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4"/>
    <p:sldMasterId id="2147483660" r:id="rId5"/>
  </p:sldMasterIdLst>
  <p:notesMasterIdLst>
    <p:notesMasterId r:id="rId25"/>
  </p:notesMasterIdLst>
  <p:sldIdLst>
    <p:sldId id="822" r:id="rId6"/>
    <p:sldId id="827" r:id="rId7"/>
    <p:sldId id="922" r:id="rId8"/>
    <p:sldId id="924" r:id="rId9"/>
    <p:sldId id="925" r:id="rId10"/>
    <p:sldId id="928" r:id="rId11"/>
    <p:sldId id="929" r:id="rId12"/>
    <p:sldId id="930" r:id="rId13"/>
    <p:sldId id="931" r:id="rId14"/>
    <p:sldId id="934" r:id="rId15"/>
    <p:sldId id="933" r:id="rId16"/>
    <p:sldId id="932" r:id="rId17"/>
    <p:sldId id="899" r:id="rId18"/>
    <p:sldId id="900" r:id="rId19"/>
    <p:sldId id="902" r:id="rId20"/>
    <p:sldId id="903" r:id="rId21"/>
    <p:sldId id="919" r:id="rId22"/>
    <p:sldId id="935" r:id="rId23"/>
    <p:sldId id="904" r:id="rId24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1AB914-1DED-1C69-2A9D-B521F35148C6}" name="Luis Eduardo Santiago Campos" initials="LESC" userId="Luis Eduardo Santiago Campos" providerId="None"/>
  <p188:author id="{A72CE41E-06A2-EDEE-EC18-C9509716AE47}" name="Mariana Zanatta Silva" initials="MS" userId="S::mariana.zanatta@cgu.gov.br::14fcda8b-2032-4e68-95f0-89b8fb4aea75" providerId="AD"/>
  <p188:author id="{EB9A1F62-CD23-1D6A-F6D7-989682F14C5A}" name="Mariana" initials="M" userId="Mariana" providerId="None"/>
  <p188:author id="{53105DBA-A077-5256-E726-404D652D3B9E}" name="Paula da Rosa de Souza Carvalho" initials="PC" userId="S::paula.carvalho@cgu.gov.br::a6a783ce-8b9d-41df-bdf5-499b949bcecc" providerId="AD"/>
  <p188:author id="{0341F2BE-A049-4218-C436-83B620FEFB95}" name="Tamara Figueiroa Bakuzis" initials="TFB" userId="Tamara Figueiroa Bakuzis" providerId="None"/>
  <p188:author id="{927878C1-D012-F8A8-A580-1F757A014B32}" name="Cibelle Cesar do Amaral Brasil" initials="CB" userId="S::cibelle.brasil@cgu.gov.br::b44f938e-fce4-43d3-9efd-2585f6a81518" providerId="AD"/>
  <p188:author id="{57EF28DE-17C3-5543-34CE-9C20F17B0AEA}" name="Mariana Zanatta Silva" initials="MZS" userId="Mariana Zanatta Silv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dd838cb7e41594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FF8A15"/>
    <a:srgbClr val="FFFFFF"/>
    <a:srgbClr val="FFC247"/>
    <a:srgbClr val="FFAD01"/>
    <a:srgbClr val="003300"/>
    <a:srgbClr val="B6BED4"/>
    <a:srgbClr val="224568"/>
    <a:srgbClr val="FF9801"/>
    <a:srgbClr val="E6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6F786E-30D4-45D8-8A5E-46F301E247B2}" v="4378" dt="2023-06-01T15:34:10.520"/>
    <p1510:client id="{AD72BEA8-7D6C-55C0-BD70-D9C089DFBD71}" v="1828" dt="2023-09-12T12:49:45.306"/>
    <p1510:client id="{C3769AAB-4A87-C740-B029-C6A89602ACF6}" v="331" dt="2023-05-31T19:05:36.538"/>
    <p1510:client id="{EA76C1CD-804C-5E32-A152-7EF0A72AEB64}" v="4" dt="2023-06-02T11:28:58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20882" autoAdjust="0"/>
    <p:restoredTop sz="27237" autoAdjust="0"/>
  </p:normalViewPr>
  <p:slideViewPr>
    <p:cSldViewPr snapToGrid="0">
      <p:cViewPr varScale="1">
        <p:scale>
          <a:sx n="18" d="100"/>
          <a:sy n="18" d="100"/>
        </p:scale>
        <p:origin x="2496" y="3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EF02718-0ABC-47CA-A68E-EA0AB3410611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459F058-6D83-44E1-B36E-C3ECA2EA71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94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9F058-6D83-44E1-B36E-C3ECA2EA711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166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53986b4d77ead621_2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53986b4d77ead621_2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55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3986b4d77ead621_2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3986b4d77ead621_2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60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pt-BR" sz="34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284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pt-BR" sz="34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593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9F058-6D83-44E1-B36E-C3ECA2EA711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478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5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918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pt-BR" sz="34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26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53986b4d77ead621_2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53986b4d77ead621_2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148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5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22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>
                <a:solidFill>
                  <a:schemeClr val="bg1"/>
                </a:solidFill>
              </a:rPr>
              <a:t>TODA INFORMAÇÃO PRODUZIDA, GUARDADA, ORGANIZADA E GERENCIADA PELO ESTADO É UM BEM PÚBLICO. </a:t>
            </a:r>
          </a:p>
          <a:p>
            <a:r>
              <a:rPr lang="pt-BR" sz="1100">
                <a:solidFill>
                  <a:schemeClr val="bg1"/>
                </a:solidFill>
              </a:rPr>
              <a:t>O ACESSO A ELA SERÁ RESTRINGIDO APENAS EM CASOS PREVISTO EM LEI.</a:t>
            </a:r>
          </a:p>
          <a:p>
            <a:endParaRPr lang="pt-BR" sz="15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2100"/>
              <a:t>O direito em sentido amplo, prevendo tanto o acesso a informações que dizem respeito à gestão pública, como também a informações de particulares, inclusive de terceiros. </a:t>
            </a:r>
            <a:r>
              <a:rPr lang="pt-BR" sz="3400"/>
              <a:t>De qualquer forma, sejam informações produzidas pelo órgão ou por terceiros, de interesse particular ou coletivo, existem aquelas que podem ser disponibilizadas sem nenhuma restrição e outras que devem ser protegidas por seu caráter sigiloso ou por se tratarem de informações pessoais sensíveis, hipóteses que avaliaremos ao longo do curso. </a:t>
            </a:r>
            <a:endParaRPr lang="pt-BR" sz="21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56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>
                <a:solidFill>
                  <a:schemeClr val="bg1"/>
                </a:solidFill>
              </a:rPr>
              <a:t>TODA INFORMAÇÃO PRODUZIDA, GUARDADA, ORGANIZADA E GERENCIADA PELO ESTADO É UM BEM PÚBLICO. </a:t>
            </a:r>
          </a:p>
          <a:p>
            <a:r>
              <a:rPr lang="pt-BR" sz="1100">
                <a:solidFill>
                  <a:schemeClr val="bg1"/>
                </a:solidFill>
              </a:rPr>
              <a:t>O ACESSO A ELA SERÁ RESTRINGIDO APENAS EM CASOS PREVISTO EM LEI.</a:t>
            </a:r>
          </a:p>
          <a:p>
            <a:endParaRPr lang="pt-BR" sz="15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2100"/>
              <a:t>O direito em sentido amplo, prevendo tanto o acesso a informações que dizem respeito à gestão pública, como também a informações de particulares, inclusive de terceiros. </a:t>
            </a:r>
            <a:r>
              <a:rPr lang="pt-BR" sz="3400"/>
              <a:t>De qualquer forma, sejam informações produzidas pelo órgão ou por terceiros, de interesse particular ou coletivo, existem aquelas que podem ser disponibilizadas sem nenhuma restrição e outras que devem ser protegidas por seu caráter sigiloso ou por se tratarem de informações pessoais sensíveis, hipóteses que avaliaremos ao longo do curso. </a:t>
            </a:r>
            <a:endParaRPr lang="pt-BR" sz="21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06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53986b4d77ead621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53986b4d77ead621_1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14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53986b4d77ead621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53986b4d77ead621_1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584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3986b4d77ead621_2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3986b4d77ead621_2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35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53986b4d77ead621_2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53986b4d77ead621_2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38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53986b4d77ead621_3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53986b4d77ead621_3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57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53986b4d77ead621_2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53986b4d77ead621_2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73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6569D89F-F11D-AD15-3721-B2958E40E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35" y="293607"/>
            <a:ext cx="1328530" cy="4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5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4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602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9600" y="548633"/>
            <a:ext cx="7681600" cy="21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9600" y="2738233"/>
            <a:ext cx="5486400" cy="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1663933"/>
            <a:ext cx="10972800" cy="4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511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74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14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65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8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73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05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53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50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10972800" cy="4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uscaprecedentes.cgu.gov.br/busca/SitePages/principal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ernanda.calado@cgu.gov.b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D67A746D-0780-D26A-DC6F-8E127DCC23D1}"/>
              </a:ext>
            </a:extLst>
          </p:cNvPr>
          <p:cNvSpPr/>
          <p:nvPr/>
        </p:nvSpPr>
        <p:spPr>
          <a:xfrm>
            <a:off x="-77688" y="-772"/>
            <a:ext cx="12269688" cy="6860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dirty="0">
              <a:cs typeface="Calibri"/>
            </a:endParaRPr>
          </a:p>
        </p:txBody>
      </p:sp>
      <p:pic>
        <p:nvPicPr>
          <p:cNvPr id="6" name="Imagem 5" descr="Padrão do plano de fundo&#10;&#10;Descrição gerada automaticamente">
            <a:extLst>
              <a:ext uri="{FF2B5EF4-FFF2-40B4-BE49-F238E27FC236}">
                <a16:creationId xmlns:a16="http://schemas.microsoft.com/office/drawing/2014/main" id="{211A34C5-E8AC-F01F-C3F1-CD6BCC1876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35" y="2314259"/>
            <a:ext cx="3903688" cy="3903688"/>
          </a:xfrm>
          <a:prstGeom prst="rect">
            <a:avLst/>
          </a:prstGeom>
        </p:spPr>
      </p:pic>
      <p:pic>
        <p:nvPicPr>
          <p:cNvPr id="18" name="Imagem 17" descr="Padrão do plano de fundo&#10;&#10;Descrição gerada automaticamente">
            <a:extLst>
              <a:ext uri="{FF2B5EF4-FFF2-40B4-BE49-F238E27FC236}">
                <a16:creationId xmlns:a16="http://schemas.microsoft.com/office/drawing/2014/main" id="{66F8E35E-76BD-5AF6-1D42-616C302CD4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8710" y="-550108"/>
            <a:ext cx="2699099" cy="2869968"/>
          </a:xfrm>
          <a:prstGeom prst="rect">
            <a:avLst/>
          </a:prstGeom>
        </p:spPr>
      </p:pic>
      <p:pic>
        <p:nvPicPr>
          <p:cNvPr id="8" name="Imagem 7" descr="Padrão do plano de fundo&#10;&#10;Descrição gerada automaticamente">
            <a:extLst>
              <a:ext uri="{FF2B5EF4-FFF2-40B4-BE49-F238E27FC236}">
                <a16:creationId xmlns:a16="http://schemas.microsoft.com/office/drawing/2014/main" id="{BC87D30B-8326-64CC-AA62-EBAA2FA34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298683" y="4889299"/>
            <a:ext cx="1327091" cy="2644297"/>
          </a:xfrm>
          <a:prstGeom prst="rect">
            <a:avLst/>
          </a:prstGeom>
        </p:spPr>
      </p:pic>
      <p:pic>
        <p:nvPicPr>
          <p:cNvPr id="10" name="Imagem 9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3F6A3858-1EAA-D354-29B8-3AF5FAFE5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377" y="5310277"/>
            <a:ext cx="785564" cy="1564716"/>
          </a:xfrm>
          <a:prstGeom prst="rect">
            <a:avLst/>
          </a:prstGeom>
        </p:spPr>
      </p:pic>
      <p:pic>
        <p:nvPicPr>
          <p:cNvPr id="20" name="Imagem 19" descr="Forma&#10;&#10;Descrição gerada automaticamente">
            <a:extLst>
              <a:ext uri="{FF2B5EF4-FFF2-40B4-BE49-F238E27FC236}">
                <a16:creationId xmlns:a16="http://schemas.microsoft.com/office/drawing/2014/main" id="{CD25D0DD-0884-A0C3-21E1-DA65C2517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772"/>
            <a:ext cx="1958755" cy="954980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28184726-6B9D-2C82-9EB5-CC96A5112A0F}"/>
              </a:ext>
            </a:extLst>
          </p:cNvPr>
          <p:cNvSpPr txBox="1">
            <a:spLocks/>
          </p:cNvSpPr>
          <p:nvPr/>
        </p:nvSpPr>
        <p:spPr>
          <a:xfrm>
            <a:off x="1407935" y="563102"/>
            <a:ext cx="8880761" cy="1628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pt-BR" sz="4000" b="1" dirty="0">
                <a:latin typeface="Calibri"/>
                <a:cs typeface="Calibri"/>
              </a:rPr>
              <a:t>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1BF7E46-AF35-3B56-95D0-ABD2BC75E786}"/>
              </a:ext>
            </a:extLst>
          </p:cNvPr>
          <p:cNvGrpSpPr/>
          <p:nvPr/>
        </p:nvGrpSpPr>
        <p:grpSpPr>
          <a:xfrm>
            <a:off x="1990312" y="1213349"/>
            <a:ext cx="7114428" cy="2868256"/>
            <a:chOff x="2538786" y="2118372"/>
            <a:chExt cx="7114428" cy="2868256"/>
          </a:xfrm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62E4AE02-A8C5-6AAA-B4CF-14ECFC0668FD}"/>
                </a:ext>
              </a:extLst>
            </p:cNvPr>
            <p:cNvSpPr/>
            <p:nvPr/>
          </p:nvSpPr>
          <p:spPr>
            <a:xfrm>
              <a:off x="2538786" y="2118372"/>
              <a:ext cx="7114428" cy="2517119"/>
            </a:xfrm>
            <a:prstGeom prst="roundRect">
              <a:avLst>
                <a:gd name="adj" fmla="val 7207"/>
              </a:avLst>
            </a:prstGeom>
            <a:solidFill>
              <a:srgbClr val="005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lvl="1"/>
              <a:r>
                <a:rPr lang="pt-BR" sz="4000" b="1" dirty="0">
                  <a:latin typeface="Calibri"/>
                  <a:cs typeface="Calibri"/>
                </a:rPr>
                <a:t>Transparência e </a:t>
              </a:r>
            </a:p>
            <a:p>
              <a:pPr lvl="1"/>
              <a:r>
                <a:rPr lang="pt-BR" sz="4000" b="1" dirty="0">
                  <a:latin typeface="Calibri"/>
                  <a:cs typeface="Calibri"/>
                </a:rPr>
                <a:t>Acesso à Informação</a:t>
              </a:r>
              <a:br>
                <a:rPr lang="pt-BR" sz="3200" dirty="0">
                  <a:latin typeface="Calibri" panose="020F0502020204030204" pitchFamily="34" charset="0"/>
                </a:rPr>
              </a:br>
              <a:r>
                <a:rPr lang="pt-BR" i="1" dirty="0">
                  <a:latin typeface="Calibri"/>
                  <a:cs typeface="Calibri"/>
                </a:rPr>
                <a:t>Fortalecendo a LAI</a:t>
              </a:r>
              <a:endParaRPr lang="pt-BR" sz="2000" i="1" dirty="0">
                <a:latin typeface="+mn-lt"/>
                <a:cs typeface="Calibri"/>
              </a:endParaRPr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id="{2E21F0BA-953C-45A7-5ECC-8080A85EA525}"/>
                </a:ext>
              </a:extLst>
            </p:cNvPr>
            <p:cNvSpPr/>
            <p:nvPr/>
          </p:nvSpPr>
          <p:spPr>
            <a:xfrm flipV="1">
              <a:off x="5311623" y="4595342"/>
              <a:ext cx="1289155" cy="391286"/>
            </a:xfrm>
            <a:prstGeom prst="triangle">
              <a:avLst>
                <a:gd name="adj" fmla="val 53488"/>
              </a:avLst>
            </a:prstGeom>
            <a:solidFill>
              <a:srgbClr val="005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784F6CAF-57D3-9764-A2FB-0AEBEB4D8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91" y="1484996"/>
            <a:ext cx="1476084" cy="1476084"/>
          </a:xfrm>
          <a:prstGeom prst="rect">
            <a:avLst/>
          </a:prstGeom>
        </p:spPr>
      </p:pic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08D00F2C-1F5A-8684-79FE-00992C8ED9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01" y="5856013"/>
            <a:ext cx="2061345" cy="72386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131F31-6EB8-D68B-B185-A6AD386FB8B7}"/>
              </a:ext>
            </a:extLst>
          </p:cNvPr>
          <p:cNvSpPr txBox="1"/>
          <p:nvPr/>
        </p:nvSpPr>
        <p:spPr>
          <a:xfrm>
            <a:off x="1734552" y="4569493"/>
            <a:ext cx="77904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rgbClr val="00518E"/>
                </a:solidFill>
                <a:latin typeface="Calibri"/>
                <a:cs typeface="Calibri"/>
              </a:rPr>
              <a:t>Controladoria-Geral da União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82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37"/>
          <p:cNvSpPr txBox="1">
            <a:spLocks noGrp="1"/>
          </p:cNvSpPr>
          <p:nvPr>
            <p:ph type="title"/>
          </p:nvPr>
        </p:nvSpPr>
        <p:spPr>
          <a:xfrm>
            <a:off x="609293" y="260392"/>
            <a:ext cx="10972800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Ferramentas de Monitoramento</a:t>
            </a:r>
            <a:endParaRPr/>
          </a:p>
        </p:txBody>
      </p:sp>
      <p:grpSp>
        <p:nvGrpSpPr>
          <p:cNvPr id="1444" name="Google Shape;1444;p37"/>
          <p:cNvGrpSpPr/>
          <p:nvPr/>
        </p:nvGrpSpPr>
        <p:grpSpPr>
          <a:xfrm>
            <a:off x="9409530" y="1301776"/>
            <a:ext cx="2173177" cy="4501384"/>
            <a:chOff x="2878983" y="1035618"/>
            <a:chExt cx="1842300" cy="3816457"/>
          </a:xfrm>
        </p:grpSpPr>
        <p:sp>
          <p:nvSpPr>
            <p:cNvPr id="1445" name="Google Shape;1445;p37"/>
            <p:cNvSpPr/>
            <p:nvPr/>
          </p:nvSpPr>
          <p:spPr>
            <a:xfrm>
              <a:off x="2878983" y="4551775"/>
              <a:ext cx="1842300" cy="300300"/>
            </a:xfrm>
            <a:prstGeom prst="ellipse">
              <a:avLst/>
            </a:pr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3058407" y="2075407"/>
              <a:ext cx="1483436" cy="2656672"/>
            </a:xfrm>
            <a:custGeom>
              <a:avLst/>
              <a:gdLst/>
              <a:ahLst/>
              <a:cxnLst/>
              <a:rect l="l" t="t" r="r" b="b"/>
              <a:pathLst>
                <a:path w="84095" h="150605" extrusionOk="0">
                  <a:moveTo>
                    <a:pt x="5297" y="0"/>
                  </a:moveTo>
                  <a:lnTo>
                    <a:pt x="5017" y="27"/>
                  </a:lnTo>
                  <a:lnTo>
                    <a:pt x="4737" y="53"/>
                  </a:lnTo>
                  <a:lnTo>
                    <a:pt x="4456" y="107"/>
                  </a:lnTo>
                  <a:lnTo>
                    <a:pt x="4190" y="174"/>
                  </a:lnTo>
                  <a:lnTo>
                    <a:pt x="3923" y="240"/>
                  </a:lnTo>
                  <a:lnTo>
                    <a:pt x="3669" y="334"/>
                  </a:lnTo>
                  <a:lnTo>
                    <a:pt x="3416" y="440"/>
                  </a:lnTo>
                  <a:lnTo>
                    <a:pt x="3162" y="547"/>
                  </a:lnTo>
                  <a:lnTo>
                    <a:pt x="2922" y="667"/>
                  </a:lnTo>
                  <a:lnTo>
                    <a:pt x="2695" y="801"/>
                  </a:lnTo>
                  <a:lnTo>
                    <a:pt x="2469" y="947"/>
                  </a:lnTo>
                  <a:lnTo>
                    <a:pt x="2242" y="1108"/>
                  </a:lnTo>
                  <a:lnTo>
                    <a:pt x="2028" y="1268"/>
                  </a:lnTo>
                  <a:lnTo>
                    <a:pt x="1828" y="1441"/>
                  </a:lnTo>
                  <a:lnTo>
                    <a:pt x="1641" y="1628"/>
                  </a:lnTo>
                  <a:lnTo>
                    <a:pt x="1455" y="1828"/>
                  </a:lnTo>
                  <a:lnTo>
                    <a:pt x="1281" y="2028"/>
                  </a:lnTo>
                  <a:lnTo>
                    <a:pt x="1108" y="2242"/>
                  </a:lnTo>
                  <a:lnTo>
                    <a:pt x="961" y="2455"/>
                  </a:lnTo>
                  <a:lnTo>
                    <a:pt x="814" y="2682"/>
                  </a:lnTo>
                  <a:lnTo>
                    <a:pt x="681" y="2909"/>
                  </a:lnTo>
                  <a:lnTo>
                    <a:pt x="547" y="3162"/>
                  </a:lnTo>
                  <a:lnTo>
                    <a:pt x="441" y="3402"/>
                  </a:lnTo>
                  <a:lnTo>
                    <a:pt x="347" y="3656"/>
                  </a:lnTo>
                  <a:lnTo>
                    <a:pt x="254" y="3909"/>
                  </a:lnTo>
                  <a:lnTo>
                    <a:pt x="174" y="4176"/>
                  </a:lnTo>
                  <a:lnTo>
                    <a:pt x="120" y="4456"/>
                  </a:lnTo>
                  <a:lnTo>
                    <a:pt x="67" y="4723"/>
                  </a:lnTo>
                  <a:lnTo>
                    <a:pt x="27" y="5003"/>
                  </a:lnTo>
                  <a:lnTo>
                    <a:pt x="14" y="5284"/>
                  </a:lnTo>
                  <a:lnTo>
                    <a:pt x="0" y="5577"/>
                  </a:lnTo>
                  <a:lnTo>
                    <a:pt x="0" y="145028"/>
                  </a:lnTo>
                  <a:lnTo>
                    <a:pt x="14" y="145308"/>
                  </a:lnTo>
                  <a:lnTo>
                    <a:pt x="27" y="145602"/>
                  </a:lnTo>
                  <a:lnTo>
                    <a:pt x="67" y="145882"/>
                  </a:lnTo>
                  <a:lnTo>
                    <a:pt x="120" y="146149"/>
                  </a:lnTo>
                  <a:lnTo>
                    <a:pt x="174" y="146416"/>
                  </a:lnTo>
                  <a:lnTo>
                    <a:pt x="254" y="146682"/>
                  </a:lnTo>
                  <a:lnTo>
                    <a:pt x="347" y="146949"/>
                  </a:lnTo>
                  <a:lnTo>
                    <a:pt x="441" y="147203"/>
                  </a:lnTo>
                  <a:lnTo>
                    <a:pt x="547" y="147443"/>
                  </a:lnTo>
                  <a:lnTo>
                    <a:pt x="681" y="147683"/>
                  </a:lnTo>
                  <a:lnTo>
                    <a:pt x="814" y="147923"/>
                  </a:lnTo>
                  <a:lnTo>
                    <a:pt x="961" y="148150"/>
                  </a:lnTo>
                  <a:lnTo>
                    <a:pt x="1108" y="148364"/>
                  </a:lnTo>
                  <a:lnTo>
                    <a:pt x="1281" y="148577"/>
                  </a:lnTo>
                  <a:lnTo>
                    <a:pt x="1455" y="148777"/>
                  </a:lnTo>
                  <a:lnTo>
                    <a:pt x="1641" y="148977"/>
                  </a:lnTo>
                  <a:lnTo>
                    <a:pt x="1828" y="149151"/>
                  </a:lnTo>
                  <a:lnTo>
                    <a:pt x="2028" y="149338"/>
                  </a:lnTo>
                  <a:lnTo>
                    <a:pt x="2242" y="149498"/>
                  </a:lnTo>
                  <a:lnTo>
                    <a:pt x="2469" y="149658"/>
                  </a:lnTo>
                  <a:lnTo>
                    <a:pt x="2695" y="149791"/>
                  </a:lnTo>
                  <a:lnTo>
                    <a:pt x="2922" y="149938"/>
                  </a:lnTo>
                  <a:lnTo>
                    <a:pt x="3162" y="150058"/>
                  </a:lnTo>
                  <a:lnTo>
                    <a:pt x="3416" y="150165"/>
                  </a:lnTo>
                  <a:lnTo>
                    <a:pt x="3669" y="150271"/>
                  </a:lnTo>
                  <a:lnTo>
                    <a:pt x="3923" y="150352"/>
                  </a:lnTo>
                  <a:lnTo>
                    <a:pt x="4190" y="150432"/>
                  </a:lnTo>
                  <a:lnTo>
                    <a:pt x="4456" y="150498"/>
                  </a:lnTo>
                  <a:lnTo>
                    <a:pt x="4737" y="150538"/>
                  </a:lnTo>
                  <a:lnTo>
                    <a:pt x="5017" y="150578"/>
                  </a:lnTo>
                  <a:lnTo>
                    <a:pt x="5297" y="150592"/>
                  </a:lnTo>
                  <a:lnTo>
                    <a:pt x="5577" y="150605"/>
                  </a:lnTo>
                  <a:lnTo>
                    <a:pt x="78518" y="150605"/>
                  </a:lnTo>
                  <a:lnTo>
                    <a:pt x="78798" y="150592"/>
                  </a:lnTo>
                  <a:lnTo>
                    <a:pt x="79078" y="150578"/>
                  </a:lnTo>
                  <a:lnTo>
                    <a:pt x="79359" y="150538"/>
                  </a:lnTo>
                  <a:lnTo>
                    <a:pt x="79639" y="150498"/>
                  </a:lnTo>
                  <a:lnTo>
                    <a:pt x="79906" y="150432"/>
                  </a:lnTo>
                  <a:lnTo>
                    <a:pt x="80172" y="150352"/>
                  </a:lnTo>
                  <a:lnTo>
                    <a:pt x="80426" y="150271"/>
                  </a:lnTo>
                  <a:lnTo>
                    <a:pt x="80679" y="150165"/>
                  </a:lnTo>
                  <a:lnTo>
                    <a:pt x="80933" y="150058"/>
                  </a:lnTo>
                  <a:lnTo>
                    <a:pt x="81173" y="149938"/>
                  </a:lnTo>
                  <a:lnTo>
                    <a:pt x="81413" y="149791"/>
                  </a:lnTo>
                  <a:lnTo>
                    <a:pt x="81640" y="149658"/>
                  </a:lnTo>
                  <a:lnTo>
                    <a:pt x="81854" y="149498"/>
                  </a:lnTo>
                  <a:lnTo>
                    <a:pt x="82067" y="149338"/>
                  </a:lnTo>
                  <a:lnTo>
                    <a:pt x="82267" y="149151"/>
                  </a:lnTo>
                  <a:lnTo>
                    <a:pt x="82454" y="148977"/>
                  </a:lnTo>
                  <a:lnTo>
                    <a:pt x="82641" y="148777"/>
                  </a:lnTo>
                  <a:lnTo>
                    <a:pt x="82814" y="148577"/>
                  </a:lnTo>
                  <a:lnTo>
                    <a:pt x="82988" y="148364"/>
                  </a:lnTo>
                  <a:lnTo>
                    <a:pt x="83134" y="148150"/>
                  </a:lnTo>
                  <a:lnTo>
                    <a:pt x="83281" y="147923"/>
                  </a:lnTo>
                  <a:lnTo>
                    <a:pt x="83415" y="147683"/>
                  </a:lnTo>
                  <a:lnTo>
                    <a:pt x="83548" y="147443"/>
                  </a:lnTo>
                  <a:lnTo>
                    <a:pt x="83655" y="147203"/>
                  </a:lnTo>
                  <a:lnTo>
                    <a:pt x="83761" y="146949"/>
                  </a:lnTo>
                  <a:lnTo>
                    <a:pt x="83841" y="146682"/>
                  </a:lnTo>
                  <a:lnTo>
                    <a:pt x="83922" y="146416"/>
                  </a:lnTo>
                  <a:lnTo>
                    <a:pt x="83975" y="146149"/>
                  </a:lnTo>
                  <a:lnTo>
                    <a:pt x="84028" y="145882"/>
                  </a:lnTo>
                  <a:lnTo>
                    <a:pt x="84068" y="145602"/>
                  </a:lnTo>
                  <a:lnTo>
                    <a:pt x="84082" y="145308"/>
                  </a:lnTo>
                  <a:lnTo>
                    <a:pt x="84095" y="145028"/>
                  </a:lnTo>
                  <a:lnTo>
                    <a:pt x="84095" y="5577"/>
                  </a:lnTo>
                  <a:lnTo>
                    <a:pt x="84082" y="5284"/>
                  </a:lnTo>
                  <a:lnTo>
                    <a:pt x="84068" y="5003"/>
                  </a:lnTo>
                  <a:lnTo>
                    <a:pt x="84028" y="4723"/>
                  </a:lnTo>
                  <a:lnTo>
                    <a:pt x="83975" y="4456"/>
                  </a:lnTo>
                  <a:lnTo>
                    <a:pt x="83922" y="4176"/>
                  </a:lnTo>
                  <a:lnTo>
                    <a:pt x="83841" y="3909"/>
                  </a:lnTo>
                  <a:lnTo>
                    <a:pt x="83761" y="3656"/>
                  </a:lnTo>
                  <a:lnTo>
                    <a:pt x="83655" y="3402"/>
                  </a:lnTo>
                  <a:lnTo>
                    <a:pt x="83548" y="3162"/>
                  </a:lnTo>
                  <a:lnTo>
                    <a:pt x="83415" y="2909"/>
                  </a:lnTo>
                  <a:lnTo>
                    <a:pt x="83281" y="2682"/>
                  </a:lnTo>
                  <a:lnTo>
                    <a:pt x="83134" y="2455"/>
                  </a:lnTo>
                  <a:lnTo>
                    <a:pt x="82988" y="2242"/>
                  </a:lnTo>
                  <a:lnTo>
                    <a:pt x="82814" y="2028"/>
                  </a:lnTo>
                  <a:lnTo>
                    <a:pt x="82641" y="1828"/>
                  </a:lnTo>
                  <a:lnTo>
                    <a:pt x="82454" y="1628"/>
                  </a:lnTo>
                  <a:lnTo>
                    <a:pt x="82267" y="1441"/>
                  </a:lnTo>
                  <a:lnTo>
                    <a:pt x="82067" y="1268"/>
                  </a:lnTo>
                  <a:lnTo>
                    <a:pt x="81854" y="1108"/>
                  </a:lnTo>
                  <a:lnTo>
                    <a:pt x="81640" y="947"/>
                  </a:lnTo>
                  <a:lnTo>
                    <a:pt x="81413" y="801"/>
                  </a:lnTo>
                  <a:lnTo>
                    <a:pt x="81173" y="667"/>
                  </a:lnTo>
                  <a:lnTo>
                    <a:pt x="80933" y="547"/>
                  </a:lnTo>
                  <a:lnTo>
                    <a:pt x="80679" y="440"/>
                  </a:lnTo>
                  <a:lnTo>
                    <a:pt x="80426" y="334"/>
                  </a:lnTo>
                  <a:lnTo>
                    <a:pt x="80172" y="240"/>
                  </a:lnTo>
                  <a:lnTo>
                    <a:pt x="79906" y="174"/>
                  </a:lnTo>
                  <a:lnTo>
                    <a:pt x="79639" y="107"/>
                  </a:lnTo>
                  <a:lnTo>
                    <a:pt x="79359" y="53"/>
                  </a:lnTo>
                  <a:lnTo>
                    <a:pt x="79078" y="27"/>
                  </a:lnTo>
                  <a:lnTo>
                    <a:pt x="787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3136305" y="2153059"/>
              <a:ext cx="1327886" cy="2501370"/>
            </a:xfrm>
            <a:custGeom>
              <a:avLst/>
              <a:gdLst/>
              <a:ahLst/>
              <a:cxnLst/>
              <a:rect l="l" t="t" r="r" b="b"/>
              <a:pathLst>
                <a:path w="75277" h="141801" extrusionOk="0">
                  <a:moveTo>
                    <a:pt x="1041" y="1"/>
                  </a:moveTo>
                  <a:lnTo>
                    <a:pt x="934" y="28"/>
                  </a:lnTo>
                  <a:lnTo>
                    <a:pt x="814" y="54"/>
                  </a:lnTo>
                  <a:lnTo>
                    <a:pt x="708" y="94"/>
                  </a:lnTo>
                  <a:lnTo>
                    <a:pt x="614" y="148"/>
                  </a:lnTo>
                  <a:lnTo>
                    <a:pt x="507" y="201"/>
                  </a:lnTo>
                  <a:lnTo>
                    <a:pt x="427" y="268"/>
                  </a:lnTo>
                  <a:lnTo>
                    <a:pt x="334" y="348"/>
                  </a:lnTo>
                  <a:lnTo>
                    <a:pt x="267" y="428"/>
                  </a:lnTo>
                  <a:lnTo>
                    <a:pt x="201" y="521"/>
                  </a:lnTo>
                  <a:lnTo>
                    <a:pt x="134" y="615"/>
                  </a:lnTo>
                  <a:lnTo>
                    <a:pt x="81" y="721"/>
                  </a:lnTo>
                  <a:lnTo>
                    <a:pt x="54" y="828"/>
                  </a:lnTo>
                  <a:lnTo>
                    <a:pt x="14" y="935"/>
                  </a:lnTo>
                  <a:lnTo>
                    <a:pt x="0" y="1055"/>
                  </a:lnTo>
                  <a:lnTo>
                    <a:pt x="0" y="1175"/>
                  </a:lnTo>
                  <a:lnTo>
                    <a:pt x="0" y="140626"/>
                  </a:lnTo>
                  <a:lnTo>
                    <a:pt x="0" y="140746"/>
                  </a:lnTo>
                  <a:lnTo>
                    <a:pt x="14" y="140866"/>
                  </a:lnTo>
                  <a:lnTo>
                    <a:pt x="54" y="140973"/>
                  </a:lnTo>
                  <a:lnTo>
                    <a:pt x="81" y="141080"/>
                  </a:lnTo>
                  <a:lnTo>
                    <a:pt x="134" y="141186"/>
                  </a:lnTo>
                  <a:lnTo>
                    <a:pt x="201" y="141280"/>
                  </a:lnTo>
                  <a:lnTo>
                    <a:pt x="267" y="141373"/>
                  </a:lnTo>
                  <a:lnTo>
                    <a:pt x="334" y="141453"/>
                  </a:lnTo>
                  <a:lnTo>
                    <a:pt x="427" y="141533"/>
                  </a:lnTo>
                  <a:lnTo>
                    <a:pt x="507" y="141600"/>
                  </a:lnTo>
                  <a:lnTo>
                    <a:pt x="614" y="141653"/>
                  </a:lnTo>
                  <a:lnTo>
                    <a:pt x="708" y="141707"/>
                  </a:lnTo>
                  <a:lnTo>
                    <a:pt x="814" y="141747"/>
                  </a:lnTo>
                  <a:lnTo>
                    <a:pt x="934" y="141773"/>
                  </a:lnTo>
                  <a:lnTo>
                    <a:pt x="1041" y="141787"/>
                  </a:lnTo>
                  <a:lnTo>
                    <a:pt x="1161" y="141800"/>
                  </a:lnTo>
                  <a:lnTo>
                    <a:pt x="74102" y="141800"/>
                  </a:lnTo>
                  <a:lnTo>
                    <a:pt x="74222" y="141787"/>
                  </a:lnTo>
                  <a:lnTo>
                    <a:pt x="74329" y="141773"/>
                  </a:lnTo>
                  <a:lnTo>
                    <a:pt x="74449" y="141747"/>
                  </a:lnTo>
                  <a:lnTo>
                    <a:pt x="74556" y="141707"/>
                  </a:lnTo>
                  <a:lnTo>
                    <a:pt x="74662" y="141653"/>
                  </a:lnTo>
                  <a:lnTo>
                    <a:pt x="74756" y="141600"/>
                  </a:lnTo>
                  <a:lnTo>
                    <a:pt x="74849" y="141533"/>
                  </a:lnTo>
                  <a:lnTo>
                    <a:pt x="74929" y="141453"/>
                  </a:lnTo>
                  <a:lnTo>
                    <a:pt x="74996" y="141373"/>
                  </a:lnTo>
                  <a:lnTo>
                    <a:pt x="75076" y="141280"/>
                  </a:lnTo>
                  <a:lnTo>
                    <a:pt x="75129" y="141186"/>
                  </a:lnTo>
                  <a:lnTo>
                    <a:pt x="75183" y="141080"/>
                  </a:lnTo>
                  <a:lnTo>
                    <a:pt x="75223" y="140973"/>
                  </a:lnTo>
                  <a:lnTo>
                    <a:pt x="75249" y="140866"/>
                  </a:lnTo>
                  <a:lnTo>
                    <a:pt x="75263" y="140746"/>
                  </a:lnTo>
                  <a:lnTo>
                    <a:pt x="75276" y="140626"/>
                  </a:lnTo>
                  <a:lnTo>
                    <a:pt x="75276" y="1175"/>
                  </a:lnTo>
                  <a:lnTo>
                    <a:pt x="75263" y="1055"/>
                  </a:lnTo>
                  <a:lnTo>
                    <a:pt x="75249" y="935"/>
                  </a:lnTo>
                  <a:lnTo>
                    <a:pt x="75223" y="828"/>
                  </a:lnTo>
                  <a:lnTo>
                    <a:pt x="75183" y="721"/>
                  </a:lnTo>
                  <a:lnTo>
                    <a:pt x="75129" y="615"/>
                  </a:lnTo>
                  <a:lnTo>
                    <a:pt x="75076" y="521"/>
                  </a:lnTo>
                  <a:lnTo>
                    <a:pt x="74996" y="428"/>
                  </a:lnTo>
                  <a:lnTo>
                    <a:pt x="74929" y="348"/>
                  </a:lnTo>
                  <a:lnTo>
                    <a:pt x="74849" y="268"/>
                  </a:lnTo>
                  <a:lnTo>
                    <a:pt x="74756" y="201"/>
                  </a:lnTo>
                  <a:lnTo>
                    <a:pt x="74662" y="148"/>
                  </a:lnTo>
                  <a:lnTo>
                    <a:pt x="74556" y="94"/>
                  </a:lnTo>
                  <a:lnTo>
                    <a:pt x="74449" y="54"/>
                  </a:lnTo>
                  <a:lnTo>
                    <a:pt x="74329" y="28"/>
                  </a:lnTo>
                  <a:lnTo>
                    <a:pt x="742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3284569" y="3495763"/>
              <a:ext cx="1034410" cy="298680"/>
            </a:xfrm>
            <a:custGeom>
              <a:avLst/>
              <a:gdLst/>
              <a:ahLst/>
              <a:cxnLst/>
              <a:rect l="l" t="t" r="r" b="b"/>
              <a:pathLst>
                <a:path w="58640" h="16932" extrusionOk="0">
                  <a:moveTo>
                    <a:pt x="2629" y="0"/>
                  </a:moveTo>
                  <a:lnTo>
                    <a:pt x="2362" y="14"/>
                  </a:lnTo>
                  <a:lnTo>
                    <a:pt x="2109" y="54"/>
                  </a:lnTo>
                  <a:lnTo>
                    <a:pt x="1855" y="120"/>
                  </a:lnTo>
                  <a:lnTo>
                    <a:pt x="1602" y="200"/>
                  </a:lnTo>
                  <a:lnTo>
                    <a:pt x="1375" y="321"/>
                  </a:lnTo>
                  <a:lnTo>
                    <a:pt x="1162" y="454"/>
                  </a:lnTo>
                  <a:lnTo>
                    <a:pt x="962" y="601"/>
                  </a:lnTo>
                  <a:lnTo>
                    <a:pt x="761" y="774"/>
                  </a:lnTo>
                  <a:lnTo>
                    <a:pt x="601" y="961"/>
                  </a:lnTo>
                  <a:lnTo>
                    <a:pt x="441" y="1161"/>
                  </a:lnTo>
                  <a:lnTo>
                    <a:pt x="308" y="1375"/>
                  </a:lnTo>
                  <a:lnTo>
                    <a:pt x="201" y="1615"/>
                  </a:lnTo>
                  <a:lnTo>
                    <a:pt x="108" y="1855"/>
                  </a:lnTo>
                  <a:lnTo>
                    <a:pt x="54" y="2108"/>
                  </a:lnTo>
                  <a:lnTo>
                    <a:pt x="14" y="2362"/>
                  </a:lnTo>
                  <a:lnTo>
                    <a:pt x="1" y="2642"/>
                  </a:lnTo>
                  <a:lnTo>
                    <a:pt x="1" y="14303"/>
                  </a:lnTo>
                  <a:lnTo>
                    <a:pt x="14" y="14570"/>
                  </a:lnTo>
                  <a:lnTo>
                    <a:pt x="54" y="14837"/>
                  </a:lnTo>
                  <a:lnTo>
                    <a:pt x="108" y="15077"/>
                  </a:lnTo>
                  <a:lnTo>
                    <a:pt x="201" y="15330"/>
                  </a:lnTo>
                  <a:lnTo>
                    <a:pt x="308" y="15557"/>
                  </a:lnTo>
                  <a:lnTo>
                    <a:pt x="441" y="15771"/>
                  </a:lnTo>
                  <a:lnTo>
                    <a:pt x="601" y="15971"/>
                  </a:lnTo>
                  <a:lnTo>
                    <a:pt x="761" y="16171"/>
                  </a:lnTo>
                  <a:lnTo>
                    <a:pt x="962" y="16331"/>
                  </a:lnTo>
                  <a:lnTo>
                    <a:pt x="1162" y="16491"/>
                  </a:lnTo>
                  <a:lnTo>
                    <a:pt x="1375" y="16624"/>
                  </a:lnTo>
                  <a:lnTo>
                    <a:pt x="1602" y="16731"/>
                  </a:lnTo>
                  <a:lnTo>
                    <a:pt x="1855" y="16825"/>
                  </a:lnTo>
                  <a:lnTo>
                    <a:pt x="2109" y="16878"/>
                  </a:lnTo>
                  <a:lnTo>
                    <a:pt x="2362" y="16918"/>
                  </a:lnTo>
                  <a:lnTo>
                    <a:pt x="2629" y="16931"/>
                  </a:lnTo>
                  <a:lnTo>
                    <a:pt x="55997" y="16931"/>
                  </a:lnTo>
                  <a:lnTo>
                    <a:pt x="56278" y="16918"/>
                  </a:lnTo>
                  <a:lnTo>
                    <a:pt x="56531" y="16878"/>
                  </a:lnTo>
                  <a:lnTo>
                    <a:pt x="56785" y="16825"/>
                  </a:lnTo>
                  <a:lnTo>
                    <a:pt x="57025" y="16731"/>
                  </a:lnTo>
                  <a:lnTo>
                    <a:pt x="57265" y="16624"/>
                  </a:lnTo>
                  <a:lnTo>
                    <a:pt x="57478" y="16491"/>
                  </a:lnTo>
                  <a:lnTo>
                    <a:pt x="57678" y="16331"/>
                  </a:lnTo>
                  <a:lnTo>
                    <a:pt x="57865" y="16171"/>
                  </a:lnTo>
                  <a:lnTo>
                    <a:pt x="58039" y="15971"/>
                  </a:lnTo>
                  <a:lnTo>
                    <a:pt x="58185" y="15771"/>
                  </a:lnTo>
                  <a:lnTo>
                    <a:pt x="58319" y="15557"/>
                  </a:lnTo>
                  <a:lnTo>
                    <a:pt x="58439" y="15330"/>
                  </a:lnTo>
                  <a:lnTo>
                    <a:pt x="58519" y="15077"/>
                  </a:lnTo>
                  <a:lnTo>
                    <a:pt x="58586" y="14837"/>
                  </a:lnTo>
                  <a:lnTo>
                    <a:pt x="58626" y="14570"/>
                  </a:lnTo>
                  <a:lnTo>
                    <a:pt x="58639" y="14303"/>
                  </a:lnTo>
                  <a:lnTo>
                    <a:pt x="58639" y="2642"/>
                  </a:lnTo>
                  <a:lnTo>
                    <a:pt x="58626" y="2362"/>
                  </a:lnTo>
                  <a:lnTo>
                    <a:pt x="58586" y="2108"/>
                  </a:lnTo>
                  <a:lnTo>
                    <a:pt x="58519" y="1855"/>
                  </a:lnTo>
                  <a:lnTo>
                    <a:pt x="58439" y="1615"/>
                  </a:lnTo>
                  <a:lnTo>
                    <a:pt x="58319" y="1375"/>
                  </a:lnTo>
                  <a:lnTo>
                    <a:pt x="58185" y="1161"/>
                  </a:lnTo>
                  <a:lnTo>
                    <a:pt x="58039" y="961"/>
                  </a:lnTo>
                  <a:lnTo>
                    <a:pt x="57865" y="774"/>
                  </a:lnTo>
                  <a:lnTo>
                    <a:pt x="57678" y="601"/>
                  </a:lnTo>
                  <a:lnTo>
                    <a:pt x="57478" y="454"/>
                  </a:lnTo>
                  <a:lnTo>
                    <a:pt x="57265" y="321"/>
                  </a:lnTo>
                  <a:lnTo>
                    <a:pt x="57025" y="200"/>
                  </a:lnTo>
                  <a:lnTo>
                    <a:pt x="56785" y="120"/>
                  </a:lnTo>
                  <a:lnTo>
                    <a:pt x="56531" y="54"/>
                  </a:lnTo>
                  <a:lnTo>
                    <a:pt x="56278" y="14"/>
                  </a:lnTo>
                  <a:lnTo>
                    <a:pt x="55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3324118" y="3553886"/>
              <a:ext cx="168286" cy="160065"/>
            </a:xfrm>
            <a:custGeom>
              <a:avLst/>
              <a:gdLst/>
              <a:ahLst/>
              <a:cxnLst/>
              <a:rect l="l" t="t" r="r" b="b"/>
              <a:pathLst>
                <a:path w="9540" h="9074" extrusionOk="0">
                  <a:moveTo>
                    <a:pt x="4763" y="1"/>
                  </a:moveTo>
                  <a:lnTo>
                    <a:pt x="3296" y="2989"/>
                  </a:lnTo>
                  <a:lnTo>
                    <a:pt x="0" y="3470"/>
                  </a:lnTo>
                  <a:lnTo>
                    <a:pt x="2375" y="5791"/>
                  </a:lnTo>
                  <a:lnTo>
                    <a:pt x="1815" y="9073"/>
                  </a:lnTo>
                  <a:lnTo>
                    <a:pt x="1815" y="9073"/>
                  </a:lnTo>
                  <a:lnTo>
                    <a:pt x="4763" y="7526"/>
                  </a:lnTo>
                  <a:lnTo>
                    <a:pt x="7712" y="9073"/>
                  </a:lnTo>
                  <a:lnTo>
                    <a:pt x="7712" y="9073"/>
                  </a:lnTo>
                  <a:lnTo>
                    <a:pt x="7152" y="5791"/>
                  </a:lnTo>
                  <a:lnTo>
                    <a:pt x="9540" y="3470"/>
                  </a:lnTo>
                  <a:lnTo>
                    <a:pt x="6244" y="2989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3520875" y="3553886"/>
              <a:ext cx="168286" cy="160065"/>
            </a:xfrm>
            <a:custGeom>
              <a:avLst/>
              <a:gdLst/>
              <a:ahLst/>
              <a:cxnLst/>
              <a:rect l="l" t="t" r="r" b="b"/>
              <a:pathLst>
                <a:path w="9540" h="9074" extrusionOk="0">
                  <a:moveTo>
                    <a:pt x="4763" y="1"/>
                  </a:moveTo>
                  <a:lnTo>
                    <a:pt x="3296" y="2989"/>
                  </a:lnTo>
                  <a:lnTo>
                    <a:pt x="0" y="3470"/>
                  </a:lnTo>
                  <a:lnTo>
                    <a:pt x="2375" y="5791"/>
                  </a:lnTo>
                  <a:lnTo>
                    <a:pt x="1815" y="9073"/>
                  </a:lnTo>
                  <a:lnTo>
                    <a:pt x="4763" y="7526"/>
                  </a:lnTo>
                  <a:lnTo>
                    <a:pt x="7712" y="9073"/>
                  </a:lnTo>
                  <a:lnTo>
                    <a:pt x="7152" y="5791"/>
                  </a:lnTo>
                  <a:lnTo>
                    <a:pt x="9540" y="3470"/>
                  </a:lnTo>
                  <a:lnTo>
                    <a:pt x="6244" y="2989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3717631" y="3553886"/>
              <a:ext cx="168286" cy="160065"/>
            </a:xfrm>
            <a:custGeom>
              <a:avLst/>
              <a:gdLst/>
              <a:ahLst/>
              <a:cxnLst/>
              <a:rect l="l" t="t" r="r" b="b"/>
              <a:pathLst>
                <a:path w="9540" h="9074" extrusionOk="0">
                  <a:moveTo>
                    <a:pt x="4763" y="1"/>
                  </a:moveTo>
                  <a:lnTo>
                    <a:pt x="3296" y="2989"/>
                  </a:lnTo>
                  <a:lnTo>
                    <a:pt x="0" y="3470"/>
                  </a:lnTo>
                  <a:lnTo>
                    <a:pt x="2388" y="5791"/>
                  </a:lnTo>
                  <a:lnTo>
                    <a:pt x="1815" y="9073"/>
                  </a:lnTo>
                  <a:lnTo>
                    <a:pt x="4763" y="7526"/>
                  </a:lnTo>
                  <a:lnTo>
                    <a:pt x="7712" y="9073"/>
                  </a:lnTo>
                  <a:lnTo>
                    <a:pt x="7152" y="5791"/>
                  </a:lnTo>
                  <a:lnTo>
                    <a:pt x="9540" y="3470"/>
                  </a:lnTo>
                  <a:lnTo>
                    <a:pt x="6244" y="2989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3914388" y="3553886"/>
              <a:ext cx="168286" cy="160065"/>
            </a:xfrm>
            <a:custGeom>
              <a:avLst/>
              <a:gdLst/>
              <a:ahLst/>
              <a:cxnLst/>
              <a:rect l="l" t="t" r="r" b="b"/>
              <a:pathLst>
                <a:path w="9540" h="9074" extrusionOk="0">
                  <a:moveTo>
                    <a:pt x="4777" y="1"/>
                  </a:moveTo>
                  <a:lnTo>
                    <a:pt x="3296" y="2989"/>
                  </a:lnTo>
                  <a:lnTo>
                    <a:pt x="0" y="3470"/>
                  </a:lnTo>
                  <a:lnTo>
                    <a:pt x="2388" y="5791"/>
                  </a:lnTo>
                  <a:lnTo>
                    <a:pt x="1828" y="9073"/>
                  </a:lnTo>
                  <a:lnTo>
                    <a:pt x="1828" y="9073"/>
                  </a:lnTo>
                  <a:lnTo>
                    <a:pt x="4777" y="7526"/>
                  </a:lnTo>
                  <a:lnTo>
                    <a:pt x="7712" y="9073"/>
                  </a:lnTo>
                  <a:lnTo>
                    <a:pt x="7151" y="5791"/>
                  </a:lnTo>
                  <a:lnTo>
                    <a:pt x="9540" y="3470"/>
                  </a:lnTo>
                  <a:lnTo>
                    <a:pt x="6244" y="2989"/>
                  </a:lnTo>
                  <a:lnTo>
                    <a:pt x="47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4111144" y="3553886"/>
              <a:ext cx="84266" cy="160065"/>
            </a:xfrm>
            <a:custGeom>
              <a:avLst/>
              <a:gdLst/>
              <a:ahLst/>
              <a:cxnLst/>
              <a:rect l="l" t="t" r="r" b="b"/>
              <a:pathLst>
                <a:path w="4777" h="9074" extrusionOk="0">
                  <a:moveTo>
                    <a:pt x="4777" y="1"/>
                  </a:moveTo>
                  <a:lnTo>
                    <a:pt x="3296" y="2989"/>
                  </a:lnTo>
                  <a:lnTo>
                    <a:pt x="0" y="3470"/>
                  </a:lnTo>
                  <a:lnTo>
                    <a:pt x="2388" y="5791"/>
                  </a:lnTo>
                  <a:lnTo>
                    <a:pt x="1828" y="9073"/>
                  </a:lnTo>
                  <a:lnTo>
                    <a:pt x="1828" y="9073"/>
                  </a:lnTo>
                  <a:lnTo>
                    <a:pt x="4777" y="7526"/>
                  </a:lnTo>
                  <a:lnTo>
                    <a:pt x="47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4195393" y="3553886"/>
              <a:ext cx="84037" cy="160065"/>
            </a:xfrm>
            <a:custGeom>
              <a:avLst/>
              <a:gdLst/>
              <a:ahLst/>
              <a:cxnLst/>
              <a:rect l="l" t="t" r="r" b="b"/>
              <a:pathLst>
                <a:path w="4764" h="9074" extrusionOk="0">
                  <a:moveTo>
                    <a:pt x="1" y="1"/>
                  </a:moveTo>
                  <a:lnTo>
                    <a:pt x="1" y="7526"/>
                  </a:lnTo>
                  <a:lnTo>
                    <a:pt x="2949" y="9073"/>
                  </a:lnTo>
                  <a:lnTo>
                    <a:pt x="2375" y="5791"/>
                  </a:lnTo>
                  <a:lnTo>
                    <a:pt x="4764" y="3470"/>
                  </a:lnTo>
                  <a:lnTo>
                    <a:pt x="1468" y="29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3462028" y="2977270"/>
              <a:ext cx="311399" cy="377302"/>
            </a:xfrm>
            <a:custGeom>
              <a:avLst/>
              <a:gdLst/>
              <a:ahLst/>
              <a:cxnLst/>
              <a:rect l="l" t="t" r="r" b="b"/>
              <a:pathLst>
                <a:path w="17653" h="21389" extrusionOk="0">
                  <a:moveTo>
                    <a:pt x="7672" y="1"/>
                  </a:moveTo>
                  <a:lnTo>
                    <a:pt x="1" y="16825"/>
                  </a:lnTo>
                  <a:lnTo>
                    <a:pt x="2963" y="16358"/>
                  </a:lnTo>
                  <a:lnTo>
                    <a:pt x="4190" y="16158"/>
                  </a:lnTo>
                  <a:lnTo>
                    <a:pt x="6405" y="15811"/>
                  </a:lnTo>
                  <a:lnTo>
                    <a:pt x="7619" y="17692"/>
                  </a:lnTo>
                  <a:lnTo>
                    <a:pt x="8286" y="18733"/>
                  </a:lnTo>
                  <a:lnTo>
                    <a:pt x="9981" y="21388"/>
                  </a:lnTo>
                  <a:lnTo>
                    <a:pt x="17652" y="4550"/>
                  </a:lnTo>
                  <a:lnTo>
                    <a:pt x="76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3827299" y="2977270"/>
              <a:ext cx="311628" cy="377302"/>
            </a:xfrm>
            <a:custGeom>
              <a:avLst/>
              <a:gdLst/>
              <a:ahLst/>
              <a:cxnLst/>
              <a:rect l="l" t="t" r="r" b="b"/>
              <a:pathLst>
                <a:path w="17666" h="21389" extrusionOk="0">
                  <a:moveTo>
                    <a:pt x="9980" y="1"/>
                  </a:moveTo>
                  <a:lnTo>
                    <a:pt x="1" y="4550"/>
                  </a:lnTo>
                  <a:lnTo>
                    <a:pt x="7686" y="21388"/>
                  </a:lnTo>
                  <a:lnTo>
                    <a:pt x="9380" y="18733"/>
                  </a:lnTo>
                  <a:lnTo>
                    <a:pt x="10047" y="17692"/>
                  </a:lnTo>
                  <a:lnTo>
                    <a:pt x="11248" y="15811"/>
                  </a:lnTo>
                  <a:lnTo>
                    <a:pt x="13476" y="16158"/>
                  </a:lnTo>
                  <a:lnTo>
                    <a:pt x="14704" y="16358"/>
                  </a:lnTo>
                  <a:lnTo>
                    <a:pt x="17665" y="16825"/>
                  </a:lnTo>
                  <a:lnTo>
                    <a:pt x="99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3450262" y="2496457"/>
              <a:ext cx="703025" cy="709604"/>
            </a:xfrm>
            <a:custGeom>
              <a:avLst/>
              <a:gdLst/>
              <a:ahLst/>
              <a:cxnLst/>
              <a:rect l="l" t="t" r="r" b="b"/>
              <a:pathLst>
                <a:path w="39854" h="40227" extrusionOk="0">
                  <a:moveTo>
                    <a:pt x="19920" y="0"/>
                  </a:moveTo>
                  <a:lnTo>
                    <a:pt x="19720" y="13"/>
                  </a:lnTo>
                  <a:lnTo>
                    <a:pt x="19520" y="40"/>
                  </a:lnTo>
                  <a:lnTo>
                    <a:pt x="19320" y="93"/>
                  </a:lnTo>
                  <a:lnTo>
                    <a:pt x="19120" y="160"/>
                  </a:lnTo>
                  <a:lnTo>
                    <a:pt x="18933" y="254"/>
                  </a:lnTo>
                  <a:lnTo>
                    <a:pt x="18760" y="360"/>
                  </a:lnTo>
                  <a:lnTo>
                    <a:pt x="18586" y="494"/>
                  </a:lnTo>
                  <a:lnTo>
                    <a:pt x="18426" y="654"/>
                  </a:lnTo>
                  <a:lnTo>
                    <a:pt x="18293" y="774"/>
                  </a:lnTo>
                  <a:lnTo>
                    <a:pt x="18159" y="881"/>
                  </a:lnTo>
                  <a:lnTo>
                    <a:pt x="18012" y="987"/>
                  </a:lnTo>
                  <a:lnTo>
                    <a:pt x="17866" y="1067"/>
                  </a:lnTo>
                  <a:lnTo>
                    <a:pt x="17706" y="1147"/>
                  </a:lnTo>
                  <a:lnTo>
                    <a:pt x="17545" y="1201"/>
                  </a:lnTo>
                  <a:lnTo>
                    <a:pt x="17385" y="1254"/>
                  </a:lnTo>
                  <a:lnTo>
                    <a:pt x="17212" y="1281"/>
                  </a:lnTo>
                  <a:lnTo>
                    <a:pt x="17052" y="1294"/>
                  </a:lnTo>
                  <a:lnTo>
                    <a:pt x="16705" y="1294"/>
                  </a:lnTo>
                  <a:lnTo>
                    <a:pt x="16531" y="1268"/>
                  </a:lnTo>
                  <a:lnTo>
                    <a:pt x="16371" y="1227"/>
                  </a:lnTo>
                  <a:lnTo>
                    <a:pt x="16198" y="1174"/>
                  </a:lnTo>
                  <a:lnTo>
                    <a:pt x="16038" y="1094"/>
                  </a:lnTo>
                  <a:lnTo>
                    <a:pt x="15878" y="1014"/>
                  </a:lnTo>
                  <a:lnTo>
                    <a:pt x="15691" y="907"/>
                  </a:lnTo>
                  <a:lnTo>
                    <a:pt x="15491" y="841"/>
                  </a:lnTo>
                  <a:lnTo>
                    <a:pt x="15277" y="774"/>
                  </a:lnTo>
                  <a:lnTo>
                    <a:pt x="15077" y="747"/>
                  </a:lnTo>
                  <a:lnTo>
                    <a:pt x="14864" y="734"/>
                  </a:lnTo>
                  <a:lnTo>
                    <a:pt x="14664" y="734"/>
                  </a:lnTo>
                  <a:lnTo>
                    <a:pt x="14463" y="761"/>
                  </a:lnTo>
                  <a:lnTo>
                    <a:pt x="14263" y="814"/>
                  </a:lnTo>
                  <a:lnTo>
                    <a:pt x="14063" y="881"/>
                  </a:lnTo>
                  <a:lnTo>
                    <a:pt x="13876" y="961"/>
                  </a:lnTo>
                  <a:lnTo>
                    <a:pt x="13703" y="1067"/>
                  </a:lnTo>
                  <a:lnTo>
                    <a:pt x="13530" y="1201"/>
                  </a:lnTo>
                  <a:lnTo>
                    <a:pt x="13383" y="1334"/>
                  </a:lnTo>
                  <a:lnTo>
                    <a:pt x="13236" y="1494"/>
                  </a:lnTo>
                  <a:lnTo>
                    <a:pt x="13116" y="1668"/>
                  </a:lnTo>
                  <a:lnTo>
                    <a:pt x="13009" y="1855"/>
                  </a:lnTo>
                  <a:lnTo>
                    <a:pt x="12916" y="2015"/>
                  </a:lnTo>
                  <a:lnTo>
                    <a:pt x="12822" y="2161"/>
                  </a:lnTo>
                  <a:lnTo>
                    <a:pt x="12702" y="2295"/>
                  </a:lnTo>
                  <a:lnTo>
                    <a:pt x="12582" y="2428"/>
                  </a:lnTo>
                  <a:lnTo>
                    <a:pt x="12462" y="2535"/>
                  </a:lnTo>
                  <a:lnTo>
                    <a:pt x="12315" y="2642"/>
                  </a:lnTo>
                  <a:lnTo>
                    <a:pt x="12169" y="2722"/>
                  </a:lnTo>
                  <a:lnTo>
                    <a:pt x="12022" y="2802"/>
                  </a:lnTo>
                  <a:lnTo>
                    <a:pt x="11862" y="2869"/>
                  </a:lnTo>
                  <a:lnTo>
                    <a:pt x="11702" y="2922"/>
                  </a:lnTo>
                  <a:lnTo>
                    <a:pt x="11528" y="2962"/>
                  </a:lnTo>
                  <a:lnTo>
                    <a:pt x="11368" y="2975"/>
                  </a:lnTo>
                  <a:lnTo>
                    <a:pt x="11195" y="2989"/>
                  </a:lnTo>
                  <a:lnTo>
                    <a:pt x="11021" y="2989"/>
                  </a:lnTo>
                  <a:lnTo>
                    <a:pt x="10848" y="2962"/>
                  </a:lnTo>
                  <a:lnTo>
                    <a:pt x="10661" y="2922"/>
                  </a:lnTo>
                  <a:lnTo>
                    <a:pt x="10448" y="2882"/>
                  </a:lnTo>
                  <a:lnTo>
                    <a:pt x="10234" y="2869"/>
                  </a:lnTo>
                  <a:lnTo>
                    <a:pt x="10021" y="2869"/>
                  </a:lnTo>
                  <a:lnTo>
                    <a:pt x="9820" y="2895"/>
                  </a:lnTo>
                  <a:lnTo>
                    <a:pt x="9607" y="2935"/>
                  </a:lnTo>
                  <a:lnTo>
                    <a:pt x="9420" y="3002"/>
                  </a:lnTo>
                  <a:lnTo>
                    <a:pt x="9233" y="3082"/>
                  </a:lnTo>
                  <a:lnTo>
                    <a:pt x="9047" y="3189"/>
                  </a:lnTo>
                  <a:lnTo>
                    <a:pt x="8886" y="3309"/>
                  </a:lnTo>
                  <a:lnTo>
                    <a:pt x="8726" y="3442"/>
                  </a:lnTo>
                  <a:lnTo>
                    <a:pt x="8593" y="3602"/>
                  </a:lnTo>
                  <a:lnTo>
                    <a:pt x="8460" y="3762"/>
                  </a:lnTo>
                  <a:lnTo>
                    <a:pt x="8353" y="3936"/>
                  </a:lnTo>
                  <a:lnTo>
                    <a:pt x="8259" y="4136"/>
                  </a:lnTo>
                  <a:lnTo>
                    <a:pt x="8193" y="4336"/>
                  </a:lnTo>
                  <a:lnTo>
                    <a:pt x="8139" y="4550"/>
                  </a:lnTo>
                  <a:lnTo>
                    <a:pt x="8099" y="4723"/>
                  </a:lnTo>
                  <a:lnTo>
                    <a:pt x="8046" y="4897"/>
                  </a:lnTo>
                  <a:lnTo>
                    <a:pt x="7979" y="5057"/>
                  </a:lnTo>
                  <a:lnTo>
                    <a:pt x="7899" y="5203"/>
                  </a:lnTo>
                  <a:lnTo>
                    <a:pt x="7806" y="5350"/>
                  </a:lnTo>
                  <a:lnTo>
                    <a:pt x="7712" y="5484"/>
                  </a:lnTo>
                  <a:lnTo>
                    <a:pt x="7592" y="5617"/>
                  </a:lnTo>
                  <a:lnTo>
                    <a:pt x="7472" y="5737"/>
                  </a:lnTo>
                  <a:lnTo>
                    <a:pt x="7339" y="5844"/>
                  </a:lnTo>
                  <a:lnTo>
                    <a:pt x="7192" y="5937"/>
                  </a:lnTo>
                  <a:lnTo>
                    <a:pt x="7045" y="6017"/>
                  </a:lnTo>
                  <a:lnTo>
                    <a:pt x="6885" y="6084"/>
                  </a:lnTo>
                  <a:lnTo>
                    <a:pt x="6725" y="6151"/>
                  </a:lnTo>
                  <a:lnTo>
                    <a:pt x="6552" y="6191"/>
                  </a:lnTo>
                  <a:lnTo>
                    <a:pt x="6378" y="6217"/>
                  </a:lnTo>
                  <a:lnTo>
                    <a:pt x="6205" y="6231"/>
                  </a:lnTo>
                  <a:lnTo>
                    <a:pt x="5978" y="6257"/>
                  </a:lnTo>
                  <a:lnTo>
                    <a:pt x="5764" y="6297"/>
                  </a:lnTo>
                  <a:lnTo>
                    <a:pt x="5564" y="6351"/>
                  </a:lnTo>
                  <a:lnTo>
                    <a:pt x="5378" y="6444"/>
                  </a:lnTo>
                  <a:lnTo>
                    <a:pt x="5191" y="6538"/>
                  </a:lnTo>
                  <a:lnTo>
                    <a:pt x="5031" y="6658"/>
                  </a:lnTo>
                  <a:lnTo>
                    <a:pt x="4871" y="6791"/>
                  </a:lnTo>
                  <a:lnTo>
                    <a:pt x="4724" y="6938"/>
                  </a:lnTo>
                  <a:lnTo>
                    <a:pt x="4604" y="7098"/>
                  </a:lnTo>
                  <a:lnTo>
                    <a:pt x="4484" y="7271"/>
                  </a:lnTo>
                  <a:lnTo>
                    <a:pt x="4404" y="7458"/>
                  </a:lnTo>
                  <a:lnTo>
                    <a:pt x="4324" y="7658"/>
                  </a:lnTo>
                  <a:lnTo>
                    <a:pt x="4270" y="7858"/>
                  </a:lnTo>
                  <a:lnTo>
                    <a:pt x="4230" y="8059"/>
                  </a:lnTo>
                  <a:lnTo>
                    <a:pt x="4230" y="8285"/>
                  </a:lnTo>
                  <a:lnTo>
                    <a:pt x="4230" y="8499"/>
                  </a:lnTo>
                  <a:lnTo>
                    <a:pt x="4243" y="8672"/>
                  </a:lnTo>
                  <a:lnTo>
                    <a:pt x="4243" y="8859"/>
                  </a:lnTo>
                  <a:lnTo>
                    <a:pt x="4230" y="9033"/>
                  </a:lnTo>
                  <a:lnTo>
                    <a:pt x="4190" y="9193"/>
                  </a:lnTo>
                  <a:lnTo>
                    <a:pt x="4137" y="9366"/>
                  </a:lnTo>
                  <a:lnTo>
                    <a:pt x="4083" y="9526"/>
                  </a:lnTo>
                  <a:lnTo>
                    <a:pt x="4003" y="9673"/>
                  </a:lnTo>
                  <a:lnTo>
                    <a:pt x="3923" y="9820"/>
                  </a:lnTo>
                  <a:lnTo>
                    <a:pt x="3830" y="9967"/>
                  </a:lnTo>
                  <a:lnTo>
                    <a:pt x="3710" y="10100"/>
                  </a:lnTo>
                  <a:lnTo>
                    <a:pt x="3590" y="10220"/>
                  </a:lnTo>
                  <a:lnTo>
                    <a:pt x="3470" y="10327"/>
                  </a:lnTo>
                  <a:lnTo>
                    <a:pt x="3323" y="10433"/>
                  </a:lnTo>
                  <a:lnTo>
                    <a:pt x="3176" y="10514"/>
                  </a:lnTo>
                  <a:lnTo>
                    <a:pt x="3016" y="10594"/>
                  </a:lnTo>
                  <a:lnTo>
                    <a:pt x="2843" y="10660"/>
                  </a:lnTo>
                  <a:lnTo>
                    <a:pt x="2642" y="10740"/>
                  </a:lnTo>
                  <a:lnTo>
                    <a:pt x="2456" y="10847"/>
                  </a:lnTo>
                  <a:lnTo>
                    <a:pt x="2269" y="10954"/>
                  </a:lnTo>
                  <a:lnTo>
                    <a:pt x="2109" y="11087"/>
                  </a:lnTo>
                  <a:lnTo>
                    <a:pt x="1962" y="11234"/>
                  </a:lnTo>
                  <a:lnTo>
                    <a:pt x="1842" y="11394"/>
                  </a:lnTo>
                  <a:lnTo>
                    <a:pt x="1722" y="11568"/>
                  </a:lnTo>
                  <a:lnTo>
                    <a:pt x="1628" y="11754"/>
                  </a:lnTo>
                  <a:lnTo>
                    <a:pt x="1562" y="11941"/>
                  </a:lnTo>
                  <a:lnTo>
                    <a:pt x="1495" y="12141"/>
                  </a:lnTo>
                  <a:lnTo>
                    <a:pt x="1468" y="12341"/>
                  </a:lnTo>
                  <a:lnTo>
                    <a:pt x="1442" y="12555"/>
                  </a:lnTo>
                  <a:lnTo>
                    <a:pt x="1455" y="12768"/>
                  </a:lnTo>
                  <a:lnTo>
                    <a:pt x="1482" y="12968"/>
                  </a:lnTo>
                  <a:lnTo>
                    <a:pt x="1522" y="13182"/>
                  </a:lnTo>
                  <a:lnTo>
                    <a:pt x="1602" y="13395"/>
                  </a:lnTo>
                  <a:lnTo>
                    <a:pt x="1668" y="13556"/>
                  </a:lnTo>
                  <a:lnTo>
                    <a:pt x="1708" y="13729"/>
                  </a:lnTo>
                  <a:lnTo>
                    <a:pt x="1735" y="13902"/>
                  </a:lnTo>
                  <a:lnTo>
                    <a:pt x="1749" y="14076"/>
                  </a:lnTo>
                  <a:lnTo>
                    <a:pt x="1749" y="14249"/>
                  </a:lnTo>
                  <a:lnTo>
                    <a:pt x="1735" y="14409"/>
                  </a:lnTo>
                  <a:lnTo>
                    <a:pt x="1708" y="14583"/>
                  </a:lnTo>
                  <a:lnTo>
                    <a:pt x="1668" y="14743"/>
                  </a:lnTo>
                  <a:lnTo>
                    <a:pt x="1615" y="14916"/>
                  </a:lnTo>
                  <a:lnTo>
                    <a:pt x="1548" y="15063"/>
                  </a:lnTo>
                  <a:lnTo>
                    <a:pt x="1468" y="15223"/>
                  </a:lnTo>
                  <a:lnTo>
                    <a:pt x="1375" y="15357"/>
                  </a:lnTo>
                  <a:lnTo>
                    <a:pt x="1268" y="15503"/>
                  </a:lnTo>
                  <a:lnTo>
                    <a:pt x="1148" y="15624"/>
                  </a:lnTo>
                  <a:lnTo>
                    <a:pt x="1015" y="15744"/>
                  </a:lnTo>
                  <a:lnTo>
                    <a:pt x="881" y="15850"/>
                  </a:lnTo>
                  <a:lnTo>
                    <a:pt x="708" y="15984"/>
                  </a:lnTo>
                  <a:lnTo>
                    <a:pt x="548" y="16144"/>
                  </a:lnTo>
                  <a:lnTo>
                    <a:pt x="414" y="16304"/>
                  </a:lnTo>
                  <a:lnTo>
                    <a:pt x="294" y="16477"/>
                  </a:lnTo>
                  <a:lnTo>
                    <a:pt x="201" y="16664"/>
                  </a:lnTo>
                  <a:lnTo>
                    <a:pt x="121" y="16851"/>
                  </a:lnTo>
                  <a:lnTo>
                    <a:pt x="54" y="17051"/>
                  </a:lnTo>
                  <a:lnTo>
                    <a:pt x="14" y="17251"/>
                  </a:lnTo>
                  <a:lnTo>
                    <a:pt x="1" y="17451"/>
                  </a:lnTo>
                  <a:lnTo>
                    <a:pt x="1" y="17652"/>
                  </a:lnTo>
                  <a:lnTo>
                    <a:pt x="27" y="17865"/>
                  </a:lnTo>
                  <a:lnTo>
                    <a:pt x="67" y="18065"/>
                  </a:lnTo>
                  <a:lnTo>
                    <a:pt x="134" y="18265"/>
                  </a:lnTo>
                  <a:lnTo>
                    <a:pt x="214" y="18452"/>
                  </a:lnTo>
                  <a:lnTo>
                    <a:pt x="321" y="18639"/>
                  </a:lnTo>
                  <a:lnTo>
                    <a:pt x="454" y="18826"/>
                  </a:lnTo>
                  <a:lnTo>
                    <a:pt x="561" y="18972"/>
                  </a:lnTo>
                  <a:lnTo>
                    <a:pt x="641" y="19119"/>
                  </a:lnTo>
                  <a:lnTo>
                    <a:pt x="721" y="19279"/>
                  </a:lnTo>
                  <a:lnTo>
                    <a:pt x="788" y="19439"/>
                  </a:lnTo>
                  <a:lnTo>
                    <a:pt x="841" y="19599"/>
                  </a:lnTo>
                  <a:lnTo>
                    <a:pt x="868" y="19773"/>
                  </a:lnTo>
                  <a:lnTo>
                    <a:pt x="895" y="19933"/>
                  </a:lnTo>
                  <a:lnTo>
                    <a:pt x="908" y="20106"/>
                  </a:lnTo>
                  <a:lnTo>
                    <a:pt x="895" y="20280"/>
                  </a:lnTo>
                  <a:lnTo>
                    <a:pt x="868" y="20453"/>
                  </a:lnTo>
                  <a:lnTo>
                    <a:pt x="841" y="20613"/>
                  </a:lnTo>
                  <a:lnTo>
                    <a:pt x="788" y="20787"/>
                  </a:lnTo>
                  <a:lnTo>
                    <a:pt x="721" y="20947"/>
                  </a:lnTo>
                  <a:lnTo>
                    <a:pt x="641" y="21094"/>
                  </a:lnTo>
                  <a:lnTo>
                    <a:pt x="561" y="21254"/>
                  </a:lnTo>
                  <a:lnTo>
                    <a:pt x="454" y="21401"/>
                  </a:lnTo>
                  <a:lnTo>
                    <a:pt x="321" y="21574"/>
                  </a:lnTo>
                  <a:lnTo>
                    <a:pt x="214" y="21761"/>
                  </a:lnTo>
                  <a:lnTo>
                    <a:pt x="134" y="21948"/>
                  </a:lnTo>
                  <a:lnTo>
                    <a:pt x="67" y="22148"/>
                  </a:lnTo>
                  <a:lnTo>
                    <a:pt x="27" y="22361"/>
                  </a:lnTo>
                  <a:lnTo>
                    <a:pt x="1" y="22561"/>
                  </a:lnTo>
                  <a:lnTo>
                    <a:pt x="1" y="22762"/>
                  </a:lnTo>
                  <a:lnTo>
                    <a:pt x="14" y="22975"/>
                  </a:lnTo>
                  <a:lnTo>
                    <a:pt x="54" y="23175"/>
                  </a:lnTo>
                  <a:lnTo>
                    <a:pt x="121" y="23375"/>
                  </a:lnTo>
                  <a:lnTo>
                    <a:pt x="201" y="23562"/>
                  </a:lnTo>
                  <a:lnTo>
                    <a:pt x="294" y="23749"/>
                  </a:lnTo>
                  <a:lnTo>
                    <a:pt x="414" y="23922"/>
                  </a:lnTo>
                  <a:lnTo>
                    <a:pt x="548" y="24082"/>
                  </a:lnTo>
                  <a:lnTo>
                    <a:pt x="708" y="24229"/>
                  </a:lnTo>
                  <a:lnTo>
                    <a:pt x="881" y="24363"/>
                  </a:lnTo>
                  <a:lnTo>
                    <a:pt x="1015" y="24469"/>
                  </a:lnTo>
                  <a:lnTo>
                    <a:pt x="1148" y="24589"/>
                  </a:lnTo>
                  <a:lnTo>
                    <a:pt x="1268" y="24723"/>
                  </a:lnTo>
                  <a:lnTo>
                    <a:pt x="1375" y="24856"/>
                  </a:lnTo>
                  <a:lnTo>
                    <a:pt x="1468" y="25003"/>
                  </a:lnTo>
                  <a:lnTo>
                    <a:pt x="1548" y="25150"/>
                  </a:lnTo>
                  <a:lnTo>
                    <a:pt x="1615" y="25310"/>
                  </a:lnTo>
                  <a:lnTo>
                    <a:pt x="1668" y="25470"/>
                  </a:lnTo>
                  <a:lnTo>
                    <a:pt x="1708" y="25630"/>
                  </a:lnTo>
                  <a:lnTo>
                    <a:pt x="1735" y="25804"/>
                  </a:lnTo>
                  <a:lnTo>
                    <a:pt x="1749" y="25977"/>
                  </a:lnTo>
                  <a:lnTo>
                    <a:pt x="1749" y="26150"/>
                  </a:lnTo>
                  <a:lnTo>
                    <a:pt x="1735" y="26324"/>
                  </a:lnTo>
                  <a:lnTo>
                    <a:pt x="1708" y="26484"/>
                  </a:lnTo>
                  <a:lnTo>
                    <a:pt x="1668" y="26657"/>
                  </a:lnTo>
                  <a:lnTo>
                    <a:pt x="1602" y="26831"/>
                  </a:lnTo>
                  <a:lnTo>
                    <a:pt x="1522" y="27031"/>
                  </a:lnTo>
                  <a:lnTo>
                    <a:pt x="1482" y="27244"/>
                  </a:lnTo>
                  <a:lnTo>
                    <a:pt x="1455" y="27458"/>
                  </a:lnTo>
                  <a:lnTo>
                    <a:pt x="1442" y="27671"/>
                  </a:lnTo>
                  <a:lnTo>
                    <a:pt x="1468" y="27872"/>
                  </a:lnTo>
                  <a:lnTo>
                    <a:pt x="1495" y="28072"/>
                  </a:lnTo>
                  <a:lnTo>
                    <a:pt x="1562" y="28272"/>
                  </a:lnTo>
                  <a:lnTo>
                    <a:pt x="1628" y="28459"/>
                  </a:lnTo>
                  <a:lnTo>
                    <a:pt x="1722" y="28645"/>
                  </a:lnTo>
                  <a:lnTo>
                    <a:pt x="1842" y="28819"/>
                  </a:lnTo>
                  <a:lnTo>
                    <a:pt x="1962" y="28979"/>
                  </a:lnTo>
                  <a:lnTo>
                    <a:pt x="2109" y="29126"/>
                  </a:lnTo>
                  <a:lnTo>
                    <a:pt x="2269" y="29259"/>
                  </a:lnTo>
                  <a:lnTo>
                    <a:pt x="2456" y="29379"/>
                  </a:lnTo>
                  <a:lnTo>
                    <a:pt x="2642" y="29473"/>
                  </a:lnTo>
                  <a:lnTo>
                    <a:pt x="2843" y="29553"/>
                  </a:lnTo>
                  <a:lnTo>
                    <a:pt x="3016" y="29619"/>
                  </a:lnTo>
                  <a:lnTo>
                    <a:pt x="3176" y="29699"/>
                  </a:lnTo>
                  <a:lnTo>
                    <a:pt x="3323" y="29793"/>
                  </a:lnTo>
                  <a:lnTo>
                    <a:pt x="3470" y="29886"/>
                  </a:lnTo>
                  <a:lnTo>
                    <a:pt x="3590" y="30006"/>
                  </a:lnTo>
                  <a:lnTo>
                    <a:pt x="3710" y="30126"/>
                  </a:lnTo>
                  <a:lnTo>
                    <a:pt x="3830" y="30260"/>
                  </a:lnTo>
                  <a:lnTo>
                    <a:pt x="3923" y="30393"/>
                  </a:lnTo>
                  <a:lnTo>
                    <a:pt x="4003" y="30540"/>
                  </a:lnTo>
                  <a:lnTo>
                    <a:pt x="4083" y="30700"/>
                  </a:lnTo>
                  <a:lnTo>
                    <a:pt x="4137" y="30860"/>
                  </a:lnTo>
                  <a:lnTo>
                    <a:pt x="4190" y="31020"/>
                  </a:lnTo>
                  <a:lnTo>
                    <a:pt x="4230" y="31194"/>
                  </a:lnTo>
                  <a:lnTo>
                    <a:pt x="4243" y="31367"/>
                  </a:lnTo>
                  <a:lnTo>
                    <a:pt x="4243" y="31541"/>
                  </a:lnTo>
                  <a:lnTo>
                    <a:pt x="4230" y="31714"/>
                  </a:lnTo>
                  <a:lnTo>
                    <a:pt x="4230" y="31941"/>
                  </a:lnTo>
                  <a:lnTo>
                    <a:pt x="4230" y="32154"/>
                  </a:lnTo>
                  <a:lnTo>
                    <a:pt x="4270" y="32368"/>
                  </a:lnTo>
                  <a:lnTo>
                    <a:pt x="4324" y="32568"/>
                  </a:lnTo>
                  <a:lnTo>
                    <a:pt x="4404" y="32755"/>
                  </a:lnTo>
                  <a:lnTo>
                    <a:pt x="4484" y="32941"/>
                  </a:lnTo>
                  <a:lnTo>
                    <a:pt x="4604" y="33115"/>
                  </a:lnTo>
                  <a:lnTo>
                    <a:pt x="4724" y="33275"/>
                  </a:lnTo>
                  <a:lnTo>
                    <a:pt x="4871" y="33422"/>
                  </a:lnTo>
                  <a:lnTo>
                    <a:pt x="5031" y="33555"/>
                  </a:lnTo>
                  <a:lnTo>
                    <a:pt x="5191" y="33675"/>
                  </a:lnTo>
                  <a:lnTo>
                    <a:pt x="5378" y="33782"/>
                  </a:lnTo>
                  <a:lnTo>
                    <a:pt x="5564" y="33862"/>
                  </a:lnTo>
                  <a:lnTo>
                    <a:pt x="5764" y="33929"/>
                  </a:lnTo>
                  <a:lnTo>
                    <a:pt x="5978" y="33969"/>
                  </a:lnTo>
                  <a:lnTo>
                    <a:pt x="6205" y="33982"/>
                  </a:lnTo>
                  <a:lnTo>
                    <a:pt x="6378" y="33996"/>
                  </a:lnTo>
                  <a:lnTo>
                    <a:pt x="6552" y="34036"/>
                  </a:lnTo>
                  <a:lnTo>
                    <a:pt x="6725" y="34076"/>
                  </a:lnTo>
                  <a:lnTo>
                    <a:pt x="6885" y="34129"/>
                  </a:lnTo>
                  <a:lnTo>
                    <a:pt x="7045" y="34196"/>
                  </a:lnTo>
                  <a:lnTo>
                    <a:pt x="7192" y="34289"/>
                  </a:lnTo>
                  <a:lnTo>
                    <a:pt x="7339" y="34382"/>
                  </a:lnTo>
                  <a:lnTo>
                    <a:pt x="7472" y="34489"/>
                  </a:lnTo>
                  <a:lnTo>
                    <a:pt x="7592" y="34609"/>
                  </a:lnTo>
                  <a:lnTo>
                    <a:pt x="7712" y="34729"/>
                  </a:lnTo>
                  <a:lnTo>
                    <a:pt x="7806" y="34863"/>
                  </a:lnTo>
                  <a:lnTo>
                    <a:pt x="7899" y="35010"/>
                  </a:lnTo>
                  <a:lnTo>
                    <a:pt x="7979" y="35170"/>
                  </a:lnTo>
                  <a:lnTo>
                    <a:pt x="8046" y="35330"/>
                  </a:lnTo>
                  <a:lnTo>
                    <a:pt x="8099" y="35490"/>
                  </a:lnTo>
                  <a:lnTo>
                    <a:pt x="8139" y="35663"/>
                  </a:lnTo>
                  <a:lnTo>
                    <a:pt x="8193" y="35877"/>
                  </a:lnTo>
                  <a:lnTo>
                    <a:pt x="8259" y="36090"/>
                  </a:lnTo>
                  <a:lnTo>
                    <a:pt x="8353" y="36277"/>
                  </a:lnTo>
                  <a:lnTo>
                    <a:pt x="8460" y="36450"/>
                  </a:lnTo>
                  <a:lnTo>
                    <a:pt x="8593" y="36624"/>
                  </a:lnTo>
                  <a:lnTo>
                    <a:pt x="8726" y="36771"/>
                  </a:lnTo>
                  <a:lnTo>
                    <a:pt x="8886" y="36904"/>
                  </a:lnTo>
                  <a:lnTo>
                    <a:pt x="9047" y="37024"/>
                  </a:lnTo>
                  <a:lnTo>
                    <a:pt x="9233" y="37131"/>
                  </a:lnTo>
                  <a:lnTo>
                    <a:pt x="9420" y="37211"/>
                  </a:lnTo>
                  <a:lnTo>
                    <a:pt x="9607" y="37278"/>
                  </a:lnTo>
                  <a:lnTo>
                    <a:pt x="9820" y="37331"/>
                  </a:lnTo>
                  <a:lnTo>
                    <a:pt x="10021" y="37344"/>
                  </a:lnTo>
                  <a:lnTo>
                    <a:pt x="10234" y="37358"/>
                  </a:lnTo>
                  <a:lnTo>
                    <a:pt x="10448" y="37331"/>
                  </a:lnTo>
                  <a:lnTo>
                    <a:pt x="10661" y="37291"/>
                  </a:lnTo>
                  <a:lnTo>
                    <a:pt x="10848" y="37251"/>
                  </a:lnTo>
                  <a:lnTo>
                    <a:pt x="11021" y="37238"/>
                  </a:lnTo>
                  <a:lnTo>
                    <a:pt x="11195" y="37224"/>
                  </a:lnTo>
                  <a:lnTo>
                    <a:pt x="11368" y="37238"/>
                  </a:lnTo>
                  <a:lnTo>
                    <a:pt x="11528" y="37264"/>
                  </a:lnTo>
                  <a:lnTo>
                    <a:pt x="11702" y="37291"/>
                  </a:lnTo>
                  <a:lnTo>
                    <a:pt x="11862" y="37344"/>
                  </a:lnTo>
                  <a:lnTo>
                    <a:pt x="12022" y="37411"/>
                  </a:lnTo>
                  <a:lnTo>
                    <a:pt x="12169" y="37491"/>
                  </a:lnTo>
                  <a:lnTo>
                    <a:pt x="12315" y="37585"/>
                  </a:lnTo>
                  <a:lnTo>
                    <a:pt x="12462" y="37678"/>
                  </a:lnTo>
                  <a:lnTo>
                    <a:pt x="12582" y="37798"/>
                  </a:lnTo>
                  <a:lnTo>
                    <a:pt x="12702" y="37918"/>
                  </a:lnTo>
                  <a:lnTo>
                    <a:pt x="12822" y="38051"/>
                  </a:lnTo>
                  <a:lnTo>
                    <a:pt x="12916" y="38198"/>
                  </a:lnTo>
                  <a:lnTo>
                    <a:pt x="13009" y="38358"/>
                  </a:lnTo>
                  <a:lnTo>
                    <a:pt x="13116" y="38545"/>
                  </a:lnTo>
                  <a:lnTo>
                    <a:pt x="13236" y="38719"/>
                  </a:lnTo>
                  <a:lnTo>
                    <a:pt x="13383" y="38879"/>
                  </a:lnTo>
                  <a:lnTo>
                    <a:pt x="13530" y="39025"/>
                  </a:lnTo>
                  <a:lnTo>
                    <a:pt x="13703" y="39146"/>
                  </a:lnTo>
                  <a:lnTo>
                    <a:pt x="13876" y="39252"/>
                  </a:lnTo>
                  <a:lnTo>
                    <a:pt x="14063" y="39332"/>
                  </a:lnTo>
                  <a:lnTo>
                    <a:pt x="14263" y="39399"/>
                  </a:lnTo>
                  <a:lnTo>
                    <a:pt x="14463" y="39452"/>
                  </a:lnTo>
                  <a:lnTo>
                    <a:pt x="14664" y="39479"/>
                  </a:lnTo>
                  <a:lnTo>
                    <a:pt x="14864" y="39492"/>
                  </a:lnTo>
                  <a:lnTo>
                    <a:pt x="15077" y="39479"/>
                  </a:lnTo>
                  <a:lnTo>
                    <a:pt x="15277" y="39439"/>
                  </a:lnTo>
                  <a:lnTo>
                    <a:pt x="15491" y="39386"/>
                  </a:lnTo>
                  <a:lnTo>
                    <a:pt x="15691" y="39306"/>
                  </a:lnTo>
                  <a:lnTo>
                    <a:pt x="15878" y="39199"/>
                  </a:lnTo>
                  <a:lnTo>
                    <a:pt x="16038" y="39119"/>
                  </a:lnTo>
                  <a:lnTo>
                    <a:pt x="16198" y="39052"/>
                  </a:lnTo>
                  <a:lnTo>
                    <a:pt x="16371" y="38999"/>
                  </a:lnTo>
                  <a:lnTo>
                    <a:pt x="16531" y="38959"/>
                  </a:lnTo>
                  <a:lnTo>
                    <a:pt x="16705" y="38932"/>
                  </a:lnTo>
                  <a:lnTo>
                    <a:pt x="16878" y="38919"/>
                  </a:lnTo>
                  <a:lnTo>
                    <a:pt x="17052" y="38919"/>
                  </a:lnTo>
                  <a:lnTo>
                    <a:pt x="17212" y="38932"/>
                  </a:lnTo>
                  <a:lnTo>
                    <a:pt x="17385" y="38972"/>
                  </a:lnTo>
                  <a:lnTo>
                    <a:pt x="17545" y="39012"/>
                  </a:lnTo>
                  <a:lnTo>
                    <a:pt x="17706" y="39079"/>
                  </a:lnTo>
                  <a:lnTo>
                    <a:pt x="17866" y="39146"/>
                  </a:lnTo>
                  <a:lnTo>
                    <a:pt x="18012" y="39226"/>
                  </a:lnTo>
                  <a:lnTo>
                    <a:pt x="18159" y="39332"/>
                  </a:lnTo>
                  <a:lnTo>
                    <a:pt x="18293" y="39439"/>
                  </a:lnTo>
                  <a:lnTo>
                    <a:pt x="18426" y="39572"/>
                  </a:lnTo>
                  <a:lnTo>
                    <a:pt x="18586" y="39719"/>
                  </a:lnTo>
                  <a:lnTo>
                    <a:pt x="18760" y="39853"/>
                  </a:lnTo>
                  <a:lnTo>
                    <a:pt x="18933" y="39959"/>
                  </a:lnTo>
                  <a:lnTo>
                    <a:pt x="19120" y="40053"/>
                  </a:lnTo>
                  <a:lnTo>
                    <a:pt x="19320" y="40133"/>
                  </a:lnTo>
                  <a:lnTo>
                    <a:pt x="19520" y="40173"/>
                  </a:lnTo>
                  <a:lnTo>
                    <a:pt x="19720" y="40213"/>
                  </a:lnTo>
                  <a:lnTo>
                    <a:pt x="19920" y="40226"/>
                  </a:lnTo>
                  <a:lnTo>
                    <a:pt x="20134" y="40213"/>
                  </a:lnTo>
                  <a:lnTo>
                    <a:pt x="20334" y="40173"/>
                  </a:lnTo>
                  <a:lnTo>
                    <a:pt x="20534" y="40133"/>
                  </a:lnTo>
                  <a:lnTo>
                    <a:pt x="20734" y="40053"/>
                  </a:lnTo>
                  <a:lnTo>
                    <a:pt x="20921" y="39959"/>
                  </a:lnTo>
                  <a:lnTo>
                    <a:pt x="21094" y="39853"/>
                  </a:lnTo>
                  <a:lnTo>
                    <a:pt x="21268" y="39719"/>
                  </a:lnTo>
                  <a:lnTo>
                    <a:pt x="21428" y="39572"/>
                  </a:lnTo>
                  <a:lnTo>
                    <a:pt x="21548" y="39439"/>
                  </a:lnTo>
                  <a:lnTo>
                    <a:pt x="21695" y="39332"/>
                  </a:lnTo>
                  <a:lnTo>
                    <a:pt x="21828" y="39226"/>
                  </a:lnTo>
                  <a:lnTo>
                    <a:pt x="21988" y="39146"/>
                  </a:lnTo>
                  <a:lnTo>
                    <a:pt x="22135" y="39079"/>
                  </a:lnTo>
                  <a:lnTo>
                    <a:pt x="22295" y="39012"/>
                  </a:lnTo>
                  <a:lnTo>
                    <a:pt x="22469" y="38972"/>
                  </a:lnTo>
                  <a:lnTo>
                    <a:pt x="22629" y="38932"/>
                  </a:lnTo>
                  <a:lnTo>
                    <a:pt x="22802" y="38919"/>
                  </a:lnTo>
                  <a:lnTo>
                    <a:pt x="22976" y="38919"/>
                  </a:lnTo>
                  <a:lnTo>
                    <a:pt x="23149" y="38932"/>
                  </a:lnTo>
                  <a:lnTo>
                    <a:pt x="23309" y="38959"/>
                  </a:lnTo>
                  <a:lnTo>
                    <a:pt x="23483" y="38999"/>
                  </a:lnTo>
                  <a:lnTo>
                    <a:pt x="23643" y="39052"/>
                  </a:lnTo>
                  <a:lnTo>
                    <a:pt x="23816" y="39119"/>
                  </a:lnTo>
                  <a:lnTo>
                    <a:pt x="23963" y="39199"/>
                  </a:lnTo>
                  <a:lnTo>
                    <a:pt x="24163" y="39306"/>
                  </a:lnTo>
                  <a:lnTo>
                    <a:pt x="24363" y="39386"/>
                  </a:lnTo>
                  <a:lnTo>
                    <a:pt x="24563" y="39439"/>
                  </a:lnTo>
                  <a:lnTo>
                    <a:pt x="24777" y="39479"/>
                  </a:lnTo>
                  <a:lnTo>
                    <a:pt x="24977" y="39492"/>
                  </a:lnTo>
                  <a:lnTo>
                    <a:pt x="25190" y="39479"/>
                  </a:lnTo>
                  <a:lnTo>
                    <a:pt x="25391" y="39452"/>
                  </a:lnTo>
                  <a:lnTo>
                    <a:pt x="25591" y="39399"/>
                  </a:lnTo>
                  <a:lnTo>
                    <a:pt x="25791" y="39332"/>
                  </a:lnTo>
                  <a:lnTo>
                    <a:pt x="25978" y="39252"/>
                  </a:lnTo>
                  <a:lnTo>
                    <a:pt x="26151" y="39146"/>
                  </a:lnTo>
                  <a:lnTo>
                    <a:pt x="26311" y="39025"/>
                  </a:lnTo>
                  <a:lnTo>
                    <a:pt x="26471" y="38879"/>
                  </a:lnTo>
                  <a:lnTo>
                    <a:pt x="26618" y="38719"/>
                  </a:lnTo>
                  <a:lnTo>
                    <a:pt x="26738" y="38545"/>
                  </a:lnTo>
                  <a:lnTo>
                    <a:pt x="26845" y="38358"/>
                  </a:lnTo>
                  <a:lnTo>
                    <a:pt x="26938" y="38198"/>
                  </a:lnTo>
                  <a:lnTo>
                    <a:pt x="27032" y="38051"/>
                  </a:lnTo>
                  <a:lnTo>
                    <a:pt x="27138" y="37918"/>
                  </a:lnTo>
                  <a:lnTo>
                    <a:pt x="27258" y="37798"/>
                  </a:lnTo>
                  <a:lnTo>
                    <a:pt x="27392" y="37678"/>
                  </a:lnTo>
                  <a:lnTo>
                    <a:pt x="27525" y="37585"/>
                  </a:lnTo>
                  <a:lnTo>
                    <a:pt x="27672" y="37491"/>
                  </a:lnTo>
                  <a:lnTo>
                    <a:pt x="27832" y="37411"/>
                  </a:lnTo>
                  <a:lnTo>
                    <a:pt x="27979" y="37344"/>
                  </a:lnTo>
                  <a:lnTo>
                    <a:pt x="28152" y="37291"/>
                  </a:lnTo>
                  <a:lnTo>
                    <a:pt x="28312" y="37264"/>
                  </a:lnTo>
                  <a:lnTo>
                    <a:pt x="28486" y="37238"/>
                  </a:lnTo>
                  <a:lnTo>
                    <a:pt x="28659" y="37224"/>
                  </a:lnTo>
                  <a:lnTo>
                    <a:pt x="28833" y="37238"/>
                  </a:lnTo>
                  <a:lnTo>
                    <a:pt x="29006" y="37251"/>
                  </a:lnTo>
                  <a:lnTo>
                    <a:pt x="29180" y="37291"/>
                  </a:lnTo>
                  <a:lnTo>
                    <a:pt x="29407" y="37331"/>
                  </a:lnTo>
                  <a:lnTo>
                    <a:pt x="29620" y="37358"/>
                  </a:lnTo>
                  <a:lnTo>
                    <a:pt x="29820" y="37344"/>
                  </a:lnTo>
                  <a:lnTo>
                    <a:pt x="30034" y="37331"/>
                  </a:lnTo>
                  <a:lnTo>
                    <a:pt x="30234" y="37278"/>
                  </a:lnTo>
                  <a:lnTo>
                    <a:pt x="30434" y="37211"/>
                  </a:lnTo>
                  <a:lnTo>
                    <a:pt x="30621" y="37131"/>
                  </a:lnTo>
                  <a:lnTo>
                    <a:pt x="30794" y="37024"/>
                  </a:lnTo>
                  <a:lnTo>
                    <a:pt x="30968" y="36904"/>
                  </a:lnTo>
                  <a:lnTo>
                    <a:pt x="31114" y="36771"/>
                  </a:lnTo>
                  <a:lnTo>
                    <a:pt x="31261" y="36624"/>
                  </a:lnTo>
                  <a:lnTo>
                    <a:pt x="31381" y="36450"/>
                  </a:lnTo>
                  <a:lnTo>
                    <a:pt x="31488" y="36277"/>
                  </a:lnTo>
                  <a:lnTo>
                    <a:pt x="31581" y="36090"/>
                  </a:lnTo>
                  <a:lnTo>
                    <a:pt x="31661" y="35877"/>
                  </a:lnTo>
                  <a:lnTo>
                    <a:pt x="31701" y="35663"/>
                  </a:lnTo>
                  <a:lnTo>
                    <a:pt x="31741" y="35490"/>
                  </a:lnTo>
                  <a:lnTo>
                    <a:pt x="31795" y="35330"/>
                  </a:lnTo>
                  <a:lnTo>
                    <a:pt x="31875" y="35170"/>
                  </a:lnTo>
                  <a:lnTo>
                    <a:pt x="31955" y="35010"/>
                  </a:lnTo>
                  <a:lnTo>
                    <a:pt x="32035" y="34863"/>
                  </a:lnTo>
                  <a:lnTo>
                    <a:pt x="32142" y="34729"/>
                  </a:lnTo>
                  <a:lnTo>
                    <a:pt x="32262" y="34609"/>
                  </a:lnTo>
                  <a:lnTo>
                    <a:pt x="32382" y="34489"/>
                  </a:lnTo>
                  <a:lnTo>
                    <a:pt x="32515" y="34382"/>
                  </a:lnTo>
                  <a:lnTo>
                    <a:pt x="32662" y="34289"/>
                  </a:lnTo>
                  <a:lnTo>
                    <a:pt x="32809" y="34196"/>
                  </a:lnTo>
                  <a:lnTo>
                    <a:pt x="32969" y="34129"/>
                  </a:lnTo>
                  <a:lnTo>
                    <a:pt x="33129" y="34076"/>
                  </a:lnTo>
                  <a:lnTo>
                    <a:pt x="33302" y="34036"/>
                  </a:lnTo>
                  <a:lnTo>
                    <a:pt x="33476" y="33996"/>
                  </a:lnTo>
                  <a:lnTo>
                    <a:pt x="33649" y="33982"/>
                  </a:lnTo>
                  <a:lnTo>
                    <a:pt x="33863" y="33969"/>
                  </a:lnTo>
                  <a:lnTo>
                    <a:pt x="34076" y="33929"/>
                  </a:lnTo>
                  <a:lnTo>
                    <a:pt x="34276" y="33862"/>
                  </a:lnTo>
                  <a:lnTo>
                    <a:pt x="34476" y="33782"/>
                  </a:lnTo>
                  <a:lnTo>
                    <a:pt x="34650" y="33675"/>
                  </a:lnTo>
                  <a:lnTo>
                    <a:pt x="34823" y="33555"/>
                  </a:lnTo>
                  <a:lnTo>
                    <a:pt x="34983" y="33422"/>
                  </a:lnTo>
                  <a:lnTo>
                    <a:pt x="35130" y="33275"/>
                  </a:lnTo>
                  <a:lnTo>
                    <a:pt x="35250" y="33115"/>
                  </a:lnTo>
                  <a:lnTo>
                    <a:pt x="35357" y="32941"/>
                  </a:lnTo>
                  <a:lnTo>
                    <a:pt x="35450" y="32755"/>
                  </a:lnTo>
                  <a:lnTo>
                    <a:pt x="35530" y="32568"/>
                  </a:lnTo>
                  <a:lnTo>
                    <a:pt x="35584" y="32368"/>
                  </a:lnTo>
                  <a:lnTo>
                    <a:pt x="35611" y="32154"/>
                  </a:lnTo>
                  <a:lnTo>
                    <a:pt x="35624" y="31941"/>
                  </a:lnTo>
                  <a:lnTo>
                    <a:pt x="35611" y="31714"/>
                  </a:lnTo>
                  <a:lnTo>
                    <a:pt x="35597" y="31541"/>
                  </a:lnTo>
                  <a:lnTo>
                    <a:pt x="35611" y="31367"/>
                  </a:lnTo>
                  <a:lnTo>
                    <a:pt x="35624" y="31194"/>
                  </a:lnTo>
                  <a:lnTo>
                    <a:pt x="35664" y="31020"/>
                  </a:lnTo>
                  <a:lnTo>
                    <a:pt x="35704" y="30860"/>
                  </a:lnTo>
                  <a:lnTo>
                    <a:pt x="35771" y="30700"/>
                  </a:lnTo>
                  <a:lnTo>
                    <a:pt x="35837" y="30540"/>
                  </a:lnTo>
                  <a:lnTo>
                    <a:pt x="35931" y="30393"/>
                  </a:lnTo>
                  <a:lnTo>
                    <a:pt x="36024" y="30260"/>
                  </a:lnTo>
                  <a:lnTo>
                    <a:pt x="36131" y="30126"/>
                  </a:lnTo>
                  <a:lnTo>
                    <a:pt x="36251" y="30006"/>
                  </a:lnTo>
                  <a:lnTo>
                    <a:pt x="36384" y="29886"/>
                  </a:lnTo>
                  <a:lnTo>
                    <a:pt x="36531" y="29793"/>
                  </a:lnTo>
                  <a:lnTo>
                    <a:pt x="36678" y="29699"/>
                  </a:lnTo>
                  <a:lnTo>
                    <a:pt x="36838" y="29619"/>
                  </a:lnTo>
                  <a:lnTo>
                    <a:pt x="36998" y="29553"/>
                  </a:lnTo>
                  <a:lnTo>
                    <a:pt x="37212" y="29473"/>
                  </a:lnTo>
                  <a:lnTo>
                    <a:pt x="37398" y="29379"/>
                  </a:lnTo>
                  <a:lnTo>
                    <a:pt x="37572" y="29259"/>
                  </a:lnTo>
                  <a:lnTo>
                    <a:pt x="37732" y="29126"/>
                  </a:lnTo>
                  <a:lnTo>
                    <a:pt x="37879" y="28979"/>
                  </a:lnTo>
                  <a:lnTo>
                    <a:pt x="38012" y="28819"/>
                  </a:lnTo>
                  <a:lnTo>
                    <a:pt x="38119" y="28645"/>
                  </a:lnTo>
                  <a:lnTo>
                    <a:pt x="38212" y="28459"/>
                  </a:lnTo>
                  <a:lnTo>
                    <a:pt x="38292" y="28272"/>
                  </a:lnTo>
                  <a:lnTo>
                    <a:pt x="38346" y="28072"/>
                  </a:lnTo>
                  <a:lnTo>
                    <a:pt x="38386" y="27872"/>
                  </a:lnTo>
                  <a:lnTo>
                    <a:pt x="38399" y="27671"/>
                  </a:lnTo>
                  <a:lnTo>
                    <a:pt x="38399" y="27458"/>
                  </a:lnTo>
                  <a:lnTo>
                    <a:pt x="38372" y="27244"/>
                  </a:lnTo>
                  <a:lnTo>
                    <a:pt x="38319" y="27031"/>
                  </a:lnTo>
                  <a:lnTo>
                    <a:pt x="38252" y="26831"/>
                  </a:lnTo>
                  <a:lnTo>
                    <a:pt x="38186" y="26657"/>
                  </a:lnTo>
                  <a:lnTo>
                    <a:pt x="38146" y="26484"/>
                  </a:lnTo>
                  <a:lnTo>
                    <a:pt x="38119" y="26324"/>
                  </a:lnTo>
                  <a:lnTo>
                    <a:pt x="38092" y="26150"/>
                  </a:lnTo>
                  <a:lnTo>
                    <a:pt x="38092" y="25977"/>
                  </a:lnTo>
                  <a:lnTo>
                    <a:pt x="38106" y="25804"/>
                  </a:lnTo>
                  <a:lnTo>
                    <a:pt x="38132" y="25630"/>
                  </a:lnTo>
                  <a:lnTo>
                    <a:pt x="38172" y="25470"/>
                  </a:lnTo>
                  <a:lnTo>
                    <a:pt x="38239" y="25310"/>
                  </a:lnTo>
                  <a:lnTo>
                    <a:pt x="38306" y="25150"/>
                  </a:lnTo>
                  <a:lnTo>
                    <a:pt x="38386" y="25003"/>
                  </a:lnTo>
                  <a:lnTo>
                    <a:pt x="38479" y="24856"/>
                  </a:lnTo>
                  <a:lnTo>
                    <a:pt x="38586" y="24723"/>
                  </a:lnTo>
                  <a:lnTo>
                    <a:pt x="38706" y="24589"/>
                  </a:lnTo>
                  <a:lnTo>
                    <a:pt x="38826" y="24469"/>
                  </a:lnTo>
                  <a:lnTo>
                    <a:pt x="38973" y="24363"/>
                  </a:lnTo>
                  <a:lnTo>
                    <a:pt x="39146" y="24229"/>
                  </a:lnTo>
                  <a:lnTo>
                    <a:pt x="39306" y="24082"/>
                  </a:lnTo>
                  <a:lnTo>
                    <a:pt x="39440" y="23922"/>
                  </a:lnTo>
                  <a:lnTo>
                    <a:pt x="39560" y="23749"/>
                  </a:lnTo>
                  <a:lnTo>
                    <a:pt x="39653" y="23562"/>
                  </a:lnTo>
                  <a:lnTo>
                    <a:pt x="39733" y="23375"/>
                  </a:lnTo>
                  <a:lnTo>
                    <a:pt x="39787" y="23175"/>
                  </a:lnTo>
                  <a:lnTo>
                    <a:pt x="39827" y="22975"/>
                  </a:lnTo>
                  <a:lnTo>
                    <a:pt x="39853" y="22762"/>
                  </a:lnTo>
                  <a:lnTo>
                    <a:pt x="39853" y="22561"/>
                  </a:lnTo>
                  <a:lnTo>
                    <a:pt x="39827" y="22361"/>
                  </a:lnTo>
                  <a:lnTo>
                    <a:pt x="39787" y="22148"/>
                  </a:lnTo>
                  <a:lnTo>
                    <a:pt x="39720" y="21948"/>
                  </a:lnTo>
                  <a:lnTo>
                    <a:pt x="39640" y="21761"/>
                  </a:lnTo>
                  <a:lnTo>
                    <a:pt x="39533" y="21574"/>
                  </a:lnTo>
                  <a:lnTo>
                    <a:pt x="39400" y="21401"/>
                  </a:lnTo>
                  <a:lnTo>
                    <a:pt x="39293" y="21254"/>
                  </a:lnTo>
                  <a:lnTo>
                    <a:pt x="39200" y="21094"/>
                  </a:lnTo>
                  <a:lnTo>
                    <a:pt x="39120" y="20947"/>
                  </a:lnTo>
                  <a:lnTo>
                    <a:pt x="39066" y="20787"/>
                  </a:lnTo>
                  <a:lnTo>
                    <a:pt x="39013" y="20613"/>
                  </a:lnTo>
                  <a:lnTo>
                    <a:pt x="38973" y="20453"/>
                  </a:lnTo>
                  <a:lnTo>
                    <a:pt x="38959" y="20280"/>
                  </a:lnTo>
                  <a:lnTo>
                    <a:pt x="38946" y="20106"/>
                  </a:lnTo>
                  <a:lnTo>
                    <a:pt x="38959" y="19933"/>
                  </a:lnTo>
                  <a:lnTo>
                    <a:pt x="38973" y="19773"/>
                  </a:lnTo>
                  <a:lnTo>
                    <a:pt x="39013" y="19599"/>
                  </a:lnTo>
                  <a:lnTo>
                    <a:pt x="39066" y="19439"/>
                  </a:lnTo>
                  <a:lnTo>
                    <a:pt x="39120" y="19279"/>
                  </a:lnTo>
                  <a:lnTo>
                    <a:pt x="39200" y="19119"/>
                  </a:lnTo>
                  <a:lnTo>
                    <a:pt x="39293" y="18972"/>
                  </a:lnTo>
                  <a:lnTo>
                    <a:pt x="39400" y="18826"/>
                  </a:lnTo>
                  <a:lnTo>
                    <a:pt x="39533" y="18639"/>
                  </a:lnTo>
                  <a:lnTo>
                    <a:pt x="39640" y="18452"/>
                  </a:lnTo>
                  <a:lnTo>
                    <a:pt x="39720" y="18265"/>
                  </a:lnTo>
                  <a:lnTo>
                    <a:pt x="39787" y="18065"/>
                  </a:lnTo>
                  <a:lnTo>
                    <a:pt x="39827" y="17865"/>
                  </a:lnTo>
                  <a:lnTo>
                    <a:pt x="39853" y="17652"/>
                  </a:lnTo>
                  <a:lnTo>
                    <a:pt x="39853" y="17451"/>
                  </a:lnTo>
                  <a:lnTo>
                    <a:pt x="39827" y="17251"/>
                  </a:lnTo>
                  <a:lnTo>
                    <a:pt x="39787" y="17051"/>
                  </a:lnTo>
                  <a:lnTo>
                    <a:pt x="39733" y="16851"/>
                  </a:lnTo>
                  <a:lnTo>
                    <a:pt x="39653" y="16664"/>
                  </a:lnTo>
                  <a:lnTo>
                    <a:pt x="39560" y="16477"/>
                  </a:lnTo>
                  <a:lnTo>
                    <a:pt x="39440" y="16304"/>
                  </a:lnTo>
                  <a:lnTo>
                    <a:pt x="39306" y="16144"/>
                  </a:lnTo>
                  <a:lnTo>
                    <a:pt x="39146" y="15984"/>
                  </a:lnTo>
                  <a:lnTo>
                    <a:pt x="38973" y="15850"/>
                  </a:lnTo>
                  <a:lnTo>
                    <a:pt x="38826" y="15744"/>
                  </a:lnTo>
                  <a:lnTo>
                    <a:pt x="38706" y="15624"/>
                  </a:lnTo>
                  <a:lnTo>
                    <a:pt x="38586" y="15503"/>
                  </a:lnTo>
                  <a:lnTo>
                    <a:pt x="38479" y="15357"/>
                  </a:lnTo>
                  <a:lnTo>
                    <a:pt x="38386" y="15223"/>
                  </a:lnTo>
                  <a:lnTo>
                    <a:pt x="38306" y="15063"/>
                  </a:lnTo>
                  <a:lnTo>
                    <a:pt x="38239" y="14916"/>
                  </a:lnTo>
                  <a:lnTo>
                    <a:pt x="38172" y="14743"/>
                  </a:lnTo>
                  <a:lnTo>
                    <a:pt x="38132" y="14583"/>
                  </a:lnTo>
                  <a:lnTo>
                    <a:pt x="38106" y="14409"/>
                  </a:lnTo>
                  <a:lnTo>
                    <a:pt x="38092" y="14249"/>
                  </a:lnTo>
                  <a:lnTo>
                    <a:pt x="38092" y="14076"/>
                  </a:lnTo>
                  <a:lnTo>
                    <a:pt x="38119" y="13902"/>
                  </a:lnTo>
                  <a:lnTo>
                    <a:pt x="38146" y="13729"/>
                  </a:lnTo>
                  <a:lnTo>
                    <a:pt x="38186" y="13556"/>
                  </a:lnTo>
                  <a:lnTo>
                    <a:pt x="38252" y="13395"/>
                  </a:lnTo>
                  <a:lnTo>
                    <a:pt x="38319" y="13182"/>
                  </a:lnTo>
                  <a:lnTo>
                    <a:pt x="38372" y="12968"/>
                  </a:lnTo>
                  <a:lnTo>
                    <a:pt x="38399" y="12768"/>
                  </a:lnTo>
                  <a:lnTo>
                    <a:pt x="38399" y="12555"/>
                  </a:lnTo>
                  <a:lnTo>
                    <a:pt x="38386" y="12341"/>
                  </a:lnTo>
                  <a:lnTo>
                    <a:pt x="38346" y="12141"/>
                  </a:lnTo>
                  <a:lnTo>
                    <a:pt x="38292" y="11941"/>
                  </a:lnTo>
                  <a:lnTo>
                    <a:pt x="38212" y="11754"/>
                  </a:lnTo>
                  <a:lnTo>
                    <a:pt x="38119" y="11568"/>
                  </a:lnTo>
                  <a:lnTo>
                    <a:pt x="38012" y="11394"/>
                  </a:lnTo>
                  <a:lnTo>
                    <a:pt x="37879" y="11234"/>
                  </a:lnTo>
                  <a:lnTo>
                    <a:pt x="37732" y="11087"/>
                  </a:lnTo>
                  <a:lnTo>
                    <a:pt x="37572" y="10954"/>
                  </a:lnTo>
                  <a:lnTo>
                    <a:pt x="37398" y="10847"/>
                  </a:lnTo>
                  <a:lnTo>
                    <a:pt x="37212" y="10740"/>
                  </a:lnTo>
                  <a:lnTo>
                    <a:pt x="36998" y="10660"/>
                  </a:lnTo>
                  <a:lnTo>
                    <a:pt x="36838" y="10594"/>
                  </a:lnTo>
                  <a:lnTo>
                    <a:pt x="36678" y="10514"/>
                  </a:lnTo>
                  <a:lnTo>
                    <a:pt x="36531" y="10433"/>
                  </a:lnTo>
                  <a:lnTo>
                    <a:pt x="36384" y="10327"/>
                  </a:lnTo>
                  <a:lnTo>
                    <a:pt x="36251" y="10220"/>
                  </a:lnTo>
                  <a:lnTo>
                    <a:pt x="36131" y="10100"/>
                  </a:lnTo>
                  <a:lnTo>
                    <a:pt x="36024" y="9967"/>
                  </a:lnTo>
                  <a:lnTo>
                    <a:pt x="35931" y="9820"/>
                  </a:lnTo>
                  <a:lnTo>
                    <a:pt x="35837" y="9673"/>
                  </a:lnTo>
                  <a:lnTo>
                    <a:pt x="35771" y="9526"/>
                  </a:lnTo>
                  <a:lnTo>
                    <a:pt x="35704" y="9366"/>
                  </a:lnTo>
                  <a:lnTo>
                    <a:pt x="35664" y="9193"/>
                  </a:lnTo>
                  <a:lnTo>
                    <a:pt x="35624" y="9033"/>
                  </a:lnTo>
                  <a:lnTo>
                    <a:pt x="35611" y="8859"/>
                  </a:lnTo>
                  <a:lnTo>
                    <a:pt x="35597" y="8672"/>
                  </a:lnTo>
                  <a:lnTo>
                    <a:pt x="35611" y="8499"/>
                  </a:lnTo>
                  <a:lnTo>
                    <a:pt x="35624" y="8285"/>
                  </a:lnTo>
                  <a:lnTo>
                    <a:pt x="35611" y="8059"/>
                  </a:lnTo>
                  <a:lnTo>
                    <a:pt x="35584" y="7858"/>
                  </a:lnTo>
                  <a:lnTo>
                    <a:pt x="35530" y="7658"/>
                  </a:lnTo>
                  <a:lnTo>
                    <a:pt x="35450" y="7458"/>
                  </a:lnTo>
                  <a:lnTo>
                    <a:pt x="35357" y="7271"/>
                  </a:lnTo>
                  <a:lnTo>
                    <a:pt x="35250" y="7098"/>
                  </a:lnTo>
                  <a:lnTo>
                    <a:pt x="35130" y="6938"/>
                  </a:lnTo>
                  <a:lnTo>
                    <a:pt x="34983" y="6791"/>
                  </a:lnTo>
                  <a:lnTo>
                    <a:pt x="34823" y="6658"/>
                  </a:lnTo>
                  <a:lnTo>
                    <a:pt x="34650" y="6538"/>
                  </a:lnTo>
                  <a:lnTo>
                    <a:pt x="34476" y="6444"/>
                  </a:lnTo>
                  <a:lnTo>
                    <a:pt x="34276" y="6351"/>
                  </a:lnTo>
                  <a:lnTo>
                    <a:pt x="34076" y="6297"/>
                  </a:lnTo>
                  <a:lnTo>
                    <a:pt x="33863" y="6257"/>
                  </a:lnTo>
                  <a:lnTo>
                    <a:pt x="33649" y="6231"/>
                  </a:lnTo>
                  <a:lnTo>
                    <a:pt x="33476" y="6217"/>
                  </a:lnTo>
                  <a:lnTo>
                    <a:pt x="33302" y="6191"/>
                  </a:lnTo>
                  <a:lnTo>
                    <a:pt x="33129" y="6151"/>
                  </a:lnTo>
                  <a:lnTo>
                    <a:pt x="32969" y="6084"/>
                  </a:lnTo>
                  <a:lnTo>
                    <a:pt x="32809" y="6017"/>
                  </a:lnTo>
                  <a:lnTo>
                    <a:pt x="32662" y="5937"/>
                  </a:lnTo>
                  <a:lnTo>
                    <a:pt x="32515" y="5844"/>
                  </a:lnTo>
                  <a:lnTo>
                    <a:pt x="32382" y="5737"/>
                  </a:lnTo>
                  <a:lnTo>
                    <a:pt x="32262" y="5617"/>
                  </a:lnTo>
                  <a:lnTo>
                    <a:pt x="32142" y="5484"/>
                  </a:lnTo>
                  <a:lnTo>
                    <a:pt x="32035" y="5350"/>
                  </a:lnTo>
                  <a:lnTo>
                    <a:pt x="31955" y="5203"/>
                  </a:lnTo>
                  <a:lnTo>
                    <a:pt x="31875" y="5057"/>
                  </a:lnTo>
                  <a:lnTo>
                    <a:pt x="31795" y="4897"/>
                  </a:lnTo>
                  <a:lnTo>
                    <a:pt x="31741" y="4723"/>
                  </a:lnTo>
                  <a:lnTo>
                    <a:pt x="31701" y="4550"/>
                  </a:lnTo>
                  <a:lnTo>
                    <a:pt x="31661" y="4336"/>
                  </a:lnTo>
                  <a:lnTo>
                    <a:pt x="31581" y="4136"/>
                  </a:lnTo>
                  <a:lnTo>
                    <a:pt x="31488" y="3936"/>
                  </a:lnTo>
                  <a:lnTo>
                    <a:pt x="31381" y="3762"/>
                  </a:lnTo>
                  <a:lnTo>
                    <a:pt x="31261" y="3602"/>
                  </a:lnTo>
                  <a:lnTo>
                    <a:pt x="31114" y="3442"/>
                  </a:lnTo>
                  <a:lnTo>
                    <a:pt x="30968" y="3309"/>
                  </a:lnTo>
                  <a:lnTo>
                    <a:pt x="30794" y="3189"/>
                  </a:lnTo>
                  <a:lnTo>
                    <a:pt x="30621" y="3082"/>
                  </a:lnTo>
                  <a:lnTo>
                    <a:pt x="30434" y="3002"/>
                  </a:lnTo>
                  <a:lnTo>
                    <a:pt x="30234" y="2935"/>
                  </a:lnTo>
                  <a:lnTo>
                    <a:pt x="30034" y="2895"/>
                  </a:lnTo>
                  <a:lnTo>
                    <a:pt x="29820" y="2869"/>
                  </a:lnTo>
                  <a:lnTo>
                    <a:pt x="29620" y="2869"/>
                  </a:lnTo>
                  <a:lnTo>
                    <a:pt x="29407" y="2882"/>
                  </a:lnTo>
                  <a:lnTo>
                    <a:pt x="29180" y="2922"/>
                  </a:lnTo>
                  <a:lnTo>
                    <a:pt x="29006" y="2962"/>
                  </a:lnTo>
                  <a:lnTo>
                    <a:pt x="28833" y="2989"/>
                  </a:lnTo>
                  <a:lnTo>
                    <a:pt x="28659" y="2989"/>
                  </a:lnTo>
                  <a:lnTo>
                    <a:pt x="28486" y="2975"/>
                  </a:lnTo>
                  <a:lnTo>
                    <a:pt x="28312" y="2962"/>
                  </a:lnTo>
                  <a:lnTo>
                    <a:pt x="28152" y="2922"/>
                  </a:lnTo>
                  <a:lnTo>
                    <a:pt x="27979" y="2869"/>
                  </a:lnTo>
                  <a:lnTo>
                    <a:pt x="27832" y="2802"/>
                  </a:lnTo>
                  <a:lnTo>
                    <a:pt x="27672" y="2722"/>
                  </a:lnTo>
                  <a:lnTo>
                    <a:pt x="27525" y="2642"/>
                  </a:lnTo>
                  <a:lnTo>
                    <a:pt x="27392" y="2535"/>
                  </a:lnTo>
                  <a:lnTo>
                    <a:pt x="27258" y="2428"/>
                  </a:lnTo>
                  <a:lnTo>
                    <a:pt x="27138" y="2295"/>
                  </a:lnTo>
                  <a:lnTo>
                    <a:pt x="27032" y="2161"/>
                  </a:lnTo>
                  <a:lnTo>
                    <a:pt x="26938" y="2015"/>
                  </a:lnTo>
                  <a:lnTo>
                    <a:pt x="26845" y="1855"/>
                  </a:lnTo>
                  <a:lnTo>
                    <a:pt x="26738" y="1668"/>
                  </a:lnTo>
                  <a:lnTo>
                    <a:pt x="26618" y="1494"/>
                  </a:lnTo>
                  <a:lnTo>
                    <a:pt x="26471" y="1334"/>
                  </a:lnTo>
                  <a:lnTo>
                    <a:pt x="26311" y="1201"/>
                  </a:lnTo>
                  <a:lnTo>
                    <a:pt x="26151" y="1067"/>
                  </a:lnTo>
                  <a:lnTo>
                    <a:pt x="25978" y="961"/>
                  </a:lnTo>
                  <a:lnTo>
                    <a:pt x="25791" y="881"/>
                  </a:lnTo>
                  <a:lnTo>
                    <a:pt x="25591" y="814"/>
                  </a:lnTo>
                  <a:lnTo>
                    <a:pt x="25391" y="761"/>
                  </a:lnTo>
                  <a:lnTo>
                    <a:pt x="25190" y="734"/>
                  </a:lnTo>
                  <a:lnTo>
                    <a:pt x="24977" y="734"/>
                  </a:lnTo>
                  <a:lnTo>
                    <a:pt x="24777" y="747"/>
                  </a:lnTo>
                  <a:lnTo>
                    <a:pt x="24563" y="774"/>
                  </a:lnTo>
                  <a:lnTo>
                    <a:pt x="24363" y="841"/>
                  </a:lnTo>
                  <a:lnTo>
                    <a:pt x="24163" y="907"/>
                  </a:lnTo>
                  <a:lnTo>
                    <a:pt x="23963" y="1014"/>
                  </a:lnTo>
                  <a:lnTo>
                    <a:pt x="23816" y="1094"/>
                  </a:lnTo>
                  <a:lnTo>
                    <a:pt x="23643" y="1174"/>
                  </a:lnTo>
                  <a:lnTo>
                    <a:pt x="23483" y="1227"/>
                  </a:lnTo>
                  <a:lnTo>
                    <a:pt x="23309" y="1268"/>
                  </a:lnTo>
                  <a:lnTo>
                    <a:pt x="23149" y="1294"/>
                  </a:lnTo>
                  <a:lnTo>
                    <a:pt x="22802" y="1294"/>
                  </a:lnTo>
                  <a:lnTo>
                    <a:pt x="22629" y="1281"/>
                  </a:lnTo>
                  <a:lnTo>
                    <a:pt x="22469" y="1254"/>
                  </a:lnTo>
                  <a:lnTo>
                    <a:pt x="22295" y="1201"/>
                  </a:lnTo>
                  <a:lnTo>
                    <a:pt x="22135" y="1147"/>
                  </a:lnTo>
                  <a:lnTo>
                    <a:pt x="21988" y="1067"/>
                  </a:lnTo>
                  <a:lnTo>
                    <a:pt x="21828" y="987"/>
                  </a:lnTo>
                  <a:lnTo>
                    <a:pt x="21695" y="881"/>
                  </a:lnTo>
                  <a:lnTo>
                    <a:pt x="21548" y="774"/>
                  </a:lnTo>
                  <a:lnTo>
                    <a:pt x="21428" y="654"/>
                  </a:lnTo>
                  <a:lnTo>
                    <a:pt x="21268" y="494"/>
                  </a:lnTo>
                  <a:lnTo>
                    <a:pt x="21094" y="360"/>
                  </a:lnTo>
                  <a:lnTo>
                    <a:pt x="20921" y="254"/>
                  </a:lnTo>
                  <a:lnTo>
                    <a:pt x="20734" y="160"/>
                  </a:lnTo>
                  <a:lnTo>
                    <a:pt x="20534" y="93"/>
                  </a:lnTo>
                  <a:lnTo>
                    <a:pt x="20334" y="40"/>
                  </a:lnTo>
                  <a:lnTo>
                    <a:pt x="20134" y="13"/>
                  </a:lnTo>
                  <a:lnTo>
                    <a:pt x="199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3524632" y="2575290"/>
              <a:ext cx="551691" cy="551691"/>
            </a:xfrm>
            <a:custGeom>
              <a:avLst/>
              <a:gdLst/>
              <a:ahLst/>
              <a:cxnLst/>
              <a:rect l="l" t="t" r="r" b="b"/>
              <a:pathLst>
                <a:path w="31275" h="31275" extrusionOk="0">
                  <a:moveTo>
                    <a:pt x="15638" y="1"/>
                  </a:moveTo>
                  <a:lnTo>
                    <a:pt x="15237" y="14"/>
                  </a:lnTo>
                  <a:lnTo>
                    <a:pt x="14837" y="27"/>
                  </a:lnTo>
                  <a:lnTo>
                    <a:pt x="14437" y="54"/>
                  </a:lnTo>
                  <a:lnTo>
                    <a:pt x="14037" y="81"/>
                  </a:lnTo>
                  <a:lnTo>
                    <a:pt x="13650" y="134"/>
                  </a:lnTo>
                  <a:lnTo>
                    <a:pt x="13249" y="187"/>
                  </a:lnTo>
                  <a:lnTo>
                    <a:pt x="12862" y="254"/>
                  </a:lnTo>
                  <a:lnTo>
                    <a:pt x="12489" y="321"/>
                  </a:lnTo>
                  <a:lnTo>
                    <a:pt x="12102" y="401"/>
                  </a:lnTo>
                  <a:lnTo>
                    <a:pt x="11728" y="494"/>
                  </a:lnTo>
                  <a:lnTo>
                    <a:pt x="11355" y="601"/>
                  </a:lnTo>
                  <a:lnTo>
                    <a:pt x="10981" y="708"/>
                  </a:lnTo>
                  <a:lnTo>
                    <a:pt x="10621" y="828"/>
                  </a:lnTo>
                  <a:lnTo>
                    <a:pt x="10261" y="948"/>
                  </a:lnTo>
                  <a:lnTo>
                    <a:pt x="9901" y="1095"/>
                  </a:lnTo>
                  <a:lnTo>
                    <a:pt x="9554" y="1228"/>
                  </a:lnTo>
                  <a:lnTo>
                    <a:pt x="9207" y="1388"/>
                  </a:lnTo>
                  <a:lnTo>
                    <a:pt x="8860" y="1548"/>
                  </a:lnTo>
                  <a:lnTo>
                    <a:pt x="8513" y="1708"/>
                  </a:lnTo>
                  <a:lnTo>
                    <a:pt x="8179" y="1895"/>
                  </a:lnTo>
                  <a:lnTo>
                    <a:pt x="7859" y="2082"/>
                  </a:lnTo>
                  <a:lnTo>
                    <a:pt x="7526" y="2269"/>
                  </a:lnTo>
                  <a:lnTo>
                    <a:pt x="7205" y="2469"/>
                  </a:lnTo>
                  <a:lnTo>
                    <a:pt x="6899" y="2669"/>
                  </a:lnTo>
                  <a:lnTo>
                    <a:pt x="6578" y="2882"/>
                  </a:lnTo>
                  <a:lnTo>
                    <a:pt x="6285" y="3109"/>
                  </a:lnTo>
                  <a:lnTo>
                    <a:pt x="5978" y="3336"/>
                  </a:lnTo>
                  <a:lnTo>
                    <a:pt x="5684" y="3576"/>
                  </a:lnTo>
                  <a:lnTo>
                    <a:pt x="5404" y="3816"/>
                  </a:lnTo>
                  <a:lnTo>
                    <a:pt x="5124" y="4070"/>
                  </a:lnTo>
                  <a:lnTo>
                    <a:pt x="4844" y="4323"/>
                  </a:lnTo>
                  <a:lnTo>
                    <a:pt x="4577" y="4577"/>
                  </a:lnTo>
                  <a:lnTo>
                    <a:pt x="4324" y="4857"/>
                  </a:lnTo>
                  <a:lnTo>
                    <a:pt x="4057" y="5124"/>
                  </a:lnTo>
                  <a:lnTo>
                    <a:pt x="3817" y="5404"/>
                  </a:lnTo>
                  <a:lnTo>
                    <a:pt x="3576" y="5698"/>
                  </a:lnTo>
                  <a:lnTo>
                    <a:pt x="3336" y="5991"/>
                  </a:lnTo>
                  <a:lnTo>
                    <a:pt x="3109" y="6285"/>
                  </a:lnTo>
                  <a:lnTo>
                    <a:pt x="2883" y="6592"/>
                  </a:lnTo>
                  <a:lnTo>
                    <a:pt x="2669" y="6898"/>
                  </a:lnTo>
                  <a:lnTo>
                    <a:pt x="2469" y="7219"/>
                  </a:lnTo>
                  <a:lnTo>
                    <a:pt x="2269" y="7526"/>
                  </a:lnTo>
                  <a:lnTo>
                    <a:pt x="2069" y="7859"/>
                  </a:lnTo>
                  <a:lnTo>
                    <a:pt x="1882" y="8193"/>
                  </a:lnTo>
                  <a:lnTo>
                    <a:pt x="1709" y="8526"/>
                  </a:lnTo>
                  <a:lnTo>
                    <a:pt x="1535" y="8860"/>
                  </a:lnTo>
                  <a:lnTo>
                    <a:pt x="1375" y="9207"/>
                  </a:lnTo>
                  <a:lnTo>
                    <a:pt x="1228" y="9553"/>
                  </a:lnTo>
                  <a:lnTo>
                    <a:pt x="1081" y="9900"/>
                  </a:lnTo>
                  <a:lnTo>
                    <a:pt x="948" y="10261"/>
                  </a:lnTo>
                  <a:lnTo>
                    <a:pt x="815" y="10621"/>
                  </a:lnTo>
                  <a:lnTo>
                    <a:pt x="708" y="10994"/>
                  </a:lnTo>
                  <a:lnTo>
                    <a:pt x="588" y="11355"/>
                  </a:lnTo>
                  <a:lnTo>
                    <a:pt x="494" y="11728"/>
                  </a:lnTo>
                  <a:lnTo>
                    <a:pt x="401" y="12115"/>
                  </a:lnTo>
                  <a:lnTo>
                    <a:pt x="321" y="12489"/>
                  </a:lnTo>
                  <a:lnTo>
                    <a:pt x="241" y="12876"/>
                  </a:lnTo>
                  <a:lnTo>
                    <a:pt x="174" y="13263"/>
                  </a:lnTo>
                  <a:lnTo>
                    <a:pt x="121" y="13649"/>
                  </a:lnTo>
                  <a:lnTo>
                    <a:pt x="81" y="14036"/>
                  </a:lnTo>
                  <a:lnTo>
                    <a:pt x="41" y="14437"/>
                  </a:lnTo>
                  <a:lnTo>
                    <a:pt x="14" y="14837"/>
                  </a:lnTo>
                  <a:lnTo>
                    <a:pt x="1" y="15237"/>
                  </a:lnTo>
                  <a:lnTo>
                    <a:pt x="1" y="15637"/>
                  </a:lnTo>
                  <a:lnTo>
                    <a:pt x="1" y="16038"/>
                  </a:lnTo>
                  <a:lnTo>
                    <a:pt x="14" y="16438"/>
                  </a:lnTo>
                  <a:lnTo>
                    <a:pt x="41" y="16838"/>
                  </a:lnTo>
                  <a:lnTo>
                    <a:pt x="81" y="17239"/>
                  </a:lnTo>
                  <a:lnTo>
                    <a:pt x="121" y="17625"/>
                  </a:lnTo>
                  <a:lnTo>
                    <a:pt x="174" y="18026"/>
                  </a:lnTo>
                  <a:lnTo>
                    <a:pt x="241" y="18413"/>
                  </a:lnTo>
                  <a:lnTo>
                    <a:pt x="321" y="18786"/>
                  </a:lnTo>
                  <a:lnTo>
                    <a:pt x="401" y="19173"/>
                  </a:lnTo>
                  <a:lnTo>
                    <a:pt x="494" y="19547"/>
                  </a:lnTo>
                  <a:lnTo>
                    <a:pt x="588" y="19920"/>
                  </a:lnTo>
                  <a:lnTo>
                    <a:pt x="708" y="20294"/>
                  </a:lnTo>
                  <a:lnTo>
                    <a:pt x="815" y="20654"/>
                  </a:lnTo>
                  <a:lnTo>
                    <a:pt x="948" y="21014"/>
                  </a:lnTo>
                  <a:lnTo>
                    <a:pt x="1081" y="21375"/>
                  </a:lnTo>
                  <a:lnTo>
                    <a:pt x="1228" y="21721"/>
                  </a:lnTo>
                  <a:lnTo>
                    <a:pt x="1375" y="22068"/>
                  </a:lnTo>
                  <a:lnTo>
                    <a:pt x="1535" y="22415"/>
                  </a:lnTo>
                  <a:lnTo>
                    <a:pt x="1709" y="22762"/>
                  </a:lnTo>
                  <a:lnTo>
                    <a:pt x="1882" y="23096"/>
                  </a:lnTo>
                  <a:lnTo>
                    <a:pt x="2069" y="23429"/>
                  </a:lnTo>
                  <a:lnTo>
                    <a:pt x="2269" y="23749"/>
                  </a:lnTo>
                  <a:lnTo>
                    <a:pt x="2469" y="24070"/>
                  </a:lnTo>
                  <a:lnTo>
                    <a:pt x="2669" y="24376"/>
                  </a:lnTo>
                  <a:lnTo>
                    <a:pt x="2883" y="24697"/>
                  </a:lnTo>
                  <a:lnTo>
                    <a:pt x="3109" y="24990"/>
                  </a:lnTo>
                  <a:lnTo>
                    <a:pt x="3336" y="25297"/>
                  </a:lnTo>
                  <a:lnTo>
                    <a:pt x="3576" y="25591"/>
                  </a:lnTo>
                  <a:lnTo>
                    <a:pt x="3817" y="25871"/>
                  </a:lnTo>
                  <a:lnTo>
                    <a:pt x="4057" y="26151"/>
                  </a:lnTo>
                  <a:lnTo>
                    <a:pt x="4324" y="26431"/>
                  </a:lnTo>
                  <a:lnTo>
                    <a:pt x="4577" y="26698"/>
                  </a:lnTo>
                  <a:lnTo>
                    <a:pt x="4844" y="26965"/>
                  </a:lnTo>
                  <a:lnTo>
                    <a:pt x="5124" y="27218"/>
                  </a:lnTo>
                  <a:lnTo>
                    <a:pt x="5404" y="27459"/>
                  </a:lnTo>
                  <a:lnTo>
                    <a:pt x="5684" y="27712"/>
                  </a:lnTo>
                  <a:lnTo>
                    <a:pt x="5978" y="27939"/>
                  </a:lnTo>
                  <a:lnTo>
                    <a:pt x="6285" y="28166"/>
                  </a:lnTo>
                  <a:lnTo>
                    <a:pt x="6578" y="28392"/>
                  </a:lnTo>
                  <a:lnTo>
                    <a:pt x="6899" y="28606"/>
                  </a:lnTo>
                  <a:lnTo>
                    <a:pt x="7205" y="28819"/>
                  </a:lnTo>
                  <a:lnTo>
                    <a:pt x="7526" y="29006"/>
                  </a:lnTo>
                  <a:lnTo>
                    <a:pt x="7859" y="29206"/>
                  </a:lnTo>
                  <a:lnTo>
                    <a:pt x="8179" y="29393"/>
                  </a:lnTo>
                  <a:lnTo>
                    <a:pt x="8513" y="29567"/>
                  </a:lnTo>
                  <a:lnTo>
                    <a:pt x="8860" y="29740"/>
                  </a:lnTo>
                  <a:lnTo>
                    <a:pt x="9207" y="29900"/>
                  </a:lnTo>
                  <a:lnTo>
                    <a:pt x="9554" y="30047"/>
                  </a:lnTo>
                  <a:lnTo>
                    <a:pt x="9901" y="30194"/>
                  </a:lnTo>
                  <a:lnTo>
                    <a:pt x="10261" y="30327"/>
                  </a:lnTo>
                  <a:lnTo>
                    <a:pt x="10621" y="30460"/>
                  </a:lnTo>
                  <a:lnTo>
                    <a:pt x="10981" y="30567"/>
                  </a:lnTo>
                  <a:lnTo>
                    <a:pt x="11355" y="30687"/>
                  </a:lnTo>
                  <a:lnTo>
                    <a:pt x="11728" y="30781"/>
                  </a:lnTo>
                  <a:lnTo>
                    <a:pt x="12102" y="30874"/>
                  </a:lnTo>
                  <a:lnTo>
                    <a:pt x="12489" y="30954"/>
                  </a:lnTo>
                  <a:lnTo>
                    <a:pt x="12862" y="31034"/>
                  </a:lnTo>
                  <a:lnTo>
                    <a:pt x="13249" y="31101"/>
                  </a:lnTo>
                  <a:lnTo>
                    <a:pt x="13650" y="31154"/>
                  </a:lnTo>
                  <a:lnTo>
                    <a:pt x="14037" y="31194"/>
                  </a:lnTo>
                  <a:lnTo>
                    <a:pt x="14437" y="31234"/>
                  </a:lnTo>
                  <a:lnTo>
                    <a:pt x="14837" y="31261"/>
                  </a:lnTo>
                  <a:lnTo>
                    <a:pt x="15237" y="31274"/>
                  </a:lnTo>
                  <a:lnTo>
                    <a:pt x="16038" y="31274"/>
                  </a:lnTo>
                  <a:lnTo>
                    <a:pt x="16438" y="31261"/>
                  </a:lnTo>
                  <a:lnTo>
                    <a:pt x="16838" y="31234"/>
                  </a:lnTo>
                  <a:lnTo>
                    <a:pt x="17239" y="31194"/>
                  </a:lnTo>
                  <a:lnTo>
                    <a:pt x="17626" y="31154"/>
                  </a:lnTo>
                  <a:lnTo>
                    <a:pt x="18013" y="31101"/>
                  </a:lnTo>
                  <a:lnTo>
                    <a:pt x="18399" y="31034"/>
                  </a:lnTo>
                  <a:lnTo>
                    <a:pt x="18786" y="30954"/>
                  </a:lnTo>
                  <a:lnTo>
                    <a:pt x="19173" y="30874"/>
                  </a:lnTo>
                  <a:lnTo>
                    <a:pt x="19547" y="30781"/>
                  </a:lnTo>
                  <a:lnTo>
                    <a:pt x="19920" y="30687"/>
                  </a:lnTo>
                  <a:lnTo>
                    <a:pt x="20281" y="30567"/>
                  </a:lnTo>
                  <a:lnTo>
                    <a:pt x="20654" y="30460"/>
                  </a:lnTo>
                  <a:lnTo>
                    <a:pt x="21014" y="30327"/>
                  </a:lnTo>
                  <a:lnTo>
                    <a:pt x="21375" y="30194"/>
                  </a:lnTo>
                  <a:lnTo>
                    <a:pt x="21722" y="30047"/>
                  </a:lnTo>
                  <a:lnTo>
                    <a:pt x="22068" y="29900"/>
                  </a:lnTo>
                  <a:lnTo>
                    <a:pt x="22415" y="29740"/>
                  </a:lnTo>
                  <a:lnTo>
                    <a:pt x="22749" y="29567"/>
                  </a:lnTo>
                  <a:lnTo>
                    <a:pt x="23082" y="29393"/>
                  </a:lnTo>
                  <a:lnTo>
                    <a:pt x="23416" y="29206"/>
                  </a:lnTo>
                  <a:lnTo>
                    <a:pt x="23750" y="29006"/>
                  </a:lnTo>
                  <a:lnTo>
                    <a:pt x="24070" y="28819"/>
                  </a:lnTo>
                  <a:lnTo>
                    <a:pt x="24377" y="28606"/>
                  </a:lnTo>
                  <a:lnTo>
                    <a:pt x="24684" y="28392"/>
                  </a:lnTo>
                  <a:lnTo>
                    <a:pt x="24990" y="28166"/>
                  </a:lnTo>
                  <a:lnTo>
                    <a:pt x="25284" y="27939"/>
                  </a:lnTo>
                  <a:lnTo>
                    <a:pt x="25577" y="27712"/>
                  </a:lnTo>
                  <a:lnTo>
                    <a:pt x="25871" y="27459"/>
                  </a:lnTo>
                  <a:lnTo>
                    <a:pt x="26151" y="27218"/>
                  </a:lnTo>
                  <a:lnTo>
                    <a:pt x="26418" y="26965"/>
                  </a:lnTo>
                  <a:lnTo>
                    <a:pt x="26698" y="26698"/>
                  </a:lnTo>
                  <a:lnTo>
                    <a:pt x="26952" y="26431"/>
                  </a:lnTo>
                  <a:lnTo>
                    <a:pt x="27205" y="26151"/>
                  </a:lnTo>
                  <a:lnTo>
                    <a:pt x="27459" y="25871"/>
                  </a:lnTo>
                  <a:lnTo>
                    <a:pt x="27699" y="25591"/>
                  </a:lnTo>
                  <a:lnTo>
                    <a:pt x="27939" y="25297"/>
                  </a:lnTo>
                  <a:lnTo>
                    <a:pt x="28166" y="24990"/>
                  </a:lnTo>
                  <a:lnTo>
                    <a:pt x="28393" y="24697"/>
                  </a:lnTo>
                  <a:lnTo>
                    <a:pt x="28606" y="24376"/>
                  </a:lnTo>
                  <a:lnTo>
                    <a:pt x="28806" y="24070"/>
                  </a:lnTo>
                  <a:lnTo>
                    <a:pt x="29006" y="23749"/>
                  </a:lnTo>
                  <a:lnTo>
                    <a:pt x="29206" y="23429"/>
                  </a:lnTo>
                  <a:lnTo>
                    <a:pt x="29380" y="23096"/>
                  </a:lnTo>
                  <a:lnTo>
                    <a:pt x="29567" y="22762"/>
                  </a:lnTo>
                  <a:lnTo>
                    <a:pt x="29727" y="22415"/>
                  </a:lnTo>
                  <a:lnTo>
                    <a:pt x="29887" y="22068"/>
                  </a:lnTo>
                  <a:lnTo>
                    <a:pt x="30047" y="21721"/>
                  </a:lnTo>
                  <a:lnTo>
                    <a:pt x="30194" y="21375"/>
                  </a:lnTo>
                  <a:lnTo>
                    <a:pt x="30327" y="21014"/>
                  </a:lnTo>
                  <a:lnTo>
                    <a:pt x="30447" y="20654"/>
                  </a:lnTo>
                  <a:lnTo>
                    <a:pt x="30567" y="20294"/>
                  </a:lnTo>
                  <a:lnTo>
                    <a:pt x="30674" y="19920"/>
                  </a:lnTo>
                  <a:lnTo>
                    <a:pt x="30781" y="19547"/>
                  </a:lnTo>
                  <a:lnTo>
                    <a:pt x="30874" y="19173"/>
                  </a:lnTo>
                  <a:lnTo>
                    <a:pt x="30954" y="18786"/>
                  </a:lnTo>
                  <a:lnTo>
                    <a:pt x="31034" y="18413"/>
                  </a:lnTo>
                  <a:lnTo>
                    <a:pt x="31088" y="18026"/>
                  </a:lnTo>
                  <a:lnTo>
                    <a:pt x="31141" y="17625"/>
                  </a:lnTo>
                  <a:lnTo>
                    <a:pt x="31194" y="17239"/>
                  </a:lnTo>
                  <a:lnTo>
                    <a:pt x="31221" y="16838"/>
                  </a:lnTo>
                  <a:lnTo>
                    <a:pt x="31248" y="16438"/>
                  </a:lnTo>
                  <a:lnTo>
                    <a:pt x="31261" y="16038"/>
                  </a:lnTo>
                  <a:lnTo>
                    <a:pt x="31274" y="15637"/>
                  </a:lnTo>
                  <a:lnTo>
                    <a:pt x="31261" y="15237"/>
                  </a:lnTo>
                  <a:lnTo>
                    <a:pt x="31248" y="14837"/>
                  </a:lnTo>
                  <a:lnTo>
                    <a:pt x="31221" y="14437"/>
                  </a:lnTo>
                  <a:lnTo>
                    <a:pt x="31194" y="14036"/>
                  </a:lnTo>
                  <a:lnTo>
                    <a:pt x="31141" y="13649"/>
                  </a:lnTo>
                  <a:lnTo>
                    <a:pt x="31088" y="13263"/>
                  </a:lnTo>
                  <a:lnTo>
                    <a:pt x="31034" y="12876"/>
                  </a:lnTo>
                  <a:lnTo>
                    <a:pt x="30954" y="12489"/>
                  </a:lnTo>
                  <a:lnTo>
                    <a:pt x="30874" y="12115"/>
                  </a:lnTo>
                  <a:lnTo>
                    <a:pt x="30781" y="11728"/>
                  </a:lnTo>
                  <a:lnTo>
                    <a:pt x="30674" y="11355"/>
                  </a:lnTo>
                  <a:lnTo>
                    <a:pt x="30567" y="10994"/>
                  </a:lnTo>
                  <a:lnTo>
                    <a:pt x="30447" y="10621"/>
                  </a:lnTo>
                  <a:lnTo>
                    <a:pt x="30327" y="10261"/>
                  </a:lnTo>
                  <a:lnTo>
                    <a:pt x="30194" y="9900"/>
                  </a:lnTo>
                  <a:lnTo>
                    <a:pt x="30047" y="9553"/>
                  </a:lnTo>
                  <a:lnTo>
                    <a:pt x="29887" y="9207"/>
                  </a:lnTo>
                  <a:lnTo>
                    <a:pt x="29727" y="8860"/>
                  </a:lnTo>
                  <a:lnTo>
                    <a:pt x="29567" y="8526"/>
                  </a:lnTo>
                  <a:lnTo>
                    <a:pt x="29380" y="8193"/>
                  </a:lnTo>
                  <a:lnTo>
                    <a:pt x="29206" y="7859"/>
                  </a:lnTo>
                  <a:lnTo>
                    <a:pt x="29006" y="7526"/>
                  </a:lnTo>
                  <a:lnTo>
                    <a:pt x="28806" y="7219"/>
                  </a:lnTo>
                  <a:lnTo>
                    <a:pt x="28606" y="6898"/>
                  </a:lnTo>
                  <a:lnTo>
                    <a:pt x="28393" y="6592"/>
                  </a:lnTo>
                  <a:lnTo>
                    <a:pt x="28166" y="6285"/>
                  </a:lnTo>
                  <a:lnTo>
                    <a:pt x="27939" y="5991"/>
                  </a:lnTo>
                  <a:lnTo>
                    <a:pt x="27699" y="5698"/>
                  </a:lnTo>
                  <a:lnTo>
                    <a:pt x="27459" y="5404"/>
                  </a:lnTo>
                  <a:lnTo>
                    <a:pt x="27205" y="5124"/>
                  </a:lnTo>
                  <a:lnTo>
                    <a:pt x="26952" y="4857"/>
                  </a:lnTo>
                  <a:lnTo>
                    <a:pt x="26698" y="4577"/>
                  </a:lnTo>
                  <a:lnTo>
                    <a:pt x="26418" y="4323"/>
                  </a:lnTo>
                  <a:lnTo>
                    <a:pt x="26151" y="4070"/>
                  </a:lnTo>
                  <a:lnTo>
                    <a:pt x="25871" y="3816"/>
                  </a:lnTo>
                  <a:lnTo>
                    <a:pt x="25577" y="3576"/>
                  </a:lnTo>
                  <a:lnTo>
                    <a:pt x="25284" y="3336"/>
                  </a:lnTo>
                  <a:lnTo>
                    <a:pt x="24990" y="3109"/>
                  </a:lnTo>
                  <a:lnTo>
                    <a:pt x="24684" y="2882"/>
                  </a:lnTo>
                  <a:lnTo>
                    <a:pt x="24377" y="2669"/>
                  </a:lnTo>
                  <a:lnTo>
                    <a:pt x="24070" y="2469"/>
                  </a:lnTo>
                  <a:lnTo>
                    <a:pt x="23750" y="2269"/>
                  </a:lnTo>
                  <a:lnTo>
                    <a:pt x="23416" y="2082"/>
                  </a:lnTo>
                  <a:lnTo>
                    <a:pt x="23082" y="1895"/>
                  </a:lnTo>
                  <a:lnTo>
                    <a:pt x="22749" y="1708"/>
                  </a:lnTo>
                  <a:lnTo>
                    <a:pt x="22415" y="1548"/>
                  </a:lnTo>
                  <a:lnTo>
                    <a:pt x="22068" y="1388"/>
                  </a:lnTo>
                  <a:lnTo>
                    <a:pt x="21722" y="1228"/>
                  </a:lnTo>
                  <a:lnTo>
                    <a:pt x="21375" y="1095"/>
                  </a:lnTo>
                  <a:lnTo>
                    <a:pt x="21014" y="948"/>
                  </a:lnTo>
                  <a:lnTo>
                    <a:pt x="20654" y="828"/>
                  </a:lnTo>
                  <a:lnTo>
                    <a:pt x="20281" y="708"/>
                  </a:lnTo>
                  <a:lnTo>
                    <a:pt x="19920" y="601"/>
                  </a:lnTo>
                  <a:lnTo>
                    <a:pt x="19547" y="494"/>
                  </a:lnTo>
                  <a:lnTo>
                    <a:pt x="19173" y="401"/>
                  </a:lnTo>
                  <a:lnTo>
                    <a:pt x="18786" y="321"/>
                  </a:lnTo>
                  <a:lnTo>
                    <a:pt x="18399" y="254"/>
                  </a:lnTo>
                  <a:lnTo>
                    <a:pt x="18013" y="187"/>
                  </a:lnTo>
                  <a:lnTo>
                    <a:pt x="17626" y="134"/>
                  </a:lnTo>
                  <a:lnTo>
                    <a:pt x="17239" y="81"/>
                  </a:lnTo>
                  <a:lnTo>
                    <a:pt x="16838" y="54"/>
                  </a:lnTo>
                  <a:lnTo>
                    <a:pt x="16438" y="27"/>
                  </a:lnTo>
                  <a:lnTo>
                    <a:pt x="16038" y="14"/>
                  </a:lnTo>
                  <a:lnTo>
                    <a:pt x="156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3557107" y="2607765"/>
              <a:ext cx="486741" cy="486741"/>
            </a:xfrm>
            <a:custGeom>
              <a:avLst/>
              <a:gdLst/>
              <a:ahLst/>
              <a:cxnLst/>
              <a:rect l="l" t="t" r="r" b="b"/>
              <a:pathLst>
                <a:path w="27593" h="27593" extrusionOk="0">
                  <a:moveTo>
                    <a:pt x="13436" y="1"/>
                  </a:moveTo>
                  <a:lnTo>
                    <a:pt x="13090" y="14"/>
                  </a:lnTo>
                  <a:lnTo>
                    <a:pt x="12729" y="41"/>
                  </a:lnTo>
                  <a:lnTo>
                    <a:pt x="12382" y="68"/>
                  </a:lnTo>
                  <a:lnTo>
                    <a:pt x="12035" y="108"/>
                  </a:lnTo>
                  <a:lnTo>
                    <a:pt x="11689" y="161"/>
                  </a:lnTo>
                  <a:lnTo>
                    <a:pt x="11355" y="214"/>
                  </a:lnTo>
                  <a:lnTo>
                    <a:pt x="11008" y="281"/>
                  </a:lnTo>
                  <a:lnTo>
                    <a:pt x="10675" y="361"/>
                  </a:lnTo>
                  <a:lnTo>
                    <a:pt x="10341" y="441"/>
                  </a:lnTo>
                  <a:lnTo>
                    <a:pt x="10021" y="521"/>
                  </a:lnTo>
                  <a:lnTo>
                    <a:pt x="9687" y="628"/>
                  </a:lnTo>
                  <a:lnTo>
                    <a:pt x="9367" y="721"/>
                  </a:lnTo>
                  <a:lnTo>
                    <a:pt x="9047" y="841"/>
                  </a:lnTo>
                  <a:lnTo>
                    <a:pt x="8740" y="961"/>
                  </a:lnTo>
                  <a:lnTo>
                    <a:pt x="8420" y="1082"/>
                  </a:lnTo>
                  <a:lnTo>
                    <a:pt x="8113" y="1215"/>
                  </a:lnTo>
                  <a:lnTo>
                    <a:pt x="7819" y="1362"/>
                  </a:lnTo>
                  <a:lnTo>
                    <a:pt x="7513" y="1508"/>
                  </a:lnTo>
                  <a:lnTo>
                    <a:pt x="7219" y="1669"/>
                  </a:lnTo>
                  <a:lnTo>
                    <a:pt x="6925" y="1829"/>
                  </a:lnTo>
                  <a:lnTo>
                    <a:pt x="6645" y="2002"/>
                  </a:lnTo>
                  <a:lnTo>
                    <a:pt x="6352" y="2176"/>
                  </a:lnTo>
                  <a:lnTo>
                    <a:pt x="6085" y="2362"/>
                  </a:lnTo>
                  <a:lnTo>
                    <a:pt x="5538" y="2736"/>
                  </a:lnTo>
                  <a:lnTo>
                    <a:pt x="5018" y="3150"/>
                  </a:lnTo>
                  <a:lnTo>
                    <a:pt x="4524" y="3590"/>
                  </a:lnTo>
                  <a:lnTo>
                    <a:pt x="4044" y="4043"/>
                  </a:lnTo>
                  <a:lnTo>
                    <a:pt x="3577" y="4524"/>
                  </a:lnTo>
                  <a:lnTo>
                    <a:pt x="3150" y="5017"/>
                  </a:lnTo>
                  <a:lnTo>
                    <a:pt x="2736" y="5538"/>
                  </a:lnTo>
                  <a:lnTo>
                    <a:pt x="2349" y="6085"/>
                  </a:lnTo>
                  <a:lnTo>
                    <a:pt x="2176" y="6365"/>
                  </a:lnTo>
                  <a:lnTo>
                    <a:pt x="1989" y="6645"/>
                  </a:lnTo>
                  <a:lnTo>
                    <a:pt x="1829" y="6925"/>
                  </a:lnTo>
                  <a:lnTo>
                    <a:pt x="1669" y="7219"/>
                  </a:lnTo>
                  <a:lnTo>
                    <a:pt x="1509" y="7512"/>
                  </a:lnTo>
                  <a:lnTo>
                    <a:pt x="1362" y="7819"/>
                  </a:lnTo>
                  <a:lnTo>
                    <a:pt x="1215" y="8126"/>
                  </a:lnTo>
                  <a:lnTo>
                    <a:pt x="1082" y="8433"/>
                  </a:lnTo>
                  <a:lnTo>
                    <a:pt x="948" y="8740"/>
                  </a:lnTo>
                  <a:lnTo>
                    <a:pt x="828" y="9060"/>
                  </a:lnTo>
                  <a:lnTo>
                    <a:pt x="721" y="9380"/>
                  </a:lnTo>
                  <a:lnTo>
                    <a:pt x="615" y="9700"/>
                  </a:lnTo>
                  <a:lnTo>
                    <a:pt x="521" y="10021"/>
                  </a:lnTo>
                  <a:lnTo>
                    <a:pt x="428" y="10354"/>
                  </a:lnTo>
                  <a:lnTo>
                    <a:pt x="348" y="10688"/>
                  </a:lnTo>
                  <a:lnTo>
                    <a:pt x="281" y="11021"/>
                  </a:lnTo>
                  <a:lnTo>
                    <a:pt x="214" y="11355"/>
                  </a:lnTo>
                  <a:lnTo>
                    <a:pt x="161" y="11702"/>
                  </a:lnTo>
                  <a:lnTo>
                    <a:pt x="108" y="12035"/>
                  </a:lnTo>
                  <a:lnTo>
                    <a:pt x="68" y="12382"/>
                  </a:lnTo>
                  <a:lnTo>
                    <a:pt x="41" y="12742"/>
                  </a:lnTo>
                  <a:lnTo>
                    <a:pt x="14" y="13089"/>
                  </a:lnTo>
                  <a:lnTo>
                    <a:pt x="1" y="13436"/>
                  </a:lnTo>
                  <a:lnTo>
                    <a:pt x="1" y="13796"/>
                  </a:lnTo>
                  <a:lnTo>
                    <a:pt x="1" y="14157"/>
                  </a:lnTo>
                  <a:lnTo>
                    <a:pt x="14" y="14504"/>
                  </a:lnTo>
                  <a:lnTo>
                    <a:pt x="41" y="14864"/>
                  </a:lnTo>
                  <a:lnTo>
                    <a:pt x="68" y="15211"/>
                  </a:lnTo>
                  <a:lnTo>
                    <a:pt x="108" y="15558"/>
                  </a:lnTo>
                  <a:lnTo>
                    <a:pt x="161" y="15905"/>
                  </a:lnTo>
                  <a:lnTo>
                    <a:pt x="214" y="16238"/>
                  </a:lnTo>
                  <a:lnTo>
                    <a:pt x="281" y="16585"/>
                  </a:lnTo>
                  <a:lnTo>
                    <a:pt x="348" y="16918"/>
                  </a:lnTo>
                  <a:lnTo>
                    <a:pt x="428" y="17252"/>
                  </a:lnTo>
                  <a:lnTo>
                    <a:pt x="521" y="17572"/>
                  </a:lnTo>
                  <a:lnTo>
                    <a:pt x="615" y="17906"/>
                  </a:lnTo>
                  <a:lnTo>
                    <a:pt x="721" y="18226"/>
                  </a:lnTo>
                  <a:lnTo>
                    <a:pt x="828" y="18546"/>
                  </a:lnTo>
                  <a:lnTo>
                    <a:pt x="948" y="18853"/>
                  </a:lnTo>
                  <a:lnTo>
                    <a:pt x="1082" y="19173"/>
                  </a:lnTo>
                  <a:lnTo>
                    <a:pt x="1215" y="19480"/>
                  </a:lnTo>
                  <a:lnTo>
                    <a:pt x="1362" y="19787"/>
                  </a:lnTo>
                  <a:lnTo>
                    <a:pt x="1509" y="20081"/>
                  </a:lnTo>
                  <a:lnTo>
                    <a:pt x="1669" y="20374"/>
                  </a:lnTo>
                  <a:lnTo>
                    <a:pt x="1829" y="20668"/>
                  </a:lnTo>
                  <a:lnTo>
                    <a:pt x="1989" y="20948"/>
                  </a:lnTo>
                  <a:lnTo>
                    <a:pt x="2176" y="21241"/>
                  </a:lnTo>
                  <a:lnTo>
                    <a:pt x="2349" y="21508"/>
                  </a:lnTo>
                  <a:lnTo>
                    <a:pt x="2736" y="22055"/>
                  </a:lnTo>
                  <a:lnTo>
                    <a:pt x="3150" y="22576"/>
                  </a:lnTo>
                  <a:lnTo>
                    <a:pt x="3577" y="23083"/>
                  </a:lnTo>
                  <a:lnTo>
                    <a:pt x="4044" y="23549"/>
                  </a:lnTo>
                  <a:lnTo>
                    <a:pt x="4524" y="24016"/>
                  </a:lnTo>
                  <a:lnTo>
                    <a:pt x="5018" y="24443"/>
                  </a:lnTo>
                  <a:lnTo>
                    <a:pt x="5538" y="24857"/>
                  </a:lnTo>
                  <a:lnTo>
                    <a:pt x="6085" y="25244"/>
                  </a:lnTo>
                  <a:lnTo>
                    <a:pt x="6352" y="25417"/>
                  </a:lnTo>
                  <a:lnTo>
                    <a:pt x="6645" y="25604"/>
                  </a:lnTo>
                  <a:lnTo>
                    <a:pt x="6925" y="25764"/>
                  </a:lnTo>
                  <a:lnTo>
                    <a:pt x="7219" y="25938"/>
                  </a:lnTo>
                  <a:lnTo>
                    <a:pt x="7513" y="26084"/>
                  </a:lnTo>
                  <a:lnTo>
                    <a:pt x="7819" y="26231"/>
                  </a:lnTo>
                  <a:lnTo>
                    <a:pt x="8113" y="26378"/>
                  </a:lnTo>
                  <a:lnTo>
                    <a:pt x="8420" y="26511"/>
                  </a:lnTo>
                  <a:lnTo>
                    <a:pt x="8740" y="26645"/>
                  </a:lnTo>
                  <a:lnTo>
                    <a:pt x="9047" y="26765"/>
                  </a:lnTo>
                  <a:lnTo>
                    <a:pt x="9367" y="26872"/>
                  </a:lnTo>
                  <a:lnTo>
                    <a:pt x="9687" y="26978"/>
                  </a:lnTo>
                  <a:lnTo>
                    <a:pt x="10021" y="27072"/>
                  </a:lnTo>
                  <a:lnTo>
                    <a:pt x="10341" y="27165"/>
                  </a:lnTo>
                  <a:lnTo>
                    <a:pt x="10675" y="27245"/>
                  </a:lnTo>
                  <a:lnTo>
                    <a:pt x="11008" y="27312"/>
                  </a:lnTo>
                  <a:lnTo>
                    <a:pt x="11355" y="27379"/>
                  </a:lnTo>
                  <a:lnTo>
                    <a:pt x="11689" y="27432"/>
                  </a:lnTo>
                  <a:lnTo>
                    <a:pt x="12035" y="27485"/>
                  </a:lnTo>
                  <a:lnTo>
                    <a:pt x="12382" y="27525"/>
                  </a:lnTo>
                  <a:lnTo>
                    <a:pt x="12729" y="27552"/>
                  </a:lnTo>
                  <a:lnTo>
                    <a:pt x="13090" y="27579"/>
                  </a:lnTo>
                  <a:lnTo>
                    <a:pt x="13436" y="27592"/>
                  </a:lnTo>
                  <a:lnTo>
                    <a:pt x="14157" y="27592"/>
                  </a:lnTo>
                  <a:lnTo>
                    <a:pt x="14504" y="27579"/>
                  </a:lnTo>
                  <a:lnTo>
                    <a:pt x="14851" y="27552"/>
                  </a:lnTo>
                  <a:lnTo>
                    <a:pt x="15211" y="27525"/>
                  </a:lnTo>
                  <a:lnTo>
                    <a:pt x="15558" y="27485"/>
                  </a:lnTo>
                  <a:lnTo>
                    <a:pt x="15891" y="27432"/>
                  </a:lnTo>
                  <a:lnTo>
                    <a:pt x="16238" y="27379"/>
                  </a:lnTo>
                  <a:lnTo>
                    <a:pt x="16572" y="27312"/>
                  </a:lnTo>
                  <a:lnTo>
                    <a:pt x="16905" y="27245"/>
                  </a:lnTo>
                  <a:lnTo>
                    <a:pt x="17239" y="27165"/>
                  </a:lnTo>
                  <a:lnTo>
                    <a:pt x="17572" y="27072"/>
                  </a:lnTo>
                  <a:lnTo>
                    <a:pt x="17893" y="26978"/>
                  </a:lnTo>
                  <a:lnTo>
                    <a:pt x="18226" y="26872"/>
                  </a:lnTo>
                  <a:lnTo>
                    <a:pt x="18533" y="26765"/>
                  </a:lnTo>
                  <a:lnTo>
                    <a:pt x="18853" y="26645"/>
                  </a:lnTo>
                  <a:lnTo>
                    <a:pt x="19160" y="26511"/>
                  </a:lnTo>
                  <a:lnTo>
                    <a:pt x="19467" y="26378"/>
                  </a:lnTo>
                  <a:lnTo>
                    <a:pt x="19774" y="26231"/>
                  </a:lnTo>
                  <a:lnTo>
                    <a:pt x="20081" y="26084"/>
                  </a:lnTo>
                  <a:lnTo>
                    <a:pt x="20374" y="25938"/>
                  </a:lnTo>
                  <a:lnTo>
                    <a:pt x="20668" y="25764"/>
                  </a:lnTo>
                  <a:lnTo>
                    <a:pt x="20948" y="25604"/>
                  </a:lnTo>
                  <a:lnTo>
                    <a:pt x="21228" y="25417"/>
                  </a:lnTo>
                  <a:lnTo>
                    <a:pt x="21508" y="25244"/>
                  </a:lnTo>
                  <a:lnTo>
                    <a:pt x="22055" y="24857"/>
                  </a:lnTo>
                  <a:lnTo>
                    <a:pt x="22576" y="24443"/>
                  </a:lnTo>
                  <a:lnTo>
                    <a:pt x="23069" y="24016"/>
                  </a:lnTo>
                  <a:lnTo>
                    <a:pt x="23550" y="23549"/>
                  </a:lnTo>
                  <a:lnTo>
                    <a:pt x="24003" y="23083"/>
                  </a:lnTo>
                  <a:lnTo>
                    <a:pt x="24444" y="22576"/>
                  </a:lnTo>
                  <a:lnTo>
                    <a:pt x="24857" y="22055"/>
                  </a:lnTo>
                  <a:lnTo>
                    <a:pt x="25231" y="21508"/>
                  </a:lnTo>
                  <a:lnTo>
                    <a:pt x="25418" y="21241"/>
                  </a:lnTo>
                  <a:lnTo>
                    <a:pt x="25591" y="20948"/>
                  </a:lnTo>
                  <a:lnTo>
                    <a:pt x="25764" y="20668"/>
                  </a:lnTo>
                  <a:lnTo>
                    <a:pt x="25925" y="20374"/>
                  </a:lnTo>
                  <a:lnTo>
                    <a:pt x="26085" y="20081"/>
                  </a:lnTo>
                  <a:lnTo>
                    <a:pt x="26231" y="19787"/>
                  </a:lnTo>
                  <a:lnTo>
                    <a:pt x="26378" y="19480"/>
                  </a:lnTo>
                  <a:lnTo>
                    <a:pt x="26512" y="19173"/>
                  </a:lnTo>
                  <a:lnTo>
                    <a:pt x="26632" y="18853"/>
                  </a:lnTo>
                  <a:lnTo>
                    <a:pt x="26752" y="18546"/>
                  </a:lnTo>
                  <a:lnTo>
                    <a:pt x="26872" y="18226"/>
                  </a:lnTo>
                  <a:lnTo>
                    <a:pt x="26979" y="17906"/>
                  </a:lnTo>
                  <a:lnTo>
                    <a:pt x="27072" y="17572"/>
                  </a:lnTo>
                  <a:lnTo>
                    <a:pt x="27152" y="17252"/>
                  </a:lnTo>
                  <a:lnTo>
                    <a:pt x="27245" y="16918"/>
                  </a:lnTo>
                  <a:lnTo>
                    <a:pt x="27312" y="16585"/>
                  </a:lnTo>
                  <a:lnTo>
                    <a:pt x="27379" y="16238"/>
                  </a:lnTo>
                  <a:lnTo>
                    <a:pt x="27432" y="15905"/>
                  </a:lnTo>
                  <a:lnTo>
                    <a:pt x="27486" y="15558"/>
                  </a:lnTo>
                  <a:lnTo>
                    <a:pt x="27526" y="15211"/>
                  </a:lnTo>
                  <a:lnTo>
                    <a:pt x="27552" y="14864"/>
                  </a:lnTo>
                  <a:lnTo>
                    <a:pt x="27579" y="14504"/>
                  </a:lnTo>
                  <a:lnTo>
                    <a:pt x="27592" y="14157"/>
                  </a:lnTo>
                  <a:lnTo>
                    <a:pt x="27592" y="13796"/>
                  </a:lnTo>
                  <a:lnTo>
                    <a:pt x="27592" y="13436"/>
                  </a:lnTo>
                  <a:lnTo>
                    <a:pt x="27579" y="13089"/>
                  </a:lnTo>
                  <a:lnTo>
                    <a:pt x="27552" y="12742"/>
                  </a:lnTo>
                  <a:lnTo>
                    <a:pt x="27526" y="12382"/>
                  </a:lnTo>
                  <a:lnTo>
                    <a:pt x="27486" y="12035"/>
                  </a:lnTo>
                  <a:lnTo>
                    <a:pt x="27432" y="11702"/>
                  </a:lnTo>
                  <a:lnTo>
                    <a:pt x="27379" y="11355"/>
                  </a:lnTo>
                  <a:lnTo>
                    <a:pt x="27312" y="11021"/>
                  </a:lnTo>
                  <a:lnTo>
                    <a:pt x="27245" y="10688"/>
                  </a:lnTo>
                  <a:lnTo>
                    <a:pt x="27152" y="10354"/>
                  </a:lnTo>
                  <a:lnTo>
                    <a:pt x="27072" y="10021"/>
                  </a:lnTo>
                  <a:lnTo>
                    <a:pt x="26979" y="9700"/>
                  </a:lnTo>
                  <a:lnTo>
                    <a:pt x="26872" y="9380"/>
                  </a:lnTo>
                  <a:lnTo>
                    <a:pt x="26752" y="9060"/>
                  </a:lnTo>
                  <a:lnTo>
                    <a:pt x="26632" y="8740"/>
                  </a:lnTo>
                  <a:lnTo>
                    <a:pt x="26512" y="8433"/>
                  </a:lnTo>
                  <a:lnTo>
                    <a:pt x="26378" y="8126"/>
                  </a:lnTo>
                  <a:lnTo>
                    <a:pt x="26231" y="7819"/>
                  </a:lnTo>
                  <a:lnTo>
                    <a:pt x="26085" y="7512"/>
                  </a:lnTo>
                  <a:lnTo>
                    <a:pt x="25925" y="7219"/>
                  </a:lnTo>
                  <a:lnTo>
                    <a:pt x="25764" y="6925"/>
                  </a:lnTo>
                  <a:lnTo>
                    <a:pt x="25591" y="6645"/>
                  </a:lnTo>
                  <a:lnTo>
                    <a:pt x="25418" y="6365"/>
                  </a:lnTo>
                  <a:lnTo>
                    <a:pt x="25231" y="6085"/>
                  </a:lnTo>
                  <a:lnTo>
                    <a:pt x="24857" y="5538"/>
                  </a:lnTo>
                  <a:lnTo>
                    <a:pt x="24444" y="5017"/>
                  </a:lnTo>
                  <a:lnTo>
                    <a:pt x="24003" y="4524"/>
                  </a:lnTo>
                  <a:lnTo>
                    <a:pt x="23550" y="4043"/>
                  </a:lnTo>
                  <a:lnTo>
                    <a:pt x="23069" y="3590"/>
                  </a:lnTo>
                  <a:lnTo>
                    <a:pt x="22576" y="3150"/>
                  </a:lnTo>
                  <a:lnTo>
                    <a:pt x="22055" y="2736"/>
                  </a:lnTo>
                  <a:lnTo>
                    <a:pt x="21508" y="2362"/>
                  </a:lnTo>
                  <a:lnTo>
                    <a:pt x="21228" y="2176"/>
                  </a:lnTo>
                  <a:lnTo>
                    <a:pt x="20948" y="2002"/>
                  </a:lnTo>
                  <a:lnTo>
                    <a:pt x="20668" y="1829"/>
                  </a:lnTo>
                  <a:lnTo>
                    <a:pt x="20374" y="1669"/>
                  </a:lnTo>
                  <a:lnTo>
                    <a:pt x="20081" y="1508"/>
                  </a:lnTo>
                  <a:lnTo>
                    <a:pt x="19774" y="1362"/>
                  </a:lnTo>
                  <a:lnTo>
                    <a:pt x="19467" y="1215"/>
                  </a:lnTo>
                  <a:lnTo>
                    <a:pt x="19160" y="1082"/>
                  </a:lnTo>
                  <a:lnTo>
                    <a:pt x="18853" y="961"/>
                  </a:lnTo>
                  <a:lnTo>
                    <a:pt x="18533" y="841"/>
                  </a:lnTo>
                  <a:lnTo>
                    <a:pt x="18226" y="721"/>
                  </a:lnTo>
                  <a:lnTo>
                    <a:pt x="17893" y="628"/>
                  </a:lnTo>
                  <a:lnTo>
                    <a:pt x="17572" y="521"/>
                  </a:lnTo>
                  <a:lnTo>
                    <a:pt x="17239" y="441"/>
                  </a:lnTo>
                  <a:lnTo>
                    <a:pt x="16905" y="361"/>
                  </a:lnTo>
                  <a:lnTo>
                    <a:pt x="16572" y="281"/>
                  </a:lnTo>
                  <a:lnTo>
                    <a:pt x="16238" y="214"/>
                  </a:lnTo>
                  <a:lnTo>
                    <a:pt x="15891" y="161"/>
                  </a:lnTo>
                  <a:lnTo>
                    <a:pt x="15558" y="108"/>
                  </a:lnTo>
                  <a:lnTo>
                    <a:pt x="15211" y="68"/>
                  </a:lnTo>
                  <a:lnTo>
                    <a:pt x="14851" y="41"/>
                  </a:lnTo>
                  <a:lnTo>
                    <a:pt x="14504" y="14"/>
                  </a:lnTo>
                  <a:lnTo>
                    <a:pt x="14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3654551" y="2709918"/>
              <a:ext cx="294447" cy="282681"/>
            </a:xfrm>
            <a:custGeom>
              <a:avLst/>
              <a:gdLst/>
              <a:ahLst/>
              <a:cxnLst/>
              <a:rect l="l" t="t" r="r" b="b"/>
              <a:pathLst>
                <a:path w="16692" h="16025" extrusionOk="0">
                  <a:moveTo>
                    <a:pt x="8339" y="0"/>
                  </a:moveTo>
                  <a:lnTo>
                    <a:pt x="8139" y="14"/>
                  </a:lnTo>
                  <a:lnTo>
                    <a:pt x="7939" y="54"/>
                  </a:lnTo>
                  <a:lnTo>
                    <a:pt x="7752" y="107"/>
                  </a:lnTo>
                  <a:lnTo>
                    <a:pt x="7566" y="200"/>
                  </a:lnTo>
                  <a:lnTo>
                    <a:pt x="7392" y="320"/>
                  </a:lnTo>
                  <a:lnTo>
                    <a:pt x="7232" y="467"/>
                  </a:lnTo>
                  <a:lnTo>
                    <a:pt x="7165" y="547"/>
                  </a:lnTo>
                  <a:lnTo>
                    <a:pt x="7099" y="641"/>
                  </a:lnTo>
                  <a:lnTo>
                    <a:pt x="7032" y="734"/>
                  </a:lnTo>
                  <a:lnTo>
                    <a:pt x="6978" y="841"/>
                  </a:lnTo>
                  <a:lnTo>
                    <a:pt x="5578" y="3683"/>
                  </a:lnTo>
                  <a:lnTo>
                    <a:pt x="5484" y="3843"/>
                  </a:lnTo>
                  <a:lnTo>
                    <a:pt x="5377" y="3990"/>
                  </a:lnTo>
                  <a:lnTo>
                    <a:pt x="5257" y="4123"/>
                  </a:lnTo>
                  <a:lnTo>
                    <a:pt x="5111" y="4243"/>
                  </a:lnTo>
                  <a:lnTo>
                    <a:pt x="4950" y="4336"/>
                  </a:lnTo>
                  <a:lnTo>
                    <a:pt x="4790" y="4416"/>
                  </a:lnTo>
                  <a:lnTo>
                    <a:pt x="4617" y="4483"/>
                  </a:lnTo>
                  <a:lnTo>
                    <a:pt x="4430" y="4510"/>
                  </a:lnTo>
                  <a:lnTo>
                    <a:pt x="1295" y="4977"/>
                  </a:lnTo>
                  <a:lnTo>
                    <a:pt x="1188" y="4990"/>
                  </a:lnTo>
                  <a:lnTo>
                    <a:pt x="1068" y="5017"/>
                  </a:lnTo>
                  <a:lnTo>
                    <a:pt x="961" y="5057"/>
                  </a:lnTo>
                  <a:lnTo>
                    <a:pt x="868" y="5097"/>
                  </a:lnTo>
                  <a:lnTo>
                    <a:pt x="681" y="5204"/>
                  </a:lnTo>
                  <a:lnTo>
                    <a:pt x="508" y="5324"/>
                  </a:lnTo>
                  <a:lnTo>
                    <a:pt x="374" y="5470"/>
                  </a:lnTo>
                  <a:lnTo>
                    <a:pt x="241" y="5644"/>
                  </a:lnTo>
                  <a:lnTo>
                    <a:pt x="147" y="5817"/>
                  </a:lnTo>
                  <a:lnTo>
                    <a:pt x="67" y="6004"/>
                  </a:lnTo>
                  <a:lnTo>
                    <a:pt x="27" y="6204"/>
                  </a:lnTo>
                  <a:lnTo>
                    <a:pt x="1" y="6404"/>
                  </a:lnTo>
                  <a:lnTo>
                    <a:pt x="1" y="6605"/>
                  </a:lnTo>
                  <a:lnTo>
                    <a:pt x="27" y="6805"/>
                  </a:lnTo>
                  <a:lnTo>
                    <a:pt x="94" y="7005"/>
                  </a:lnTo>
                  <a:lnTo>
                    <a:pt x="187" y="7205"/>
                  </a:lnTo>
                  <a:lnTo>
                    <a:pt x="241" y="7298"/>
                  </a:lnTo>
                  <a:lnTo>
                    <a:pt x="307" y="7392"/>
                  </a:lnTo>
                  <a:lnTo>
                    <a:pt x="374" y="7472"/>
                  </a:lnTo>
                  <a:lnTo>
                    <a:pt x="454" y="7565"/>
                  </a:lnTo>
                  <a:lnTo>
                    <a:pt x="2722" y="9780"/>
                  </a:lnTo>
                  <a:lnTo>
                    <a:pt x="2856" y="9913"/>
                  </a:lnTo>
                  <a:lnTo>
                    <a:pt x="2963" y="10060"/>
                  </a:lnTo>
                  <a:lnTo>
                    <a:pt x="3043" y="10220"/>
                  </a:lnTo>
                  <a:lnTo>
                    <a:pt x="3109" y="10394"/>
                  </a:lnTo>
                  <a:lnTo>
                    <a:pt x="3163" y="10567"/>
                  </a:lnTo>
                  <a:lnTo>
                    <a:pt x="3176" y="10754"/>
                  </a:lnTo>
                  <a:lnTo>
                    <a:pt x="3189" y="10927"/>
                  </a:lnTo>
                  <a:lnTo>
                    <a:pt x="3163" y="11114"/>
                  </a:lnTo>
                  <a:lnTo>
                    <a:pt x="2629" y="14250"/>
                  </a:lnTo>
                  <a:lnTo>
                    <a:pt x="2616" y="14356"/>
                  </a:lnTo>
                  <a:lnTo>
                    <a:pt x="2602" y="14476"/>
                  </a:lnTo>
                  <a:lnTo>
                    <a:pt x="2602" y="14583"/>
                  </a:lnTo>
                  <a:lnTo>
                    <a:pt x="2616" y="14690"/>
                  </a:lnTo>
                  <a:lnTo>
                    <a:pt x="2656" y="14903"/>
                  </a:lnTo>
                  <a:lnTo>
                    <a:pt x="2722" y="15103"/>
                  </a:lnTo>
                  <a:lnTo>
                    <a:pt x="2816" y="15277"/>
                  </a:lnTo>
                  <a:lnTo>
                    <a:pt x="2936" y="15450"/>
                  </a:lnTo>
                  <a:lnTo>
                    <a:pt x="3069" y="15597"/>
                  </a:lnTo>
                  <a:lnTo>
                    <a:pt x="3229" y="15730"/>
                  </a:lnTo>
                  <a:lnTo>
                    <a:pt x="3403" y="15837"/>
                  </a:lnTo>
                  <a:lnTo>
                    <a:pt x="3590" y="15917"/>
                  </a:lnTo>
                  <a:lnTo>
                    <a:pt x="3776" y="15984"/>
                  </a:lnTo>
                  <a:lnTo>
                    <a:pt x="3990" y="16011"/>
                  </a:lnTo>
                  <a:lnTo>
                    <a:pt x="4190" y="16024"/>
                  </a:lnTo>
                  <a:lnTo>
                    <a:pt x="4403" y="15997"/>
                  </a:lnTo>
                  <a:lnTo>
                    <a:pt x="4510" y="15971"/>
                  </a:lnTo>
                  <a:lnTo>
                    <a:pt x="4617" y="15931"/>
                  </a:lnTo>
                  <a:lnTo>
                    <a:pt x="4724" y="15891"/>
                  </a:lnTo>
                  <a:lnTo>
                    <a:pt x="4830" y="15851"/>
                  </a:lnTo>
                  <a:lnTo>
                    <a:pt x="7632" y="14370"/>
                  </a:lnTo>
                  <a:lnTo>
                    <a:pt x="7806" y="14290"/>
                  </a:lnTo>
                  <a:lnTo>
                    <a:pt x="7979" y="14236"/>
                  </a:lnTo>
                  <a:lnTo>
                    <a:pt x="8166" y="14210"/>
                  </a:lnTo>
                  <a:lnTo>
                    <a:pt x="8339" y="14196"/>
                  </a:lnTo>
                  <a:lnTo>
                    <a:pt x="8526" y="14210"/>
                  </a:lnTo>
                  <a:lnTo>
                    <a:pt x="8700" y="14236"/>
                  </a:lnTo>
                  <a:lnTo>
                    <a:pt x="8886" y="14290"/>
                  </a:lnTo>
                  <a:lnTo>
                    <a:pt x="9046" y="14370"/>
                  </a:lnTo>
                  <a:lnTo>
                    <a:pt x="11862" y="15851"/>
                  </a:lnTo>
                  <a:lnTo>
                    <a:pt x="11968" y="15891"/>
                  </a:lnTo>
                  <a:lnTo>
                    <a:pt x="12075" y="15931"/>
                  </a:lnTo>
                  <a:lnTo>
                    <a:pt x="12168" y="15971"/>
                  </a:lnTo>
                  <a:lnTo>
                    <a:pt x="12275" y="15997"/>
                  </a:lnTo>
                  <a:lnTo>
                    <a:pt x="12489" y="16024"/>
                  </a:lnTo>
                  <a:lnTo>
                    <a:pt x="12702" y="16011"/>
                  </a:lnTo>
                  <a:lnTo>
                    <a:pt x="12902" y="15984"/>
                  </a:lnTo>
                  <a:lnTo>
                    <a:pt x="13102" y="15917"/>
                  </a:lnTo>
                  <a:lnTo>
                    <a:pt x="13289" y="15837"/>
                  </a:lnTo>
                  <a:lnTo>
                    <a:pt x="13463" y="15730"/>
                  </a:lnTo>
                  <a:lnTo>
                    <a:pt x="13609" y="15597"/>
                  </a:lnTo>
                  <a:lnTo>
                    <a:pt x="13756" y="15450"/>
                  </a:lnTo>
                  <a:lnTo>
                    <a:pt x="13863" y="15277"/>
                  </a:lnTo>
                  <a:lnTo>
                    <a:pt x="13956" y="15103"/>
                  </a:lnTo>
                  <a:lnTo>
                    <a:pt x="14036" y="14903"/>
                  </a:lnTo>
                  <a:lnTo>
                    <a:pt x="14076" y="14690"/>
                  </a:lnTo>
                  <a:lnTo>
                    <a:pt x="14076" y="14583"/>
                  </a:lnTo>
                  <a:lnTo>
                    <a:pt x="14076" y="14476"/>
                  </a:lnTo>
                  <a:lnTo>
                    <a:pt x="14076" y="14356"/>
                  </a:lnTo>
                  <a:lnTo>
                    <a:pt x="14063" y="14250"/>
                  </a:lnTo>
                  <a:lnTo>
                    <a:pt x="13529" y="11114"/>
                  </a:lnTo>
                  <a:lnTo>
                    <a:pt x="13503" y="10927"/>
                  </a:lnTo>
                  <a:lnTo>
                    <a:pt x="13503" y="10754"/>
                  </a:lnTo>
                  <a:lnTo>
                    <a:pt x="13529" y="10567"/>
                  </a:lnTo>
                  <a:lnTo>
                    <a:pt x="13583" y="10394"/>
                  </a:lnTo>
                  <a:lnTo>
                    <a:pt x="13636" y="10220"/>
                  </a:lnTo>
                  <a:lnTo>
                    <a:pt x="13730" y="10060"/>
                  </a:lnTo>
                  <a:lnTo>
                    <a:pt x="13836" y="9913"/>
                  </a:lnTo>
                  <a:lnTo>
                    <a:pt x="13956" y="9780"/>
                  </a:lnTo>
                  <a:lnTo>
                    <a:pt x="16238" y="7565"/>
                  </a:lnTo>
                  <a:lnTo>
                    <a:pt x="16318" y="7472"/>
                  </a:lnTo>
                  <a:lnTo>
                    <a:pt x="16385" y="7392"/>
                  </a:lnTo>
                  <a:lnTo>
                    <a:pt x="16451" y="7298"/>
                  </a:lnTo>
                  <a:lnTo>
                    <a:pt x="16505" y="7205"/>
                  </a:lnTo>
                  <a:lnTo>
                    <a:pt x="16598" y="7005"/>
                  </a:lnTo>
                  <a:lnTo>
                    <a:pt x="16651" y="6805"/>
                  </a:lnTo>
                  <a:lnTo>
                    <a:pt x="16691" y="6605"/>
                  </a:lnTo>
                  <a:lnTo>
                    <a:pt x="16691" y="6404"/>
                  </a:lnTo>
                  <a:lnTo>
                    <a:pt x="16665" y="6204"/>
                  </a:lnTo>
                  <a:lnTo>
                    <a:pt x="16611" y="6004"/>
                  </a:lnTo>
                  <a:lnTo>
                    <a:pt x="16545" y="5817"/>
                  </a:lnTo>
                  <a:lnTo>
                    <a:pt x="16438" y="5644"/>
                  </a:lnTo>
                  <a:lnTo>
                    <a:pt x="16318" y="5470"/>
                  </a:lnTo>
                  <a:lnTo>
                    <a:pt x="16171" y="5324"/>
                  </a:lnTo>
                  <a:lnTo>
                    <a:pt x="16011" y="5204"/>
                  </a:lnTo>
                  <a:lnTo>
                    <a:pt x="15824" y="5097"/>
                  </a:lnTo>
                  <a:lnTo>
                    <a:pt x="15717" y="5057"/>
                  </a:lnTo>
                  <a:lnTo>
                    <a:pt x="15611" y="5017"/>
                  </a:lnTo>
                  <a:lnTo>
                    <a:pt x="15504" y="4990"/>
                  </a:lnTo>
                  <a:lnTo>
                    <a:pt x="15397" y="4977"/>
                  </a:lnTo>
                  <a:lnTo>
                    <a:pt x="12249" y="4510"/>
                  </a:lnTo>
                  <a:lnTo>
                    <a:pt x="12075" y="4483"/>
                  </a:lnTo>
                  <a:lnTo>
                    <a:pt x="11902" y="4416"/>
                  </a:lnTo>
                  <a:lnTo>
                    <a:pt x="11728" y="4336"/>
                  </a:lnTo>
                  <a:lnTo>
                    <a:pt x="11581" y="4243"/>
                  </a:lnTo>
                  <a:lnTo>
                    <a:pt x="11435" y="4123"/>
                  </a:lnTo>
                  <a:lnTo>
                    <a:pt x="11315" y="3990"/>
                  </a:lnTo>
                  <a:lnTo>
                    <a:pt x="11195" y="3843"/>
                  </a:lnTo>
                  <a:lnTo>
                    <a:pt x="11114" y="3683"/>
                  </a:lnTo>
                  <a:lnTo>
                    <a:pt x="9700" y="841"/>
                  </a:lnTo>
                  <a:lnTo>
                    <a:pt x="9647" y="734"/>
                  </a:lnTo>
                  <a:lnTo>
                    <a:pt x="9593" y="641"/>
                  </a:lnTo>
                  <a:lnTo>
                    <a:pt x="9527" y="547"/>
                  </a:lnTo>
                  <a:lnTo>
                    <a:pt x="9447" y="467"/>
                  </a:lnTo>
                  <a:lnTo>
                    <a:pt x="9300" y="320"/>
                  </a:lnTo>
                  <a:lnTo>
                    <a:pt x="9127" y="200"/>
                  </a:lnTo>
                  <a:lnTo>
                    <a:pt x="8940" y="107"/>
                  </a:lnTo>
                  <a:lnTo>
                    <a:pt x="8740" y="54"/>
                  </a:lnTo>
                  <a:lnTo>
                    <a:pt x="8553" y="14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4193047" y="1839808"/>
              <a:ext cx="4481" cy="1493103"/>
            </a:xfrm>
            <a:custGeom>
              <a:avLst/>
              <a:gdLst/>
              <a:ahLst/>
              <a:cxnLst/>
              <a:rect l="l" t="t" r="r" b="b"/>
              <a:pathLst>
                <a:path w="254" h="84643" extrusionOk="0">
                  <a:moveTo>
                    <a:pt x="0" y="1"/>
                  </a:moveTo>
                  <a:lnTo>
                    <a:pt x="0" y="84643"/>
                  </a:lnTo>
                  <a:lnTo>
                    <a:pt x="254" y="84643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4111144" y="3296642"/>
              <a:ext cx="168286" cy="160065"/>
            </a:xfrm>
            <a:custGeom>
              <a:avLst/>
              <a:gdLst/>
              <a:ahLst/>
              <a:cxnLst/>
              <a:rect l="l" t="t" r="r" b="b"/>
              <a:pathLst>
                <a:path w="9540" h="9074" extrusionOk="0">
                  <a:moveTo>
                    <a:pt x="4777" y="1"/>
                  </a:moveTo>
                  <a:lnTo>
                    <a:pt x="3296" y="2990"/>
                  </a:lnTo>
                  <a:lnTo>
                    <a:pt x="0" y="3457"/>
                  </a:lnTo>
                  <a:lnTo>
                    <a:pt x="2388" y="5791"/>
                  </a:lnTo>
                  <a:lnTo>
                    <a:pt x="1828" y="9074"/>
                  </a:lnTo>
                  <a:lnTo>
                    <a:pt x="4777" y="7526"/>
                  </a:lnTo>
                  <a:lnTo>
                    <a:pt x="7725" y="9074"/>
                  </a:lnTo>
                  <a:lnTo>
                    <a:pt x="7151" y="5791"/>
                  </a:lnTo>
                  <a:lnTo>
                    <a:pt x="9540" y="3457"/>
                  </a:lnTo>
                  <a:lnTo>
                    <a:pt x="6244" y="2990"/>
                  </a:lnTo>
                  <a:lnTo>
                    <a:pt x="47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3830598" y="1666830"/>
              <a:ext cx="315156" cy="221488"/>
            </a:xfrm>
            <a:custGeom>
              <a:avLst/>
              <a:gdLst/>
              <a:ahLst/>
              <a:cxnLst/>
              <a:rect l="l" t="t" r="r" b="b"/>
              <a:pathLst>
                <a:path w="17866" h="12556" extrusionOk="0">
                  <a:moveTo>
                    <a:pt x="5164" y="0"/>
                  </a:moveTo>
                  <a:lnTo>
                    <a:pt x="0" y="5017"/>
                  </a:lnTo>
                  <a:lnTo>
                    <a:pt x="601" y="5951"/>
                  </a:lnTo>
                  <a:lnTo>
                    <a:pt x="1201" y="6885"/>
                  </a:lnTo>
                  <a:lnTo>
                    <a:pt x="1828" y="7819"/>
                  </a:lnTo>
                  <a:lnTo>
                    <a:pt x="2469" y="8739"/>
                  </a:lnTo>
                  <a:lnTo>
                    <a:pt x="3136" y="9647"/>
                  </a:lnTo>
                  <a:lnTo>
                    <a:pt x="3469" y="10100"/>
                  </a:lnTo>
                  <a:lnTo>
                    <a:pt x="3816" y="10541"/>
                  </a:lnTo>
                  <a:lnTo>
                    <a:pt x="4176" y="10967"/>
                  </a:lnTo>
                  <a:lnTo>
                    <a:pt x="4537" y="11394"/>
                  </a:lnTo>
                  <a:lnTo>
                    <a:pt x="4897" y="11821"/>
                  </a:lnTo>
                  <a:lnTo>
                    <a:pt x="5271" y="12235"/>
                  </a:lnTo>
                  <a:lnTo>
                    <a:pt x="6845" y="12355"/>
                  </a:lnTo>
                  <a:lnTo>
                    <a:pt x="8406" y="12462"/>
                  </a:lnTo>
                  <a:lnTo>
                    <a:pt x="9180" y="12502"/>
                  </a:lnTo>
                  <a:lnTo>
                    <a:pt x="9967" y="12529"/>
                  </a:lnTo>
                  <a:lnTo>
                    <a:pt x="10741" y="12555"/>
                  </a:lnTo>
                  <a:lnTo>
                    <a:pt x="11515" y="12555"/>
                  </a:lnTo>
                  <a:lnTo>
                    <a:pt x="12849" y="12542"/>
                  </a:lnTo>
                  <a:lnTo>
                    <a:pt x="14490" y="12502"/>
                  </a:lnTo>
                  <a:lnTo>
                    <a:pt x="15330" y="12475"/>
                  </a:lnTo>
                  <a:lnTo>
                    <a:pt x="16144" y="12435"/>
                  </a:lnTo>
                  <a:lnTo>
                    <a:pt x="16878" y="12382"/>
                  </a:lnTo>
                  <a:lnTo>
                    <a:pt x="17492" y="12328"/>
                  </a:lnTo>
                  <a:lnTo>
                    <a:pt x="17532" y="12062"/>
                  </a:lnTo>
                  <a:lnTo>
                    <a:pt x="17572" y="11728"/>
                  </a:lnTo>
                  <a:lnTo>
                    <a:pt x="17665" y="10967"/>
                  </a:lnTo>
                  <a:lnTo>
                    <a:pt x="17732" y="10074"/>
                  </a:lnTo>
                  <a:lnTo>
                    <a:pt x="17785" y="9140"/>
                  </a:lnTo>
                  <a:lnTo>
                    <a:pt x="17839" y="8219"/>
                  </a:lnTo>
                  <a:lnTo>
                    <a:pt x="17852" y="7365"/>
                  </a:lnTo>
                  <a:lnTo>
                    <a:pt x="17865" y="6645"/>
                  </a:lnTo>
                  <a:lnTo>
                    <a:pt x="17852" y="6364"/>
                  </a:lnTo>
                  <a:lnTo>
                    <a:pt x="17839" y="6124"/>
                  </a:lnTo>
                  <a:lnTo>
                    <a:pt x="16785" y="6018"/>
                  </a:lnTo>
                  <a:lnTo>
                    <a:pt x="15624" y="5884"/>
                  </a:lnTo>
                  <a:lnTo>
                    <a:pt x="13116" y="5657"/>
                  </a:lnTo>
                  <a:lnTo>
                    <a:pt x="10621" y="5444"/>
                  </a:lnTo>
                  <a:lnTo>
                    <a:pt x="8406" y="5257"/>
                  </a:lnTo>
                  <a:lnTo>
                    <a:pt x="7592" y="4003"/>
                  </a:lnTo>
                  <a:lnTo>
                    <a:pt x="6751" y="2642"/>
                  </a:lnTo>
                  <a:lnTo>
                    <a:pt x="5911" y="1281"/>
                  </a:lnTo>
                  <a:lnTo>
                    <a:pt x="5164" y="0"/>
                  </a:lnTo>
                  <a:close/>
                </a:path>
              </a:pathLst>
            </a:custGeom>
            <a:solidFill>
              <a:srgbClr val="FFC2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3830598" y="1666830"/>
              <a:ext cx="315156" cy="221488"/>
            </a:xfrm>
            <a:custGeom>
              <a:avLst/>
              <a:gdLst/>
              <a:ahLst/>
              <a:cxnLst/>
              <a:rect l="l" t="t" r="r" b="b"/>
              <a:pathLst>
                <a:path w="17866" h="12556" fill="none" extrusionOk="0">
                  <a:moveTo>
                    <a:pt x="5164" y="0"/>
                  </a:moveTo>
                  <a:lnTo>
                    <a:pt x="5164" y="0"/>
                  </a:lnTo>
                  <a:lnTo>
                    <a:pt x="5911" y="1281"/>
                  </a:lnTo>
                  <a:lnTo>
                    <a:pt x="6751" y="2642"/>
                  </a:lnTo>
                  <a:lnTo>
                    <a:pt x="7592" y="4003"/>
                  </a:lnTo>
                  <a:lnTo>
                    <a:pt x="8406" y="5257"/>
                  </a:lnTo>
                  <a:lnTo>
                    <a:pt x="8406" y="5257"/>
                  </a:lnTo>
                  <a:lnTo>
                    <a:pt x="10621" y="5444"/>
                  </a:lnTo>
                  <a:lnTo>
                    <a:pt x="13116" y="5657"/>
                  </a:lnTo>
                  <a:lnTo>
                    <a:pt x="15624" y="5884"/>
                  </a:lnTo>
                  <a:lnTo>
                    <a:pt x="16785" y="6018"/>
                  </a:lnTo>
                  <a:lnTo>
                    <a:pt x="17839" y="6124"/>
                  </a:lnTo>
                  <a:lnTo>
                    <a:pt x="17839" y="6124"/>
                  </a:lnTo>
                  <a:lnTo>
                    <a:pt x="17852" y="6364"/>
                  </a:lnTo>
                  <a:lnTo>
                    <a:pt x="17865" y="6645"/>
                  </a:lnTo>
                  <a:lnTo>
                    <a:pt x="17852" y="7365"/>
                  </a:lnTo>
                  <a:lnTo>
                    <a:pt x="17839" y="8219"/>
                  </a:lnTo>
                  <a:lnTo>
                    <a:pt x="17785" y="9140"/>
                  </a:lnTo>
                  <a:lnTo>
                    <a:pt x="17732" y="10074"/>
                  </a:lnTo>
                  <a:lnTo>
                    <a:pt x="17665" y="10967"/>
                  </a:lnTo>
                  <a:lnTo>
                    <a:pt x="17572" y="11728"/>
                  </a:lnTo>
                  <a:lnTo>
                    <a:pt x="17532" y="12062"/>
                  </a:lnTo>
                  <a:lnTo>
                    <a:pt x="17492" y="12328"/>
                  </a:lnTo>
                  <a:lnTo>
                    <a:pt x="17492" y="12328"/>
                  </a:lnTo>
                  <a:lnTo>
                    <a:pt x="16878" y="12382"/>
                  </a:lnTo>
                  <a:lnTo>
                    <a:pt x="16144" y="12435"/>
                  </a:lnTo>
                  <a:lnTo>
                    <a:pt x="15330" y="12475"/>
                  </a:lnTo>
                  <a:lnTo>
                    <a:pt x="14490" y="12502"/>
                  </a:lnTo>
                  <a:lnTo>
                    <a:pt x="12849" y="12542"/>
                  </a:lnTo>
                  <a:lnTo>
                    <a:pt x="11515" y="12555"/>
                  </a:lnTo>
                  <a:lnTo>
                    <a:pt x="11515" y="12555"/>
                  </a:lnTo>
                  <a:lnTo>
                    <a:pt x="10741" y="12555"/>
                  </a:lnTo>
                  <a:lnTo>
                    <a:pt x="9967" y="12529"/>
                  </a:lnTo>
                  <a:lnTo>
                    <a:pt x="9180" y="12502"/>
                  </a:lnTo>
                  <a:lnTo>
                    <a:pt x="8406" y="12462"/>
                  </a:lnTo>
                  <a:lnTo>
                    <a:pt x="6845" y="12355"/>
                  </a:lnTo>
                  <a:lnTo>
                    <a:pt x="5271" y="12235"/>
                  </a:lnTo>
                  <a:lnTo>
                    <a:pt x="5271" y="12235"/>
                  </a:lnTo>
                  <a:lnTo>
                    <a:pt x="4897" y="11821"/>
                  </a:lnTo>
                  <a:lnTo>
                    <a:pt x="4537" y="11394"/>
                  </a:lnTo>
                  <a:lnTo>
                    <a:pt x="4176" y="10967"/>
                  </a:lnTo>
                  <a:lnTo>
                    <a:pt x="3816" y="10541"/>
                  </a:lnTo>
                  <a:lnTo>
                    <a:pt x="3469" y="10100"/>
                  </a:lnTo>
                  <a:lnTo>
                    <a:pt x="3136" y="9647"/>
                  </a:lnTo>
                  <a:lnTo>
                    <a:pt x="2469" y="8739"/>
                  </a:lnTo>
                  <a:lnTo>
                    <a:pt x="1828" y="7819"/>
                  </a:lnTo>
                  <a:lnTo>
                    <a:pt x="1201" y="6885"/>
                  </a:lnTo>
                  <a:lnTo>
                    <a:pt x="601" y="5951"/>
                  </a:lnTo>
                  <a:lnTo>
                    <a:pt x="0" y="5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3152075" y="1562101"/>
              <a:ext cx="256080" cy="473546"/>
            </a:xfrm>
            <a:custGeom>
              <a:avLst/>
              <a:gdLst/>
              <a:ahLst/>
              <a:cxnLst/>
              <a:rect l="l" t="t" r="r" b="b"/>
              <a:pathLst>
                <a:path w="14517" h="26845" extrusionOk="0">
                  <a:moveTo>
                    <a:pt x="9660" y="0"/>
                  </a:moveTo>
                  <a:lnTo>
                    <a:pt x="9193" y="841"/>
                  </a:lnTo>
                  <a:lnTo>
                    <a:pt x="8739" y="1708"/>
                  </a:lnTo>
                  <a:lnTo>
                    <a:pt x="8299" y="2588"/>
                  </a:lnTo>
                  <a:lnTo>
                    <a:pt x="7872" y="3482"/>
                  </a:lnTo>
                  <a:lnTo>
                    <a:pt x="7445" y="4376"/>
                  </a:lnTo>
                  <a:lnTo>
                    <a:pt x="7032" y="5284"/>
                  </a:lnTo>
                  <a:lnTo>
                    <a:pt x="6631" y="6191"/>
                  </a:lnTo>
                  <a:lnTo>
                    <a:pt x="6244" y="7111"/>
                  </a:lnTo>
                  <a:lnTo>
                    <a:pt x="5871" y="8019"/>
                  </a:lnTo>
                  <a:lnTo>
                    <a:pt x="5497" y="8939"/>
                  </a:lnTo>
                  <a:lnTo>
                    <a:pt x="5150" y="9847"/>
                  </a:lnTo>
                  <a:lnTo>
                    <a:pt x="4803" y="10754"/>
                  </a:lnTo>
                  <a:lnTo>
                    <a:pt x="4136" y="12555"/>
                  </a:lnTo>
                  <a:lnTo>
                    <a:pt x="3523" y="14303"/>
                  </a:lnTo>
                  <a:lnTo>
                    <a:pt x="2936" y="16011"/>
                  </a:lnTo>
                  <a:lnTo>
                    <a:pt x="2402" y="17665"/>
                  </a:lnTo>
                  <a:lnTo>
                    <a:pt x="1895" y="19226"/>
                  </a:lnTo>
                  <a:lnTo>
                    <a:pt x="1441" y="20694"/>
                  </a:lnTo>
                  <a:lnTo>
                    <a:pt x="641" y="23282"/>
                  </a:lnTo>
                  <a:lnTo>
                    <a:pt x="307" y="24389"/>
                  </a:lnTo>
                  <a:lnTo>
                    <a:pt x="0" y="25337"/>
                  </a:lnTo>
                  <a:lnTo>
                    <a:pt x="574" y="25590"/>
                  </a:lnTo>
                  <a:lnTo>
                    <a:pt x="1081" y="25804"/>
                  </a:lnTo>
                  <a:lnTo>
                    <a:pt x="1548" y="25977"/>
                  </a:lnTo>
                  <a:lnTo>
                    <a:pt x="2002" y="26137"/>
                  </a:lnTo>
                  <a:lnTo>
                    <a:pt x="2482" y="26284"/>
                  </a:lnTo>
                  <a:lnTo>
                    <a:pt x="3016" y="26444"/>
                  </a:lnTo>
                  <a:lnTo>
                    <a:pt x="4363" y="26844"/>
                  </a:lnTo>
                  <a:lnTo>
                    <a:pt x="4777" y="25950"/>
                  </a:lnTo>
                  <a:lnTo>
                    <a:pt x="5310" y="24763"/>
                  </a:lnTo>
                  <a:lnTo>
                    <a:pt x="6685" y="21628"/>
                  </a:lnTo>
                  <a:lnTo>
                    <a:pt x="8326" y="17838"/>
                  </a:lnTo>
                  <a:lnTo>
                    <a:pt x="10060" y="13822"/>
                  </a:lnTo>
                  <a:lnTo>
                    <a:pt x="13129" y="6671"/>
                  </a:lnTo>
                  <a:lnTo>
                    <a:pt x="14516" y="3416"/>
                  </a:lnTo>
                  <a:lnTo>
                    <a:pt x="14250" y="3229"/>
                  </a:lnTo>
                  <a:lnTo>
                    <a:pt x="13969" y="3029"/>
                  </a:lnTo>
                  <a:lnTo>
                    <a:pt x="13382" y="2575"/>
                  </a:lnTo>
                  <a:lnTo>
                    <a:pt x="12128" y="1574"/>
                  </a:lnTo>
                  <a:lnTo>
                    <a:pt x="11488" y="1094"/>
                  </a:lnTo>
                  <a:lnTo>
                    <a:pt x="11168" y="854"/>
                  </a:lnTo>
                  <a:lnTo>
                    <a:pt x="10861" y="641"/>
                  </a:lnTo>
                  <a:lnTo>
                    <a:pt x="10554" y="454"/>
                  </a:lnTo>
                  <a:lnTo>
                    <a:pt x="10247" y="267"/>
                  </a:lnTo>
                  <a:lnTo>
                    <a:pt x="9940" y="120"/>
                  </a:lnTo>
                  <a:lnTo>
                    <a:pt x="9660" y="0"/>
                  </a:lnTo>
                  <a:close/>
                </a:path>
              </a:pathLst>
            </a:custGeom>
            <a:solidFill>
              <a:srgbClr val="FFC2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3751747" y="1490553"/>
              <a:ext cx="199597" cy="284322"/>
            </a:xfrm>
            <a:custGeom>
              <a:avLst/>
              <a:gdLst/>
              <a:ahLst/>
              <a:cxnLst/>
              <a:rect l="l" t="t" r="r" b="b"/>
              <a:pathLst>
                <a:path w="11315" h="16118" extrusionOk="0">
                  <a:moveTo>
                    <a:pt x="4564" y="0"/>
                  </a:moveTo>
                  <a:lnTo>
                    <a:pt x="1" y="7485"/>
                  </a:lnTo>
                  <a:lnTo>
                    <a:pt x="4350" y="16117"/>
                  </a:lnTo>
                  <a:lnTo>
                    <a:pt x="4684" y="16064"/>
                  </a:lnTo>
                  <a:lnTo>
                    <a:pt x="5031" y="15984"/>
                  </a:lnTo>
                  <a:lnTo>
                    <a:pt x="5364" y="15877"/>
                  </a:lnTo>
                  <a:lnTo>
                    <a:pt x="5698" y="15770"/>
                  </a:lnTo>
                  <a:lnTo>
                    <a:pt x="6018" y="15637"/>
                  </a:lnTo>
                  <a:lnTo>
                    <a:pt x="6352" y="15504"/>
                  </a:lnTo>
                  <a:lnTo>
                    <a:pt x="6658" y="15343"/>
                  </a:lnTo>
                  <a:lnTo>
                    <a:pt x="6979" y="15183"/>
                  </a:lnTo>
                  <a:lnTo>
                    <a:pt x="7286" y="15010"/>
                  </a:lnTo>
                  <a:lnTo>
                    <a:pt x="7579" y="14823"/>
                  </a:lnTo>
                  <a:lnTo>
                    <a:pt x="7873" y="14636"/>
                  </a:lnTo>
                  <a:lnTo>
                    <a:pt x="8153" y="14450"/>
                  </a:lnTo>
                  <a:lnTo>
                    <a:pt x="8700" y="14049"/>
                  </a:lnTo>
                  <a:lnTo>
                    <a:pt x="9207" y="13662"/>
                  </a:lnTo>
                  <a:lnTo>
                    <a:pt x="9660" y="13262"/>
                  </a:lnTo>
                  <a:lnTo>
                    <a:pt x="10074" y="12889"/>
                  </a:lnTo>
                  <a:lnTo>
                    <a:pt x="10434" y="12542"/>
                  </a:lnTo>
                  <a:lnTo>
                    <a:pt x="10741" y="12235"/>
                  </a:lnTo>
                  <a:lnTo>
                    <a:pt x="11168" y="11781"/>
                  </a:lnTo>
                  <a:lnTo>
                    <a:pt x="11315" y="11608"/>
                  </a:lnTo>
                  <a:lnTo>
                    <a:pt x="11155" y="11234"/>
                  </a:lnTo>
                  <a:lnTo>
                    <a:pt x="10981" y="10834"/>
                  </a:lnTo>
                  <a:lnTo>
                    <a:pt x="10568" y="9980"/>
                  </a:lnTo>
                  <a:lnTo>
                    <a:pt x="10101" y="9086"/>
                  </a:lnTo>
                  <a:lnTo>
                    <a:pt x="9594" y="8139"/>
                  </a:lnTo>
                  <a:lnTo>
                    <a:pt x="9047" y="7178"/>
                  </a:lnTo>
                  <a:lnTo>
                    <a:pt x="8473" y="6218"/>
                  </a:lnTo>
                  <a:lnTo>
                    <a:pt x="7913" y="5257"/>
                  </a:lnTo>
                  <a:lnTo>
                    <a:pt x="7339" y="4336"/>
                  </a:lnTo>
                  <a:lnTo>
                    <a:pt x="6272" y="2642"/>
                  </a:lnTo>
                  <a:lnTo>
                    <a:pt x="5391" y="1268"/>
                  </a:lnTo>
                  <a:lnTo>
                    <a:pt x="45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3304573" y="1385348"/>
              <a:ext cx="221029" cy="254192"/>
            </a:xfrm>
            <a:custGeom>
              <a:avLst/>
              <a:gdLst/>
              <a:ahLst/>
              <a:cxnLst/>
              <a:rect l="l" t="t" r="r" b="b"/>
              <a:pathLst>
                <a:path w="12530" h="14410" extrusionOk="0">
                  <a:moveTo>
                    <a:pt x="12516" y="0"/>
                  </a:moveTo>
                  <a:lnTo>
                    <a:pt x="12196" y="120"/>
                  </a:lnTo>
                  <a:lnTo>
                    <a:pt x="11809" y="280"/>
                  </a:lnTo>
                  <a:lnTo>
                    <a:pt x="11302" y="494"/>
                  </a:lnTo>
                  <a:lnTo>
                    <a:pt x="10675" y="801"/>
                  </a:lnTo>
                  <a:lnTo>
                    <a:pt x="9941" y="1174"/>
                  </a:lnTo>
                  <a:lnTo>
                    <a:pt x="9541" y="1388"/>
                  </a:lnTo>
                  <a:lnTo>
                    <a:pt x="9114" y="1628"/>
                  </a:lnTo>
                  <a:lnTo>
                    <a:pt x="8673" y="1895"/>
                  </a:lnTo>
                  <a:lnTo>
                    <a:pt x="8220" y="2188"/>
                  </a:lnTo>
                  <a:lnTo>
                    <a:pt x="7753" y="2495"/>
                  </a:lnTo>
                  <a:lnTo>
                    <a:pt x="7259" y="2829"/>
                  </a:lnTo>
                  <a:lnTo>
                    <a:pt x="6765" y="3176"/>
                  </a:lnTo>
                  <a:lnTo>
                    <a:pt x="6258" y="3563"/>
                  </a:lnTo>
                  <a:lnTo>
                    <a:pt x="5751" y="3976"/>
                  </a:lnTo>
                  <a:lnTo>
                    <a:pt x="5218" y="4403"/>
                  </a:lnTo>
                  <a:lnTo>
                    <a:pt x="4697" y="4870"/>
                  </a:lnTo>
                  <a:lnTo>
                    <a:pt x="4164" y="5350"/>
                  </a:lnTo>
                  <a:lnTo>
                    <a:pt x="3630" y="5871"/>
                  </a:lnTo>
                  <a:lnTo>
                    <a:pt x="3096" y="6418"/>
                  </a:lnTo>
                  <a:lnTo>
                    <a:pt x="2563" y="6991"/>
                  </a:lnTo>
                  <a:lnTo>
                    <a:pt x="2042" y="7592"/>
                  </a:lnTo>
                  <a:lnTo>
                    <a:pt x="1522" y="8232"/>
                  </a:lnTo>
                  <a:lnTo>
                    <a:pt x="1002" y="8886"/>
                  </a:lnTo>
                  <a:lnTo>
                    <a:pt x="495" y="9593"/>
                  </a:lnTo>
                  <a:lnTo>
                    <a:pt x="1" y="10314"/>
                  </a:lnTo>
                  <a:lnTo>
                    <a:pt x="108" y="10447"/>
                  </a:lnTo>
                  <a:lnTo>
                    <a:pt x="401" y="10781"/>
                  </a:lnTo>
                  <a:lnTo>
                    <a:pt x="895" y="11288"/>
                  </a:lnTo>
                  <a:lnTo>
                    <a:pt x="1202" y="11581"/>
                  </a:lnTo>
                  <a:lnTo>
                    <a:pt x="1535" y="11901"/>
                  </a:lnTo>
                  <a:lnTo>
                    <a:pt x="1909" y="12235"/>
                  </a:lnTo>
                  <a:lnTo>
                    <a:pt x="2323" y="12568"/>
                  </a:lnTo>
                  <a:lnTo>
                    <a:pt x="2763" y="12915"/>
                  </a:lnTo>
                  <a:lnTo>
                    <a:pt x="3230" y="13249"/>
                  </a:lnTo>
                  <a:lnTo>
                    <a:pt x="3723" y="13569"/>
                  </a:lnTo>
                  <a:lnTo>
                    <a:pt x="4244" y="13876"/>
                  </a:lnTo>
                  <a:lnTo>
                    <a:pt x="4511" y="14023"/>
                  </a:lnTo>
                  <a:lnTo>
                    <a:pt x="4777" y="14156"/>
                  </a:lnTo>
                  <a:lnTo>
                    <a:pt x="5058" y="14290"/>
                  </a:lnTo>
                  <a:lnTo>
                    <a:pt x="5338" y="14410"/>
                  </a:lnTo>
                  <a:lnTo>
                    <a:pt x="5698" y="14196"/>
                  </a:lnTo>
                  <a:lnTo>
                    <a:pt x="6045" y="13969"/>
                  </a:lnTo>
                  <a:lnTo>
                    <a:pt x="6378" y="13729"/>
                  </a:lnTo>
                  <a:lnTo>
                    <a:pt x="6699" y="13489"/>
                  </a:lnTo>
                  <a:lnTo>
                    <a:pt x="7006" y="13236"/>
                  </a:lnTo>
                  <a:lnTo>
                    <a:pt x="7299" y="12995"/>
                  </a:lnTo>
                  <a:lnTo>
                    <a:pt x="7593" y="12729"/>
                  </a:lnTo>
                  <a:lnTo>
                    <a:pt x="7873" y="12462"/>
                  </a:lnTo>
                  <a:lnTo>
                    <a:pt x="8140" y="12195"/>
                  </a:lnTo>
                  <a:lnTo>
                    <a:pt x="8393" y="11928"/>
                  </a:lnTo>
                  <a:lnTo>
                    <a:pt x="8633" y="11648"/>
                  </a:lnTo>
                  <a:lnTo>
                    <a:pt x="8873" y="11368"/>
                  </a:lnTo>
                  <a:lnTo>
                    <a:pt x="9100" y="11087"/>
                  </a:lnTo>
                  <a:lnTo>
                    <a:pt x="9314" y="10794"/>
                  </a:lnTo>
                  <a:lnTo>
                    <a:pt x="9527" y="10500"/>
                  </a:lnTo>
                  <a:lnTo>
                    <a:pt x="9727" y="10207"/>
                  </a:lnTo>
                  <a:lnTo>
                    <a:pt x="9914" y="9913"/>
                  </a:lnTo>
                  <a:lnTo>
                    <a:pt x="10101" y="9620"/>
                  </a:lnTo>
                  <a:lnTo>
                    <a:pt x="10434" y="9019"/>
                  </a:lnTo>
                  <a:lnTo>
                    <a:pt x="10741" y="8419"/>
                  </a:lnTo>
                  <a:lnTo>
                    <a:pt x="11008" y="7819"/>
                  </a:lnTo>
                  <a:lnTo>
                    <a:pt x="11262" y="7232"/>
                  </a:lnTo>
                  <a:lnTo>
                    <a:pt x="11475" y="6631"/>
                  </a:lnTo>
                  <a:lnTo>
                    <a:pt x="11662" y="6058"/>
                  </a:lnTo>
                  <a:lnTo>
                    <a:pt x="11835" y="5484"/>
                  </a:lnTo>
                  <a:lnTo>
                    <a:pt x="11969" y="4923"/>
                  </a:lnTo>
                  <a:lnTo>
                    <a:pt x="12102" y="4376"/>
                  </a:lnTo>
                  <a:lnTo>
                    <a:pt x="12196" y="3843"/>
                  </a:lnTo>
                  <a:lnTo>
                    <a:pt x="12289" y="3349"/>
                  </a:lnTo>
                  <a:lnTo>
                    <a:pt x="12356" y="2869"/>
                  </a:lnTo>
                  <a:lnTo>
                    <a:pt x="12409" y="2415"/>
                  </a:lnTo>
                  <a:lnTo>
                    <a:pt x="12449" y="2002"/>
                  </a:lnTo>
                  <a:lnTo>
                    <a:pt x="12489" y="1601"/>
                  </a:lnTo>
                  <a:lnTo>
                    <a:pt x="12516" y="934"/>
                  </a:lnTo>
                  <a:lnTo>
                    <a:pt x="12529" y="441"/>
                  </a:lnTo>
                  <a:lnTo>
                    <a:pt x="12516" y="120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3278219" y="2786405"/>
              <a:ext cx="151827" cy="128754"/>
            </a:xfrm>
            <a:custGeom>
              <a:avLst/>
              <a:gdLst/>
              <a:ahLst/>
              <a:cxnLst/>
              <a:rect l="l" t="t" r="r" b="b"/>
              <a:pathLst>
                <a:path w="8607" h="7299" extrusionOk="0">
                  <a:moveTo>
                    <a:pt x="4764" y="0"/>
                  </a:moveTo>
                  <a:lnTo>
                    <a:pt x="4484" y="14"/>
                  </a:lnTo>
                  <a:lnTo>
                    <a:pt x="4203" y="40"/>
                  </a:lnTo>
                  <a:lnTo>
                    <a:pt x="3923" y="67"/>
                  </a:lnTo>
                  <a:lnTo>
                    <a:pt x="3643" y="107"/>
                  </a:lnTo>
                  <a:lnTo>
                    <a:pt x="3363" y="161"/>
                  </a:lnTo>
                  <a:lnTo>
                    <a:pt x="3083" y="214"/>
                  </a:lnTo>
                  <a:lnTo>
                    <a:pt x="2803" y="281"/>
                  </a:lnTo>
                  <a:lnTo>
                    <a:pt x="2536" y="347"/>
                  </a:lnTo>
                  <a:lnTo>
                    <a:pt x="2269" y="441"/>
                  </a:lnTo>
                  <a:lnTo>
                    <a:pt x="2002" y="521"/>
                  </a:lnTo>
                  <a:lnTo>
                    <a:pt x="1735" y="627"/>
                  </a:lnTo>
                  <a:lnTo>
                    <a:pt x="1468" y="734"/>
                  </a:lnTo>
                  <a:lnTo>
                    <a:pt x="1215" y="841"/>
                  </a:lnTo>
                  <a:lnTo>
                    <a:pt x="961" y="974"/>
                  </a:lnTo>
                  <a:lnTo>
                    <a:pt x="721" y="1108"/>
                  </a:lnTo>
                  <a:lnTo>
                    <a:pt x="481" y="1241"/>
                  </a:lnTo>
                  <a:lnTo>
                    <a:pt x="241" y="1401"/>
                  </a:lnTo>
                  <a:lnTo>
                    <a:pt x="1" y="1561"/>
                  </a:lnTo>
                  <a:lnTo>
                    <a:pt x="41" y="1908"/>
                  </a:lnTo>
                  <a:lnTo>
                    <a:pt x="94" y="2255"/>
                  </a:lnTo>
                  <a:lnTo>
                    <a:pt x="147" y="2575"/>
                  </a:lnTo>
                  <a:lnTo>
                    <a:pt x="228" y="2896"/>
                  </a:lnTo>
                  <a:lnTo>
                    <a:pt x="308" y="3202"/>
                  </a:lnTo>
                  <a:lnTo>
                    <a:pt x="401" y="3496"/>
                  </a:lnTo>
                  <a:lnTo>
                    <a:pt x="508" y="3790"/>
                  </a:lnTo>
                  <a:lnTo>
                    <a:pt x="628" y="4056"/>
                  </a:lnTo>
                  <a:lnTo>
                    <a:pt x="748" y="4323"/>
                  </a:lnTo>
                  <a:lnTo>
                    <a:pt x="881" y="4577"/>
                  </a:lnTo>
                  <a:lnTo>
                    <a:pt x="1028" y="4817"/>
                  </a:lnTo>
                  <a:lnTo>
                    <a:pt x="1175" y="5044"/>
                  </a:lnTo>
                  <a:lnTo>
                    <a:pt x="1335" y="5271"/>
                  </a:lnTo>
                  <a:lnTo>
                    <a:pt x="1508" y="5471"/>
                  </a:lnTo>
                  <a:lnTo>
                    <a:pt x="1668" y="5671"/>
                  </a:lnTo>
                  <a:lnTo>
                    <a:pt x="1842" y="5858"/>
                  </a:lnTo>
                  <a:lnTo>
                    <a:pt x="2029" y="6031"/>
                  </a:lnTo>
                  <a:lnTo>
                    <a:pt x="2215" y="6191"/>
                  </a:lnTo>
                  <a:lnTo>
                    <a:pt x="2402" y="6338"/>
                  </a:lnTo>
                  <a:lnTo>
                    <a:pt x="2602" y="6485"/>
                  </a:lnTo>
                  <a:lnTo>
                    <a:pt x="2803" y="6618"/>
                  </a:lnTo>
                  <a:lnTo>
                    <a:pt x="3003" y="6738"/>
                  </a:lnTo>
                  <a:lnTo>
                    <a:pt x="3203" y="6845"/>
                  </a:lnTo>
                  <a:lnTo>
                    <a:pt x="3403" y="6938"/>
                  </a:lnTo>
                  <a:lnTo>
                    <a:pt x="3603" y="7018"/>
                  </a:lnTo>
                  <a:lnTo>
                    <a:pt x="3817" y="7098"/>
                  </a:lnTo>
                  <a:lnTo>
                    <a:pt x="4017" y="7152"/>
                  </a:lnTo>
                  <a:lnTo>
                    <a:pt x="4230" y="7205"/>
                  </a:lnTo>
                  <a:lnTo>
                    <a:pt x="4430" y="7245"/>
                  </a:lnTo>
                  <a:lnTo>
                    <a:pt x="4630" y="7272"/>
                  </a:lnTo>
                  <a:lnTo>
                    <a:pt x="4830" y="7285"/>
                  </a:lnTo>
                  <a:lnTo>
                    <a:pt x="5031" y="7298"/>
                  </a:lnTo>
                  <a:lnTo>
                    <a:pt x="5284" y="7285"/>
                  </a:lnTo>
                  <a:lnTo>
                    <a:pt x="5511" y="7258"/>
                  </a:lnTo>
                  <a:lnTo>
                    <a:pt x="5738" y="7205"/>
                  </a:lnTo>
                  <a:lnTo>
                    <a:pt x="5951" y="7125"/>
                  </a:lnTo>
                  <a:lnTo>
                    <a:pt x="6151" y="7032"/>
                  </a:lnTo>
                  <a:lnTo>
                    <a:pt x="6351" y="6925"/>
                  </a:lnTo>
                  <a:lnTo>
                    <a:pt x="6525" y="6805"/>
                  </a:lnTo>
                  <a:lnTo>
                    <a:pt x="6698" y="6658"/>
                  </a:lnTo>
                  <a:lnTo>
                    <a:pt x="6872" y="6511"/>
                  </a:lnTo>
                  <a:lnTo>
                    <a:pt x="7019" y="6338"/>
                  </a:lnTo>
                  <a:lnTo>
                    <a:pt x="7165" y="6151"/>
                  </a:lnTo>
                  <a:lnTo>
                    <a:pt x="7299" y="5951"/>
                  </a:lnTo>
                  <a:lnTo>
                    <a:pt x="7432" y="5751"/>
                  </a:lnTo>
                  <a:lnTo>
                    <a:pt x="7552" y="5524"/>
                  </a:lnTo>
                  <a:lnTo>
                    <a:pt x="7672" y="5297"/>
                  </a:lnTo>
                  <a:lnTo>
                    <a:pt x="7779" y="5057"/>
                  </a:lnTo>
                  <a:lnTo>
                    <a:pt x="7872" y="4817"/>
                  </a:lnTo>
                  <a:lnTo>
                    <a:pt x="7966" y="4563"/>
                  </a:lnTo>
                  <a:lnTo>
                    <a:pt x="8046" y="4297"/>
                  </a:lnTo>
                  <a:lnTo>
                    <a:pt x="8126" y="4030"/>
                  </a:lnTo>
                  <a:lnTo>
                    <a:pt x="8259" y="3483"/>
                  </a:lnTo>
                  <a:lnTo>
                    <a:pt x="8366" y="2909"/>
                  </a:lnTo>
                  <a:lnTo>
                    <a:pt x="8460" y="2335"/>
                  </a:lnTo>
                  <a:lnTo>
                    <a:pt x="8526" y="1762"/>
                  </a:lnTo>
                  <a:lnTo>
                    <a:pt x="8566" y="1201"/>
                  </a:lnTo>
                  <a:lnTo>
                    <a:pt x="8606" y="654"/>
                  </a:lnTo>
                  <a:lnTo>
                    <a:pt x="8353" y="547"/>
                  </a:lnTo>
                  <a:lnTo>
                    <a:pt x="8086" y="454"/>
                  </a:lnTo>
                  <a:lnTo>
                    <a:pt x="7819" y="374"/>
                  </a:lnTo>
                  <a:lnTo>
                    <a:pt x="7552" y="307"/>
                  </a:lnTo>
                  <a:lnTo>
                    <a:pt x="7285" y="241"/>
                  </a:lnTo>
                  <a:lnTo>
                    <a:pt x="7005" y="174"/>
                  </a:lnTo>
                  <a:lnTo>
                    <a:pt x="6738" y="120"/>
                  </a:lnTo>
                  <a:lnTo>
                    <a:pt x="6458" y="80"/>
                  </a:lnTo>
                  <a:lnTo>
                    <a:pt x="6178" y="54"/>
                  </a:lnTo>
                  <a:lnTo>
                    <a:pt x="5898" y="27"/>
                  </a:lnTo>
                  <a:lnTo>
                    <a:pt x="56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3277760" y="2692031"/>
              <a:ext cx="152515" cy="121928"/>
            </a:xfrm>
            <a:custGeom>
              <a:avLst/>
              <a:gdLst/>
              <a:ahLst/>
              <a:cxnLst/>
              <a:rect l="l" t="t" r="r" b="b"/>
              <a:pathLst>
                <a:path w="8646" h="6912" extrusionOk="0">
                  <a:moveTo>
                    <a:pt x="1774" y="0"/>
                  </a:moveTo>
                  <a:lnTo>
                    <a:pt x="1574" y="347"/>
                  </a:lnTo>
                  <a:lnTo>
                    <a:pt x="1388" y="707"/>
                  </a:lnTo>
                  <a:lnTo>
                    <a:pt x="1201" y="1068"/>
                  </a:lnTo>
                  <a:lnTo>
                    <a:pt x="1041" y="1441"/>
                  </a:lnTo>
                  <a:lnTo>
                    <a:pt x="881" y="1815"/>
                  </a:lnTo>
                  <a:lnTo>
                    <a:pt x="734" y="2188"/>
                  </a:lnTo>
                  <a:lnTo>
                    <a:pt x="600" y="2575"/>
                  </a:lnTo>
                  <a:lnTo>
                    <a:pt x="480" y="2949"/>
                  </a:lnTo>
                  <a:lnTo>
                    <a:pt x="360" y="3336"/>
                  </a:lnTo>
                  <a:lnTo>
                    <a:pt x="267" y="3736"/>
                  </a:lnTo>
                  <a:lnTo>
                    <a:pt x="187" y="4123"/>
                  </a:lnTo>
                  <a:lnTo>
                    <a:pt x="120" y="4523"/>
                  </a:lnTo>
                  <a:lnTo>
                    <a:pt x="67" y="4910"/>
                  </a:lnTo>
                  <a:lnTo>
                    <a:pt x="27" y="5310"/>
                  </a:lnTo>
                  <a:lnTo>
                    <a:pt x="0" y="5711"/>
                  </a:lnTo>
                  <a:lnTo>
                    <a:pt x="0" y="6111"/>
                  </a:lnTo>
                  <a:lnTo>
                    <a:pt x="0" y="6511"/>
                  </a:lnTo>
                  <a:lnTo>
                    <a:pt x="27" y="6911"/>
                  </a:lnTo>
                  <a:lnTo>
                    <a:pt x="267" y="6751"/>
                  </a:lnTo>
                  <a:lnTo>
                    <a:pt x="507" y="6591"/>
                  </a:lnTo>
                  <a:lnTo>
                    <a:pt x="747" y="6458"/>
                  </a:lnTo>
                  <a:lnTo>
                    <a:pt x="987" y="6324"/>
                  </a:lnTo>
                  <a:lnTo>
                    <a:pt x="1241" y="6191"/>
                  </a:lnTo>
                  <a:lnTo>
                    <a:pt x="1494" y="6084"/>
                  </a:lnTo>
                  <a:lnTo>
                    <a:pt x="1761" y="5977"/>
                  </a:lnTo>
                  <a:lnTo>
                    <a:pt x="2028" y="5871"/>
                  </a:lnTo>
                  <a:lnTo>
                    <a:pt x="2295" y="5791"/>
                  </a:lnTo>
                  <a:lnTo>
                    <a:pt x="2562" y="5697"/>
                  </a:lnTo>
                  <a:lnTo>
                    <a:pt x="2829" y="5631"/>
                  </a:lnTo>
                  <a:lnTo>
                    <a:pt x="3109" y="5564"/>
                  </a:lnTo>
                  <a:lnTo>
                    <a:pt x="3389" y="5511"/>
                  </a:lnTo>
                  <a:lnTo>
                    <a:pt x="3669" y="5457"/>
                  </a:lnTo>
                  <a:lnTo>
                    <a:pt x="3949" y="5417"/>
                  </a:lnTo>
                  <a:lnTo>
                    <a:pt x="4229" y="5390"/>
                  </a:lnTo>
                  <a:lnTo>
                    <a:pt x="4510" y="5364"/>
                  </a:lnTo>
                  <a:lnTo>
                    <a:pt x="4790" y="5350"/>
                  </a:lnTo>
                  <a:lnTo>
                    <a:pt x="5644" y="5350"/>
                  </a:lnTo>
                  <a:lnTo>
                    <a:pt x="5924" y="5377"/>
                  </a:lnTo>
                  <a:lnTo>
                    <a:pt x="6204" y="5404"/>
                  </a:lnTo>
                  <a:lnTo>
                    <a:pt x="6484" y="5430"/>
                  </a:lnTo>
                  <a:lnTo>
                    <a:pt x="6764" y="5470"/>
                  </a:lnTo>
                  <a:lnTo>
                    <a:pt x="7031" y="5524"/>
                  </a:lnTo>
                  <a:lnTo>
                    <a:pt x="7311" y="5591"/>
                  </a:lnTo>
                  <a:lnTo>
                    <a:pt x="7578" y="5657"/>
                  </a:lnTo>
                  <a:lnTo>
                    <a:pt x="7845" y="5724"/>
                  </a:lnTo>
                  <a:lnTo>
                    <a:pt x="8112" y="5804"/>
                  </a:lnTo>
                  <a:lnTo>
                    <a:pt x="8379" y="5897"/>
                  </a:lnTo>
                  <a:lnTo>
                    <a:pt x="8632" y="6004"/>
                  </a:lnTo>
                  <a:lnTo>
                    <a:pt x="8646" y="5524"/>
                  </a:lnTo>
                  <a:lnTo>
                    <a:pt x="8646" y="5070"/>
                  </a:lnTo>
                  <a:lnTo>
                    <a:pt x="8646" y="4443"/>
                  </a:lnTo>
                  <a:lnTo>
                    <a:pt x="8606" y="3829"/>
                  </a:lnTo>
                  <a:lnTo>
                    <a:pt x="8552" y="3229"/>
                  </a:lnTo>
                  <a:lnTo>
                    <a:pt x="8459" y="2642"/>
                  </a:lnTo>
                  <a:lnTo>
                    <a:pt x="8405" y="2362"/>
                  </a:lnTo>
                  <a:lnTo>
                    <a:pt x="8352" y="2095"/>
                  </a:lnTo>
                  <a:lnTo>
                    <a:pt x="8285" y="1828"/>
                  </a:lnTo>
                  <a:lnTo>
                    <a:pt x="8219" y="1575"/>
                  </a:lnTo>
                  <a:lnTo>
                    <a:pt x="8139" y="1334"/>
                  </a:lnTo>
                  <a:lnTo>
                    <a:pt x="8045" y="1094"/>
                  </a:lnTo>
                  <a:lnTo>
                    <a:pt x="7952" y="881"/>
                  </a:lnTo>
                  <a:lnTo>
                    <a:pt x="7858" y="667"/>
                  </a:lnTo>
                  <a:lnTo>
                    <a:pt x="7498" y="707"/>
                  </a:lnTo>
                  <a:lnTo>
                    <a:pt x="7151" y="747"/>
                  </a:lnTo>
                  <a:lnTo>
                    <a:pt x="6791" y="761"/>
                  </a:lnTo>
                  <a:lnTo>
                    <a:pt x="6151" y="761"/>
                  </a:lnTo>
                  <a:lnTo>
                    <a:pt x="5857" y="747"/>
                  </a:lnTo>
                  <a:lnTo>
                    <a:pt x="5270" y="707"/>
                  </a:lnTo>
                  <a:lnTo>
                    <a:pt x="4696" y="627"/>
                  </a:lnTo>
                  <a:lnTo>
                    <a:pt x="4123" y="534"/>
                  </a:lnTo>
                  <a:lnTo>
                    <a:pt x="3536" y="414"/>
                  </a:lnTo>
                  <a:lnTo>
                    <a:pt x="2962" y="294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3628196" y="2786405"/>
              <a:ext cx="151581" cy="128754"/>
            </a:xfrm>
            <a:custGeom>
              <a:avLst/>
              <a:gdLst/>
              <a:ahLst/>
              <a:cxnLst/>
              <a:rect l="l" t="t" r="r" b="b"/>
              <a:pathLst>
                <a:path w="8593" h="7299" extrusionOk="0">
                  <a:moveTo>
                    <a:pt x="2989" y="0"/>
                  </a:moveTo>
                  <a:lnTo>
                    <a:pt x="2695" y="27"/>
                  </a:lnTo>
                  <a:lnTo>
                    <a:pt x="2415" y="54"/>
                  </a:lnTo>
                  <a:lnTo>
                    <a:pt x="2135" y="80"/>
                  </a:lnTo>
                  <a:lnTo>
                    <a:pt x="1868" y="120"/>
                  </a:lnTo>
                  <a:lnTo>
                    <a:pt x="1588" y="174"/>
                  </a:lnTo>
                  <a:lnTo>
                    <a:pt x="1321" y="241"/>
                  </a:lnTo>
                  <a:lnTo>
                    <a:pt x="1041" y="307"/>
                  </a:lnTo>
                  <a:lnTo>
                    <a:pt x="774" y="374"/>
                  </a:lnTo>
                  <a:lnTo>
                    <a:pt x="507" y="454"/>
                  </a:lnTo>
                  <a:lnTo>
                    <a:pt x="254" y="547"/>
                  </a:lnTo>
                  <a:lnTo>
                    <a:pt x="0" y="654"/>
                  </a:lnTo>
                  <a:lnTo>
                    <a:pt x="27" y="1201"/>
                  </a:lnTo>
                  <a:lnTo>
                    <a:pt x="80" y="1762"/>
                  </a:lnTo>
                  <a:lnTo>
                    <a:pt x="147" y="2335"/>
                  </a:lnTo>
                  <a:lnTo>
                    <a:pt x="227" y="2909"/>
                  </a:lnTo>
                  <a:lnTo>
                    <a:pt x="347" y="3483"/>
                  </a:lnTo>
                  <a:lnTo>
                    <a:pt x="481" y="4030"/>
                  </a:lnTo>
                  <a:lnTo>
                    <a:pt x="547" y="4297"/>
                  </a:lnTo>
                  <a:lnTo>
                    <a:pt x="641" y="4563"/>
                  </a:lnTo>
                  <a:lnTo>
                    <a:pt x="734" y="4817"/>
                  </a:lnTo>
                  <a:lnTo>
                    <a:pt x="827" y="5057"/>
                  </a:lnTo>
                  <a:lnTo>
                    <a:pt x="934" y="5297"/>
                  </a:lnTo>
                  <a:lnTo>
                    <a:pt x="1041" y="5524"/>
                  </a:lnTo>
                  <a:lnTo>
                    <a:pt x="1161" y="5751"/>
                  </a:lnTo>
                  <a:lnTo>
                    <a:pt x="1294" y="5951"/>
                  </a:lnTo>
                  <a:lnTo>
                    <a:pt x="1428" y="6151"/>
                  </a:lnTo>
                  <a:lnTo>
                    <a:pt x="1575" y="6338"/>
                  </a:lnTo>
                  <a:lnTo>
                    <a:pt x="1735" y="6511"/>
                  </a:lnTo>
                  <a:lnTo>
                    <a:pt x="1895" y="6658"/>
                  </a:lnTo>
                  <a:lnTo>
                    <a:pt x="2068" y="6805"/>
                  </a:lnTo>
                  <a:lnTo>
                    <a:pt x="2255" y="6925"/>
                  </a:lnTo>
                  <a:lnTo>
                    <a:pt x="2442" y="7032"/>
                  </a:lnTo>
                  <a:lnTo>
                    <a:pt x="2642" y="7125"/>
                  </a:lnTo>
                  <a:lnTo>
                    <a:pt x="2855" y="7205"/>
                  </a:lnTo>
                  <a:lnTo>
                    <a:pt x="3082" y="7258"/>
                  </a:lnTo>
                  <a:lnTo>
                    <a:pt x="3322" y="7285"/>
                  </a:lnTo>
                  <a:lnTo>
                    <a:pt x="3563" y="7298"/>
                  </a:lnTo>
                  <a:lnTo>
                    <a:pt x="3763" y="7285"/>
                  </a:lnTo>
                  <a:lnTo>
                    <a:pt x="3963" y="7272"/>
                  </a:lnTo>
                  <a:lnTo>
                    <a:pt x="4163" y="7245"/>
                  </a:lnTo>
                  <a:lnTo>
                    <a:pt x="4376" y="7205"/>
                  </a:lnTo>
                  <a:lnTo>
                    <a:pt x="4577" y="7152"/>
                  </a:lnTo>
                  <a:lnTo>
                    <a:pt x="4790" y="7098"/>
                  </a:lnTo>
                  <a:lnTo>
                    <a:pt x="4990" y="7018"/>
                  </a:lnTo>
                  <a:lnTo>
                    <a:pt x="5190" y="6938"/>
                  </a:lnTo>
                  <a:lnTo>
                    <a:pt x="5404" y="6845"/>
                  </a:lnTo>
                  <a:lnTo>
                    <a:pt x="5604" y="6738"/>
                  </a:lnTo>
                  <a:lnTo>
                    <a:pt x="5804" y="6618"/>
                  </a:lnTo>
                  <a:lnTo>
                    <a:pt x="6004" y="6485"/>
                  </a:lnTo>
                  <a:lnTo>
                    <a:pt x="6191" y="6338"/>
                  </a:lnTo>
                  <a:lnTo>
                    <a:pt x="6378" y="6191"/>
                  </a:lnTo>
                  <a:lnTo>
                    <a:pt x="6565" y="6031"/>
                  </a:lnTo>
                  <a:lnTo>
                    <a:pt x="6751" y="5858"/>
                  </a:lnTo>
                  <a:lnTo>
                    <a:pt x="6925" y="5671"/>
                  </a:lnTo>
                  <a:lnTo>
                    <a:pt x="7098" y="5471"/>
                  </a:lnTo>
                  <a:lnTo>
                    <a:pt x="7258" y="5271"/>
                  </a:lnTo>
                  <a:lnTo>
                    <a:pt x="7418" y="5044"/>
                  </a:lnTo>
                  <a:lnTo>
                    <a:pt x="7565" y="4817"/>
                  </a:lnTo>
                  <a:lnTo>
                    <a:pt x="7712" y="4577"/>
                  </a:lnTo>
                  <a:lnTo>
                    <a:pt x="7845" y="4323"/>
                  </a:lnTo>
                  <a:lnTo>
                    <a:pt x="7965" y="4056"/>
                  </a:lnTo>
                  <a:lnTo>
                    <a:pt x="8086" y="3790"/>
                  </a:lnTo>
                  <a:lnTo>
                    <a:pt x="8192" y="3496"/>
                  </a:lnTo>
                  <a:lnTo>
                    <a:pt x="8286" y="3202"/>
                  </a:lnTo>
                  <a:lnTo>
                    <a:pt x="8379" y="2896"/>
                  </a:lnTo>
                  <a:lnTo>
                    <a:pt x="8446" y="2575"/>
                  </a:lnTo>
                  <a:lnTo>
                    <a:pt x="8512" y="2255"/>
                  </a:lnTo>
                  <a:lnTo>
                    <a:pt x="8553" y="1908"/>
                  </a:lnTo>
                  <a:lnTo>
                    <a:pt x="8593" y="1561"/>
                  </a:lnTo>
                  <a:lnTo>
                    <a:pt x="8366" y="1401"/>
                  </a:lnTo>
                  <a:lnTo>
                    <a:pt x="8126" y="1241"/>
                  </a:lnTo>
                  <a:lnTo>
                    <a:pt x="7885" y="1108"/>
                  </a:lnTo>
                  <a:lnTo>
                    <a:pt x="7632" y="974"/>
                  </a:lnTo>
                  <a:lnTo>
                    <a:pt x="7378" y="841"/>
                  </a:lnTo>
                  <a:lnTo>
                    <a:pt x="7125" y="734"/>
                  </a:lnTo>
                  <a:lnTo>
                    <a:pt x="6858" y="627"/>
                  </a:lnTo>
                  <a:lnTo>
                    <a:pt x="6605" y="521"/>
                  </a:lnTo>
                  <a:lnTo>
                    <a:pt x="6338" y="441"/>
                  </a:lnTo>
                  <a:lnTo>
                    <a:pt x="6058" y="347"/>
                  </a:lnTo>
                  <a:lnTo>
                    <a:pt x="5791" y="281"/>
                  </a:lnTo>
                  <a:lnTo>
                    <a:pt x="5511" y="214"/>
                  </a:lnTo>
                  <a:lnTo>
                    <a:pt x="5244" y="161"/>
                  </a:lnTo>
                  <a:lnTo>
                    <a:pt x="4964" y="107"/>
                  </a:lnTo>
                  <a:lnTo>
                    <a:pt x="4683" y="67"/>
                  </a:lnTo>
                  <a:lnTo>
                    <a:pt x="4390" y="40"/>
                  </a:lnTo>
                  <a:lnTo>
                    <a:pt x="4110" y="14"/>
                  </a:lnTo>
                  <a:lnTo>
                    <a:pt x="382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3627720" y="2692031"/>
              <a:ext cx="152762" cy="121928"/>
            </a:xfrm>
            <a:custGeom>
              <a:avLst/>
              <a:gdLst/>
              <a:ahLst/>
              <a:cxnLst/>
              <a:rect l="l" t="t" r="r" b="b"/>
              <a:pathLst>
                <a:path w="8660" h="6912" extrusionOk="0">
                  <a:moveTo>
                    <a:pt x="6885" y="0"/>
                  </a:moveTo>
                  <a:lnTo>
                    <a:pt x="5698" y="294"/>
                  </a:lnTo>
                  <a:lnTo>
                    <a:pt x="5111" y="414"/>
                  </a:lnTo>
                  <a:lnTo>
                    <a:pt x="4537" y="534"/>
                  </a:lnTo>
                  <a:lnTo>
                    <a:pt x="3950" y="627"/>
                  </a:lnTo>
                  <a:lnTo>
                    <a:pt x="3376" y="707"/>
                  </a:lnTo>
                  <a:lnTo>
                    <a:pt x="2789" y="747"/>
                  </a:lnTo>
                  <a:lnTo>
                    <a:pt x="2496" y="761"/>
                  </a:lnTo>
                  <a:lnTo>
                    <a:pt x="1855" y="761"/>
                  </a:lnTo>
                  <a:lnTo>
                    <a:pt x="1508" y="747"/>
                  </a:lnTo>
                  <a:lnTo>
                    <a:pt x="1148" y="707"/>
                  </a:lnTo>
                  <a:lnTo>
                    <a:pt x="801" y="667"/>
                  </a:lnTo>
                  <a:lnTo>
                    <a:pt x="694" y="881"/>
                  </a:lnTo>
                  <a:lnTo>
                    <a:pt x="601" y="1094"/>
                  </a:lnTo>
                  <a:lnTo>
                    <a:pt x="521" y="1334"/>
                  </a:lnTo>
                  <a:lnTo>
                    <a:pt x="441" y="1575"/>
                  </a:lnTo>
                  <a:lnTo>
                    <a:pt x="361" y="1828"/>
                  </a:lnTo>
                  <a:lnTo>
                    <a:pt x="294" y="2095"/>
                  </a:lnTo>
                  <a:lnTo>
                    <a:pt x="241" y="2362"/>
                  </a:lnTo>
                  <a:lnTo>
                    <a:pt x="187" y="2642"/>
                  </a:lnTo>
                  <a:lnTo>
                    <a:pt x="107" y="3229"/>
                  </a:lnTo>
                  <a:lnTo>
                    <a:pt x="41" y="3829"/>
                  </a:lnTo>
                  <a:lnTo>
                    <a:pt x="14" y="4443"/>
                  </a:lnTo>
                  <a:lnTo>
                    <a:pt x="1" y="5070"/>
                  </a:lnTo>
                  <a:lnTo>
                    <a:pt x="1" y="5524"/>
                  </a:lnTo>
                  <a:lnTo>
                    <a:pt x="27" y="6004"/>
                  </a:lnTo>
                  <a:lnTo>
                    <a:pt x="281" y="5897"/>
                  </a:lnTo>
                  <a:lnTo>
                    <a:pt x="534" y="5804"/>
                  </a:lnTo>
                  <a:lnTo>
                    <a:pt x="801" y="5724"/>
                  </a:lnTo>
                  <a:lnTo>
                    <a:pt x="1068" y="5657"/>
                  </a:lnTo>
                  <a:lnTo>
                    <a:pt x="1348" y="5591"/>
                  </a:lnTo>
                  <a:lnTo>
                    <a:pt x="1615" y="5524"/>
                  </a:lnTo>
                  <a:lnTo>
                    <a:pt x="1895" y="5470"/>
                  </a:lnTo>
                  <a:lnTo>
                    <a:pt x="2162" y="5430"/>
                  </a:lnTo>
                  <a:lnTo>
                    <a:pt x="2442" y="5404"/>
                  </a:lnTo>
                  <a:lnTo>
                    <a:pt x="2722" y="5377"/>
                  </a:lnTo>
                  <a:lnTo>
                    <a:pt x="3016" y="5350"/>
                  </a:lnTo>
                  <a:lnTo>
                    <a:pt x="3856" y="5350"/>
                  </a:lnTo>
                  <a:lnTo>
                    <a:pt x="4137" y="5364"/>
                  </a:lnTo>
                  <a:lnTo>
                    <a:pt x="4417" y="5390"/>
                  </a:lnTo>
                  <a:lnTo>
                    <a:pt x="4710" y="5417"/>
                  </a:lnTo>
                  <a:lnTo>
                    <a:pt x="4991" y="5457"/>
                  </a:lnTo>
                  <a:lnTo>
                    <a:pt x="5271" y="5511"/>
                  </a:lnTo>
                  <a:lnTo>
                    <a:pt x="5538" y="5564"/>
                  </a:lnTo>
                  <a:lnTo>
                    <a:pt x="5818" y="5631"/>
                  </a:lnTo>
                  <a:lnTo>
                    <a:pt x="6085" y="5697"/>
                  </a:lnTo>
                  <a:lnTo>
                    <a:pt x="6365" y="5791"/>
                  </a:lnTo>
                  <a:lnTo>
                    <a:pt x="6632" y="5871"/>
                  </a:lnTo>
                  <a:lnTo>
                    <a:pt x="6885" y="5977"/>
                  </a:lnTo>
                  <a:lnTo>
                    <a:pt x="7152" y="6084"/>
                  </a:lnTo>
                  <a:lnTo>
                    <a:pt x="7405" y="6191"/>
                  </a:lnTo>
                  <a:lnTo>
                    <a:pt x="7659" y="6324"/>
                  </a:lnTo>
                  <a:lnTo>
                    <a:pt x="7912" y="6458"/>
                  </a:lnTo>
                  <a:lnTo>
                    <a:pt x="8153" y="6591"/>
                  </a:lnTo>
                  <a:lnTo>
                    <a:pt x="8393" y="6751"/>
                  </a:lnTo>
                  <a:lnTo>
                    <a:pt x="8620" y="6911"/>
                  </a:lnTo>
                  <a:lnTo>
                    <a:pt x="8646" y="6511"/>
                  </a:lnTo>
                  <a:lnTo>
                    <a:pt x="8660" y="6111"/>
                  </a:lnTo>
                  <a:lnTo>
                    <a:pt x="8646" y="5711"/>
                  </a:lnTo>
                  <a:lnTo>
                    <a:pt x="8620" y="5310"/>
                  </a:lnTo>
                  <a:lnTo>
                    <a:pt x="8580" y="4910"/>
                  </a:lnTo>
                  <a:lnTo>
                    <a:pt x="8526" y="4523"/>
                  </a:lnTo>
                  <a:lnTo>
                    <a:pt x="8459" y="4123"/>
                  </a:lnTo>
                  <a:lnTo>
                    <a:pt x="8379" y="3736"/>
                  </a:lnTo>
                  <a:lnTo>
                    <a:pt x="8286" y="3336"/>
                  </a:lnTo>
                  <a:lnTo>
                    <a:pt x="8179" y="2949"/>
                  </a:lnTo>
                  <a:lnTo>
                    <a:pt x="8059" y="2575"/>
                  </a:lnTo>
                  <a:lnTo>
                    <a:pt x="7926" y="2188"/>
                  </a:lnTo>
                  <a:lnTo>
                    <a:pt x="7779" y="1815"/>
                  </a:lnTo>
                  <a:lnTo>
                    <a:pt x="7619" y="1441"/>
                  </a:lnTo>
                  <a:lnTo>
                    <a:pt x="7445" y="1068"/>
                  </a:lnTo>
                  <a:lnTo>
                    <a:pt x="7272" y="707"/>
                  </a:lnTo>
                  <a:lnTo>
                    <a:pt x="7085" y="347"/>
                  </a:lnTo>
                  <a:lnTo>
                    <a:pt x="688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3229039" y="1936545"/>
              <a:ext cx="603217" cy="779512"/>
            </a:xfrm>
            <a:custGeom>
              <a:avLst/>
              <a:gdLst/>
              <a:ahLst/>
              <a:cxnLst/>
              <a:rect l="l" t="t" r="r" b="b"/>
              <a:pathLst>
                <a:path w="34196" h="44190" extrusionOk="0">
                  <a:moveTo>
                    <a:pt x="7258" y="0"/>
                  </a:moveTo>
                  <a:lnTo>
                    <a:pt x="5897" y="14"/>
                  </a:lnTo>
                  <a:lnTo>
                    <a:pt x="5497" y="14"/>
                  </a:lnTo>
                  <a:lnTo>
                    <a:pt x="5324" y="27"/>
                  </a:lnTo>
                  <a:lnTo>
                    <a:pt x="5297" y="67"/>
                  </a:lnTo>
                  <a:lnTo>
                    <a:pt x="5257" y="147"/>
                  </a:lnTo>
                  <a:lnTo>
                    <a:pt x="5110" y="481"/>
                  </a:lnTo>
                  <a:lnTo>
                    <a:pt x="4910" y="988"/>
                  </a:lnTo>
                  <a:lnTo>
                    <a:pt x="4657" y="1668"/>
                  </a:lnTo>
                  <a:lnTo>
                    <a:pt x="4016" y="3403"/>
                  </a:lnTo>
                  <a:lnTo>
                    <a:pt x="3269" y="5497"/>
                  </a:lnTo>
                  <a:lnTo>
                    <a:pt x="1681" y="10020"/>
                  </a:lnTo>
                  <a:lnTo>
                    <a:pt x="400" y="13716"/>
                  </a:lnTo>
                  <a:lnTo>
                    <a:pt x="294" y="14063"/>
                  </a:lnTo>
                  <a:lnTo>
                    <a:pt x="200" y="14410"/>
                  </a:lnTo>
                  <a:lnTo>
                    <a:pt x="120" y="14757"/>
                  </a:lnTo>
                  <a:lnTo>
                    <a:pt x="67" y="15103"/>
                  </a:lnTo>
                  <a:lnTo>
                    <a:pt x="27" y="15464"/>
                  </a:lnTo>
                  <a:lnTo>
                    <a:pt x="0" y="15824"/>
                  </a:lnTo>
                  <a:lnTo>
                    <a:pt x="0" y="16184"/>
                  </a:lnTo>
                  <a:lnTo>
                    <a:pt x="14" y="16544"/>
                  </a:lnTo>
                  <a:lnTo>
                    <a:pt x="1641" y="43068"/>
                  </a:lnTo>
                  <a:lnTo>
                    <a:pt x="2175" y="43269"/>
                  </a:lnTo>
                  <a:lnTo>
                    <a:pt x="2695" y="43442"/>
                  </a:lnTo>
                  <a:lnTo>
                    <a:pt x="3216" y="43602"/>
                  </a:lnTo>
                  <a:lnTo>
                    <a:pt x="3736" y="43736"/>
                  </a:lnTo>
                  <a:lnTo>
                    <a:pt x="4243" y="43842"/>
                  </a:lnTo>
                  <a:lnTo>
                    <a:pt x="4737" y="43936"/>
                  </a:lnTo>
                  <a:lnTo>
                    <a:pt x="5230" y="44016"/>
                  </a:lnTo>
                  <a:lnTo>
                    <a:pt x="5724" y="44082"/>
                  </a:lnTo>
                  <a:lnTo>
                    <a:pt x="6191" y="44122"/>
                  </a:lnTo>
                  <a:lnTo>
                    <a:pt x="6658" y="44162"/>
                  </a:lnTo>
                  <a:lnTo>
                    <a:pt x="7112" y="44176"/>
                  </a:lnTo>
                  <a:lnTo>
                    <a:pt x="7552" y="44189"/>
                  </a:lnTo>
                  <a:lnTo>
                    <a:pt x="7992" y="44189"/>
                  </a:lnTo>
                  <a:lnTo>
                    <a:pt x="8406" y="44176"/>
                  </a:lnTo>
                  <a:lnTo>
                    <a:pt x="8806" y="44149"/>
                  </a:lnTo>
                  <a:lnTo>
                    <a:pt x="9193" y="44122"/>
                  </a:lnTo>
                  <a:lnTo>
                    <a:pt x="9913" y="44042"/>
                  </a:lnTo>
                  <a:lnTo>
                    <a:pt x="10554" y="43949"/>
                  </a:lnTo>
                  <a:lnTo>
                    <a:pt x="11114" y="43842"/>
                  </a:lnTo>
                  <a:lnTo>
                    <a:pt x="11594" y="43736"/>
                  </a:lnTo>
                  <a:lnTo>
                    <a:pt x="11981" y="43642"/>
                  </a:lnTo>
                  <a:lnTo>
                    <a:pt x="12275" y="43562"/>
                  </a:lnTo>
                  <a:lnTo>
                    <a:pt x="12502" y="43495"/>
                  </a:lnTo>
                  <a:lnTo>
                    <a:pt x="12275" y="15757"/>
                  </a:lnTo>
                  <a:lnTo>
                    <a:pt x="17105" y="8899"/>
                  </a:lnTo>
                  <a:lnTo>
                    <a:pt x="21921" y="15757"/>
                  </a:lnTo>
                  <a:lnTo>
                    <a:pt x="21628" y="43495"/>
                  </a:lnTo>
                  <a:lnTo>
                    <a:pt x="21868" y="43562"/>
                  </a:lnTo>
                  <a:lnTo>
                    <a:pt x="22148" y="43642"/>
                  </a:lnTo>
                  <a:lnTo>
                    <a:pt x="22548" y="43749"/>
                  </a:lnTo>
                  <a:lnTo>
                    <a:pt x="23029" y="43842"/>
                  </a:lnTo>
                  <a:lnTo>
                    <a:pt x="23602" y="43949"/>
                  </a:lnTo>
                  <a:lnTo>
                    <a:pt x="24256" y="44042"/>
                  </a:lnTo>
                  <a:lnTo>
                    <a:pt x="24976" y="44122"/>
                  </a:lnTo>
                  <a:lnTo>
                    <a:pt x="25363" y="44149"/>
                  </a:lnTo>
                  <a:lnTo>
                    <a:pt x="25777" y="44176"/>
                  </a:lnTo>
                  <a:lnTo>
                    <a:pt x="26191" y="44189"/>
                  </a:lnTo>
                  <a:lnTo>
                    <a:pt x="26618" y="44189"/>
                  </a:lnTo>
                  <a:lnTo>
                    <a:pt x="27071" y="44176"/>
                  </a:lnTo>
                  <a:lnTo>
                    <a:pt x="27525" y="44162"/>
                  </a:lnTo>
                  <a:lnTo>
                    <a:pt x="27992" y="44122"/>
                  </a:lnTo>
                  <a:lnTo>
                    <a:pt x="28472" y="44082"/>
                  </a:lnTo>
                  <a:lnTo>
                    <a:pt x="28952" y="44016"/>
                  </a:lnTo>
                  <a:lnTo>
                    <a:pt x="29459" y="43936"/>
                  </a:lnTo>
                  <a:lnTo>
                    <a:pt x="29953" y="43842"/>
                  </a:lnTo>
                  <a:lnTo>
                    <a:pt x="30473" y="43736"/>
                  </a:lnTo>
                  <a:lnTo>
                    <a:pt x="30980" y="43602"/>
                  </a:lnTo>
                  <a:lnTo>
                    <a:pt x="31501" y="43442"/>
                  </a:lnTo>
                  <a:lnTo>
                    <a:pt x="32021" y="43269"/>
                  </a:lnTo>
                  <a:lnTo>
                    <a:pt x="32555" y="43068"/>
                  </a:lnTo>
                  <a:lnTo>
                    <a:pt x="34182" y="16544"/>
                  </a:lnTo>
                  <a:lnTo>
                    <a:pt x="34196" y="16184"/>
                  </a:lnTo>
                  <a:lnTo>
                    <a:pt x="34196" y="15824"/>
                  </a:lnTo>
                  <a:lnTo>
                    <a:pt x="34169" y="15464"/>
                  </a:lnTo>
                  <a:lnTo>
                    <a:pt x="34129" y="15103"/>
                  </a:lnTo>
                  <a:lnTo>
                    <a:pt x="34076" y="14757"/>
                  </a:lnTo>
                  <a:lnTo>
                    <a:pt x="34009" y="14410"/>
                  </a:lnTo>
                  <a:lnTo>
                    <a:pt x="33916" y="14063"/>
                  </a:lnTo>
                  <a:lnTo>
                    <a:pt x="33796" y="13716"/>
                  </a:lnTo>
                  <a:lnTo>
                    <a:pt x="32515" y="10020"/>
                  </a:lnTo>
                  <a:lnTo>
                    <a:pt x="30927" y="5497"/>
                  </a:lnTo>
                  <a:lnTo>
                    <a:pt x="30180" y="3403"/>
                  </a:lnTo>
                  <a:lnTo>
                    <a:pt x="29553" y="1668"/>
                  </a:lnTo>
                  <a:lnTo>
                    <a:pt x="29286" y="988"/>
                  </a:lnTo>
                  <a:lnTo>
                    <a:pt x="29086" y="481"/>
                  </a:lnTo>
                  <a:lnTo>
                    <a:pt x="28952" y="147"/>
                  </a:lnTo>
                  <a:lnTo>
                    <a:pt x="28912" y="67"/>
                  </a:lnTo>
                  <a:lnTo>
                    <a:pt x="28872" y="27"/>
                  </a:lnTo>
                  <a:lnTo>
                    <a:pt x="28712" y="14"/>
                  </a:lnTo>
                  <a:lnTo>
                    <a:pt x="28312" y="14"/>
                  </a:lnTo>
                  <a:lnTo>
                    <a:pt x="26938" y="0"/>
                  </a:lnTo>
                  <a:lnTo>
                    <a:pt x="22908" y="0"/>
                  </a:lnTo>
                  <a:lnTo>
                    <a:pt x="17105" y="27"/>
                  </a:lnTo>
                  <a:lnTo>
                    <a:pt x="11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3293513" y="1384166"/>
              <a:ext cx="538743" cy="639715"/>
            </a:xfrm>
            <a:custGeom>
              <a:avLst/>
              <a:gdLst/>
              <a:ahLst/>
              <a:cxnLst/>
              <a:rect l="l" t="t" r="r" b="b"/>
              <a:pathLst>
                <a:path w="30541" h="36265" extrusionOk="0">
                  <a:moveTo>
                    <a:pt x="14143" y="1"/>
                  </a:moveTo>
                  <a:lnTo>
                    <a:pt x="13810" y="14"/>
                  </a:lnTo>
                  <a:lnTo>
                    <a:pt x="13476" y="41"/>
                  </a:lnTo>
                  <a:lnTo>
                    <a:pt x="13143" y="67"/>
                  </a:lnTo>
                  <a:lnTo>
                    <a:pt x="12823" y="427"/>
                  </a:lnTo>
                  <a:lnTo>
                    <a:pt x="12476" y="841"/>
                  </a:lnTo>
                  <a:lnTo>
                    <a:pt x="12102" y="1295"/>
                  </a:lnTo>
                  <a:lnTo>
                    <a:pt x="11729" y="1802"/>
                  </a:lnTo>
                  <a:lnTo>
                    <a:pt x="11328" y="2349"/>
                  </a:lnTo>
                  <a:lnTo>
                    <a:pt x="10901" y="2949"/>
                  </a:lnTo>
                  <a:lnTo>
                    <a:pt x="10474" y="3590"/>
                  </a:lnTo>
                  <a:lnTo>
                    <a:pt x="10034" y="4270"/>
                  </a:lnTo>
                  <a:lnTo>
                    <a:pt x="9580" y="4990"/>
                  </a:lnTo>
                  <a:lnTo>
                    <a:pt x="9127" y="5764"/>
                  </a:lnTo>
                  <a:lnTo>
                    <a:pt x="8647" y="6578"/>
                  </a:lnTo>
                  <a:lnTo>
                    <a:pt x="8180" y="7445"/>
                  </a:lnTo>
                  <a:lnTo>
                    <a:pt x="7699" y="8339"/>
                  </a:lnTo>
                  <a:lnTo>
                    <a:pt x="7219" y="9273"/>
                  </a:lnTo>
                  <a:lnTo>
                    <a:pt x="6739" y="10261"/>
                  </a:lnTo>
                  <a:lnTo>
                    <a:pt x="6258" y="11288"/>
                  </a:lnTo>
                  <a:lnTo>
                    <a:pt x="5778" y="12342"/>
                  </a:lnTo>
                  <a:lnTo>
                    <a:pt x="5311" y="13449"/>
                  </a:lnTo>
                  <a:lnTo>
                    <a:pt x="4831" y="14583"/>
                  </a:lnTo>
                  <a:lnTo>
                    <a:pt x="4377" y="15771"/>
                  </a:lnTo>
                  <a:lnTo>
                    <a:pt x="3923" y="16985"/>
                  </a:lnTo>
                  <a:lnTo>
                    <a:pt x="3483" y="18239"/>
                  </a:lnTo>
                  <a:lnTo>
                    <a:pt x="3056" y="19533"/>
                  </a:lnTo>
                  <a:lnTo>
                    <a:pt x="2643" y="20854"/>
                  </a:lnTo>
                  <a:lnTo>
                    <a:pt x="2242" y="22215"/>
                  </a:lnTo>
                  <a:lnTo>
                    <a:pt x="1855" y="23616"/>
                  </a:lnTo>
                  <a:lnTo>
                    <a:pt x="1482" y="25057"/>
                  </a:lnTo>
                  <a:lnTo>
                    <a:pt x="1148" y="26525"/>
                  </a:lnTo>
                  <a:lnTo>
                    <a:pt x="815" y="28019"/>
                  </a:lnTo>
                  <a:lnTo>
                    <a:pt x="521" y="29553"/>
                  </a:lnTo>
                  <a:lnTo>
                    <a:pt x="241" y="31128"/>
                  </a:lnTo>
                  <a:lnTo>
                    <a:pt x="121" y="31915"/>
                  </a:lnTo>
                  <a:lnTo>
                    <a:pt x="1" y="32729"/>
                  </a:lnTo>
                  <a:lnTo>
                    <a:pt x="428" y="32942"/>
                  </a:lnTo>
                  <a:lnTo>
                    <a:pt x="855" y="33156"/>
                  </a:lnTo>
                  <a:lnTo>
                    <a:pt x="1295" y="33369"/>
                  </a:lnTo>
                  <a:lnTo>
                    <a:pt x="1735" y="33569"/>
                  </a:lnTo>
                  <a:lnTo>
                    <a:pt x="2176" y="33756"/>
                  </a:lnTo>
                  <a:lnTo>
                    <a:pt x="2629" y="33943"/>
                  </a:lnTo>
                  <a:lnTo>
                    <a:pt x="3096" y="34116"/>
                  </a:lnTo>
                  <a:lnTo>
                    <a:pt x="3550" y="34290"/>
                  </a:lnTo>
                  <a:lnTo>
                    <a:pt x="4017" y="34450"/>
                  </a:lnTo>
                  <a:lnTo>
                    <a:pt x="4497" y="34610"/>
                  </a:lnTo>
                  <a:lnTo>
                    <a:pt x="4977" y="34757"/>
                  </a:lnTo>
                  <a:lnTo>
                    <a:pt x="5458" y="34903"/>
                  </a:lnTo>
                  <a:lnTo>
                    <a:pt x="6432" y="35157"/>
                  </a:lnTo>
                  <a:lnTo>
                    <a:pt x="7419" y="35397"/>
                  </a:lnTo>
                  <a:lnTo>
                    <a:pt x="8420" y="35597"/>
                  </a:lnTo>
                  <a:lnTo>
                    <a:pt x="9420" y="35784"/>
                  </a:lnTo>
                  <a:lnTo>
                    <a:pt x="10448" y="35931"/>
                  </a:lnTo>
                  <a:lnTo>
                    <a:pt x="11475" y="36051"/>
                  </a:lnTo>
                  <a:lnTo>
                    <a:pt x="12502" y="36144"/>
                  </a:lnTo>
                  <a:lnTo>
                    <a:pt x="13530" y="36211"/>
                  </a:lnTo>
                  <a:lnTo>
                    <a:pt x="14570" y="36251"/>
                  </a:lnTo>
                  <a:lnTo>
                    <a:pt x="15598" y="36264"/>
                  </a:lnTo>
                  <a:lnTo>
                    <a:pt x="16225" y="36251"/>
                  </a:lnTo>
                  <a:lnTo>
                    <a:pt x="16905" y="36224"/>
                  </a:lnTo>
                  <a:lnTo>
                    <a:pt x="17626" y="36171"/>
                  </a:lnTo>
                  <a:lnTo>
                    <a:pt x="18373" y="36091"/>
                  </a:lnTo>
                  <a:lnTo>
                    <a:pt x="19147" y="35997"/>
                  </a:lnTo>
                  <a:lnTo>
                    <a:pt x="19934" y="35891"/>
                  </a:lnTo>
                  <a:lnTo>
                    <a:pt x="20748" y="35771"/>
                  </a:lnTo>
                  <a:lnTo>
                    <a:pt x="21548" y="35637"/>
                  </a:lnTo>
                  <a:lnTo>
                    <a:pt x="22362" y="35490"/>
                  </a:lnTo>
                  <a:lnTo>
                    <a:pt x="23149" y="35344"/>
                  </a:lnTo>
                  <a:lnTo>
                    <a:pt x="24684" y="35037"/>
                  </a:lnTo>
                  <a:lnTo>
                    <a:pt x="26071" y="34730"/>
                  </a:lnTo>
                  <a:lnTo>
                    <a:pt x="27285" y="34423"/>
                  </a:lnTo>
                  <a:lnTo>
                    <a:pt x="27365" y="33556"/>
                  </a:lnTo>
                  <a:lnTo>
                    <a:pt x="27472" y="32595"/>
                  </a:lnTo>
                  <a:lnTo>
                    <a:pt x="27619" y="31528"/>
                  </a:lnTo>
                  <a:lnTo>
                    <a:pt x="27792" y="30354"/>
                  </a:lnTo>
                  <a:lnTo>
                    <a:pt x="28193" y="27672"/>
                  </a:lnTo>
                  <a:lnTo>
                    <a:pt x="28419" y="26151"/>
                  </a:lnTo>
                  <a:lnTo>
                    <a:pt x="28646" y="24497"/>
                  </a:lnTo>
                  <a:lnTo>
                    <a:pt x="28886" y="22709"/>
                  </a:lnTo>
                  <a:lnTo>
                    <a:pt x="29140" y="20787"/>
                  </a:lnTo>
                  <a:lnTo>
                    <a:pt x="29393" y="18719"/>
                  </a:lnTo>
                  <a:lnTo>
                    <a:pt x="29634" y="16505"/>
                  </a:lnTo>
                  <a:lnTo>
                    <a:pt x="29874" y="14143"/>
                  </a:lnTo>
                  <a:lnTo>
                    <a:pt x="30114" y="11608"/>
                  </a:lnTo>
                  <a:lnTo>
                    <a:pt x="30327" y="8900"/>
                  </a:lnTo>
                  <a:lnTo>
                    <a:pt x="30541" y="6031"/>
                  </a:lnTo>
                  <a:lnTo>
                    <a:pt x="30114" y="5698"/>
                  </a:lnTo>
                  <a:lnTo>
                    <a:pt x="29687" y="5391"/>
                  </a:lnTo>
                  <a:lnTo>
                    <a:pt x="29247" y="5071"/>
                  </a:lnTo>
                  <a:lnTo>
                    <a:pt x="28793" y="4764"/>
                  </a:lnTo>
                  <a:lnTo>
                    <a:pt x="28353" y="4470"/>
                  </a:lnTo>
                  <a:lnTo>
                    <a:pt x="27899" y="4177"/>
                  </a:lnTo>
                  <a:lnTo>
                    <a:pt x="27432" y="3896"/>
                  </a:lnTo>
                  <a:lnTo>
                    <a:pt x="26965" y="3630"/>
                  </a:lnTo>
                  <a:lnTo>
                    <a:pt x="26031" y="3096"/>
                  </a:lnTo>
                  <a:lnTo>
                    <a:pt x="25071" y="2602"/>
                  </a:lnTo>
                  <a:lnTo>
                    <a:pt x="24110" y="2122"/>
                  </a:lnTo>
                  <a:lnTo>
                    <a:pt x="23149" y="1682"/>
                  </a:lnTo>
                  <a:lnTo>
                    <a:pt x="21001" y="828"/>
                  </a:lnTo>
                  <a:lnTo>
                    <a:pt x="20174" y="708"/>
                  </a:lnTo>
                  <a:lnTo>
                    <a:pt x="19360" y="574"/>
                  </a:lnTo>
                  <a:lnTo>
                    <a:pt x="17732" y="307"/>
                  </a:lnTo>
                  <a:lnTo>
                    <a:pt x="16919" y="187"/>
                  </a:lnTo>
                  <a:lnTo>
                    <a:pt x="16105" y="94"/>
                  </a:lnTo>
                  <a:lnTo>
                    <a:pt x="15691" y="54"/>
                  </a:lnTo>
                  <a:lnTo>
                    <a:pt x="15291" y="27"/>
                  </a:lnTo>
                  <a:lnTo>
                    <a:pt x="14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3636664" y="1314259"/>
              <a:ext cx="144295" cy="222899"/>
            </a:xfrm>
            <a:custGeom>
              <a:avLst/>
              <a:gdLst/>
              <a:ahLst/>
              <a:cxnLst/>
              <a:rect l="l" t="t" r="r" b="b"/>
              <a:pathLst>
                <a:path w="8180" h="12636" extrusionOk="0">
                  <a:moveTo>
                    <a:pt x="2949" y="1"/>
                  </a:moveTo>
                  <a:lnTo>
                    <a:pt x="2656" y="761"/>
                  </a:lnTo>
                  <a:lnTo>
                    <a:pt x="2375" y="1469"/>
                  </a:lnTo>
                  <a:lnTo>
                    <a:pt x="2082" y="2149"/>
                  </a:lnTo>
                  <a:lnTo>
                    <a:pt x="1788" y="2829"/>
                  </a:lnTo>
                  <a:lnTo>
                    <a:pt x="1495" y="3523"/>
                  </a:lnTo>
                  <a:lnTo>
                    <a:pt x="1175" y="4284"/>
                  </a:lnTo>
                  <a:lnTo>
                    <a:pt x="828" y="5124"/>
                  </a:lnTo>
                  <a:lnTo>
                    <a:pt x="454" y="6085"/>
                  </a:lnTo>
                  <a:lnTo>
                    <a:pt x="361" y="6392"/>
                  </a:lnTo>
                  <a:lnTo>
                    <a:pt x="267" y="6685"/>
                  </a:lnTo>
                  <a:lnTo>
                    <a:pt x="187" y="6979"/>
                  </a:lnTo>
                  <a:lnTo>
                    <a:pt x="134" y="7286"/>
                  </a:lnTo>
                  <a:lnTo>
                    <a:pt x="81" y="7579"/>
                  </a:lnTo>
                  <a:lnTo>
                    <a:pt x="41" y="7873"/>
                  </a:lnTo>
                  <a:lnTo>
                    <a:pt x="14" y="8166"/>
                  </a:lnTo>
                  <a:lnTo>
                    <a:pt x="1" y="8460"/>
                  </a:lnTo>
                  <a:lnTo>
                    <a:pt x="1" y="8740"/>
                  </a:lnTo>
                  <a:lnTo>
                    <a:pt x="14" y="9020"/>
                  </a:lnTo>
                  <a:lnTo>
                    <a:pt x="41" y="9287"/>
                  </a:lnTo>
                  <a:lnTo>
                    <a:pt x="81" y="9567"/>
                  </a:lnTo>
                  <a:lnTo>
                    <a:pt x="121" y="9821"/>
                  </a:lnTo>
                  <a:lnTo>
                    <a:pt x="174" y="10074"/>
                  </a:lnTo>
                  <a:lnTo>
                    <a:pt x="254" y="10328"/>
                  </a:lnTo>
                  <a:lnTo>
                    <a:pt x="334" y="10555"/>
                  </a:lnTo>
                  <a:lnTo>
                    <a:pt x="428" y="10781"/>
                  </a:lnTo>
                  <a:lnTo>
                    <a:pt x="521" y="11008"/>
                  </a:lnTo>
                  <a:lnTo>
                    <a:pt x="641" y="11208"/>
                  </a:lnTo>
                  <a:lnTo>
                    <a:pt x="761" y="11408"/>
                  </a:lnTo>
                  <a:lnTo>
                    <a:pt x="895" y="11595"/>
                  </a:lnTo>
                  <a:lnTo>
                    <a:pt x="1041" y="11755"/>
                  </a:lnTo>
                  <a:lnTo>
                    <a:pt x="1201" y="11915"/>
                  </a:lnTo>
                  <a:lnTo>
                    <a:pt x="1361" y="12062"/>
                  </a:lnTo>
                  <a:lnTo>
                    <a:pt x="1535" y="12196"/>
                  </a:lnTo>
                  <a:lnTo>
                    <a:pt x="1722" y="12302"/>
                  </a:lnTo>
                  <a:lnTo>
                    <a:pt x="1908" y="12409"/>
                  </a:lnTo>
                  <a:lnTo>
                    <a:pt x="2122" y="12489"/>
                  </a:lnTo>
                  <a:lnTo>
                    <a:pt x="2335" y="12556"/>
                  </a:lnTo>
                  <a:lnTo>
                    <a:pt x="2549" y="12596"/>
                  </a:lnTo>
                  <a:lnTo>
                    <a:pt x="2789" y="12623"/>
                  </a:lnTo>
                  <a:lnTo>
                    <a:pt x="3016" y="12636"/>
                  </a:lnTo>
                  <a:lnTo>
                    <a:pt x="3229" y="12636"/>
                  </a:lnTo>
                  <a:lnTo>
                    <a:pt x="3429" y="12609"/>
                  </a:lnTo>
                  <a:lnTo>
                    <a:pt x="3643" y="12583"/>
                  </a:lnTo>
                  <a:lnTo>
                    <a:pt x="3856" y="12542"/>
                  </a:lnTo>
                  <a:lnTo>
                    <a:pt x="4057" y="12476"/>
                  </a:lnTo>
                  <a:lnTo>
                    <a:pt x="4270" y="12409"/>
                  </a:lnTo>
                  <a:lnTo>
                    <a:pt x="4470" y="12329"/>
                  </a:lnTo>
                  <a:lnTo>
                    <a:pt x="4684" y="12222"/>
                  </a:lnTo>
                  <a:lnTo>
                    <a:pt x="4884" y="12116"/>
                  </a:lnTo>
                  <a:lnTo>
                    <a:pt x="5071" y="11982"/>
                  </a:lnTo>
                  <a:lnTo>
                    <a:pt x="5271" y="11849"/>
                  </a:lnTo>
                  <a:lnTo>
                    <a:pt x="5457" y="11689"/>
                  </a:lnTo>
                  <a:lnTo>
                    <a:pt x="5631" y="11515"/>
                  </a:lnTo>
                  <a:lnTo>
                    <a:pt x="5804" y="11328"/>
                  </a:lnTo>
                  <a:lnTo>
                    <a:pt x="5964" y="11128"/>
                  </a:lnTo>
                  <a:lnTo>
                    <a:pt x="6111" y="10901"/>
                  </a:lnTo>
                  <a:lnTo>
                    <a:pt x="6498" y="9954"/>
                  </a:lnTo>
                  <a:lnTo>
                    <a:pt x="6818" y="9087"/>
                  </a:lnTo>
                  <a:lnTo>
                    <a:pt x="7112" y="8313"/>
                  </a:lnTo>
                  <a:lnTo>
                    <a:pt x="7365" y="7593"/>
                  </a:lnTo>
                  <a:lnTo>
                    <a:pt x="7579" y="6885"/>
                  </a:lnTo>
                  <a:lnTo>
                    <a:pt x="7792" y="6192"/>
                  </a:lnTo>
                  <a:lnTo>
                    <a:pt x="7992" y="5485"/>
                  </a:lnTo>
                  <a:lnTo>
                    <a:pt x="8179" y="4724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FFC2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3692671" y="1321791"/>
              <a:ext cx="88288" cy="146659"/>
            </a:xfrm>
            <a:custGeom>
              <a:avLst/>
              <a:gdLst/>
              <a:ahLst/>
              <a:cxnLst/>
              <a:rect l="l" t="t" r="r" b="b"/>
              <a:pathLst>
                <a:path w="5005" h="8314" extrusionOk="0">
                  <a:moveTo>
                    <a:pt x="241" y="1"/>
                  </a:moveTo>
                  <a:lnTo>
                    <a:pt x="174" y="188"/>
                  </a:lnTo>
                  <a:lnTo>
                    <a:pt x="121" y="401"/>
                  </a:lnTo>
                  <a:lnTo>
                    <a:pt x="81" y="615"/>
                  </a:lnTo>
                  <a:lnTo>
                    <a:pt x="54" y="828"/>
                  </a:lnTo>
                  <a:lnTo>
                    <a:pt x="28" y="1255"/>
                  </a:lnTo>
                  <a:lnTo>
                    <a:pt x="14" y="1642"/>
                  </a:lnTo>
                  <a:lnTo>
                    <a:pt x="1" y="2189"/>
                  </a:lnTo>
                  <a:lnTo>
                    <a:pt x="1" y="2749"/>
                  </a:lnTo>
                  <a:lnTo>
                    <a:pt x="14" y="3016"/>
                  </a:lnTo>
                  <a:lnTo>
                    <a:pt x="41" y="3296"/>
                  </a:lnTo>
                  <a:lnTo>
                    <a:pt x="81" y="3563"/>
                  </a:lnTo>
                  <a:lnTo>
                    <a:pt x="121" y="3830"/>
                  </a:lnTo>
                  <a:lnTo>
                    <a:pt x="201" y="4177"/>
                  </a:lnTo>
                  <a:lnTo>
                    <a:pt x="308" y="4511"/>
                  </a:lnTo>
                  <a:lnTo>
                    <a:pt x="428" y="4831"/>
                  </a:lnTo>
                  <a:lnTo>
                    <a:pt x="575" y="5138"/>
                  </a:lnTo>
                  <a:lnTo>
                    <a:pt x="735" y="5444"/>
                  </a:lnTo>
                  <a:lnTo>
                    <a:pt x="908" y="5738"/>
                  </a:lnTo>
                  <a:lnTo>
                    <a:pt x="1108" y="6018"/>
                  </a:lnTo>
                  <a:lnTo>
                    <a:pt x="1322" y="6298"/>
                  </a:lnTo>
                  <a:lnTo>
                    <a:pt x="1535" y="6565"/>
                  </a:lnTo>
                  <a:lnTo>
                    <a:pt x="1749" y="6805"/>
                  </a:lnTo>
                  <a:lnTo>
                    <a:pt x="1976" y="7046"/>
                  </a:lnTo>
                  <a:lnTo>
                    <a:pt x="2216" y="7272"/>
                  </a:lnTo>
                  <a:lnTo>
                    <a:pt x="2456" y="7499"/>
                  </a:lnTo>
                  <a:lnTo>
                    <a:pt x="2709" y="7699"/>
                  </a:lnTo>
                  <a:lnTo>
                    <a:pt x="2976" y="7886"/>
                  </a:lnTo>
                  <a:lnTo>
                    <a:pt x="3270" y="8060"/>
                  </a:lnTo>
                  <a:lnTo>
                    <a:pt x="3523" y="8193"/>
                  </a:lnTo>
                  <a:lnTo>
                    <a:pt x="3777" y="8313"/>
                  </a:lnTo>
                  <a:lnTo>
                    <a:pt x="4150" y="7286"/>
                  </a:lnTo>
                  <a:lnTo>
                    <a:pt x="4310" y="6792"/>
                  </a:lnTo>
                  <a:lnTo>
                    <a:pt x="4457" y="6312"/>
                  </a:lnTo>
                  <a:lnTo>
                    <a:pt x="4737" y="5338"/>
                  </a:lnTo>
                  <a:lnTo>
                    <a:pt x="5004" y="4297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D492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3639486" y="1035618"/>
              <a:ext cx="311858" cy="267369"/>
            </a:xfrm>
            <a:custGeom>
              <a:avLst/>
              <a:gdLst/>
              <a:ahLst/>
              <a:cxnLst/>
              <a:rect l="l" t="t" r="r" b="b"/>
              <a:pathLst>
                <a:path w="17679" h="15157" extrusionOk="0">
                  <a:moveTo>
                    <a:pt x="7686" y="0"/>
                  </a:moveTo>
                  <a:lnTo>
                    <a:pt x="7486" y="13"/>
                  </a:lnTo>
                  <a:lnTo>
                    <a:pt x="7312" y="40"/>
                  </a:lnTo>
                  <a:lnTo>
                    <a:pt x="7139" y="107"/>
                  </a:lnTo>
                  <a:lnTo>
                    <a:pt x="6979" y="173"/>
                  </a:lnTo>
                  <a:lnTo>
                    <a:pt x="6832" y="280"/>
                  </a:lnTo>
                  <a:lnTo>
                    <a:pt x="6685" y="387"/>
                  </a:lnTo>
                  <a:lnTo>
                    <a:pt x="6565" y="520"/>
                  </a:lnTo>
                  <a:lnTo>
                    <a:pt x="6458" y="667"/>
                  </a:lnTo>
                  <a:lnTo>
                    <a:pt x="6351" y="827"/>
                  </a:lnTo>
                  <a:lnTo>
                    <a:pt x="6271" y="1001"/>
                  </a:lnTo>
                  <a:lnTo>
                    <a:pt x="6191" y="1187"/>
                  </a:lnTo>
                  <a:lnTo>
                    <a:pt x="6125" y="1388"/>
                  </a:lnTo>
                  <a:lnTo>
                    <a:pt x="6085" y="1601"/>
                  </a:lnTo>
                  <a:lnTo>
                    <a:pt x="6045" y="1815"/>
                  </a:lnTo>
                  <a:lnTo>
                    <a:pt x="6031" y="2041"/>
                  </a:lnTo>
                  <a:lnTo>
                    <a:pt x="6018" y="2281"/>
                  </a:lnTo>
                  <a:lnTo>
                    <a:pt x="6031" y="2602"/>
                  </a:lnTo>
                  <a:lnTo>
                    <a:pt x="5804" y="2562"/>
                  </a:lnTo>
                  <a:lnTo>
                    <a:pt x="5538" y="2482"/>
                  </a:lnTo>
                  <a:lnTo>
                    <a:pt x="4857" y="2281"/>
                  </a:lnTo>
                  <a:lnTo>
                    <a:pt x="4484" y="2175"/>
                  </a:lnTo>
                  <a:lnTo>
                    <a:pt x="4110" y="2081"/>
                  </a:lnTo>
                  <a:lnTo>
                    <a:pt x="3736" y="2015"/>
                  </a:lnTo>
                  <a:lnTo>
                    <a:pt x="3563" y="2001"/>
                  </a:lnTo>
                  <a:lnTo>
                    <a:pt x="3203" y="2001"/>
                  </a:lnTo>
                  <a:lnTo>
                    <a:pt x="3016" y="2041"/>
                  </a:lnTo>
                  <a:lnTo>
                    <a:pt x="2936" y="2068"/>
                  </a:lnTo>
                  <a:lnTo>
                    <a:pt x="2856" y="2095"/>
                  </a:lnTo>
                  <a:lnTo>
                    <a:pt x="2789" y="2135"/>
                  </a:lnTo>
                  <a:lnTo>
                    <a:pt x="2722" y="2175"/>
                  </a:lnTo>
                  <a:lnTo>
                    <a:pt x="2669" y="2228"/>
                  </a:lnTo>
                  <a:lnTo>
                    <a:pt x="2616" y="2295"/>
                  </a:lnTo>
                  <a:lnTo>
                    <a:pt x="2562" y="2362"/>
                  </a:lnTo>
                  <a:lnTo>
                    <a:pt x="2522" y="2442"/>
                  </a:lnTo>
                  <a:lnTo>
                    <a:pt x="2496" y="2535"/>
                  </a:lnTo>
                  <a:lnTo>
                    <a:pt x="2482" y="2628"/>
                  </a:lnTo>
                  <a:lnTo>
                    <a:pt x="2469" y="2735"/>
                  </a:lnTo>
                  <a:lnTo>
                    <a:pt x="2456" y="2855"/>
                  </a:lnTo>
                  <a:lnTo>
                    <a:pt x="2469" y="3082"/>
                  </a:lnTo>
                  <a:lnTo>
                    <a:pt x="2509" y="3309"/>
                  </a:lnTo>
                  <a:lnTo>
                    <a:pt x="2562" y="3536"/>
                  </a:lnTo>
                  <a:lnTo>
                    <a:pt x="2642" y="3736"/>
                  </a:lnTo>
                  <a:lnTo>
                    <a:pt x="2722" y="3936"/>
                  </a:lnTo>
                  <a:lnTo>
                    <a:pt x="2803" y="4136"/>
                  </a:lnTo>
                  <a:lnTo>
                    <a:pt x="2989" y="4483"/>
                  </a:lnTo>
                  <a:lnTo>
                    <a:pt x="2762" y="4696"/>
                  </a:lnTo>
                  <a:lnTo>
                    <a:pt x="2522" y="4897"/>
                  </a:lnTo>
                  <a:lnTo>
                    <a:pt x="2029" y="5310"/>
                  </a:lnTo>
                  <a:lnTo>
                    <a:pt x="1775" y="5537"/>
                  </a:lnTo>
                  <a:lnTo>
                    <a:pt x="1535" y="5764"/>
                  </a:lnTo>
                  <a:lnTo>
                    <a:pt x="1295" y="6031"/>
                  </a:lnTo>
                  <a:lnTo>
                    <a:pt x="1055" y="6311"/>
                  </a:lnTo>
                  <a:lnTo>
                    <a:pt x="948" y="6471"/>
                  </a:lnTo>
                  <a:lnTo>
                    <a:pt x="841" y="6644"/>
                  </a:lnTo>
                  <a:lnTo>
                    <a:pt x="735" y="6818"/>
                  </a:lnTo>
                  <a:lnTo>
                    <a:pt x="641" y="7005"/>
                  </a:lnTo>
                  <a:lnTo>
                    <a:pt x="548" y="7205"/>
                  </a:lnTo>
                  <a:lnTo>
                    <a:pt x="468" y="7405"/>
                  </a:lnTo>
                  <a:lnTo>
                    <a:pt x="388" y="7632"/>
                  </a:lnTo>
                  <a:lnTo>
                    <a:pt x="308" y="7872"/>
                  </a:lnTo>
                  <a:lnTo>
                    <a:pt x="241" y="8112"/>
                  </a:lnTo>
                  <a:lnTo>
                    <a:pt x="187" y="8379"/>
                  </a:lnTo>
                  <a:lnTo>
                    <a:pt x="134" y="8659"/>
                  </a:lnTo>
                  <a:lnTo>
                    <a:pt x="81" y="8953"/>
                  </a:lnTo>
                  <a:lnTo>
                    <a:pt x="54" y="9273"/>
                  </a:lnTo>
                  <a:lnTo>
                    <a:pt x="27" y="9606"/>
                  </a:lnTo>
                  <a:lnTo>
                    <a:pt x="14" y="9953"/>
                  </a:lnTo>
                  <a:lnTo>
                    <a:pt x="1" y="10313"/>
                  </a:lnTo>
                  <a:lnTo>
                    <a:pt x="14" y="10567"/>
                  </a:lnTo>
                  <a:lnTo>
                    <a:pt x="27" y="10820"/>
                  </a:lnTo>
                  <a:lnTo>
                    <a:pt x="41" y="11074"/>
                  </a:lnTo>
                  <a:lnTo>
                    <a:pt x="67" y="11314"/>
                  </a:lnTo>
                  <a:lnTo>
                    <a:pt x="107" y="11541"/>
                  </a:lnTo>
                  <a:lnTo>
                    <a:pt x="147" y="11781"/>
                  </a:lnTo>
                  <a:lnTo>
                    <a:pt x="201" y="12008"/>
                  </a:lnTo>
                  <a:lnTo>
                    <a:pt x="268" y="12221"/>
                  </a:lnTo>
                  <a:lnTo>
                    <a:pt x="334" y="12435"/>
                  </a:lnTo>
                  <a:lnTo>
                    <a:pt x="414" y="12648"/>
                  </a:lnTo>
                  <a:lnTo>
                    <a:pt x="508" y="12848"/>
                  </a:lnTo>
                  <a:lnTo>
                    <a:pt x="601" y="13049"/>
                  </a:lnTo>
                  <a:lnTo>
                    <a:pt x="708" y="13235"/>
                  </a:lnTo>
                  <a:lnTo>
                    <a:pt x="815" y="13422"/>
                  </a:lnTo>
                  <a:lnTo>
                    <a:pt x="948" y="13596"/>
                  </a:lnTo>
                  <a:lnTo>
                    <a:pt x="1068" y="13756"/>
                  </a:lnTo>
                  <a:lnTo>
                    <a:pt x="1215" y="13916"/>
                  </a:lnTo>
                  <a:lnTo>
                    <a:pt x="1362" y="14063"/>
                  </a:lnTo>
                  <a:lnTo>
                    <a:pt x="1522" y="14209"/>
                  </a:lnTo>
                  <a:lnTo>
                    <a:pt x="1695" y="14343"/>
                  </a:lnTo>
                  <a:lnTo>
                    <a:pt x="1869" y="14463"/>
                  </a:lnTo>
                  <a:lnTo>
                    <a:pt x="2069" y="14583"/>
                  </a:lnTo>
                  <a:lnTo>
                    <a:pt x="2255" y="14690"/>
                  </a:lnTo>
                  <a:lnTo>
                    <a:pt x="2469" y="14783"/>
                  </a:lnTo>
                  <a:lnTo>
                    <a:pt x="2682" y="14863"/>
                  </a:lnTo>
                  <a:lnTo>
                    <a:pt x="2909" y="14943"/>
                  </a:lnTo>
                  <a:lnTo>
                    <a:pt x="3149" y="14996"/>
                  </a:lnTo>
                  <a:lnTo>
                    <a:pt x="3403" y="15050"/>
                  </a:lnTo>
                  <a:lnTo>
                    <a:pt x="3656" y="15090"/>
                  </a:lnTo>
                  <a:lnTo>
                    <a:pt x="3923" y="15130"/>
                  </a:lnTo>
                  <a:lnTo>
                    <a:pt x="4203" y="15143"/>
                  </a:lnTo>
                  <a:lnTo>
                    <a:pt x="4484" y="15157"/>
                  </a:lnTo>
                  <a:lnTo>
                    <a:pt x="4937" y="15143"/>
                  </a:lnTo>
                  <a:lnTo>
                    <a:pt x="5404" y="15103"/>
                  </a:lnTo>
                  <a:lnTo>
                    <a:pt x="5858" y="15063"/>
                  </a:lnTo>
                  <a:lnTo>
                    <a:pt x="6338" y="14996"/>
                  </a:lnTo>
                  <a:lnTo>
                    <a:pt x="6805" y="14916"/>
                  </a:lnTo>
                  <a:lnTo>
                    <a:pt x="7285" y="14836"/>
                  </a:lnTo>
                  <a:lnTo>
                    <a:pt x="8246" y="14650"/>
                  </a:lnTo>
                  <a:lnTo>
                    <a:pt x="9180" y="14476"/>
                  </a:lnTo>
                  <a:lnTo>
                    <a:pt x="9647" y="14383"/>
                  </a:lnTo>
                  <a:lnTo>
                    <a:pt x="10101" y="14316"/>
                  </a:lnTo>
                  <a:lnTo>
                    <a:pt x="10541" y="14249"/>
                  </a:lnTo>
                  <a:lnTo>
                    <a:pt x="10981" y="14196"/>
                  </a:lnTo>
                  <a:lnTo>
                    <a:pt x="11395" y="14169"/>
                  </a:lnTo>
                  <a:lnTo>
                    <a:pt x="11795" y="14156"/>
                  </a:lnTo>
                  <a:lnTo>
                    <a:pt x="12155" y="14169"/>
                  </a:lnTo>
                  <a:lnTo>
                    <a:pt x="12516" y="14183"/>
                  </a:lnTo>
                  <a:lnTo>
                    <a:pt x="12876" y="14236"/>
                  </a:lnTo>
                  <a:lnTo>
                    <a:pt x="13236" y="14289"/>
                  </a:lnTo>
                  <a:lnTo>
                    <a:pt x="13583" y="14356"/>
                  </a:lnTo>
                  <a:lnTo>
                    <a:pt x="13930" y="14449"/>
                  </a:lnTo>
                  <a:lnTo>
                    <a:pt x="14290" y="14556"/>
                  </a:lnTo>
                  <a:lnTo>
                    <a:pt x="14624" y="14663"/>
                  </a:lnTo>
                  <a:lnTo>
                    <a:pt x="14984" y="14356"/>
                  </a:lnTo>
                  <a:lnTo>
                    <a:pt x="15317" y="14036"/>
                  </a:lnTo>
                  <a:lnTo>
                    <a:pt x="15638" y="13702"/>
                  </a:lnTo>
                  <a:lnTo>
                    <a:pt x="15931" y="13342"/>
                  </a:lnTo>
                  <a:lnTo>
                    <a:pt x="16198" y="12982"/>
                  </a:lnTo>
                  <a:lnTo>
                    <a:pt x="16451" y="12595"/>
                  </a:lnTo>
                  <a:lnTo>
                    <a:pt x="16678" y="12208"/>
                  </a:lnTo>
                  <a:lnTo>
                    <a:pt x="16892" y="11808"/>
                  </a:lnTo>
                  <a:lnTo>
                    <a:pt x="17078" y="11394"/>
                  </a:lnTo>
                  <a:lnTo>
                    <a:pt x="17239" y="10967"/>
                  </a:lnTo>
                  <a:lnTo>
                    <a:pt x="17372" y="10540"/>
                  </a:lnTo>
                  <a:lnTo>
                    <a:pt x="17479" y="10087"/>
                  </a:lnTo>
                  <a:lnTo>
                    <a:pt x="17572" y="9646"/>
                  </a:lnTo>
                  <a:lnTo>
                    <a:pt x="17639" y="9179"/>
                  </a:lnTo>
                  <a:lnTo>
                    <a:pt x="17666" y="8726"/>
                  </a:lnTo>
                  <a:lnTo>
                    <a:pt x="17679" y="8245"/>
                  </a:lnTo>
                  <a:lnTo>
                    <a:pt x="17679" y="8005"/>
                  </a:lnTo>
                  <a:lnTo>
                    <a:pt x="17652" y="7752"/>
                  </a:lnTo>
                  <a:lnTo>
                    <a:pt x="17625" y="7472"/>
                  </a:lnTo>
                  <a:lnTo>
                    <a:pt x="17585" y="7178"/>
                  </a:lnTo>
                  <a:lnTo>
                    <a:pt x="17519" y="6884"/>
                  </a:lnTo>
                  <a:lnTo>
                    <a:pt x="17452" y="6591"/>
                  </a:lnTo>
                  <a:lnTo>
                    <a:pt x="17359" y="6297"/>
                  </a:lnTo>
                  <a:lnTo>
                    <a:pt x="17265" y="6004"/>
                  </a:lnTo>
                  <a:lnTo>
                    <a:pt x="17159" y="5737"/>
                  </a:lnTo>
                  <a:lnTo>
                    <a:pt x="17025" y="5484"/>
                  </a:lnTo>
                  <a:lnTo>
                    <a:pt x="16892" y="5257"/>
                  </a:lnTo>
                  <a:lnTo>
                    <a:pt x="16745" y="5057"/>
                  </a:lnTo>
                  <a:lnTo>
                    <a:pt x="16665" y="4977"/>
                  </a:lnTo>
                  <a:lnTo>
                    <a:pt x="16585" y="4897"/>
                  </a:lnTo>
                  <a:lnTo>
                    <a:pt x="16491" y="4830"/>
                  </a:lnTo>
                  <a:lnTo>
                    <a:pt x="16398" y="4776"/>
                  </a:lnTo>
                  <a:lnTo>
                    <a:pt x="16305" y="4736"/>
                  </a:lnTo>
                  <a:lnTo>
                    <a:pt x="16211" y="4696"/>
                  </a:lnTo>
                  <a:lnTo>
                    <a:pt x="16118" y="4683"/>
                  </a:lnTo>
                  <a:lnTo>
                    <a:pt x="16011" y="4670"/>
                  </a:lnTo>
                  <a:lnTo>
                    <a:pt x="15904" y="4683"/>
                  </a:lnTo>
                  <a:lnTo>
                    <a:pt x="15784" y="4710"/>
                  </a:lnTo>
                  <a:lnTo>
                    <a:pt x="15678" y="4750"/>
                  </a:lnTo>
                  <a:lnTo>
                    <a:pt x="15557" y="4803"/>
                  </a:lnTo>
                  <a:lnTo>
                    <a:pt x="15424" y="4883"/>
                  </a:lnTo>
                  <a:lnTo>
                    <a:pt x="15304" y="4977"/>
                  </a:lnTo>
                  <a:lnTo>
                    <a:pt x="15171" y="5083"/>
                  </a:lnTo>
                  <a:lnTo>
                    <a:pt x="15037" y="5217"/>
                  </a:lnTo>
                  <a:lnTo>
                    <a:pt x="14957" y="5030"/>
                  </a:lnTo>
                  <a:lnTo>
                    <a:pt x="14864" y="4803"/>
                  </a:lnTo>
                  <a:lnTo>
                    <a:pt x="14664" y="4203"/>
                  </a:lnTo>
                  <a:lnTo>
                    <a:pt x="14437" y="3496"/>
                  </a:lnTo>
                  <a:lnTo>
                    <a:pt x="14317" y="3122"/>
                  </a:lnTo>
                  <a:lnTo>
                    <a:pt x="14170" y="2762"/>
                  </a:lnTo>
                  <a:lnTo>
                    <a:pt x="14036" y="2402"/>
                  </a:lnTo>
                  <a:lnTo>
                    <a:pt x="13876" y="2055"/>
                  </a:lnTo>
                  <a:lnTo>
                    <a:pt x="13703" y="1748"/>
                  </a:lnTo>
                  <a:lnTo>
                    <a:pt x="13610" y="1601"/>
                  </a:lnTo>
                  <a:lnTo>
                    <a:pt x="13516" y="1468"/>
                  </a:lnTo>
                  <a:lnTo>
                    <a:pt x="13409" y="1348"/>
                  </a:lnTo>
                  <a:lnTo>
                    <a:pt x="13303" y="1241"/>
                  </a:lnTo>
                  <a:lnTo>
                    <a:pt x="13196" y="1147"/>
                  </a:lnTo>
                  <a:lnTo>
                    <a:pt x="13089" y="1067"/>
                  </a:lnTo>
                  <a:lnTo>
                    <a:pt x="12969" y="1001"/>
                  </a:lnTo>
                  <a:lnTo>
                    <a:pt x="12849" y="947"/>
                  </a:lnTo>
                  <a:lnTo>
                    <a:pt x="12716" y="921"/>
                  </a:lnTo>
                  <a:lnTo>
                    <a:pt x="12582" y="907"/>
                  </a:lnTo>
                  <a:lnTo>
                    <a:pt x="12489" y="921"/>
                  </a:lnTo>
                  <a:lnTo>
                    <a:pt x="12382" y="934"/>
                  </a:lnTo>
                  <a:lnTo>
                    <a:pt x="12262" y="961"/>
                  </a:lnTo>
                  <a:lnTo>
                    <a:pt x="12155" y="1001"/>
                  </a:lnTo>
                  <a:lnTo>
                    <a:pt x="12035" y="1054"/>
                  </a:lnTo>
                  <a:lnTo>
                    <a:pt x="11915" y="1121"/>
                  </a:lnTo>
                  <a:lnTo>
                    <a:pt x="11795" y="1201"/>
                  </a:lnTo>
                  <a:lnTo>
                    <a:pt x="11675" y="1294"/>
                  </a:lnTo>
                  <a:lnTo>
                    <a:pt x="11555" y="1401"/>
                  </a:lnTo>
                  <a:lnTo>
                    <a:pt x="11435" y="1521"/>
                  </a:lnTo>
                  <a:lnTo>
                    <a:pt x="11315" y="1654"/>
                  </a:lnTo>
                  <a:lnTo>
                    <a:pt x="11195" y="1815"/>
                  </a:lnTo>
                  <a:lnTo>
                    <a:pt x="11088" y="1975"/>
                  </a:lnTo>
                  <a:lnTo>
                    <a:pt x="10981" y="2161"/>
                  </a:lnTo>
                  <a:lnTo>
                    <a:pt x="10888" y="2362"/>
                  </a:lnTo>
                  <a:lnTo>
                    <a:pt x="10794" y="2588"/>
                  </a:lnTo>
                  <a:lnTo>
                    <a:pt x="10661" y="2442"/>
                  </a:lnTo>
                  <a:lnTo>
                    <a:pt x="10528" y="2268"/>
                  </a:lnTo>
                  <a:lnTo>
                    <a:pt x="10261" y="1895"/>
                  </a:lnTo>
                  <a:lnTo>
                    <a:pt x="9954" y="1468"/>
                  </a:lnTo>
                  <a:lnTo>
                    <a:pt x="9794" y="1241"/>
                  </a:lnTo>
                  <a:lnTo>
                    <a:pt x="9634" y="1027"/>
                  </a:lnTo>
                  <a:lnTo>
                    <a:pt x="9447" y="827"/>
                  </a:lnTo>
                  <a:lnTo>
                    <a:pt x="9247" y="640"/>
                  </a:lnTo>
                  <a:lnTo>
                    <a:pt x="9033" y="454"/>
                  </a:lnTo>
                  <a:lnTo>
                    <a:pt x="8806" y="307"/>
                  </a:lnTo>
                  <a:lnTo>
                    <a:pt x="8686" y="240"/>
                  </a:lnTo>
                  <a:lnTo>
                    <a:pt x="8553" y="173"/>
                  </a:lnTo>
                  <a:lnTo>
                    <a:pt x="8433" y="120"/>
                  </a:lnTo>
                  <a:lnTo>
                    <a:pt x="8286" y="80"/>
                  </a:lnTo>
                  <a:lnTo>
                    <a:pt x="8153" y="53"/>
                  </a:lnTo>
                  <a:lnTo>
                    <a:pt x="7993" y="27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3679264" y="1173756"/>
              <a:ext cx="223605" cy="254210"/>
            </a:xfrm>
            <a:custGeom>
              <a:avLst/>
              <a:gdLst/>
              <a:ahLst/>
              <a:cxnLst/>
              <a:rect l="l" t="t" r="r" b="b"/>
              <a:pathLst>
                <a:path w="12676" h="14411" extrusionOk="0">
                  <a:moveTo>
                    <a:pt x="8313" y="1"/>
                  </a:moveTo>
                  <a:lnTo>
                    <a:pt x="8112" y="121"/>
                  </a:lnTo>
                  <a:lnTo>
                    <a:pt x="7939" y="241"/>
                  </a:lnTo>
                  <a:lnTo>
                    <a:pt x="7779" y="348"/>
                  </a:lnTo>
                  <a:lnTo>
                    <a:pt x="7645" y="454"/>
                  </a:lnTo>
                  <a:lnTo>
                    <a:pt x="7419" y="668"/>
                  </a:lnTo>
                  <a:lnTo>
                    <a:pt x="7245" y="841"/>
                  </a:lnTo>
                  <a:lnTo>
                    <a:pt x="7112" y="988"/>
                  </a:lnTo>
                  <a:lnTo>
                    <a:pt x="6992" y="1108"/>
                  </a:lnTo>
                  <a:lnTo>
                    <a:pt x="6938" y="1148"/>
                  </a:lnTo>
                  <a:lnTo>
                    <a:pt x="6872" y="1175"/>
                  </a:lnTo>
                  <a:lnTo>
                    <a:pt x="6805" y="1202"/>
                  </a:lnTo>
                  <a:lnTo>
                    <a:pt x="6738" y="1202"/>
                  </a:lnTo>
                  <a:lnTo>
                    <a:pt x="6645" y="1188"/>
                  </a:lnTo>
                  <a:lnTo>
                    <a:pt x="6525" y="1162"/>
                  </a:lnTo>
                  <a:lnTo>
                    <a:pt x="6391" y="1108"/>
                  </a:lnTo>
                  <a:lnTo>
                    <a:pt x="6231" y="1015"/>
                  </a:lnTo>
                  <a:lnTo>
                    <a:pt x="5818" y="775"/>
                  </a:lnTo>
                  <a:lnTo>
                    <a:pt x="5244" y="414"/>
                  </a:lnTo>
                  <a:lnTo>
                    <a:pt x="5110" y="588"/>
                  </a:lnTo>
                  <a:lnTo>
                    <a:pt x="4977" y="761"/>
                  </a:lnTo>
                  <a:lnTo>
                    <a:pt x="4857" y="935"/>
                  </a:lnTo>
                  <a:lnTo>
                    <a:pt x="4737" y="1122"/>
                  </a:lnTo>
                  <a:lnTo>
                    <a:pt x="4630" y="1322"/>
                  </a:lnTo>
                  <a:lnTo>
                    <a:pt x="4523" y="1522"/>
                  </a:lnTo>
                  <a:lnTo>
                    <a:pt x="4430" y="1722"/>
                  </a:lnTo>
                  <a:lnTo>
                    <a:pt x="4337" y="1935"/>
                  </a:lnTo>
                  <a:lnTo>
                    <a:pt x="4257" y="2136"/>
                  </a:lnTo>
                  <a:lnTo>
                    <a:pt x="4177" y="2349"/>
                  </a:lnTo>
                  <a:lnTo>
                    <a:pt x="4056" y="2789"/>
                  </a:lnTo>
                  <a:lnTo>
                    <a:pt x="4003" y="3003"/>
                  </a:lnTo>
                  <a:lnTo>
                    <a:pt x="3963" y="3216"/>
                  </a:lnTo>
                  <a:lnTo>
                    <a:pt x="3936" y="3430"/>
                  </a:lnTo>
                  <a:lnTo>
                    <a:pt x="3910" y="3643"/>
                  </a:lnTo>
                  <a:lnTo>
                    <a:pt x="3683" y="3630"/>
                  </a:lnTo>
                  <a:lnTo>
                    <a:pt x="3469" y="3630"/>
                  </a:lnTo>
                  <a:lnTo>
                    <a:pt x="3443" y="3390"/>
                  </a:lnTo>
                  <a:lnTo>
                    <a:pt x="3443" y="3123"/>
                  </a:lnTo>
                  <a:lnTo>
                    <a:pt x="3443" y="2843"/>
                  </a:lnTo>
                  <a:lnTo>
                    <a:pt x="3469" y="2562"/>
                  </a:lnTo>
                  <a:lnTo>
                    <a:pt x="3509" y="2269"/>
                  </a:lnTo>
                  <a:lnTo>
                    <a:pt x="3563" y="1989"/>
                  </a:lnTo>
                  <a:lnTo>
                    <a:pt x="3643" y="1722"/>
                  </a:lnTo>
                  <a:lnTo>
                    <a:pt x="3736" y="1468"/>
                  </a:lnTo>
                  <a:lnTo>
                    <a:pt x="3670" y="1322"/>
                  </a:lnTo>
                  <a:lnTo>
                    <a:pt x="3603" y="1202"/>
                  </a:lnTo>
                  <a:lnTo>
                    <a:pt x="3536" y="1095"/>
                  </a:lnTo>
                  <a:lnTo>
                    <a:pt x="3456" y="988"/>
                  </a:lnTo>
                  <a:lnTo>
                    <a:pt x="3376" y="908"/>
                  </a:lnTo>
                  <a:lnTo>
                    <a:pt x="3296" y="828"/>
                  </a:lnTo>
                  <a:lnTo>
                    <a:pt x="3216" y="775"/>
                  </a:lnTo>
                  <a:lnTo>
                    <a:pt x="3123" y="721"/>
                  </a:lnTo>
                  <a:lnTo>
                    <a:pt x="3029" y="681"/>
                  </a:lnTo>
                  <a:lnTo>
                    <a:pt x="2936" y="641"/>
                  </a:lnTo>
                  <a:lnTo>
                    <a:pt x="2829" y="628"/>
                  </a:lnTo>
                  <a:lnTo>
                    <a:pt x="2736" y="615"/>
                  </a:lnTo>
                  <a:lnTo>
                    <a:pt x="2522" y="615"/>
                  </a:lnTo>
                  <a:lnTo>
                    <a:pt x="2322" y="641"/>
                  </a:lnTo>
                  <a:lnTo>
                    <a:pt x="2122" y="695"/>
                  </a:lnTo>
                  <a:lnTo>
                    <a:pt x="1922" y="775"/>
                  </a:lnTo>
                  <a:lnTo>
                    <a:pt x="1722" y="855"/>
                  </a:lnTo>
                  <a:lnTo>
                    <a:pt x="1535" y="961"/>
                  </a:lnTo>
                  <a:lnTo>
                    <a:pt x="1375" y="1068"/>
                  </a:lnTo>
                  <a:lnTo>
                    <a:pt x="1215" y="1175"/>
                  </a:lnTo>
                  <a:lnTo>
                    <a:pt x="1081" y="1282"/>
                  </a:lnTo>
                  <a:lnTo>
                    <a:pt x="974" y="1388"/>
                  </a:lnTo>
                  <a:lnTo>
                    <a:pt x="788" y="1575"/>
                  </a:lnTo>
                  <a:lnTo>
                    <a:pt x="628" y="1775"/>
                  </a:lnTo>
                  <a:lnTo>
                    <a:pt x="481" y="2002"/>
                  </a:lnTo>
                  <a:lnTo>
                    <a:pt x="361" y="2229"/>
                  </a:lnTo>
                  <a:lnTo>
                    <a:pt x="254" y="2456"/>
                  </a:lnTo>
                  <a:lnTo>
                    <a:pt x="161" y="2696"/>
                  </a:lnTo>
                  <a:lnTo>
                    <a:pt x="94" y="2949"/>
                  </a:lnTo>
                  <a:lnTo>
                    <a:pt x="41" y="3190"/>
                  </a:lnTo>
                  <a:lnTo>
                    <a:pt x="14" y="3430"/>
                  </a:lnTo>
                  <a:lnTo>
                    <a:pt x="0" y="3656"/>
                  </a:lnTo>
                  <a:lnTo>
                    <a:pt x="14" y="3883"/>
                  </a:lnTo>
                  <a:lnTo>
                    <a:pt x="41" y="4110"/>
                  </a:lnTo>
                  <a:lnTo>
                    <a:pt x="94" y="4310"/>
                  </a:lnTo>
                  <a:lnTo>
                    <a:pt x="174" y="4497"/>
                  </a:lnTo>
                  <a:lnTo>
                    <a:pt x="267" y="4670"/>
                  </a:lnTo>
                  <a:lnTo>
                    <a:pt x="334" y="4737"/>
                  </a:lnTo>
                  <a:lnTo>
                    <a:pt x="401" y="4817"/>
                  </a:lnTo>
                  <a:lnTo>
                    <a:pt x="481" y="4897"/>
                  </a:lnTo>
                  <a:lnTo>
                    <a:pt x="574" y="4964"/>
                  </a:lnTo>
                  <a:lnTo>
                    <a:pt x="681" y="5031"/>
                  </a:lnTo>
                  <a:lnTo>
                    <a:pt x="801" y="5071"/>
                  </a:lnTo>
                  <a:lnTo>
                    <a:pt x="681" y="5324"/>
                  </a:lnTo>
                  <a:lnTo>
                    <a:pt x="574" y="5564"/>
                  </a:lnTo>
                  <a:lnTo>
                    <a:pt x="481" y="5805"/>
                  </a:lnTo>
                  <a:lnTo>
                    <a:pt x="387" y="6058"/>
                  </a:lnTo>
                  <a:lnTo>
                    <a:pt x="321" y="6298"/>
                  </a:lnTo>
                  <a:lnTo>
                    <a:pt x="241" y="6552"/>
                  </a:lnTo>
                  <a:lnTo>
                    <a:pt x="187" y="6792"/>
                  </a:lnTo>
                  <a:lnTo>
                    <a:pt x="134" y="7032"/>
                  </a:lnTo>
                  <a:lnTo>
                    <a:pt x="94" y="7286"/>
                  </a:lnTo>
                  <a:lnTo>
                    <a:pt x="54" y="7526"/>
                  </a:lnTo>
                  <a:lnTo>
                    <a:pt x="27" y="7766"/>
                  </a:lnTo>
                  <a:lnTo>
                    <a:pt x="14" y="8006"/>
                  </a:lnTo>
                  <a:lnTo>
                    <a:pt x="14" y="8246"/>
                  </a:lnTo>
                  <a:lnTo>
                    <a:pt x="14" y="8486"/>
                  </a:lnTo>
                  <a:lnTo>
                    <a:pt x="41" y="8726"/>
                  </a:lnTo>
                  <a:lnTo>
                    <a:pt x="54" y="8967"/>
                  </a:lnTo>
                  <a:lnTo>
                    <a:pt x="94" y="9207"/>
                  </a:lnTo>
                  <a:lnTo>
                    <a:pt x="134" y="9434"/>
                  </a:lnTo>
                  <a:lnTo>
                    <a:pt x="187" y="9674"/>
                  </a:lnTo>
                  <a:lnTo>
                    <a:pt x="254" y="9901"/>
                  </a:lnTo>
                  <a:lnTo>
                    <a:pt x="321" y="10127"/>
                  </a:lnTo>
                  <a:lnTo>
                    <a:pt x="414" y="10354"/>
                  </a:lnTo>
                  <a:lnTo>
                    <a:pt x="507" y="10581"/>
                  </a:lnTo>
                  <a:lnTo>
                    <a:pt x="601" y="10808"/>
                  </a:lnTo>
                  <a:lnTo>
                    <a:pt x="721" y="11035"/>
                  </a:lnTo>
                  <a:lnTo>
                    <a:pt x="841" y="11248"/>
                  </a:lnTo>
                  <a:lnTo>
                    <a:pt x="974" y="11462"/>
                  </a:lnTo>
                  <a:lnTo>
                    <a:pt x="1121" y="11675"/>
                  </a:lnTo>
                  <a:lnTo>
                    <a:pt x="1268" y="11875"/>
                  </a:lnTo>
                  <a:lnTo>
                    <a:pt x="1441" y="12089"/>
                  </a:lnTo>
                  <a:lnTo>
                    <a:pt x="1615" y="12289"/>
                  </a:lnTo>
                  <a:lnTo>
                    <a:pt x="1802" y="12489"/>
                  </a:lnTo>
                  <a:lnTo>
                    <a:pt x="2015" y="12716"/>
                  </a:lnTo>
                  <a:lnTo>
                    <a:pt x="2255" y="12929"/>
                  </a:lnTo>
                  <a:lnTo>
                    <a:pt x="2482" y="13116"/>
                  </a:lnTo>
                  <a:lnTo>
                    <a:pt x="2709" y="13303"/>
                  </a:lnTo>
                  <a:lnTo>
                    <a:pt x="2936" y="13476"/>
                  </a:lnTo>
                  <a:lnTo>
                    <a:pt x="3176" y="13623"/>
                  </a:lnTo>
                  <a:lnTo>
                    <a:pt x="3416" y="13770"/>
                  </a:lnTo>
                  <a:lnTo>
                    <a:pt x="3656" y="13903"/>
                  </a:lnTo>
                  <a:lnTo>
                    <a:pt x="3883" y="14010"/>
                  </a:lnTo>
                  <a:lnTo>
                    <a:pt x="4123" y="14117"/>
                  </a:lnTo>
                  <a:lnTo>
                    <a:pt x="4363" y="14197"/>
                  </a:lnTo>
                  <a:lnTo>
                    <a:pt x="4617" y="14263"/>
                  </a:lnTo>
                  <a:lnTo>
                    <a:pt x="4857" y="14317"/>
                  </a:lnTo>
                  <a:lnTo>
                    <a:pt x="5097" y="14370"/>
                  </a:lnTo>
                  <a:lnTo>
                    <a:pt x="5337" y="14397"/>
                  </a:lnTo>
                  <a:lnTo>
                    <a:pt x="5591" y="14410"/>
                  </a:lnTo>
                  <a:lnTo>
                    <a:pt x="5831" y="14410"/>
                  </a:lnTo>
                  <a:lnTo>
                    <a:pt x="6084" y="14383"/>
                  </a:lnTo>
                  <a:lnTo>
                    <a:pt x="6325" y="14357"/>
                  </a:lnTo>
                  <a:lnTo>
                    <a:pt x="6578" y="14317"/>
                  </a:lnTo>
                  <a:lnTo>
                    <a:pt x="6818" y="14250"/>
                  </a:lnTo>
                  <a:lnTo>
                    <a:pt x="7072" y="14183"/>
                  </a:lnTo>
                  <a:lnTo>
                    <a:pt x="7312" y="14090"/>
                  </a:lnTo>
                  <a:lnTo>
                    <a:pt x="7565" y="13983"/>
                  </a:lnTo>
                  <a:lnTo>
                    <a:pt x="7806" y="13863"/>
                  </a:lnTo>
                  <a:lnTo>
                    <a:pt x="8059" y="13730"/>
                  </a:lnTo>
                  <a:lnTo>
                    <a:pt x="8299" y="13583"/>
                  </a:lnTo>
                  <a:lnTo>
                    <a:pt x="8553" y="13410"/>
                  </a:lnTo>
                  <a:lnTo>
                    <a:pt x="8793" y="13236"/>
                  </a:lnTo>
                  <a:lnTo>
                    <a:pt x="9033" y="13036"/>
                  </a:lnTo>
                  <a:lnTo>
                    <a:pt x="9273" y="12836"/>
                  </a:lnTo>
                  <a:lnTo>
                    <a:pt x="9513" y="12609"/>
                  </a:lnTo>
                  <a:lnTo>
                    <a:pt x="9673" y="12449"/>
                  </a:lnTo>
                  <a:lnTo>
                    <a:pt x="9967" y="12142"/>
                  </a:lnTo>
                  <a:lnTo>
                    <a:pt x="10234" y="11822"/>
                  </a:lnTo>
                  <a:lnTo>
                    <a:pt x="10501" y="11488"/>
                  </a:lnTo>
                  <a:lnTo>
                    <a:pt x="10754" y="11141"/>
                  </a:lnTo>
                  <a:lnTo>
                    <a:pt x="10981" y="10781"/>
                  </a:lnTo>
                  <a:lnTo>
                    <a:pt x="11208" y="10421"/>
                  </a:lnTo>
                  <a:lnTo>
                    <a:pt x="11421" y="10047"/>
                  </a:lnTo>
                  <a:lnTo>
                    <a:pt x="11621" y="9660"/>
                  </a:lnTo>
                  <a:lnTo>
                    <a:pt x="11822" y="9233"/>
                  </a:lnTo>
                  <a:lnTo>
                    <a:pt x="11995" y="8793"/>
                  </a:lnTo>
                  <a:lnTo>
                    <a:pt x="12168" y="8353"/>
                  </a:lnTo>
                  <a:lnTo>
                    <a:pt x="12302" y="7913"/>
                  </a:lnTo>
                  <a:lnTo>
                    <a:pt x="12435" y="7486"/>
                  </a:lnTo>
                  <a:lnTo>
                    <a:pt x="12542" y="7045"/>
                  </a:lnTo>
                  <a:lnTo>
                    <a:pt x="12622" y="6618"/>
                  </a:lnTo>
                  <a:lnTo>
                    <a:pt x="12675" y="6205"/>
                  </a:lnTo>
                  <a:lnTo>
                    <a:pt x="12542" y="6098"/>
                  </a:lnTo>
                  <a:lnTo>
                    <a:pt x="12435" y="5978"/>
                  </a:lnTo>
                  <a:lnTo>
                    <a:pt x="12355" y="5858"/>
                  </a:lnTo>
                  <a:lnTo>
                    <a:pt x="12275" y="5725"/>
                  </a:lnTo>
                  <a:lnTo>
                    <a:pt x="12222" y="5604"/>
                  </a:lnTo>
                  <a:lnTo>
                    <a:pt x="12195" y="5458"/>
                  </a:lnTo>
                  <a:lnTo>
                    <a:pt x="12168" y="5324"/>
                  </a:lnTo>
                  <a:lnTo>
                    <a:pt x="12168" y="5177"/>
                  </a:lnTo>
                  <a:lnTo>
                    <a:pt x="12182" y="4977"/>
                  </a:lnTo>
                  <a:lnTo>
                    <a:pt x="12208" y="4764"/>
                  </a:lnTo>
                  <a:lnTo>
                    <a:pt x="12262" y="4537"/>
                  </a:lnTo>
                  <a:lnTo>
                    <a:pt x="12315" y="4324"/>
                  </a:lnTo>
                  <a:lnTo>
                    <a:pt x="12449" y="3883"/>
                  </a:lnTo>
                  <a:lnTo>
                    <a:pt x="12582" y="3430"/>
                  </a:lnTo>
                  <a:lnTo>
                    <a:pt x="12329" y="3456"/>
                  </a:lnTo>
                  <a:lnTo>
                    <a:pt x="12088" y="3456"/>
                  </a:lnTo>
                  <a:lnTo>
                    <a:pt x="11862" y="3443"/>
                  </a:lnTo>
                  <a:lnTo>
                    <a:pt x="11661" y="3430"/>
                  </a:lnTo>
                  <a:lnTo>
                    <a:pt x="11488" y="3403"/>
                  </a:lnTo>
                  <a:lnTo>
                    <a:pt x="11341" y="3350"/>
                  </a:lnTo>
                  <a:lnTo>
                    <a:pt x="11208" y="3296"/>
                  </a:lnTo>
                  <a:lnTo>
                    <a:pt x="11101" y="3230"/>
                  </a:lnTo>
                  <a:lnTo>
                    <a:pt x="11008" y="3136"/>
                  </a:lnTo>
                  <a:lnTo>
                    <a:pt x="10941" y="3043"/>
                  </a:lnTo>
                  <a:lnTo>
                    <a:pt x="10888" y="2923"/>
                  </a:lnTo>
                  <a:lnTo>
                    <a:pt x="10834" y="2789"/>
                  </a:lnTo>
                  <a:lnTo>
                    <a:pt x="10808" y="2642"/>
                  </a:lnTo>
                  <a:lnTo>
                    <a:pt x="10781" y="2482"/>
                  </a:lnTo>
                  <a:lnTo>
                    <a:pt x="10754" y="2122"/>
                  </a:lnTo>
                  <a:lnTo>
                    <a:pt x="10741" y="1682"/>
                  </a:lnTo>
                  <a:lnTo>
                    <a:pt x="10434" y="1789"/>
                  </a:lnTo>
                  <a:lnTo>
                    <a:pt x="10167" y="1869"/>
                  </a:lnTo>
                  <a:lnTo>
                    <a:pt x="9940" y="1909"/>
                  </a:lnTo>
                  <a:lnTo>
                    <a:pt x="9740" y="1922"/>
                  </a:lnTo>
                  <a:lnTo>
                    <a:pt x="9553" y="1909"/>
                  </a:lnTo>
                  <a:lnTo>
                    <a:pt x="9473" y="1882"/>
                  </a:lnTo>
                  <a:lnTo>
                    <a:pt x="9393" y="1869"/>
                  </a:lnTo>
                  <a:lnTo>
                    <a:pt x="9273" y="1802"/>
                  </a:lnTo>
                  <a:lnTo>
                    <a:pt x="9153" y="1709"/>
                  </a:lnTo>
                  <a:lnTo>
                    <a:pt x="9073" y="1602"/>
                  </a:lnTo>
                  <a:lnTo>
                    <a:pt x="8993" y="1482"/>
                  </a:lnTo>
                  <a:lnTo>
                    <a:pt x="8926" y="1348"/>
                  </a:lnTo>
                  <a:lnTo>
                    <a:pt x="8873" y="1202"/>
                  </a:lnTo>
                  <a:lnTo>
                    <a:pt x="8766" y="895"/>
                  </a:lnTo>
                  <a:lnTo>
                    <a:pt x="8659" y="574"/>
                  </a:lnTo>
                  <a:lnTo>
                    <a:pt x="8593" y="414"/>
                  </a:lnTo>
                  <a:lnTo>
                    <a:pt x="8513" y="268"/>
                  </a:lnTo>
                  <a:lnTo>
                    <a:pt x="8419" y="134"/>
                  </a:lnTo>
                  <a:lnTo>
                    <a:pt x="8313" y="1"/>
                  </a:lnTo>
                  <a:close/>
                </a:path>
              </a:pathLst>
            </a:custGeom>
            <a:solidFill>
              <a:srgbClr val="FFC2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3775296" y="1326272"/>
              <a:ext cx="57436" cy="51562"/>
            </a:xfrm>
            <a:custGeom>
              <a:avLst/>
              <a:gdLst/>
              <a:ahLst/>
              <a:cxnLst/>
              <a:rect l="l" t="t" r="r" b="b"/>
              <a:pathLst>
                <a:path w="3256" h="2923" extrusionOk="0">
                  <a:moveTo>
                    <a:pt x="200" y="0"/>
                  </a:moveTo>
                  <a:lnTo>
                    <a:pt x="133" y="147"/>
                  </a:lnTo>
                  <a:lnTo>
                    <a:pt x="80" y="307"/>
                  </a:lnTo>
                  <a:lnTo>
                    <a:pt x="40" y="467"/>
                  </a:lnTo>
                  <a:lnTo>
                    <a:pt x="13" y="627"/>
                  </a:lnTo>
                  <a:lnTo>
                    <a:pt x="0" y="788"/>
                  </a:lnTo>
                  <a:lnTo>
                    <a:pt x="13" y="948"/>
                  </a:lnTo>
                  <a:lnTo>
                    <a:pt x="27" y="1094"/>
                  </a:lnTo>
                  <a:lnTo>
                    <a:pt x="53" y="1255"/>
                  </a:lnTo>
                  <a:lnTo>
                    <a:pt x="93" y="1401"/>
                  </a:lnTo>
                  <a:lnTo>
                    <a:pt x="147" y="1548"/>
                  </a:lnTo>
                  <a:lnTo>
                    <a:pt x="200" y="1695"/>
                  </a:lnTo>
                  <a:lnTo>
                    <a:pt x="267" y="1828"/>
                  </a:lnTo>
                  <a:lnTo>
                    <a:pt x="347" y="1962"/>
                  </a:lnTo>
                  <a:lnTo>
                    <a:pt x="440" y="2095"/>
                  </a:lnTo>
                  <a:lnTo>
                    <a:pt x="534" y="2215"/>
                  </a:lnTo>
                  <a:lnTo>
                    <a:pt x="640" y="2322"/>
                  </a:lnTo>
                  <a:lnTo>
                    <a:pt x="747" y="2442"/>
                  </a:lnTo>
                  <a:lnTo>
                    <a:pt x="881" y="2549"/>
                  </a:lnTo>
                  <a:lnTo>
                    <a:pt x="1014" y="2642"/>
                  </a:lnTo>
                  <a:lnTo>
                    <a:pt x="1147" y="2722"/>
                  </a:lnTo>
                  <a:lnTo>
                    <a:pt x="1294" y="2789"/>
                  </a:lnTo>
                  <a:lnTo>
                    <a:pt x="1441" y="2842"/>
                  </a:lnTo>
                  <a:lnTo>
                    <a:pt x="1588" y="2882"/>
                  </a:lnTo>
                  <a:lnTo>
                    <a:pt x="1734" y="2909"/>
                  </a:lnTo>
                  <a:lnTo>
                    <a:pt x="1881" y="2922"/>
                  </a:lnTo>
                  <a:lnTo>
                    <a:pt x="2041" y="2909"/>
                  </a:lnTo>
                  <a:lnTo>
                    <a:pt x="2188" y="2896"/>
                  </a:lnTo>
                  <a:lnTo>
                    <a:pt x="2348" y="2842"/>
                  </a:lnTo>
                  <a:lnTo>
                    <a:pt x="2495" y="2789"/>
                  </a:lnTo>
                  <a:lnTo>
                    <a:pt x="2642" y="2709"/>
                  </a:lnTo>
                  <a:lnTo>
                    <a:pt x="2789" y="2602"/>
                  </a:lnTo>
                  <a:lnTo>
                    <a:pt x="2935" y="2482"/>
                  </a:lnTo>
                  <a:lnTo>
                    <a:pt x="3095" y="2295"/>
                  </a:lnTo>
                  <a:lnTo>
                    <a:pt x="3255" y="2082"/>
                  </a:lnTo>
                  <a:lnTo>
                    <a:pt x="2842" y="1868"/>
                  </a:lnTo>
                  <a:lnTo>
                    <a:pt x="2442" y="1628"/>
                  </a:lnTo>
                  <a:lnTo>
                    <a:pt x="2055" y="1388"/>
                  </a:lnTo>
                  <a:lnTo>
                    <a:pt x="1668" y="1134"/>
                  </a:lnTo>
                  <a:lnTo>
                    <a:pt x="1294" y="868"/>
                  </a:lnTo>
                  <a:lnTo>
                    <a:pt x="921" y="587"/>
                  </a:lnTo>
                  <a:lnTo>
                    <a:pt x="560" y="29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3818585" y="1299441"/>
              <a:ext cx="26619" cy="39090"/>
            </a:xfrm>
            <a:custGeom>
              <a:avLst/>
              <a:gdLst/>
              <a:ahLst/>
              <a:cxnLst/>
              <a:rect l="l" t="t" r="r" b="b"/>
              <a:pathLst>
                <a:path w="1509" h="2216" extrusionOk="0">
                  <a:moveTo>
                    <a:pt x="1068" y="0"/>
                  </a:moveTo>
                  <a:lnTo>
                    <a:pt x="1055" y="147"/>
                  </a:lnTo>
                  <a:lnTo>
                    <a:pt x="1042" y="307"/>
                  </a:lnTo>
                  <a:lnTo>
                    <a:pt x="1042" y="467"/>
                  </a:lnTo>
                  <a:lnTo>
                    <a:pt x="1055" y="614"/>
                  </a:lnTo>
                  <a:lnTo>
                    <a:pt x="1108" y="921"/>
                  </a:lnTo>
                  <a:lnTo>
                    <a:pt x="1175" y="1201"/>
                  </a:lnTo>
                  <a:lnTo>
                    <a:pt x="1215" y="1428"/>
                  </a:lnTo>
                  <a:lnTo>
                    <a:pt x="1255" y="1641"/>
                  </a:lnTo>
                  <a:lnTo>
                    <a:pt x="1255" y="1722"/>
                  </a:lnTo>
                  <a:lnTo>
                    <a:pt x="1255" y="1802"/>
                  </a:lnTo>
                  <a:lnTo>
                    <a:pt x="1242" y="1868"/>
                  </a:lnTo>
                  <a:lnTo>
                    <a:pt x="1202" y="1908"/>
                  </a:lnTo>
                  <a:lnTo>
                    <a:pt x="1162" y="1935"/>
                  </a:lnTo>
                  <a:lnTo>
                    <a:pt x="1108" y="1962"/>
                  </a:lnTo>
                  <a:lnTo>
                    <a:pt x="1015" y="1975"/>
                  </a:lnTo>
                  <a:lnTo>
                    <a:pt x="908" y="1975"/>
                  </a:lnTo>
                  <a:lnTo>
                    <a:pt x="761" y="1962"/>
                  </a:lnTo>
                  <a:lnTo>
                    <a:pt x="575" y="1922"/>
                  </a:lnTo>
                  <a:lnTo>
                    <a:pt x="348" y="1868"/>
                  </a:lnTo>
                  <a:lnTo>
                    <a:pt x="81" y="1802"/>
                  </a:lnTo>
                  <a:lnTo>
                    <a:pt x="1" y="2028"/>
                  </a:lnTo>
                  <a:lnTo>
                    <a:pt x="294" y="2122"/>
                  </a:lnTo>
                  <a:lnTo>
                    <a:pt x="548" y="2175"/>
                  </a:lnTo>
                  <a:lnTo>
                    <a:pt x="761" y="2215"/>
                  </a:lnTo>
                  <a:lnTo>
                    <a:pt x="1095" y="2215"/>
                  </a:lnTo>
                  <a:lnTo>
                    <a:pt x="1202" y="2189"/>
                  </a:lnTo>
                  <a:lnTo>
                    <a:pt x="1295" y="2148"/>
                  </a:lnTo>
                  <a:lnTo>
                    <a:pt x="1375" y="2082"/>
                  </a:lnTo>
                  <a:lnTo>
                    <a:pt x="1442" y="2002"/>
                  </a:lnTo>
                  <a:lnTo>
                    <a:pt x="1482" y="1908"/>
                  </a:lnTo>
                  <a:lnTo>
                    <a:pt x="1509" y="1802"/>
                  </a:lnTo>
                  <a:lnTo>
                    <a:pt x="1509" y="1695"/>
                  </a:lnTo>
                  <a:lnTo>
                    <a:pt x="1495" y="1561"/>
                  </a:lnTo>
                  <a:lnTo>
                    <a:pt x="1469" y="1428"/>
                  </a:lnTo>
                  <a:lnTo>
                    <a:pt x="1415" y="1148"/>
                  </a:lnTo>
                  <a:lnTo>
                    <a:pt x="1349" y="881"/>
                  </a:lnTo>
                  <a:lnTo>
                    <a:pt x="1308" y="601"/>
                  </a:lnTo>
                  <a:lnTo>
                    <a:pt x="1295" y="467"/>
                  </a:lnTo>
                  <a:lnTo>
                    <a:pt x="1282" y="321"/>
                  </a:lnTo>
                  <a:lnTo>
                    <a:pt x="1295" y="187"/>
                  </a:lnTo>
                  <a:lnTo>
                    <a:pt x="1322" y="54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3858610" y="1299918"/>
              <a:ext cx="14835" cy="19545"/>
            </a:xfrm>
            <a:custGeom>
              <a:avLst/>
              <a:gdLst/>
              <a:ahLst/>
              <a:cxnLst/>
              <a:rect l="l" t="t" r="r" b="b"/>
              <a:pathLst>
                <a:path w="841" h="1108" extrusionOk="0">
                  <a:moveTo>
                    <a:pt x="467" y="0"/>
                  </a:moveTo>
                  <a:lnTo>
                    <a:pt x="387" y="27"/>
                  </a:lnTo>
                  <a:lnTo>
                    <a:pt x="307" y="80"/>
                  </a:lnTo>
                  <a:lnTo>
                    <a:pt x="227" y="134"/>
                  </a:lnTo>
                  <a:lnTo>
                    <a:pt x="160" y="214"/>
                  </a:lnTo>
                  <a:lnTo>
                    <a:pt x="107" y="307"/>
                  </a:lnTo>
                  <a:lnTo>
                    <a:pt x="53" y="414"/>
                  </a:lnTo>
                  <a:lnTo>
                    <a:pt x="13" y="520"/>
                  </a:lnTo>
                  <a:lnTo>
                    <a:pt x="0" y="641"/>
                  </a:lnTo>
                  <a:lnTo>
                    <a:pt x="0" y="734"/>
                  </a:lnTo>
                  <a:lnTo>
                    <a:pt x="13" y="841"/>
                  </a:lnTo>
                  <a:lnTo>
                    <a:pt x="40" y="921"/>
                  </a:lnTo>
                  <a:lnTo>
                    <a:pt x="80" y="1001"/>
                  </a:lnTo>
                  <a:lnTo>
                    <a:pt x="147" y="1054"/>
                  </a:lnTo>
                  <a:lnTo>
                    <a:pt x="214" y="1094"/>
                  </a:lnTo>
                  <a:lnTo>
                    <a:pt x="294" y="1107"/>
                  </a:lnTo>
                  <a:lnTo>
                    <a:pt x="374" y="1107"/>
                  </a:lnTo>
                  <a:lnTo>
                    <a:pt x="454" y="1081"/>
                  </a:lnTo>
                  <a:lnTo>
                    <a:pt x="534" y="1041"/>
                  </a:lnTo>
                  <a:lnTo>
                    <a:pt x="600" y="974"/>
                  </a:lnTo>
                  <a:lnTo>
                    <a:pt x="667" y="894"/>
                  </a:lnTo>
                  <a:lnTo>
                    <a:pt x="734" y="801"/>
                  </a:lnTo>
                  <a:lnTo>
                    <a:pt x="787" y="694"/>
                  </a:lnTo>
                  <a:lnTo>
                    <a:pt x="814" y="587"/>
                  </a:lnTo>
                  <a:lnTo>
                    <a:pt x="827" y="480"/>
                  </a:lnTo>
                  <a:lnTo>
                    <a:pt x="841" y="374"/>
                  </a:lnTo>
                  <a:lnTo>
                    <a:pt x="827" y="280"/>
                  </a:lnTo>
                  <a:lnTo>
                    <a:pt x="787" y="187"/>
                  </a:lnTo>
                  <a:lnTo>
                    <a:pt x="747" y="120"/>
                  </a:lnTo>
                  <a:lnTo>
                    <a:pt x="694" y="53"/>
                  </a:lnTo>
                  <a:lnTo>
                    <a:pt x="627" y="13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3809642" y="1274957"/>
              <a:ext cx="14624" cy="19563"/>
            </a:xfrm>
            <a:custGeom>
              <a:avLst/>
              <a:gdLst/>
              <a:ahLst/>
              <a:cxnLst/>
              <a:rect l="l" t="t" r="r" b="b"/>
              <a:pathLst>
                <a:path w="829" h="1109" extrusionOk="0">
                  <a:moveTo>
                    <a:pt x="468" y="1"/>
                  </a:moveTo>
                  <a:lnTo>
                    <a:pt x="388" y="28"/>
                  </a:lnTo>
                  <a:lnTo>
                    <a:pt x="308" y="68"/>
                  </a:lnTo>
                  <a:lnTo>
                    <a:pt x="228" y="134"/>
                  </a:lnTo>
                  <a:lnTo>
                    <a:pt x="161" y="214"/>
                  </a:lnTo>
                  <a:lnTo>
                    <a:pt x="94" y="308"/>
                  </a:lnTo>
                  <a:lnTo>
                    <a:pt x="54" y="414"/>
                  </a:lnTo>
                  <a:lnTo>
                    <a:pt x="14" y="521"/>
                  </a:lnTo>
                  <a:lnTo>
                    <a:pt x="1" y="628"/>
                  </a:lnTo>
                  <a:lnTo>
                    <a:pt x="1" y="735"/>
                  </a:lnTo>
                  <a:lnTo>
                    <a:pt x="14" y="828"/>
                  </a:lnTo>
                  <a:lnTo>
                    <a:pt x="41" y="921"/>
                  </a:lnTo>
                  <a:lnTo>
                    <a:pt x="81" y="988"/>
                  </a:lnTo>
                  <a:lnTo>
                    <a:pt x="134" y="1055"/>
                  </a:lnTo>
                  <a:lnTo>
                    <a:pt x="214" y="1082"/>
                  </a:lnTo>
                  <a:lnTo>
                    <a:pt x="281" y="1108"/>
                  </a:lnTo>
                  <a:lnTo>
                    <a:pt x="375" y="1095"/>
                  </a:lnTo>
                  <a:lnTo>
                    <a:pt x="455" y="1068"/>
                  </a:lnTo>
                  <a:lnTo>
                    <a:pt x="535" y="1028"/>
                  </a:lnTo>
                  <a:lnTo>
                    <a:pt x="601" y="961"/>
                  </a:lnTo>
                  <a:lnTo>
                    <a:pt x="668" y="895"/>
                  </a:lnTo>
                  <a:lnTo>
                    <a:pt x="735" y="801"/>
                  </a:lnTo>
                  <a:lnTo>
                    <a:pt x="775" y="695"/>
                  </a:lnTo>
                  <a:lnTo>
                    <a:pt x="815" y="575"/>
                  </a:lnTo>
                  <a:lnTo>
                    <a:pt x="828" y="468"/>
                  </a:lnTo>
                  <a:lnTo>
                    <a:pt x="828" y="361"/>
                  </a:lnTo>
                  <a:lnTo>
                    <a:pt x="815" y="268"/>
                  </a:lnTo>
                  <a:lnTo>
                    <a:pt x="788" y="188"/>
                  </a:lnTo>
                  <a:lnTo>
                    <a:pt x="748" y="108"/>
                  </a:lnTo>
                  <a:lnTo>
                    <a:pt x="695" y="54"/>
                  </a:lnTo>
                  <a:lnTo>
                    <a:pt x="628" y="1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3863779" y="1274498"/>
              <a:ext cx="26848" cy="17428"/>
            </a:xfrm>
            <a:custGeom>
              <a:avLst/>
              <a:gdLst/>
              <a:ahLst/>
              <a:cxnLst/>
              <a:rect l="l" t="t" r="r" b="b"/>
              <a:pathLst>
                <a:path w="1522" h="988" extrusionOk="0">
                  <a:moveTo>
                    <a:pt x="174" y="0"/>
                  </a:moveTo>
                  <a:lnTo>
                    <a:pt x="1" y="27"/>
                  </a:lnTo>
                  <a:lnTo>
                    <a:pt x="94" y="507"/>
                  </a:lnTo>
                  <a:lnTo>
                    <a:pt x="201" y="494"/>
                  </a:lnTo>
                  <a:lnTo>
                    <a:pt x="321" y="494"/>
                  </a:lnTo>
                  <a:lnTo>
                    <a:pt x="428" y="507"/>
                  </a:lnTo>
                  <a:lnTo>
                    <a:pt x="548" y="534"/>
                  </a:lnTo>
                  <a:lnTo>
                    <a:pt x="641" y="574"/>
                  </a:lnTo>
                  <a:lnTo>
                    <a:pt x="748" y="627"/>
                  </a:lnTo>
                  <a:lnTo>
                    <a:pt x="828" y="681"/>
                  </a:lnTo>
                  <a:lnTo>
                    <a:pt x="908" y="747"/>
                  </a:lnTo>
                  <a:lnTo>
                    <a:pt x="1001" y="867"/>
                  </a:lnTo>
                  <a:lnTo>
                    <a:pt x="1055" y="987"/>
                  </a:lnTo>
                  <a:lnTo>
                    <a:pt x="1522" y="814"/>
                  </a:lnTo>
                  <a:lnTo>
                    <a:pt x="1482" y="707"/>
                  </a:lnTo>
                  <a:lnTo>
                    <a:pt x="1415" y="601"/>
                  </a:lnTo>
                  <a:lnTo>
                    <a:pt x="1348" y="507"/>
                  </a:lnTo>
                  <a:lnTo>
                    <a:pt x="1268" y="414"/>
                  </a:lnTo>
                  <a:lnTo>
                    <a:pt x="1148" y="294"/>
                  </a:lnTo>
                  <a:lnTo>
                    <a:pt x="1001" y="200"/>
                  </a:lnTo>
                  <a:lnTo>
                    <a:pt x="855" y="120"/>
                  </a:lnTo>
                  <a:lnTo>
                    <a:pt x="694" y="67"/>
                  </a:lnTo>
                  <a:lnTo>
                    <a:pt x="534" y="27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3816944" y="1243893"/>
              <a:ext cx="26142" cy="19086"/>
            </a:xfrm>
            <a:custGeom>
              <a:avLst/>
              <a:gdLst/>
              <a:ahLst/>
              <a:cxnLst/>
              <a:rect l="l" t="t" r="r" b="b"/>
              <a:pathLst>
                <a:path w="1482" h="1082" extrusionOk="0">
                  <a:moveTo>
                    <a:pt x="121" y="1"/>
                  </a:moveTo>
                  <a:lnTo>
                    <a:pt x="1" y="27"/>
                  </a:lnTo>
                  <a:lnTo>
                    <a:pt x="107" y="508"/>
                  </a:lnTo>
                  <a:lnTo>
                    <a:pt x="241" y="494"/>
                  </a:lnTo>
                  <a:lnTo>
                    <a:pt x="374" y="508"/>
                  </a:lnTo>
                  <a:lnTo>
                    <a:pt x="481" y="548"/>
                  </a:lnTo>
                  <a:lnTo>
                    <a:pt x="574" y="588"/>
                  </a:lnTo>
                  <a:lnTo>
                    <a:pt x="668" y="641"/>
                  </a:lnTo>
                  <a:lnTo>
                    <a:pt x="761" y="708"/>
                  </a:lnTo>
                  <a:lnTo>
                    <a:pt x="841" y="788"/>
                  </a:lnTo>
                  <a:lnTo>
                    <a:pt x="908" y="881"/>
                  </a:lnTo>
                  <a:lnTo>
                    <a:pt x="975" y="975"/>
                  </a:lnTo>
                  <a:lnTo>
                    <a:pt x="1015" y="1081"/>
                  </a:lnTo>
                  <a:lnTo>
                    <a:pt x="1482" y="895"/>
                  </a:lnTo>
                  <a:lnTo>
                    <a:pt x="1401" y="735"/>
                  </a:lnTo>
                  <a:lnTo>
                    <a:pt x="1308" y="588"/>
                  </a:lnTo>
                  <a:lnTo>
                    <a:pt x="1201" y="454"/>
                  </a:lnTo>
                  <a:lnTo>
                    <a:pt x="1081" y="334"/>
                  </a:lnTo>
                  <a:lnTo>
                    <a:pt x="948" y="228"/>
                  </a:lnTo>
                  <a:lnTo>
                    <a:pt x="801" y="147"/>
                  </a:lnTo>
                  <a:lnTo>
                    <a:pt x="641" y="67"/>
                  </a:lnTo>
                  <a:lnTo>
                    <a:pt x="481" y="27"/>
                  </a:lnTo>
                  <a:lnTo>
                    <a:pt x="361" y="14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3700909" y="1199176"/>
              <a:ext cx="26619" cy="29670"/>
            </a:xfrm>
            <a:custGeom>
              <a:avLst/>
              <a:gdLst/>
              <a:ahLst/>
              <a:cxnLst/>
              <a:rect l="l" t="t" r="r" b="b"/>
              <a:pathLst>
                <a:path w="1509" h="1682" extrusionOk="0">
                  <a:moveTo>
                    <a:pt x="628" y="1"/>
                  </a:moveTo>
                  <a:lnTo>
                    <a:pt x="628" y="241"/>
                  </a:lnTo>
                  <a:lnTo>
                    <a:pt x="775" y="254"/>
                  </a:lnTo>
                  <a:lnTo>
                    <a:pt x="908" y="281"/>
                  </a:lnTo>
                  <a:lnTo>
                    <a:pt x="962" y="294"/>
                  </a:lnTo>
                  <a:lnTo>
                    <a:pt x="1028" y="334"/>
                  </a:lnTo>
                  <a:lnTo>
                    <a:pt x="1082" y="374"/>
                  </a:lnTo>
                  <a:lnTo>
                    <a:pt x="1135" y="428"/>
                  </a:lnTo>
                  <a:lnTo>
                    <a:pt x="1202" y="508"/>
                  </a:lnTo>
                  <a:lnTo>
                    <a:pt x="1242" y="601"/>
                  </a:lnTo>
                  <a:lnTo>
                    <a:pt x="1268" y="708"/>
                  </a:lnTo>
                  <a:lnTo>
                    <a:pt x="1255" y="828"/>
                  </a:lnTo>
                  <a:lnTo>
                    <a:pt x="1228" y="935"/>
                  </a:lnTo>
                  <a:lnTo>
                    <a:pt x="1175" y="1041"/>
                  </a:lnTo>
                  <a:lnTo>
                    <a:pt x="1108" y="1135"/>
                  </a:lnTo>
                  <a:lnTo>
                    <a:pt x="1028" y="1228"/>
                  </a:lnTo>
                  <a:lnTo>
                    <a:pt x="948" y="1295"/>
                  </a:lnTo>
                  <a:lnTo>
                    <a:pt x="855" y="1362"/>
                  </a:lnTo>
                  <a:lnTo>
                    <a:pt x="761" y="1402"/>
                  </a:lnTo>
                  <a:lnTo>
                    <a:pt x="681" y="1428"/>
                  </a:lnTo>
                  <a:lnTo>
                    <a:pt x="588" y="1442"/>
                  </a:lnTo>
                  <a:lnTo>
                    <a:pt x="495" y="1428"/>
                  </a:lnTo>
                  <a:lnTo>
                    <a:pt x="415" y="1388"/>
                  </a:lnTo>
                  <a:lnTo>
                    <a:pt x="335" y="1322"/>
                  </a:lnTo>
                  <a:lnTo>
                    <a:pt x="268" y="1255"/>
                  </a:lnTo>
                  <a:lnTo>
                    <a:pt x="228" y="1161"/>
                  </a:lnTo>
                  <a:lnTo>
                    <a:pt x="1" y="1268"/>
                  </a:lnTo>
                  <a:lnTo>
                    <a:pt x="68" y="1388"/>
                  </a:lnTo>
                  <a:lnTo>
                    <a:pt x="148" y="1495"/>
                  </a:lnTo>
                  <a:lnTo>
                    <a:pt x="254" y="1575"/>
                  </a:lnTo>
                  <a:lnTo>
                    <a:pt x="361" y="1642"/>
                  </a:lnTo>
                  <a:lnTo>
                    <a:pt x="468" y="1668"/>
                  </a:lnTo>
                  <a:lnTo>
                    <a:pt x="588" y="1682"/>
                  </a:lnTo>
                  <a:lnTo>
                    <a:pt x="668" y="1682"/>
                  </a:lnTo>
                  <a:lnTo>
                    <a:pt x="748" y="1668"/>
                  </a:lnTo>
                  <a:lnTo>
                    <a:pt x="815" y="1642"/>
                  </a:lnTo>
                  <a:lnTo>
                    <a:pt x="895" y="1615"/>
                  </a:lnTo>
                  <a:lnTo>
                    <a:pt x="1055" y="1535"/>
                  </a:lnTo>
                  <a:lnTo>
                    <a:pt x="1188" y="1415"/>
                  </a:lnTo>
                  <a:lnTo>
                    <a:pt x="1308" y="1282"/>
                  </a:lnTo>
                  <a:lnTo>
                    <a:pt x="1389" y="1148"/>
                  </a:lnTo>
                  <a:lnTo>
                    <a:pt x="1455" y="1015"/>
                  </a:lnTo>
                  <a:lnTo>
                    <a:pt x="1495" y="868"/>
                  </a:lnTo>
                  <a:lnTo>
                    <a:pt x="1509" y="775"/>
                  </a:lnTo>
                  <a:lnTo>
                    <a:pt x="1509" y="695"/>
                  </a:lnTo>
                  <a:lnTo>
                    <a:pt x="1509" y="614"/>
                  </a:lnTo>
                  <a:lnTo>
                    <a:pt x="1482" y="534"/>
                  </a:lnTo>
                  <a:lnTo>
                    <a:pt x="1455" y="454"/>
                  </a:lnTo>
                  <a:lnTo>
                    <a:pt x="1415" y="388"/>
                  </a:lnTo>
                  <a:lnTo>
                    <a:pt x="1375" y="321"/>
                  </a:lnTo>
                  <a:lnTo>
                    <a:pt x="1322" y="254"/>
                  </a:lnTo>
                  <a:lnTo>
                    <a:pt x="1242" y="174"/>
                  </a:lnTo>
                  <a:lnTo>
                    <a:pt x="1162" y="121"/>
                  </a:lnTo>
                  <a:lnTo>
                    <a:pt x="1068" y="67"/>
                  </a:lnTo>
                  <a:lnTo>
                    <a:pt x="988" y="41"/>
                  </a:lnTo>
                  <a:lnTo>
                    <a:pt x="908" y="1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D492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3691736" y="1212600"/>
              <a:ext cx="18840" cy="29900"/>
            </a:xfrm>
            <a:custGeom>
              <a:avLst/>
              <a:gdLst/>
              <a:ahLst/>
              <a:cxnLst/>
              <a:rect l="l" t="t" r="r" b="b"/>
              <a:pathLst>
                <a:path w="1068" h="1695" extrusionOk="0">
                  <a:moveTo>
                    <a:pt x="574" y="0"/>
                  </a:moveTo>
                  <a:lnTo>
                    <a:pt x="468" y="40"/>
                  </a:lnTo>
                  <a:lnTo>
                    <a:pt x="374" y="94"/>
                  </a:lnTo>
                  <a:lnTo>
                    <a:pt x="267" y="160"/>
                  </a:lnTo>
                  <a:lnTo>
                    <a:pt x="174" y="280"/>
                  </a:lnTo>
                  <a:lnTo>
                    <a:pt x="94" y="427"/>
                  </a:lnTo>
                  <a:lnTo>
                    <a:pt x="27" y="574"/>
                  </a:lnTo>
                  <a:lnTo>
                    <a:pt x="1" y="734"/>
                  </a:lnTo>
                  <a:lnTo>
                    <a:pt x="1" y="814"/>
                  </a:lnTo>
                  <a:lnTo>
                    <a:pt x="14" y="894"/>
                  </a:lnTo>
                  <a:lnTo>
                    <a:pt x="27" y="974"/>
                  </a:lnTo>
                  <a:lnTo>
                    <a:pt x="41" y="1054"/>
                  </a:lnTo>
                  <a:lnTo>
                    <a:pt x="81" y="1134"/>
                  </a:lnTo>
                  <a:lnTo>
                    <a:pt x="121" y="1214"/>
                  </a:lnTo>
                  <a:lnTo>
                    <a:pt x="174" y="1294"/>
                  </a:lnTo>
                  <a:lnTo>
                    <a:pt x="241" y="1361"/>
                  </a:lnTo>
                  <a:lnTo>
                    <a:pt x="348" y="1468"/>
                  </a:lnTo>
                  <a:lnTo>
                    <a:pt x="468" y="1548"/>
                  </a:lnTo>
                  <a:lnTo>
                    <a:pt x="601" y="1628"/>
                  </a:lnTo>
                  <a:lnTo>
                    <a:pt x="734" y="1695"/>
                  </a:lnTo>
                  <a:lnTo>
                    <a:pt x="841" y="1468"/>
                  </a:lnTo>
                  <a:lnTo>
                    <a:pt x="614" y="1348"/>
                  </a:lnTo>
                  <a:lnTo>
                    <a:pt x="508" y="1268"/>
                  </a:lnTo>
                  <a:lnTo>
                    <a:pt x="414" y="1188"/>
                  </a:lnTo>
                  <a:lnTo>
                    <a:pt x="334" y="1081"/>
                  </a:lnTo>
                  <a:lnTo>
                    <a:pt x="281" y="974"/>
                  </a:lnTo>
                  <a:lnTo>
                    <a:pt x="254" y="867"/>
                  </a:lnTo>
                  <a:lnTo>
                    <a:pt x="254" y="747"/>
                  </a:lnTo>
                  <a:lnTo>
                    <a:pt x="267" y="627"/>
                  </a:lnTo>
                  <a:lnTo>
                    <a:pt x="307" y="521"/>
                  </a:lnTo>
                  <a:lnTo>
                    <a:pt x="374" y="427"/>
                  </a:lnTo>
                  <a:lnTo>
                    <a:pt x="441" y="347"/>
                  </a:lnTo>
                  <a:lnTo>
                    <a:pt x="534" y="280"/>
                  </a:lnTo>
                  <a:lnTo>
                    <a:pt x="588" y="254"/>
                  </a:lnTo>
                  <a:lnTo>
                    <a:pt x="641" y="240"/>
                  </a:lnTo>
                  <a:lnTo>
                    <a:pt x="694" y="240"/>
                  </a:lnTo>
                  <a:lnTo>
                    <a:pt x="761" y="267"/>
                  </a:lnTo>
                  <a:lnTo>
                    <a:pt x="828" y="307"/>
                  </a:lnTo>
                  <a:lnTo>
                    <a:pt x="895" y="360"/>
                  </a:lnTo>
                  <a:lnTo>
                    <a:pt x="1068" y="187"/>
                  </a:lnTo>
                  <a:lnTo>
                    <a:pt x="975" y="107"/>
                  </a:lnTo>
                  <a:lnTo>
                    <a:pt x="881" y="40"/>
                  </a:lnTo>
                  <a:lnTo>
                    <a:pt x="774" y="14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D492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3122175" y="1985726"/>
              <a:ext cx="129231" cy="149005"/>
            </a:xfrm>
            <a:custGeom>
              <a:avLst/>
              <a:gdLst/>
              <a:ahLst/>
              <a:cxnLst/>
              <a:rect l="l" t="t" r="r" b="b"/>
              <a:pathLst>
                <a:path w="7326" h="8447" extrusionOk="0">
                  <a:moveTo>
                    <a:pt x="3216" y="1"/>
                  </a:moveTo>
                  <a:lnTo>
                    <a:pt x="3150" y="14"/>
                  </a:lnTo>
                  <a:lnTo>
                    <a:pt x="3113" y="32"/>
                  </a:lnTo>
                  <a:lnTo>
                    <a:pt x="3113" y="32"/>
                  </a:lnTo>
                  <a:lnTo>
                    <a:pt x="3256" y="41"/>
                  </a:lnTo>
                  <a:lnTo>
                    <a:pt x="3243" y="14"/>
                  </a:lnTo>
                  <a:lnTo>
                    <a:pt x="3216" y="1"/>
                  </a:lnTo>
                  <a:close/>
                  <a:moveTo>
                    <a:pt x="2589" y="1"/>
                  </a:moveTo>
                  <a:lnTo>
                    <a:pt x="2831" y="213"/>
                  </a:lnTo>
                  <a:lnTo>
                    <a:pt x="2831" y="213"/>
                  </a:lnTo>
                  <a:lnTo>
                    <a:pt x="2950" y="121"/>
                  </a:lnTo>
                  <a:lnTo>
                    <a:pt x="3070" y="54"/>
                  </a:lnTo>
                  <a:lnTo>
                    <a:pt x="3113" y="32"/>
                  </a:lnTo>
                  <a:lnTo>
                    <a:pt x="3113" y="32"/>
                  </a:lnTo>
                  <a:lnTo>
                    <a:pt x="2589" y="1"/>
                  </a:lnTo>
                  <a:close/>
                  <a:moveTo>
                    <a:pt x="2831" y="213"/>
                  </a:moveTo>
                  <a:lnTo>
                    <a:pt x="2829" y="214"/>
                  </a:lnTo>
                  <a:lnTo>
                    <a:pt x="2696" y="321"/>
                  </a:lnTo>
                  <a:lnTo>
                    <a:pt x="2402" y="575"/>
                  </a:lnTo>
                  <a:lnTo>
                    <a:pt x="2109" y="855"/>
                  </a:lnTo>
                  <a:lnTo>
                    <a:pt x="1829" y="1122"/>
                  </a:lnTo>
                  <a:lnTo>
                    <a:pt x="1615" y="1362"/>
                  </a:lnTo>
                  <a:lnTo>
                    <a:pt x="1495" y="1508"/>
                  </a:lnTo>
                  <a:lnTo>
                    <a:pt x="1362" y="1682"/>
                  </a:lnTo>
                  <a:lnTo>
                    <a:pt x="1255" y="1869"/>
                  </a:lnTo>
                  <a:lnTo>
                    <a:pt x="1148" y="2055"/>
                  </a:lnTo>
                  <a:lnTo>
                    <a:pt x="1055" y="2256"/>
                  </a:lnTo>
                  <a:lnTo>
                    <a:pt x="868" y="2669"/>
                  </a:lnTo>
                  <a:lnTo>
                    <a:pt x="708" y="3069"/>
                  </a:lnTo>
                  <a:lnTo>
                    <a:pt x="495" y="3616"/>
                  </a:lnTo>
                  <a:lnTo>
                    <a:pt x="401" y="3910"/>
                  </a:lnTo>
                  <a:lnTo>
                    <a:pt x="308" y="4190"/>
                  </a:lnTo>
                  <a:lnTo>
                    <a:pt x="228" y="4470"/>
                  </a:lnTo>
                  <a:lnTo>
                    <a:pt x="148" y="4764"/>
                  </a:lnTo>
                  <a:lnTo>
                    <a:pt x="94" y="5057"/>
                  </a:lnTo>
                  <a:lnTo>
                    <a:pt x="41" y="5351"/>
                  </a:lnTo>
                  <a:lnTo>
                    <a:pt x="1" y="5738"/>
                  </a:lnTo>
                  <a:lnTo>
                    <a:pt x="1" y="5938"/>
                  </a:lnTo>
                  <a:lnTo>
                    <a:pt x="1" y="6138"/>
                  </a:lnTo>
                  <a:lnTo>
                    <a:pt x="14" y="6325"/>
                  </a:lnTo>
                  <a:lnTo>
                    <a:pt x="41" y="6525"/>
                  </a:lnTo>
                  <a:lnTo>
                    <a:pt x="81" y="6725"/>
                  </a:lnTo>
                  <a:lnTo>
                    <a:pt x="134" y="6912"/>
                  </a:lnTo>
                  <a:lnTo>
                    <a:pt x="188" y="7019"/>
                  </a:lnTo>
                  <a:lnTo>
                    <a:pt x="228" y="7099"/>
                  </a:lnTo>
                  <a:lnTo>
                    <a:pt x="281" y="7139"/>
                  </a:lnTo>
                  <a:lnTo>
                    <a:pt x="334" y="7165"/>
                  </a:lnTo>
                  <a:lnTo>
                    <a:pt x="388" y="7152"/>
                  </a:lnTo>
                  <a:lnTo>
                    <a:pt x="455" y="7112"/>
                  </a:lnTo>
                  <a:lnTo>
                    <a:pt x="521" y="7045"/>
                  </a:lnTo>
                  <a:lnTo>
                    <a:pt x="588" y="6952"/>
                  </a:lnTo>
                  <a:lnTo>
                    <a:pt x="695" y="6805"/>
                  </a:lnTo>
                  <a:lnTo>
                    <a:pt x="775" y="6632"/>
                  </a:lnTo>
                  <a:lnTo>
                    <a:pt x="855" y="6458"/>
                  </a:lnTo>
                  <a:lnTo>
                    <a:pt x="922" y="6272"/>
                  </a:lnTo>
                  <a:lnTo>
                    <a:pt x="1042" y="5898"/>
                  </a:lnTo>
                  <a:lnTo>
                    <a:pt x="1148" y="5538"/>
                  </a:lnTo>
                  <a:lnTo>
                    <a:pt x="1242" y="5271"/>
                  </a:lnTo>
                  <a:lnTo>
                    <a:pt x="1348" y="4991"/>
                  </a:lnTo>
                  <a:lnTo>
                    <a:pt x="1442" y="4724"/>
                  </a:lnTo>
                  <a:lnTo>
                    <a:pt x="1549" y="4457"/>
                  </a:lnTo>
                  <a:lnTo>
                    <a:pt x="1495" y="4617"/>
                  </a:lnTo>
                  <a:lnTo>
                    <a:pt x="1455" y="4777"/>
                  </a:lnTo>
                  <a:lnTo>
                    <a:pt x="1429" y="4964"/>
                  </a:lnTo>
                  <a:lnTo>
                    <a:pt x="1402" y="5151"/>
                  </a:lnTo>
                  <a:lnTo>
                    <a:pt x="1375" y="5511"/>
                  </a:lnTo>
                  <a:lnTo>
                    <a:pt x="1362" y="5858"/>
                  </a:lnTo>
                  <a:lnTo>
                    <a:pt x="1348" y="6365"/>
                  </a:lnTo>
                  <a:lnTo>
                    <a:pt x="1348" y="6885"/>
                  </a:lnTo>
                  <a:lnTo>
                    <a:pt x="1362" y="7112"/>
                  </a:lnTo>
                  <a:lnTo>
                    <a:pt x="1375" y="7232"/>
                  </a:lnTo>
                  <a:lnTo>
                    <a:pt x="1402" y="7352"/>
                  </a:lnTo>
                  <a:lnTo>
                    <a:pt x="1442" y="7472"/>
                  </a:lnTo>
                  <a:lnTo>
                    <a:pt x="1482" y="7579"/>
                  </a:lnTo>
                  <a:lnTo>
                    <a:pt x="1549" y="7672"/>
                  </a:lnTo>
                  <a:lnTo>
                    <a:pt x="1602" y="7712"/>
                  </a:lnTo>
                  <a:lnTo>
                    <a:pt x="1642" y="7753"/>
                  </a:lnTo>
                  <a:lnTo>
                    <a:pt x="1735" y="7793"/>
                  </a:lnTo>
                  <a:lnTo>
                    <a:pt x="1829" y="7819"/>
                  </a:lnTo>
                  <a:lnTo>
                    <a:pt x="1909" y="7819"/>
                  </a:lnTo>
                  <a:lnTo>
                    <a:pt x="1976" y="7806"/>
                  </a:lnTo>
                  <a:lnTo>
                    <a:pt x="2042" y="7779"/>
                  </a:lnTo>
                  <a:lnTo>
                    <a:pt x="2109" y="7726"/>
                  </a:lnTo>
                  <a:lnTo>
                    <a:pt x="2162" y="7672"/>
                  </a:lnTo>
                  <a:lnTo>
                    <a:pt x="2216" y="7606"/>
                  </a:lnTo>
                  <a:lnTo>
                    <a:pt x="2309" y="7459"/>
                  </a:lnTo>
                  <a:lnTo>
                    <a:pt x="2376" y="7286"/>
                  </a:lnTo>
                  <a:lnTo>
                    <a:pt x="2416" y="7125"/>
                  </a:lnTo>
                  <a:lnTo>
                    <a:pt x="2456" y="6965"/>
                  </a:lnTo>
                  <a:lnTo>
                    <a:pt x="2523" y="6645"/>
                  </a:lnTo>
                  <a:lnTo>
                    <a:pt x="2576" y="6312"/>
                  </a:lnTo>
                  <a:lnTo>
                    <a:pt x="2656" y="5658"/>
                  </a:lnTo>
                  <a:lnTo>
                    <a:pt x="2696" y="5404"/>
                  </a:lnTo>
                  <a:lnTo>
                    <a:pt x="2736" y="5111"/>
                  </a:lnTo>
                  <a:lnTo>
                    <a:pt x="2776" y="4977"/>
                  </a:lnTo>
                  <a:lnTo>
                    <a:pt x="2803" y="4831"/>
                  </a:lnTo>
                  <a:lnTo>
                    <a:pt x="2856" y="4711"/>
                  </a:lnTo>
                  <a:lnTo>
                    <a:pt x="2909" y="4590"/>
                  </a:lnTo>
                  <a:lnTo>
                    <a:pt x="2883" y="4684"/>
                  </a:lnTo>
                  <a:lnTo>
                    <a:pt x="2883" y="4791"/>
                  </a:lnTo>
                  <a:lnTo>
                    <a:pt x="2896" y="4991"/>
                  </a:lnTo>
                  <a:lnTo>
                    <a:pt x="2896" y="5498"/>
                  </a:lnTo>
                  <a:lnTo>
                    <a:pt x="2909" y="6005"/>
                  </a:lnTo>
                  <a:lnTo>
                    <a:pt x="2923" y="6325"/>
                  </a:lnTo>
                  <a:lnTo>
                    <a:pt x="2963" y="6645"/>
                  </a:lnTo>
                  <a:lnTo>
                    <a:pt x="3016" y="6965"/>
                  </a:lnTo>
                  <a:lnTo>
                    <a:pt x="3083" y="7286"/>
                  </a:lnTo>
                  <a:lnTo>
                    <a:pt x="3150" y="7566"/>
                  </a:lnTo>
                  <a:lnTo>
                    <a:pt x="3190" y="7699"/>
                  </a:lnTo>
                  <a:lnTo>
                    <a:pt x="3243" y="7833"/>
                  </a:lnTo>
                  <a:lnTo>
                    <a:pt x="3310" y="7966"/>
                  </a:lnTo>
                  <a:lnTo>
                    <a:pt x="3390" y="8099"/>
                  </a:lnTo>
                  <a:lnTo>
                    <a:pt x="3483" y="8206"/>
                  </a:lnTo>
                  <a:lnTo>
                    <a:pt x="3577" y="8300"/>
                  </a:lnTo>
                  <a:lnTo>
                    <a:pt x="3710" y="8393"/>
                  </a:lnTo>
                  <a:lnTo>
                    <a:pt x="3817" y="8433"/>
                  </a:lnTo>
                  <a:lnTo>
                    <a:pt x="3870" y="8446"/>
                  </a:lnTo>
                  <a:lnTo>
                    <a:pt x="3910" y="8446"/>
                  </a:lnTo>
                  <a:lnTo>
                    <a:pt x="3950" y="8433"/>
                  </a:lnTo>
                  <a:lnTo>
                    <a:pt x="3990" y="8420"/>
                  </a:lnTo>
                  <a:lnTo>
                    <a:pt x="4057" y="8366"/>
                  </a:lnTo>
                  <a:lnTo>
                    <a:pt x="4110" y="8300"/>
                  </a:lnTo>
                  <a:lnTo>
                    <a:pt x="4150" y="8206"/>
                  </a:lnTo>
                  <a:lnTo>
                    <a:pt x="4177" y="8099"/>
                  </a:lnTo>
                  <a:lnTo>
                    <a:pt x="4204" y="7979"/>
                  </a:lnTo>
                  <a:lnTo>
                    <a:pt x="4217" y="7859"/>
                  </a:lnTo>
                  <a:lnTo>
                    <a:pt x="4230" y="7606"/>
                  </a:lnTo>
                  <a:lnTo>
                    <a:pt x="4230" y="7192"/>
                  </a:lnTo>
                  <a:lnTo>
                    <a:pt x="4244" y="6845"/>
                  </a:lnTo>
                  <a:lnTo>
                    <a:pt x="4257" y="6498"/>
                  </a:lnTo>
                  <a:lnTo>
                    <a:pt x="4270" y="6151"/>
                  </a:lnTo>
                  <a:lnTo>
                    <a:pt x="4284" y="5805"/>
                  </a:lnTo>
                  <a:lnTo>
                    <a:pt x="4284" y="5538"/>
                  </a:lnTo>
                  <a:lnTo>
                    <a:pt x="4297" y="5258"/>
                  </a:lnTo>
                  <a:lnTo>
                    <a:pt x="4310" y="5111"/>
                  </a:lnTo>
                  <a:lnTo>
                    <a:pt x="4337" y="4977"/>
                  </a:lnTo>
                  <a:lnTo>
                    <a:pt x="4377" y="4844"/>
                  </a:lnTo>
                  <a:lnTo>
                    <a:pt x="4430" y="4711"/>
                  </a:lnTo>
                  <a:lnTo>
                    <a:pt x="4430" y="5097"/>
                  </a:lnTo>
                  <a:lnTo>
                    <a:pt x="4457" y="5471"/>
                  </a:lnTo>
                  <a:lnTo>
                    <a:pt x="4524" y="6218"/>
                  </a:lnTo>
                  <a:lnTo>
                    <a:pt x="4551" y="6445"/>
                  </a:lnTo>
                  <a:lnTo>
                    <a:pt x="4591" y="6672"/>
                  </a:lnTo>
                  <a:lnTo>
                    <a:pt x="4631" y="6925"/>
                  </a:lnTo>
                  <a:lnTo>
                    <a:pt x="4697" y="7152"/>
                  </a:lnTo>
                  <a:lnTo>
                    <a:pt x="4777" y="7379"/>
                  </a:lnTo>
                  <a:lnTo>
                    <a:pt x="4831" y="7486"/>
                  </a:lnTo>
                  <a:lnTo>
                    <a:pt x="4897" y="7592"/>
                  </a:lnTo>
                  <a:lnTo>
                    <a:pt x="4964" y="7686"/>
                  </a:lnTo>
                  <a:lnTo>
                    <a:pt x="5044" y="7766"/>
                  </a:lnTo>
                  <a:lnTo>
                    <a:pt x="5138" y="7846"/>
                  </a:lnTo>
                  <a:lnTo>
                    <a:pt x="5231" y="7913"/>
                  </a:lnTo>
                  <a:lnTo>
                    <a:pt x="5324" y="7953"/>
                  </a:lnTo>
                  <a:lnTo>
                    <a:pt x="5404" y="7953"/>
                  </a:lnTo>
                  <a:lnTo>
                    <a:pt x="5471" y="7939"/>
                  </a:lnTo>
                  <a:lnTo>
                    <a:pt x="5538" y="7899"/>
                  </a:lnTo>
                  <a:lnTo>
                    <a:pt x="5591" y="7846"/>
                  </a:lnTo>
                  <a:lnTo>
                    <a:pt x="5645" y="7766"/>
                  </a:lnTo>
                  <a:lnTo>
                    <a:pt x="5698" y="7672"/>
                  </a:lnTo>
                  <a:lnTo>
                    <a:pt x="5725" y="7579"/>
                  </a:lnTo>
                  <a:lnTo>
                    <a:pt x="5791" y="7366"/>
                  </a:lnTo>
                  <a:lnTo>
                    <a:pt x="5831" y="7152"/>
                  </a:lnTo>
                  <a:lnTo>
                    <a:pt x="5845" y="6965"/>
                  </a:lnTo>
                  <a:lnTo>
                    <a:pt x="5858" y="6819"/>
                  </a:lnTo>
                  <a:lnTo>
                    <a:pt x="5845" y="6178"/>
                  </a:lnTo>
                  <a:lnTo>
                    <a:pt x="5805" y="5538"/>
                  </a:lnTo>
                  <a:lnTo>
                    <a:pt x="5791" y="5324"/>
                  </a:lnTo>
                  <a:lnTo>
                    <a:pt x="5751" y="5097"/>
                  </a:lnTo>
                  <a:lnTo>
                    <a:pt x="5725" y="4884"/>
                  </a:lnTo>
                  <a:lnTo>
                    <a:pt x="5725" y="4657"/>
                  </a:lnTo>
                  <a:lnTo>
                    <a:pt x="5871" y="4937"/>
                  </a:lnTo>
                  <a:lnTo>
                    <a:pt x="6018" y="5204"/>
                  </a:lnTo>
                  <a:lnTo>
                    <a:pt x="6112" y="5351"/>
                  </a:lnTo>
                  <a:lnTo>
                    <a:pt x="6192" y="5471"/>
                  </a:lnTo>
                  <a:lnTo>
                    <a:pt x="6298" y="5591"/>
                  </a:lnTo>
                  <a:lnTo>
                    <a:pt x="6405" y="5711"/>
                  </a:lnTo>
                  <a:lnTo>
                    <a:pt x="6552" y="5818"/>
                  </a:lnTo>
                  <a:lnTo>
                    <a:pt x="6699" y="5898"/>
                  </a:lnTo>
                  <a:lnTo>
                    <a:pt x="6765" y="5925"/>
                  </a:lnTo>
                  <a:lnTo>
                    <a:pt x="6845" y="5951"/>
                  </a:lnTo>
                  <a:lnTo>
                    <a:pt x="6912" y="5951"/>
                  </a:lnTo>
                  <a:lnTo>
                    <a:pt x="6979" y="5965"/>
                  </a:lnTo>
                  <a:lnTo>
                    <a:pt x="7046" y="5951"/>
                  </a:lnTo>
                  <a:lnTo>
                    <a:pt x="7099" y="5925"/>
                  </a:lnTo>
                  <a:lnTo>
                    <a:pt x="7166" y="5898"/>
                  </a:lnTo>
                  <a:lnTo>
                    <a:pt x="7206" y="5845"/>
                  </a:lnTo>
                  <a:lnTo>
                    <a:pt x="7246" y="5791"/>
                  </a:lnTo>
                  <a:lnTo>
                    <a:pt x="7286" y="5711"/>
                  </a:lnTo>
                  <a:lnTo>
                    <a:pt x="7312" y="5618"/>
                  </a:lnTo>
                  <a:lnTo>
                    <a:pt x="7326" y="5524"/>
                  </a:lnTo>
                  <a:lnTo>
                    <a:pt x="7326" y="5404"/>
                  </a:lnTo>
                  <a:lnTo>
                    <a:pt x="7312" y="5298"/>
                  </a:lnTo>
                  <a:lnTo>
                    <a:pt x="7299" y="5191"/>
                  </a:lnTo>
                  <a:lnTo>
                    <a:pt x="7272" y="5084"/>
                  </a:lnTo>
                  <a:lnTo>
                    <a:pt x="7139" y="4671"/>
                  </a:lnTo>
                  <a:lnTo>
                    <a:pt x="7072" y="4430"/>
                  </a:lnTo>
                  <a:lnTo>
                    <a:pt x="6992" y="4204"/>
                  </a:lnTo>
                  <a:lnTo>
                    <a:pt x="6899" y="3977"/>
                  </a:lnTo>
                  <a:lnTo>
                    <a:pt x="6805" y="3750"/>
                  </a:lnTo>
                  <a:lnTo>
                    <a:pt x="6672" y="3523"/>
                  </a:lnTo>
                  <a:lnTo>
                    <a:pt x="6539" y="3310"/>
                  </a:lnTo>
                  <a:lnTo>
                    <a:pt x="6272" y="2869"/>
                  </a:lnTo>
                  <a:lnTo>
                    <a:pt x="6098" y="2616"/>
                  </a:lnTo>
                  <a:lnTo>
                    <a:pt x="6018" y="2482"/>
                  </a:lnTo>
                  <a:lnTo>
                    <a:pt x="5911" y="2362"/>
                  </a:lnTo>
                  <a:lnTo>
                    <a:pt x="5818" y="2269"/>
                  </a:lnTo>
                  <a:lnTo>
                    <a:pt x="5778" y="2216"/>
                  </a:lnTo>
                  <a:lnTo>
                    <a:pt x="5765" y="2149"/>
                  </a:lnTo>
                  <a:lnTo>
                    <a:pt x="5698" y="2069"/>
                  </a:lnTo>
                  <a:lnTo>
                    <a:pt x="5631" y="2015"/>
                  </a:lnTo>
                  <a:lnTo>
                    <a:pt x="5551" y="1989"/>
                  </a:lnTo>
                  <a:lnTo>
                    <a:pt x="5431" y="1935"/>
                  </a:lnTo>
                  <a:lnTo>
                    <a:pt x="4924" y="1642"/>
                  </a:lnTo>
                  <a:lnTo>
                    <a:pt x="4404" y="1362"/>
                  </a:lnTo>
                  <a:lnTo>
                    <a:pt x="4150" y="1228"/>
                  </a:lnTo>
                  <a:lnTo>
                    <a:pt x="3910" y="1082"/>
                  </a:lnTo>
                  <a:lnTo>
                    <a:pt x="3683" y="921"/>
                  </a:lnTo>
                  <a:lnTo>
                    <a:pt x="3457" y="748"/>
                  </a:lnTo>
                  <a:lnTo>
                    <a:pt x="3016" y="374"/>
                  </a:lnTo>
                  <a:lnTo>
                    <a:pt x="2831" y="213"/>
                  </a:lnTo>
                  <a:close/>
                </a:path>
              </a:pathLst>
            </a:custGeom>
            <a:solidFill>
              <a:srgbClr val="FFC2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3122175" y="1985726"/>
              <a:ext cx="129231" cy="149005"/>
            </a:xfrm>
            <a:custGeom>
              <a:avLst/>
              <a:gdLst/>
              <a:ahLst/>
              <a:cxnLst/>
              <a:rect l="l" t="t" r="r" b="b"/>
              <a:pathLst>
                <a:path w="7326" h="8447" fill="none" extrusionOk="0">
                  <a:moveTo>
                    <a:pt x="2589" y="1"/>
                  </a:moveTo>
                  <a:lnTo>
                    <a:pt x="2589" y="1"/>
                  </a:lnTo>
                  <a:lnTo>
                    <a:pt x="3016" y="374"/>
                  </a:lnTo>
                  <a:lnTo>
                    <a:pt x="3457" y="748"/>
                  </a:lnTo>
                  <a:lnTo>
                    <a:pt x="3683" y="921"/>
                  </a:lnTo>
                  <a:lnTo>
                    <a:pt x="3910" y="1082"/>
                  </a:lnTo>
                  <a:lnTo>
                    <a:pt x="4150" y="1228"/>
                  </a:lnTo>
                  <a:lnTo>
                    <a:pt x="4404" y="1362"/>
                  </a:lnTo>
                  <a:lnTo>
                    <a:pt x="4404" y="1362"/>
                  </a:lnTo>
                  <a:lnTo>
                    <a:pt x="4924" y="1642"/>
                  </a:lnTo>
                  <a:lnTo>
                    <a:pt x="5431" y="1935"/>
                  </a:lnTo>
                  <a:lnTo>
                    <a:pt x="5431" y="1935"/>
                  </a:lnTo>
                  <a:lnTo>
                    <a:pt x="5551" y="1989"/>
                  </a:lnTo>
                  <a:lnTo>
                    <a:pt x="5631" y="2015"/>
                  </a:lnTo>
                  <a:lnTo>
                    <a:pt x="5698" y="2069"/>
                  </a:lnTo>
                  <a:lnTo>
                    <a:pt x="5765" y="2149"/>
                  </a:lnTo>
                  <a:lnTo>
                    <a:pt x="5765" y="2149"/>
                  </a:lnTo>
                  <a:lnTo>
                    <a:pt x="5778" y="2216"/>
                  </a:lnTo>
                  <a:lnTo>
                    <a:pt x="5818" y="2269"/>
                  </a:lnTo>
                  <a:lnTo>
                    <a:pt x="5911" y="2362"/>
                  </a:lnTo>
                  <a:lnTo>
                    <a:pt x="5911" y="2362"/>
                  </a:lnTo>
                  <a:lnTo>
                    <a:pt x="6018" y="2482"/>
                  </a:lnTo>
                  <a:lnTo>
                    <a:pt x="6098" y="2616"/>
                  </a:lnTo>
                  <a:lnTo>
                    <a:pt x="6272" y="2869"/>
                  </a:lnTo>
                  <a:lnTo>
                    <a:pt x="6272" y="2869"/>
                  </a:lnTo>
                  <a:lnTo>
                    <a:pt x="6539" y="3310"/>
                  </a:lnTo>
                  <a:lnTo>
                    <a:pt x="6672" y="3523"/>
                  </a:lnTo>
                  <a:lnTo>
                    <a:pt x="6805" y="3750"/>
                  </a:lnTo>
                  <a:lnTo>
                    <a:pt x="6805" y="3750"/>
                  </a:lnTo>
                  <a:lnTo>
                    <a:pt x="6899" y="3977"/>
                  </a:lnTo>
                  <a:lnTo>
                    <a:pt x="6992" y="4204"/>
                  </a:lnTo>
                  <a:lnTo>
                    <a:pt x="7072" y="4430"/>
                  </a:lnTo>
                  <a:lnTo>
                    <a:pt x="7139" y="4671"/>
                  </a:lnTo>
                  <a:lnTo>
                    <a:pt x="7139" y="4671"/>
                  </a:lnTo>
                  <a:lnTo>
                    <a:pt x="7272" y="5084"/>
                  </a:lnTo>
                  <a:lnTo>
                    <a:pt x="7299" y="5191"/>
                  </a:lnTo>
                  <a:lnTo>
                    <a:pt x="7312" y="5298"/>
                  </a:lnTo>
                  <a:lnTo>
                    <a:pt x="7326" y="5404"/>
                  </a:lnTo>
                  <a:lnTo>
                    <a:pt x="7326" y="5524"/>
                  </a:lnTo>
                  <a:lnTo>
                    <a:pt x="7326" y="5524"/>
                  </a:lnTo>
                  <a:lnTo>
                    <a:pt x="7312" y="5618"/>
                  </a:lnTo>
                  <a:lnTo>
                    <a:pt x="7286" y="5711"/>
                  </a:lnTo>
                  <a:lnTo>
                    <a:pt x="7246" y="5791"/>
                  </a:lnTo>
                  <a:lnTo>
                    <a:pt x="7206" y="5845"/>
                  </a:lnTo>
                  <a:lnTo>
                    <a:pt x="7166" y="5898"/>
                  </a:lnTo>
                  <a:lnTo>
                    <a:pt x="7099" y="5925"/>
                  </a:lnTo>
                  <a:lnTo>
                    <a:pt x="7046" y="5951"/>
                  </a:lnTo>
                  <a:lnTo>
                    <a:pt x="6979" y="5965"/>
                  </a:lnTo>
                  <a:lnTo>
                    <a:pt x="6912" y="5951"/>
                  </a:lnTo>
                  <a:lnTo>
                    <a:pt x="6845" y="5951"/>
                  </a:lnTo>
                  <a:lnTo>
                    <a:pt x="6765" y="5925"/>
                  </a:lnTo>
                  <a:lnTo>
                    <a:pt x="6699" y="5898"/>
                  </a:lnTo>
                  <a:lnTo>
                    <a:pt x="6552" y="5818"/>
                  </a:lnTo>
                  <a:lnTo>
                    <a:pt x="6405" y="5711"/>
                  </a:lnTo>
                  <a:lnTo>
                    <a:pt x="6405" y="5711"/>
                  </a:lnTo>
                  <a:lnTo>
                    <a:pt x="6298" y="5591"/>
                  </a:lnTo>
                  <a:lnTo>
                    <a:pt x="6192" y="5471"/>
                  </a:lnTo>
                  <a:lnTo>
                    <a:pt x="6112" y="5351"/>
                  </a:lnTo>
                  <a:lnTo>
                    <a:pt x="6018" y="5204"/>
                  </a:lnTo>
                  <a:lnTo>
                    <a:pt x="5871" y="4937"/>
                  </a:lnTo>
                  <a:lnTo>
                    <a:pt x="5725" y="4657"/>
                  </a:lnTo>
                  <a:lnTo>
                    <a:pt x="5725" y="4657"/>
                  </a:lnTo>
                  <a:lnTo>
                    <a:pt x="5725" y="4884"/>
                  </a:lnTo>
                  <a:lnTo>
                    <a:pt x="5751" y="5097"/>
                  </a:lnTo>
                  <a:lnTo>
                    <a:pt x="5791" y="5324"/>
                  </a:lnTo>
                  <a:lnTo>
                    <a:pt x="5805" y="5538"/>
                  </a:lnTo>
                  <a:lnTo>
                    <a:pt x="5805" y="5538"/>
                  </a:lnTo>
                  <a:lnTo>
                    <a:pt x="5845" y="6178"/>
                  </a:lnTo>
                  <a:lnTo>
                    <a:pt x="5858" y="6819"/>
                  </a:lnTo>
                  <a:lnTo>
                    <a:pt x="5858" y="6819"/>
                  </a:lnTo>
                  <a:lnTo>
                    <a:pt x="5845" y="6965"/>
                  </a:lnTo>
                  <a:lnTo>
                    <a:pt x="5831" y="7152"/>
                  </a:lnTo>
                  <a:lnTo>
                    <a:pt x="5791" y="7366"/>
                  </a:lnTo>
                  <a:lnTo>
                    <a:pt x="5725" y="7579"/>
                  </a:lnTo>
                  <a:lnTo>
                    <a:pt x="5698" y="7672"/>
                  </a:lnTo>
                  <a:lnTo>
                    <a:pt x="5645" y="7766"/>
                  </a:lnTo>
                  <a:lnTo>
                    <a:pt x="5591" y="7846"/>
                  </a:lnTo>
                  <a:lnTo>
                    <a:pt x="5538" y="7899"/>
                  </a:lnTo>
                  <a:lnTo>
                    <a:pt x="5471" y="7939"/>
                  </a:lnTo>
                  <a:lnTo>
                    <a:pt x="5404" y="7953"/>
                  </a:lnTo>
                  <a:lnTo>
                    <a:pt x="5324" y="7953"/>
                  </a:lnTo>
                  <a:lnTo>
                    <a:pt x="5231" y="7913"/>
                  </a:lnTo>
                  <a:lnTo>
                    <a:pt x="5231" y="7913"/>
                  </a:lnTo>
                  <a:lnTo>
                    <a:pt x="5138" y="7846"/>
                  </a:lnTo>
                  <a:lnTo>
                    <a:pt x="5044" y="7766"/>
                  </a:lnTo>
                  <a:lnTo>
                    <a:pt x="4964" y="7686"/>
                  </a:lnTo>
                  <a:lnTo>
                    <a:pt x="4897" y="7592"/>
                  </a:lnTo>
                  <a:lnTo>
                    <a:pt x="4831" y="7486"/>
                  </a:lnTo>
                  <a:lnTo>
                    <a:pt x="4777" y="7379"/>
                  </a:lnTo>
                  <a:lnTo>
                    <a:pt x="4697" y="7152"/>
                  </a:lnTo>
                  <a:lnTo>
                    <a:pt x="4631" y="6925"/>
                  </a:lnTo>
                  <a:lnTo>
                    <a:pt x="4591" y="6672"/>
                  </a:lnTo>
                  <a:lnTo>
                    <a:pt x="4551" y="6445"/>
                  </a:lnTo>
                  <a:lnTo>
                    <a:pt x="4524" y="6218"/>
                  </a:lnTo>
                  <a:lnTo>
                    <a:pt x="4524" y="6218"/>
                  </a:lnTo>
                  <a:lnTo>
                    <a:pt x="4457" y="5471"/>
                  </a:lnTo>
                  <a:lnTo>
                    <a:pt x="4430" y="5097"/>
                  </a:lnTo>
                  <a:lnTo>
                    <a:pt x="4430" y="4711"/>
                  </a:lnTo>
                  <a:lnTo>
                    <a:pt x="4430" y="4711"/>
                  </a:lnTo>
                  <a:lnTo>
                    <a:pt x="4377" y="4844"/>
                  </a:lnTo>
                  <a:lnTo>
                    <a:pt x="4337" y="4977"/>
                  </a:lnTo>
                  <a:lnTo>
                    <a:pt x="4310" y="5111"/>
                  </a:lnTo>
                  <a:lnTo>
                    <a:pt x="4297" y="5258"/>
                  </a:lnTo>
                  <a:lnTo>
                    <a:pt x="4284" y="5538"/>
                  </a:lnTo>
                  <a:lnTo>
                    <a:pt x="4284" y="5805"/>
                  </a:lnTo>
                  <a:lnTo>
                    <a:pt x="4284" y="5805"/>
                  </a:lnTo>
                  <a:lnTo>
                    <a:pt x="4270" y="6151"/>
                  </a:lnTo>
                  <a:lnTo>
                    <a:pt x="4257" y="6498"/>
                  </a:lnTo>
                  <a:lnTo>
                    <a:pt x="4244" y="6845"/>
                  </a:lnTo>
                  <a:lnTo>
                    <a:pt x="4230" y="7192"/>
                  </a:lnTo>
                  <a:lnTo>
                    <a:pt x="4230" y="7192"/>
                  </a:lnTo>
                  <a:lnTo>
                    <a:pt x="4230" y="7606"/>
                  </a:lnTo>
                  <a:lnTo>
                    <a:pt x="4217" y="7859"/>
                  </a:lnTo>
                  <a:lnTo>
                    <a:pt x="4204" y="7979"/>
                  </a:lnTo>
                  <a:lnTo>
                    <a:pt x="4177" y="8099"/>
                  </a:lnTo>
                  <a:lnTo>
                    <a:pt x="4150" y="8206"/>
                  </a:lnTo>
                  <a:lnTo>
                    <a:pt x="4110" y="8300"/>
                  </a:lnTo>
                  <a:lnTo>
                    <a:pt x="4057" y="8366"/>
                  </a:lnTo>
                  <a:lnTo>
                    <a:pt x="3990" y="8420"/>
                  </a:lnTo>
                  <a:lnTo>
                    <a:pt x="3950" y="8433"/>
                  </a:lnTo>
                  <a:lnTo>
                    <a:pt x="3910" y="8446"/>
                  </a:lnTo>
                  <a:lnTo>
                    <a:pt x="3870" y="8446"/>
                  </a:lnTo>
                  <a:lnTo>
                    <a:pt x="3817" y="8433"/>
                  </a:lnTo>
                  <a:lnTo>
                    <a:pt x="3710" y="8393"/>
                  </a:lnTo>
                  <a:lnTo>
                    <a:pt x="3577" y="8300"/>
                  </a:lnTo>
                  <a:lnTo>
                    <a:pt x="3577" y="8300"/>
                  </a:lnTo>
                  <a:lnTo>
                    <a:pt x="3483" y="8206"/>
                  </a:lnTo>
                  <a:lnTo>
                    <a:pt x="3390" y="8099"/>
                  </a:lnTo>
                  <a:lnTo>
                    <a:pt x="3310" y="7966"/>
                  </a:lnTo>
                  <a:lnTo>
                    <a:pt x="3243" y="7833"/>
                  </a:lnTo>
                  <a:lnTo>
                    <a:pt x="3190" y="7699"/>
                  </a:lnTo>
                  <a:lnTo>
                    <a:pt x="3150" y="7566"/>
                  </a:lnTo>
                  <a:lnTo>
                    <a:pt x="3083" y="7286"/>
                  </a:lnTo>
                  <a:lnTo>
                    <a:pt x="3083" y="7286"/>
                  </a:lnTo>
                  <a:lnTo>
                    <a:pt x="3016" y="6965"/>
                  </a:lnTo>
                  <a:lnTo>
                    <a:pt x="2963" y="6645"/>
                  </a:lnTo>
                  <a:lnTo>
                    <a:pt x="2923" y="6325"/>
                  </a:lnTo>
                  <a:lnTo>
                    <a:pt x="2909" y="6005"/>
                  </a:lnTo>
                  <a:lnTo>
                    <a:pt x="2909" y="6005"/>
                  </a:lnTo>
                  <a:lnTo>
                    <a:pt x="2896" y="5498"/>
                  </a:lnTo>
                  <a:lnTo>
                    <a:pt x="2896" y="4991"/>
                  </a:lnTo>
                  <a:lnTo>
                    <a:pt x="2896" y="4991"/>
                  </a:lnTo>
                  <a:lnTo>
                    <a:pt x="2883" y="4791"/>
                  </a:lnTo>
                  <a:lnTo>
                    <a:pt x="2883" y="4684"/>
                  </a:lnTo>
                  <a:lnTo>
                    <a:pt x="2909" y="4590"/>
                  </a:lnTo>
                  <a:lnTo>
                    <a:pt x="2909" y="4590"/>
                  </a:lnTo>
                  <a:lnTo>
                    <a:pt x="2856" y="4711"/>
                  </a:lnTo>
                  <a:lnTo>
                    <a:pt x="2803" y="4831"/>
                  </a:lnTo>
                  <a:lnTo>
                    <a:pt x="2776" y="4977"/>
                  </a:lnTo>
                  <a:lnTo>
                    <a:pt x="2736" y="5111"/>
                  </a:lnTo>
                  <a:lnTo>
                    <a:pt x="2696" y="5404"/>
                  </a:lnTo>
                  <a:lnTo>
                    <a:pt x="2656" y="5658"/>
                  </a:lnTo>
                  <a:lnTo>
                    <a:pt x="2656" y="5658"/>
                  </a:lnTo>
                  <a:lnTo>
                    <a:pt x="2576" y="6312"/>
                  </a:lnTo>
                  <a:lnTo>
                    <a:pt x="2523" y="6645"/>
                  </a:lnTo>
                  <a:lnTo>
                    <a:pt x="2456" y="6965"/>
                  </a:lnTo>
                  <a:lnTo>
                    <a:pt x="2456" y="6965"/>
                  </a:lnTo>
                  <a:lnTo>
                    <a:pt x="2416" y="7125"/>
                  </a:lnTo>
                  <a:lnTo>
                    <a:pt x="2376" y="7286"/>
                  </a:lnTo>
                  <a:lnTo>
                    <a:pt x="2309" y="7459"/>
                  </a:lnTo>
                  <a:lnTo>
                    <a:pt x="2216" y="7606"/>
                  </a:lnTo>
                  <a:lnTo>
                    <a:pt x="2162" y="7672"/>
                  </a:lnTo>
                  <a:lnTo>
                    <a:pt x="2109" y="7726"/>
                  </a:lnTo>
                  <a:lnTo>
                    <a:pt x="2042" y="7779"/>
                  </a:lnTo>
                  <a:lnTo>
                    <a:pt x="1976" y="7806"/>
                  </a:lnTo>
                  <a:lnTo>
                    <a:pt x="1909" y="7819"/>
                  </a:lnTo>
                  <a:lnTo>
                    <a:pt x="1829" y="7819"/>
                  </a:lnTo>
                  <a:lnTo>
                    <a:pt x="1735" y="7793"/>
                  </a:lnTo>
                  <a:lnTo>
                    <a:pt x="1642" y="7753"/>
                  </a:lnTo>
                  <a:lnTo>
                    <a:pt x="1642" y="7753"/>
                  </a:lnTo>
                  <a:lnTo>
                    <a:pt x="1602" y="7712"/>
                  </a:lnTo>
                  <a:lnTo>
                    <a:pt x="1549" y="7672"/>
                  </a:lnTo>
                  <a:lnTo>
                    <a:pt x="1482" y="7579"/>
                  </a:lnTo>
                  <a:lnTo>
                    <a:pt x="1442" y="7472"/>
                  </a:lnTo>
                  <a:lnTo>
                    <a:pt x="1402" y="7352"/>
                  </a:lnTo>
                  <a:lnTo>
                    <a:pt x="1375" y="7232"/>
                  </a:lnTo>
                  <a:lnTo>
                    <a:pt x="1362" y="7112"/>
                  </a:lnTo>
                  <a:lnTo>
                    <a:pt x="1348" y="6885"/>
                  </a:lnTo>
                  <a:lnTo>
                    <a:pt x="1348" y="6885"/>
                  </a:lnTo>
                  <a:lnTo>
                    <a:pt x="1348" y="6365"/>
                  </a:lnTo>
                  <a:lnTo>
                    <a:pt x="1362" y="5858"/>
                  </a:lnTo>
                  <a:lnTo>
                    <a:pt x="1362" y="5858"/>
                  </a:lnTo>
                  <a:lnTo>
                    <a:pt x="1375" y="5511"/>
                  </a:lnTo>
                  <a:lnTo>
                    <a:pt x="1402" y="5151"/>
                  </a:lnTo>
                  <a:lnTo>
                    <a:pt x="1429" y="4964"/>
                  </a:lnTo>
                  <a:lnTo>
                    <a:pt x="1455" y="4777"/>
                  </a:lnTo>
                  <a:lnTo>
                    <a:pt x="1495" y="4617"/>
                  </a:lnTo>
                  <a:lnTo>
                    <a:pt x="1549" y="4457"/>
                  </a:lnTo>
                  <a:lnTo>
                    <a:pt x="1549" y="4457"/>
                  </a:lnTo>
                  <a:lnTo>
                    <a:pt x="1442" y="4724"/>
                  </a:lnTo>
                  <a:lnTo>
                    <a:pt x="1348" y="4991"/>
                  </a:lnTo>
                  <a:lnTo>
                    <a:pt x="1242" y="5271"/>
                  </a:lnTo>
                  <a:lnTo>
                    <a:pt x="1148" y="5538"/>
                  </a:lnTo>
                  <a:lnTo>
                    <a:pt x="1148" y="5538"/>
                  </a:lnTo>
                  <a:lnTo>
                    <a:pt x="1042" y="5898"/>
                  </a:lnTo>
                  <a:lnTo>
                    <a:pt x="922" y="6272"/>
                  </a:lnTo>
                  <a:lnTo>
                    <a:pt x="855" y="6458"/>
                  </a:lnTo>
                  <a:lnTo>
                    <a:pt x="775" y="6632"/>
                  </a:lnTo>
                  <a:lnTo>
                    <a:pt x="695" y="6805"/>
                  </a:lnTo>
                  <a:lnTo>
                    <a:pt x="588" y="6952"/>
                  </a:lnTo>
                  <a:lnTo>
                    <a:pt x="588" y="6952"/>
                  </a:lnTo>
                  <a:lnTo>
                    <a:pt x="521" y="7045"/>
                  </a:lnTo>
                  <a:lnTo>
                    <a:pt x="455" y="7112"/>
                  </a:lnTo>
                  <a:lnTo>
                    <a:pt x="388" y="7152"/>
                  </a:lnTo>
                  <a:lnTo>
                    <a:pt x="334" y="7165"/>
                  </a:lnTo>
                  <a:lnTo>
                    <a:pt x="281" y="7139"/>
                  </a:lnTo>
                  <a:lnTo>
                    <a:pt x="228" y="7099"/>
                  </a:lnTo>
                  <a:lnTo>
                    <a:pt x="188" y="7019"/>
                  </a:lnTo>
                  <a:lnTo>
                    <a:pt x="134" y="6912"/>
                  </a:lnTo>
                  <a:lnTo>
                    <a:pt x="134" y="6912"/>
                  </a:lnTo>
                  <a:lnTo>
                    <a:pt x="81" y="6725"/>
                  </a:lnTo>
                  <a:lnTo>
                    <a:pt x="41" y="6525"/>
                  </a:lnTo>
                  <a:lnTo>
                    <a:pt x="14" y="6325"/>
                  </a:lnTo>
                  <a:lnTo>
                    <a:pt x="1" y="6138"/>
                  </a:lnTo>
                  <a:lnTo>
                    <a:pt x="1" y="5938"/>
                  </a:lnTo>
                  <a:lnTo>
                    <a:pt x="1" y="5738"/>
                  </a:lnTo>
                  <a:lnTo>
                    <a:pt x="41" y="5351"/>
                  </a:lnTo>
                  <a:lnTo>
                    <a:pt x="41" y="5351"/>
                  </a:lnTo>
                  <a:lnTo>
                    <a:pt x="94" y="5057"/>
                  </a:lnTo>
                  <a:lnTo>
                    <a:pt x="148" y="4764"/>
                  </a:lnTo>
                  <a:lnTo>
                    <a:pt x="228" y="4470"/>
                  </a:lnTo>
                  <a:lnTo>
                    <a:pt x="308" y="4190"/>
                  </a:lnTo>
                  <a:lnTo>
                    <a:pt x="401" y="3910"/>
                  </a:lnTo>
                  <a:lnTo>
                    <a:pt x="495" y="3616"/>
                  </a:lnTo>
                  <a:lnTo>
                    <a:pt x="708" y="3069"/>
                  </a:lnTo>
                  <a:lnTo>
                    <a:pt x="708" y="3069"/>
                  </a:lnTo>
                  <a:lnTo>
                    <a:pt x="868" y="2669"/>
                  </a:lnTo>
                  <a:lnTo>
                    <a:pt x="1055" y="2256"/>
                  </a:lnTo>
                  <a:lnTo>
                    <a:pt x="1148" y="2055"/>
                  </a:lnTo>
                  <a:lnTo>
                    <a:pt x="1255" y="1869"/>
                  </a:lnTo>
                  <a:lnTo>
                    <a:pt x="1362" y="1682"/>
                  </a:lnTo>
                  <a:lnTo>
                    <a:pt x="1495" y="1508"/>
                  </a:lnTo>
                  <a:lnTo>
                    <a:pt x="1495" y="1508"/>
                  </a:lnTo>
                  <a:lnTo>
                    <a:pt x="1615" y="1362"/>
                  </a:lnTo>
                  <a:lnTo>
                    <a:pt x="1829" y="1122"/>
                  </a:lnTo>
                  <a:lnTo>
                    <a:pt x="2109" y="855"/>
                  </a:lnTo>
                  <a:lnTo>
                    <a:pt x="2402" y="575"/>
                  </a:lnTo>
                  <a:lnTo>
                    <a:pt x="2696" y="321"/>
                  </a:lnTo>
                  <a:lnTo>
                    <a:pt x="2829" y="214"/>
                  </a:lnTo>
                  <a:lnTo>
                    <a:pt x="2950" y="121"/>
                  </a:lnTo>
                  <a:lnTo>
                    <a:pt x="3070" y="54"/>
                  </a:lnTo>
                  <a:lnTo>
                    <a:pt x="3150" y="14"/>
                  </a:lnTo>
                  <a:lnTo>
                    <a:pt x="3216" y="1"/>
                  </a:lnTo>
                  <a:lnTo>
                    <a:pt x="3243" y="14"/>
                  </a:lnTo>
                  <a:lnTo>
                    <a:pt x="3256" y="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4118430" y="1751555"/>
              <a:ext cx="137698" cy="137222"/>
            </a:xfrm>
            <a:custGeom>
              <a:avLst/>
              <a:gdLst/>
              <a:ahLst/>
              <a:cxnLst/>
              <a:rect l="l" t="t" r="r" b="b"/>
              <a:pathLst>
                <a:path w="7806" h="7779" extrusionOk="0">
                  <a:moveTo>
                    <a:pt x="4177" y="0"/>
                  </a:moveTo>
                  <a:lnTo>
                    <a:pt x="3963" y="27"/>
                  </a:lnTo>
                  <a:lnTo>
                    <a:pt x="3736" y="67"/>
                  </a:lnTo>
                  <a:lnTo>
                    <a:pt x="3523" y="134"/>
                  </a:lnTo>
                  <a:lnTo>
                    <a:pt x="3296" y="201"/>
                  </a:lnTo>
                  <a:lnTo>
                    <a:pt x="3069" y="294"/>
                  </a:lnTo>
                  <a:lnTo>
                    <a:pt x="2843" y="387"/>
                  </a:lnTo>
                  <a:lnTo>
                    <a:pt x="2616" y="507"/>
                  </a:lnTo>
                  <a:lnTo>
                    <a:pt x="2402" y="641"/>
                  </a:lnTo>
                  <a:lnTo>
                    <a:pt x="2189" y="788"/>
                  </a:lnTo>
                  <a:lnTo>
                    <a:pt x="1975" y="934"/>
                  </a:lnTo>
                  <a:lnTo>
                    <a:pt x="1775" y="1108"/>
                  </a:lnTo>
                  <a:lnTo>
                    <a:pt x="1588" y="1281"/>
                  </a:lnTo>
                  <a:lnTo>
                    <a:pt x="1402" y="1468"/>
                  </a:lnTo>
                  <a:lnTo>
                    <a:pt x="1228" y="1668"/>
                  </a:lnTo>
                  <a:lnTo>
                    <a:pt x="1068" y="1882"/>
                  </a:lnTo>
                  <a:lnTo>
                    <a:pt x="1" y="6631"/>
                  </a:lnTo>
                  <a:lnTo>
                    <a:pt x="161" y="6765"/>
                  </a:lnTo>
                  <a:lnTo>
                    <a:pt x="334" y="6898"/>
                  </a:lnTo>
                  <a:lnTo>
                    <a:pt x="508" y="7018"/>
                  </a:lnTo>
                  <a:lnTo>
                    <a:pt x="681" y="7138"/>
                  </a:lnTo>
                  <a:lnTo>
                    <a:pt x="855" y="7245"/>
                  </a:lnTo>
                  <a:lnTo>
                    <a:pt x="1041" y="7339"/>
                  </a:lnTo>
                  <a:lnTo>
                    <a:pt x="1228" y="7419"/>
                  </a:lnTo>
                  <a:lnTo>
                    <a:pt x="1428" y="7499"/>
                  </a:lnTo>
                  <a:lnTo>
                    <a:pt x="1615" y="7565"/>
                  </a:lnTo>
                  <a:lnTo>
                    <a:pt x="1815" y="7619"/>
                  </a:lnTo>
                  <a:lnTo>
                    <a:pt x="2015" y="7672"/>
                  </a:lnTo>
                  <a:lnTo>
                    <a:pt x="2215" y="7712"/>
                  </a:lnTo>
                  <a:lnTo>
                    <a:pt x="2416" y="7739"/>
                  </a:lnTo>
                  <a:lnTo>
                    <a:pt x="2616" y="7766"/>
                  </a:lnTo>
                  <a:lnTo>
                    <a:pt x="2829" y="7779"/>
                  </a:lnTo>
                  <a:lnTo>
                    <a:pt x="3029" y="7779"/>
                  </a:lnTo>
                  <a:lnTo>
                    <a:pt x="3390" y="7766"/>
                  </a:lnTo>
                  <a:lnTo>
                    <a:pt x="3750" y="7726"/>
                  </a:lnTo>
                  <a:lnTo>
                    <a:pt x="4097" y="7659"/>
                  </a:lnTo>
                  <a:lnTo>
                    <a:pt x="4430" y="7565"/>
                  </a:lnTo>
                  <a:lnTo>
                    <a:pt x="4764" y="7445"/>
                  </a:lnTo>
                  <a:lnTo>
                    <a:pt x="5071" y="7299"/>
                  </a:lnTo>
                  <a:lnTo>
                    <a:pt x="5364" y="7138"/>
                  </a:lnTo>
                  <a:lnTo>
                    <a:pt x="5644" y="6938"/>
                  </a:lnTo>
                  <a:lnTo>
                    <a:pt x="5764" y="6845"/>
                  </a:lnTo>
                  <a:lnTo>
                    <a:pt x="5898" y="6725"/>
                  </a:lnTo>
                  <a:lnTo>
                    <a:pt x="6005" y="6618"/>
                  </a:lnTo>
                  <a:lnTo>
                    <a:pt x="6125" y="6498"/>
                  </a:lnTo>
                  <a:lnTo>
                    <a:pt x="6218" y="6365"/>
                  </a:lnTo>
                  <a:lnTo>
                    <a:pt x="6311" y="6231"/>
                  </a:lnTo>
                  <a:lnTo>
                    <a:pt x="6405" y="6098"/>
                  </a:lnTo>
                  <a:lnTo>
                    <a:pt x="6485" y="5951"/>
                  </a:lnTo>
                  <a:lnTo>
                    <a:pt x="6552" y="5804"/>
                  </a:lnTo>
                  <a:lnTo>
                    <a:pt x="6618" y="5657"/>
                  </a:lnTo>
                  <a:lnTo>
                    <a:pt x="6672" y="5497"/>
                  </a:lnTo>
                  <a:lnTo>
                    <a:pt x="6725" y="5337"/>
                  </a:lnTo>
                  <a:lnTo>
                    <a:pt x="6752" y="5164"/>
                  </a:lnTo>
                  <a:lnTo>
                    <a:pt x="6778" y="4990"/>
                  </a:lnTo>
                  <a:lnTo>
                    <a:pt x="6792" y="4817"/>
                  </a:lnTo>
                  <a:lnTo>
                    <a:pt x="6805" y="4630"/>
                  </a:lnTo>
                  <a:lnTo>
                    <a:pt x="6792" y="4457"/>
                  </a:lnTo>
                  <a:lnTo>
                    <a:pt x="6778" y="4270"/>
                  </a:lnTo>
                  <a:lnTo>
                    <a:pt x="6752" y="4083"/>
                  </a:lnTo>
                  <a:lnTo>
                    <a:pt x="6725" y="3896"/>
                  </a:lnTo>
                  <a:lnTo>
                    <a:pt x="6979" y="3816"/>
                  </a:lnTo>
                  <a:lnTo>
                    <a:pt x="7205" y="3710"/>
                  </a:lnTo>
                  <a:lnTo>
                    <a:pt x="7392" y="3603"/>
                  </a:lnTo>
                  <a:lnTo>
                    <a:pt x="7539" y="3469"/>
                  </a:lnTo>
                  <a:lnTo>
                    <a:pt x="7606" y="3403"/>
                  </a:lnTo>
                  <a:lnTo>
                    <a:pt x="7659" y="3336"/>
                  </a:lnTo>
                  <a:lnTo>
                    <a:pt x="7699" y="3269"/>
                  </a:lnTo>
                  <a:lnTo>
                    <a:pt x="7739" y="3203"/>
                  </a:lnTo>
                  <a:lnTo>
                    <a:pt x="7766" y="3123"/>
                  </a:lnTo>
                  <a:lnTo>
                    <a:pt x="7792" y="3056"/>
                  </a:lnTo>
                  <a:lnTo>
                    <a:pt x="7806" y="2896"/>
                  </a:lnTo>
                  <a:lnTo>
                    <a:pt x="7792" y="2789"/>
                  </a:lnTo>
                  <a:lnTo>
                    <a:pt x="7766" y="2682"/>
                  </a:lnTo>
                  <a:lnTo>
                    <a:pt x="7726" y="2575"/>
                  </a:lnTo>
                  <a:lnTo>
                    <a:pt x="7672" y="2469"/>
                  </a:lnTo>
                  <a:lnTo>
                    <a:pt x="7606" y="2375"/>
                  </a:lnTo>
                  <a:lnTo>
                    <a:pt x="7526" y="2282"/>
                  </a:lnTo>
                  <a:lnTo>
                    <a:pt x="7432" y="2189"/>
                  </a:lnTo>
                  <a:lnTo>
                    <a:pt x="7325" y="2095"/>
                  </a:lnTo>
                  <a:lnTo>
                    <a:pt x="7192" y="2015"/>
                  </a:lnTo>
                  <a:lnTo>
                    <a:pt x="7059" y="1948"/>
                  </a:lnTo>
                  <a:lnTo>
                    <a:pt x="6925" y="1882"/>
                  </a:lnTo>
                  <a:lnTo>
                    <a:pt x="6765" y="1828"/>
                  </a:lnTo>
                  <a:lnTo>
                    <a:pt x="6592" y="1788"/>
                  </a:lnTo>
                  <a:lnTo>
                    <a:pt x="6418" y="1762"/>
                  </a:lnTo>
                  <a:lnTo>
                    <a:pt x="6231" y="1735"/>
                  </a:lnTo>
                  <a:lnTo>
                    <a:pt x="6005" y="1735"/>
                  </a:lnTo>
                  <a:lnTo>
                    <a:pt x="6005" y="1508"/>
                  </a:lnTo>
                  <a:lnTo>
                    <a:pt x="5978" y="1308"/>
                  </a:lnTo>
                  <a:lnTo>
                    <a:pt x="5938" y="1121"/>
                  </a:lnTo>
                  <a:lnTo>
                    <a:pt x="5885" y="948"/>
                  </a:lnTo>
                  <a:lnTo>
                    <a:pt x="5818" y="788"/>
                  </a:lnTo>
                  <a:lnTo>
                    <a:pt x="5738" y="641"/>
                  </a:lnTo>
                  <a:lnTo>
                    <a:pt x="5644" y="521"/>
                  </a:lnTo>
                  <a:lnTo>
                    <a:pt x="5538" y="401"/>
                  </a:lnTo>
                  <a:lnTo>
                    <a:pt x="5431" y="307"/>
                  </a:lnTo>
                  <a:lnTo>
                    <a:pt x="5297" y="214"/>
                  </a:lnTo>
                  <a:lnTo>
                    <a:pt x="5164" y="147"/>
                  </a:lnTo>
                  <a:lnTo>
                    <a:pt x="5031" y="94"/>
                  </a:lnTo>
                  <a:lnTo>
                    <a:pt x="4871" y="54"/>
                  </a:lnTo>
                  <a:lnTo>
                    <a:pt x="4724" y="14"/>
                  </a:lnTo>
                  <a:lnTo>
                    <a:pt x="4550" y="0"/>
                  </a:lnTo>
                  <a:close/>
                </a:path>
              </a:pathLst>
            </a:custGeom>
            <a:solidFill>
              <a:srgbClr val="FFC2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4118430" y="1751555"/>
              <a:ext cx="137698" cy="137222"/>
            </a:xfrm>
            <a:custGeom>
              <a:avLst/>
              <a:gdLst/>
              <a:ahLst/>
              <a:cxnLst/>
              <a:rect l="l" t="t" r="r" b="b"/>
              <a:pathLst>
                <a:path w="7806" h="7779" fill="none" extrusionOk="0">
                  <a:moveTo>
                    <a:pt x="1068" y="1882"/>
                  </a:moveTo>
                  <a:lnTo>
                    <a:pt x="1068" y="1882"/>
                  </a:lnTo>
                  <a:lnTo>
                    <a:pt x="1228" y="1668"/>
                  </a:lnTo>
                  <a:lnTo>
                    <a:pt x="1402" y="1468"/>
                  </a:lnTo>
                  <a:lnTo>
                    <a:pt x="1588" y="1281"/>
                  </a:lnTo>
                  <a:lnTo>
                    <a:pt x="1775" y="1108"/>
                  </a:lnTo>
                  <a:lnTo>
                    <a:pt x="1975" y="934"/>
                  </a:lnTo>
                  <a:lnTo>
                    <a:pt x="2189" y="788"/>
                  </a:lnTo>
                  <a:lnTo>
                    <a:pt x="2402" y="641"/>
                  </a:lnTo>
                  <a:lnTo>
                    <a:pt x="2616" y="507"/>
                  </a:lnTo>
                  <a:lnTo>
                    <a:pt x="2843" y="387"/>
                  </a:lnTo>
                  <a:lnTo>
                    <a:pt x="3069" y="294"/>
                  </a:lnTo>
                  <a:lnTo>
                    <a:pt x="3296" y="201"/>
                  </a:lnTo>
                  <a:lnTo>
                    <a:pt x="3523" y="134"/>
                  </a:lnTo>
                  <a:lnTo>
                    <a:pt x="3736" y="67"/>
                  </a:lnTo>
                  <a:lnTo>
                    <a:pt x="3963" y="27"/>
                  </a:lnTo>
                  <a:lnTo>
                    <a:pt x="4177" y="0"/>
                  </a:lnTo>
                  <a:lnTo>
                    <a:pt x="4390" y="0"/>
                  </a:lnTo>
                  <a:lnTo>
                    <a:pt x="4390" y="0"/>
                  </a:lnTo>
                  <a:lnTo>
                    <a:pt x="4550" y="0"/>
                  </a:lnTo>
                  <a:lnTo>
                    <a:pt x="4724" y="14"/>
                  </a:lnTo>
                  <a:lnTo>
                    <a:pt x="4871" y="54"/>
                  </a:lnTo>
                  <a:lnTo>
                    <a:pt x="5031" y="94"/>
                  </a:lnTo>
                  <a:lnTo>
                    <a:pt x="5164" y="147"/>
                  </a:lnTo>
                  <a:lnTo>
                    <a:pt x="5297" y="214"/>
                  </a:lnTo>
                  <a:lnTo>
                    <a:pt x="5431" y="307"/>
                  </a:lnTo>
                  <a:lnTo>
                    <a:pt x="5538" y="401"/>
                  </a:lnTo>
                  <a:lnTo>
                    <a:pt x="5644" y="521"/>
                  </a:lnTo>
                  <a:lnTo>
                    <a:pt x="5738" y="641"/>
                  </a:lnTo>
                  <a:lnTo>
                    <a:pt x="5818" y="788"/>
                  </a:lnTo>
                  <a:lnTo>
                    <a:pt x="5885" y="948"/>
                  </a:lnTo>
                  <a:lnTo>
                    <a:pt x="5938" y="1121"/>
                  </a:lnTo>
                  <a:lnTo>
                    <a:pt x="5978" y="1308"/>
                  </a:lnTo>
                  <a:lnTo>
                    <a:pt x="6005" y="1508"/>
                  </a:lnTo>
                  <a:lnTo>
                    <a:pt x="6005" y="1735"/>
                  </a:lnTo>
                  <a:lnTo>
                    <a:pt x="6005" y="1735"/>
                  </a:lnTo>
                  <a:lnTo>
                    <a:pt x="6005" y="1735"/>
                  </a:lnTo>
                  <a:lnTo>
                    <a:pt x="6005" y="1735"/>
                  </a:lnTo>
                  <a:lnTo>
                    <a:pt x="6031" y="1735"/>
                  </a:lnTo>
                  <a:lnTo>
                    <a:pt x="6031" y="1735"/>
                  </a:lnTo>
                  <a:lnTo>
                    <a:pt x="6231" y="1735"/>
                  </a:lnTo>
                  <a:lnTo>
                    <a:pt x="6418" y="1762"/>
                  </a:lnTo>
                  <a:lnTo>
                    <a:pt x="6592" y="1788"/>
                  </a:lnTo>
                  <a:lnTo>
                    <a:pt x="6765" y="1828"/>
                  </a:lnTo>
                  <a:lnTo>
                    <a:pt x="6925" y="1882"/>
                  </a:lnTo>
                  <a:lnTo>
                    <a:pt x="7059" y="1948"/>
                  </a:lnTo>
                  <a:lnTo>
                    <a:pt x="7192" y="2015"/>
                  </a:lnTo>
                  <a:lnTo>
                    <a:pt x="7325" y="2095"/>
                  </a:lnTo>
                  <a:lnTo>
                    <a:pt x="7432" y="2189"/>
                  </a:lnTo>
                  <a:lnTo>
                    <a:pt x="7526" y="2282"/>
                  </a:lnTo>
                  <a:lnTo>
                    <a:pt x="7606" y="2375"/>
                  </a:lnTo>
                  <a:lnTo>
                    <a:pt x="7672" y="2469"/>
                  </a:lnTo>
                  <a:lnTo>
                    <a:pt x="7726" y="2575"/>
                  </a:lnTo>
                  <a:lnTo>
                    <a:pt x="7766" y="2682"/>
                  </a:lnTo>
                  <a:lnTo>
                    <a:pt x="7792" y="2789"/>
                  </a:lnTo>
                  <a:lnTo>
                    <a:pt x="7806" y="2896"/>
                  </a:lnTo>
                  <a:lnTo>
                    <a:pt x="7806" y="2896"/>
                  </a:lnTo>
                  <a:lnTo>
                    <a:pt x="7792" y="3056"/>
                  </a:lnTo>
                  <a:lnTo>
                    <a:pt x="7766" y="3123"/>
                  </a:lnTo>
                  <a:lnTo>
                    <a:pt x="7739" y="3203"/>
                  </a:lnTo>
                  <a:lnTo>
                    <a:pt x="7699" y="3269"/>
                  </a:lnTo>
                  <a:lnTo>
                    <a:pt x="7659" y="3336"/>
                  </a:lnTo>
                  <a:lnTo>
                    <a:pt x="7606" y="3403"/>
                  </a:lnTo>
                  <a:lnTo>
                    <a:pt x="7539" y="3469"/>
                  </a:lnTo>
                  <a:lnTo>
                    <a:pt x="7392" y="3603"/>
                  </a:lnTo>
                  <a:lnTo>
                    <a:pt x="7205" y="3710"/>
                  </a:lnTo>
                  <a:lnTo>
                    <a:pt x="6979" y="3816"/>
                  </a:lnTo>
                  <a:lnTo>
                    <a:pt x="6725" y="3896"/>
                  </a:lnTo>
                  <a:lnTo>
                    <a:pt x="6725" y="3896"/>
                  </a:lnTo>
                  <a:lnTo>
                    <a:pt x="6752" y="4083"/>
                  </a:lnTo>
                  <a:lnTo>
                    <a:pt x="6778" y="4270"/>
                  </a:lnTo>
                  <a:lnTo>
                    <a:pt x="6792" y="4457"/>
                  </a:lnTo>
                  <a:lnTo>
                    <a:pt x="6805" y="4630"/>
                  </a:lnTo>
                  <a:lnTo>
                    <a:pt x="6805" y="4630"/>
                  </a:lnTo>
                  <a:lnTo>
                    <a:pt x="6792" y="4817"/>
                  </a:lnTo>
                  <a:lnTo>
                    <a:pt x="6778" y="4990"/>
                  </a:lnTo>
                  <a:lnTo>
                    <a:pt x="6752" y="5164"/>
                  </a:lnTo>
                  <a:lnTo>
                    <a:pt x="6725" y="5337"/>
                  </a:lnTo>
                  <a:lnTo>
                    <a:pt x="6672" y="5497"/>
                  </a:lnTo>
                  <a:lnTo>
                    <a:pt x="6618" y="5657"/>
                  </a:lnTo>
                  <a:lnTo>
                    <a:pt x="6552" y="5804"/>
                  </a:lnTo>
                  <a:lnTo>
                    <a:pt x="6485" y="5951"/>
                  </a:lnTo>
                  <a:lnTo>
                    <a:pt x="6405" y="6098"/>
                  </a:lnTo>
                  <a:lnTo>
                    <a:pt x="6311" y="6231"/>
                  </a:lnTo>
                  <a:lnTo>
                    <a:pt x="6218" y="6365"/>
                  </a:lnTo>
                  <a:lnTo>
                    <a:pt x="6125" y="6498"/>
                  </a:lnTo>
                  <a:lnTo>
                    <a:pt x="6005" y="6618"/>
                  </a:lnTo>
                  <a:lnTo>
                    <a:pt x="5898" y="6725"/>
                  </a:lnTo>
                  <a:lnTo>
                    <a:pt x="5764" y="6845"/>
                  </a:lnTo>
                  <a:lnTo>
                    <a:pt x="5644" y="6938"/>
                  </a:lnTo>
                  <a:lnTo>
                    <a:pt x="5364" y="7138"/>
                  </a:lnTo>
                  <a:lnTo>
                    <a:pt x="5071" y="7299"/>
                  </a:lnTo>
                  <a:lnTo>
                    <a:pt x="4764" y="7445"/>
                  </a:lnTo>
                  <a:lnTo>
                    <a:pt x="4430" y="7565"/>
                  </a:lnTo>
                  <a:lnTo>
                    <a:pt x="4097" y="7659"/>
                  </a:lnTo>
                  <a:lnTo>
                    <a:pt x="3750" y="7726"/>
                  </a:lnTo>
                  <a:lnTo>
                    <a:pt x="3390" y="7766"/>
                  </a:lnTo>
                  <a:lnTo>
                    <a:pt x="3029" y="7779"/>
                  </a:lnTo>
                  <a:lnTo>
                    <a:pt x="3029" y="7779"/>
                  </a:lnTo>
                  <a:lnTo>
                    <a:pt x="2829" y="7779"/>
                  </a:lnTo>
                  <a:lnTo>
                    <a:pt x="2616" y="7766"/>
                  </a:lnTo>
                  <a:lnTo>
                    <a:pt x="2416" y="7739"/>
                  </a:lnTo>
                  <a:lnTo>
                    <a:pt x="2215" y="7712"/>
                  </a:lnTo>
                  <a:lnTo>
                    <a:pt x="2015" y="7672"/>
                  </a:lnTo>
                  <a:lnTo>
                    <a:pt x="1815" y="7619"/>
                  </a:lnTo>
                  <a:lnTo>
                    <a:pt x="1615" y="7565"/>
                  </a:lnTo>
                  <a:lnTo>
                    <a:pt x="1428" y="7499"/>
                  </a:lnTo>
                  <a:lnTo>
                    <a:pt x="1228" y="7419"/>
                  </a:lnTo>
                  <a:lnTo>
                    <a:pt x="1041" y="7339"/>
                  </a:lnTo>
                  <a:lnTo>
                    <a:pt x="855" y="7245"/>
                  </a:lnTo>
                  <a:lnTo>
                    <a:pt x="681" y="7138"/>
                  </a:lnTo>
                  <a:lnTo>
                    <a:pt x="508" y="7018"/>
                  </a:lnTo>
                  <a:lnTo>
                    <a:pt x="334" y="6898"/>
                  </a:lnTo>
                  <a:lnTo>
                    <a:pt x="161" y="6765"/>
                  </a:lnTo>
                  <a:lnTo>
                    <a:pt x="1" y="6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08361DF5-E45A-4340-B01D-B21754A05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94" y="1574999"/>
            <a:ext cx="8139241" cy="4033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9" name="Google Shape;130;p16">
            <a:extLst>
              <a:ext uri="{FF2B5EF4-FFF2-40B4-BE49-F238E27FC236}">
                <a16:creationId xmlns:a16="http://schemas.microsoft.com/office/drawing/2014/main" id="{5CC81F10-08D0-4A8C-8242-5C7D0E6D37E5}"/>
              </a:ext>
            </a:extLst>
          </p:cNvPr>
          <p:cNvSpPr txBox="1"/>
          <p:nvPr/>
        </p:nvSpPr>
        <p:spPr>
          <a:xfrm>
            <a:off x="722141" y="1103387"/>
            <a:ext cx="1891200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Painel da LAI</a:t>
            </a:r>
            <a:endParaRPr sz="24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2C23AB4-2014-4193-8B74-34C45BAB6728}"/>
              </a:ext>
            </a:extLst>
          </p:cNvPr>
          <p:cNvSpPr txBox="1"/>
          <p:nvPr/>
        </p:nvSpPr>
        <p:spPr>
          <a:xfrm>
            <a:off x="3379714" y="6428186"/>
            <a:ext cx="3794809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333">
                <a:solidFill>
                  <a:schemeClr val="bg2"/>
                </a:solidFill>
              </a:rPr>
              <a:t>https://centralpaineis.cgu.gov.br/visualizar/lai</a:t>
            </a:r>
          </a:p>
        </p:txBody>
      </p:sp>
    </p:spTree>
    <p:extLst>
      <p:ext uri="{BB962C8B-B14F-4D97-AF65-F5344CB8AC3E}">
        <p14:creationId xmlns:p14="http://schemas.microsoft.com/office/powerpoint/2010/main" val="104491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37"/>
          <p:cNvSpPr txBox="1">
            <a:spLocks noGrp="1"/>
          </p:cNvSpPr>
          <p:nvPr>
            <p:ph type="title"/>
          </p:nvPr>
        </p:nvSpPr>
        <p:spPr>
          <a:xfrm>
            <a:off x="609293" y="260392"/>
            <a:ext cx="10972800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Ferramentas de Monitoramento</a:t>
            </a:r>
            <a:endParaRPr/>
          </a:p>
        </p:txBody>
      </p:sp>
      <p:grpSp>
        <p:nvGrpSpPr>
          <p:cNvPr id="1444" name="Google Shape;1444;p37"/>
          <p:cNvGrpSpPr/>
          <p:nvPr/>
        </p:nvGrpSpPr>
        <p:grpSpPr>
          <a:xfrm>
            <a:off x="9493937" y="997000"/>
            <a:ext cx="2173177" cy="4501384"/>
            <a:chOff x="2878983" y="1035618"/>
            <a:chExt cx="1842300" cy="3816457"/>
          </a:xfrm>
        </p:grpSpPr>
        <p:sp>
          <p:nvSpPr>
            <p:cNvPr id="1445" name="Google Shape;1445;p37"/>
            <p:cNvSpPr/>
            <p:nvPr/>
          </p:nvSpPr>
          <p:spPr>
            <a:xfrm>
              <a:off x="2878983" y="4551775"/>
              <a:ext cx="1842300" cy="300300"/>
            </a:xfrm>
            <a:prstGeom prst="ellipse">
              <a:avLst/>
            </a:pr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3058407" y="2075407"/>
              <a:ext cx="1483436" cy="2656672"/>
            </a:xfrm>
            <a:custGeom>
              <a:avLst/>
              <a:gdLst/>
              <a:ahLst/>
              <a:cxnLst/>
              <a:rect l="l" t="t" r="r" b="b"/>
              <a:pathLst>
                <a:path w="84095" h="150605" extrusionOk="0">
                  <a:moveTo>
                    <a:pt x="5297" y="0"/>
                  </a:moveTo>
                  <a:lnTo>
                    <a:pt x="5017" y="27"/>
                  </a:lnTo>
                  <a:lnTo>
                    <a:pt x="4737" y="53"/>
                  </a:lnTo>
                  <a:lnTo>
                    <a:pt x="4456" y="107"/>
                  </a:lnTo>
                  <a:lnTo>
                    <a:pt x="4190" y="174"/>
                  </a:lnTo>
                  <a:lnTo>
                    <a:pt x="3923" y="240"/>
                  </a:lnTo>
                  <a:lnTo>
                    <a:pt x="3669" y="334"/>
                  </a:lnTo>
                  <a:lnTo>
                    <a:pt x="3416" y="440"/>
                  </a:lnTo>
                  <a:lnTo>
                    <a:pt x="3162" y="547"/>
                  </a:lnTo>
                  <a:lnTo>
                    <a:pt x="2922" y="667"/>
                  </a:lnTo>
                  <a:lnTo>
                    <a:pt x="2695" y="801"/>
                  </a:lnTo>
                  <a:lnTo>
                    <a:pt x="2469" y="947"/>
                  </a:lnTo>
                  <a:lnTo>
                    <a:pt x="2242" y="1108"/>
                  </a:lnTo>
                  <a:lnTo>
                    <a:pt x="2028" y="1268"/>
                  </a:lnTo>
                  <a:lnTo>
                    <a:pt x="1828" y="1441"/>
                  </a:lnTo>
                  <a:lnTo>
                    <a:pt x="1641" y="1628"/>
                  </a:lnTo>
                  <a:lnTo>
                    <a:pt x="1455" y="1828"/>
                  </a:lnTo>
                  <a:lnTo>
                    <a:pt x="1281" y="2028"/>
                  </a:lnTo>
                  <a:lnTo>
                    <a:pt x="1108" y="2242"/>
                  </a:lnTo>
                  <a:lnTo>
                    <a:pt x="961" y="2455"/>
                  </a:lnTo>
                  <a:lnTo>
                    <a:pt x="814" y="2682"/>
                  </a:lnTo>
                  <a:lnTo>
                    <a:pt x="681" y="2909"/>
                  </a:lnTo>
                  <a:lnTo>
                    <a:pt x="547" y="3162"/>
                  </a:lnTo>
                  <a:lnTo>
                    <a:pt x="441" y="3402"/>
                  </a:lnTo>
                  <a:lnTo>
                    <a:pt x="347" y="3656"/>
                  </a:lnTo>
                  <a:lnTo>
                    <a:pt x="254" y="3909"/>
                  </a:lnTo>
                  <a:lnTo>
                    <a:pt x="174" y="4176"/>
                  </a:lnTo>
                  <a:lnTo>
                    <a:pt x="120" y="4456"/>
                  </a:lnTo>
                  <a:lnTo>
                    <a:pt x="67" y="4723"/>
                  </a:lnTo>
                  <a:lnTo>
                    <a:pt x="27" y="5003"/>
                  </a:lnTo>
                  <a:lnTo>
                    <a:pt x="14" y="5284"/>
                  </a:lnTo>
                  <a:lnTo>
                    <a:pt x="0" y="5577"/>
                  </a:lnTo>
                  <a:lnTo>
                    <a:pt x="0" y="145028"/>
                  </a:lnTo>
                  <a:lnTo>
                    <a:pt x="14" y="145308"/>
                  </a:lnTo>
                  <a:lnTo>
                    <a:pt x="27" y="145602"/>
                  </a:lnTo>
                  <a:lnTo>
                    <a:pt x="67" y="145882"/>
                  </a:lnTo>
                  <a:lnTo>
                    <a:pt x="120" y="146149"/>
                  </a:lnTo>
                  <a:lnTo>
                    <a:pt x="174" y="146416"/>
                  </a:lnTo>
                  <a:lnTo>
                    <a:pt x="254" y="146682"/>
                  </a:lnTo>
                  <a:lnTo>
                    <a:pt x="347" y="146949"/>
                  </a:lnTo>
                  <a:lnTo>
                    <a:pt x="441" y="147203"/>
                  </a:lnTo>
                  <a:lnTo>
                    <a:pt x="547" y="147443"/>
                  </a:lnTo>
                  <a:lnTo>
                    <a:pt x="681" y="147683"/>
                  </a:lnTo>
                  <a:lnTo>
                    <a:pt x="814" y="147923"/>
                  </a:lnTo>
                  <a:lnTo>
                    <a:pt x="961" y="148150"/>
                  </a:lnTo>
                  <a:lnTo>
                    <a:pt x="1108" y="148364"/>
                  </a:lnTo>
                  <a:lnTo>
                    <a:pt x="1281" y="148577"/>
                  </a:lnTo>
                  <a:lnTo>
                    <a:pt x="1455" y="148777"/>
                  </a:lnTo>
                  <a:lnTo>
                    <a:pt x="1641" y="148977"/>
                  </a:lnTo>
                  <a:lnTo>
                    <a:pt x="1828" y="149151"/>
                  </a:lnTo>
                  <a:lnTo>
                    <a:pt x="2028" y="149338"/>
                  </a:lnTo>
                  <a:lnTo>
                    <a:pt x="2242" y="149498"/>
                  </a:lnTo>
                  <a:lnTo>
                    <a:pt x="2469" y="149658"/>
                  </a:lnTo>
                  <a:lnTo>
                    <a:pt x="2695" y="149791"/>
                  </a:lnTo>
                  <a:lnTo>
                    <a:pt x="2922" y="149938"/>
                  </a:lnTo>
                  <a:lnTo>
                    <a:pt x="3162" y="150058"/>
                  </a:lnTo>
                  <a:lnTo>
                    <a:pt x="3416" y="150165"/>
                  </a:lnTo>
                  <a:lnTo>
                    <a:pt x="3669" y="150271"/>
                  </a:lnTo>
                  <a:lnTo>
                    <a:pt x="3923" y="150352"/>
                  </a:lnTo>
                  <a:lnTo>
                    <a:pt x="4190" y="150432"/>
                  </a:lnTo>
                  <a:lnTo>
                    <a:pt x="4456" y="150498"/>
                  </a:lnTo>
                  <a:lnTo>
                    <a:pt x="4737" y="150538"/>
                  </a:lnTo>
                  <a:lnTo>
                    <a:pt x="5017" y="150578"/>
                  </a:lnTo>
                  <a:lnTo>
                    <a:pt x="5297" y="150592"/>
                  </a:lnTo>
                  <a:lnTo>
                    <a:pt x="5577" y="150605"/>
                  </a:lnTo>
                  <a:lnTo>
                    <a:pt x="78518" y="150605"/>
                  </a:lnTo>
                  <a:lnTo>
                    <a:pt x="78798" y="150592"/>
                  </a:lnTo>
                  <a:lnTo>
                    <a:pt x="79078" y="150578"/>
                  </a:lnTo>
                  <a:lnTo>
                    <a:pt x="79359" y="150538"/>
                  </a:lnTo>
                  <a:lnTo>
                    <a:pt x="79639" y="150498"/>
                  </a:lnTo>
                  <a:lnTo>
                    <a:pt x="79906" y="150432"/>
                  </a:lnTo>
                  <a:lnTo>
                    <a:pt x="80172" y="150352"/>
                  </a:lnTo>
                  <a:lnTo>
                    <a:pt x="80426" y="150271"/>
                  </a:lnTo>
                  <a:lnTo>
                    <a:pt x="80679" y="150165"/>
                  </a:lnTo>
                  <a:lnTo>
                    <a:pt x="80933" y="150058"/>
                  </a:lnTo>
                  <a:lnTo>
                    <a:pt x="81173" y="149938"/>
                  </a:lnTo>
                  <a:lnTo>
                    <a:pt x="81413" y="149791"/>
                  </a:lnTo>
                  <a:lnTo>
                    <a:pt x="81640" y="149658"/>
                  </a:lnTo>
                  <a:lnTo>
                    <a:pt x="81854" y="149498"/>
                  </a:lnTo>
                  <a:lnTo>
                    <a:pt x="82067" y="149338"/>
                  </a:lnTo>
                  <a:lnTo>
                    <a:pt x="82267" y="149151"/>
                  </a:lnTo>
                  <a:lnTo>
                    <a:pt x="82454" y="148977"/>
                  </a:lnTo>
                  <a:lnTo>
                    <a:pt x="82641" y="148777"/>
                  </a:lnTo>
                  <a:lnTo>
                    <a:pt x="82814" y="148577"/>
                  </a:lnTo>
                  <a:lnTo>
                    <a:pt x="82988" y="148364"/>
                  </a:lnTo>
                  <a:lnTo>
                    <a:pt x="83134" y="148150"/>
                  </a:lnTo>
                  <a:lnTo>
                    <a:pt x="83281" y="147923"/>
                  </a:lnTo>
                  <a:lnTo>
                    <a:pt x="83415" y="147683"/>
                  </a:lnTo>
                  <a:lnTo>
                    <a:pt x="83548" y="147443"/>
                  </a:lnTo>
                  <a:lnTo>
                    <a:pt x="83655" y="147203"/>
                  </a:lnTo>
                  <a:lnTo>
                    <a:pt x="83761" y="146949"/>
                  </a:lnTo>
                  <a:lnTo>
                    <a:pt x="83841" y="146682"/>
                  </a:lnTo>
                  <a:lnTo>
                    <a:pt x="83922" y="146416"/>
                  </a:lnTo>
                  <a:lnTo>
                    <a:pt x="83975" y="146149"/>
                  </a:lnTo>
                  <a:lnTo>
                    <a:pt x="84028" y="145882"/>
                  </a:lnTo>
                  <a:lnTo>
                    <a:pt x="84068" y="145602"/>
                  </a:lnTo>
                  <a:lnTo>
                    <a:pt x="84082" y="145308"/>
                  </a:lnTo>
                  <a:lnTo>
                    <a:pt x="84095" y="145028"/>
                  </a:lnTo>
                  <a:lnTo>
                    <a:pt x="84095" y="5577"/>
                  </a:lnTo>
                  <a:lnTo>
                    <a:pt x="84082" y="5284"/>
                  </a:lnTo>
                  <a:lnTo>
                    <a:pt x="84068" y="5003"/>
                  </a:lnTo>
                  <a:lnTo>
                    <a:pt x="84028" y="4723"/>
                  </a:lnTo>
                  <a:lnTo>
                    <a:pt x="83975" y="4456"/>
                  </a:lnTo>
                  <a:lnTo>
                    <a:pt x="83922" y="4176"/>
                  </a:lnTo>
                  <a:lnTo>
                    <a:pt x="83841" y="3909"/>
                  </a:lnTo>
                  <a:lnTo>
                    <a:pt x="83761" y="3656"/>
                  </a:lnTo>
                  <a:lnTo>
                    <a:pt x="83655" y="3402"/>
                  </a:lnTo>
                  <a:lnTo>
                    <a:pt x="83548" y="3162"/>
                  </a:lnTo>
                  <a:lnTo>
                    <a:pt x="83415" y="2909"/>
                  </a:lnTo>
                  <a:lnTo>
                    <a:pt x="83281" y="2682"/>
                  </a:lnTo>
                  <a:lnTo>
                    <a:pt x="83134" y="2455"/>
                  </a:lnTo>
                  <a:lnTo>
                    <a:pt x="82988" y="2242"/>
                  </a:lnTo>
                  <a:lnTo>
                    <a:pt x="82814" y="2028"/>
                  </a:lnTo>
                  <a:lnTo>
                    <a:pt x="82641" y="1828"/>
                  </a:lnTo>
                  <a:lnTo>
                    <a:pt x="82454" y="1628"/>
                  </a:lnTo>
                  <a:lnTo>
                    <a:pt x="82267" y="1441"/>
                  </a:lnTo>
                  <a:lnTo>
                    <a:pt x="82067" y="1268"/>
                  </a:lnTo>
                  <a:lnTo>
                    <a:pt x="81854" y="1108"/>
                  </a:lnTo>
                  <a:lnTo>
                    <a:pt x="81640" y="947"/>
                  </a:lnTo>
                  <a:lnTo>
                    <a:pt x="81413" y="801"/>
                  </a:lnTo>
                  <a:lnTo>
                    <a:pt x="81173" y="667"/>
                  </a:lnTo>
                  <a:lnTo>
                    <a:pt x="80933" y="547"/>
                  </a:lnTo>
                  <a:lnTo>
                    <a:pt x="80679" y="440"/>
                  </a:lnTo>
                  <a:lnTo>
                    <a:pt x="80426" y="334"/>
                  </a:lnTo>
                  <a:lnTo>
                    <a:pt x="80172" y="240"/>
                  </a:lnTo>
                  <a:lnTo>
                    <a:pt x="79906" y="174"/>
                  </a:lnTo>
                  <a:lnTo>
                    <a:pt x="79639" y="107"/>
                  </a:lnTo>
                  <a:lnTo>
                    <a:pt x="79359" y="53"/>
                  </a:lnTo>
                  <a:lnTo>
                    <a:pt x="79078" y="27"/>
                  </a:lnTo>
                  <a:lnTo>
                    <a:pt x="787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3136305" y="2153059"/>
              <a:ext cx="1327886" cy="2501370"/>
            </a:xfrm>
            <a:custGeom>
              <a:avLst/>
              <a:gdLst/>
              <a:ahLst/>
              <a:cxnLst/>
              <a:rect l="l" t="t" r="r" b="b"/>
              <a:pathLst>
                <a:path w="75277" h="141801" extrusionOk="0">
                  <a:moveTo>
                    <a:pt x="1041" y="1"/>
                  </a:moveTo>
                  <a:lnTo>
                    <a:pt x="934" y="28"/>
                  </a:lnTo>
                  <a:lnTo>
                    <a:pt x="814" y="54"/>
                  </a:lnTo>
                  <a:lnTo>
                    <a:pt x="708" y="94"/>
                  </a:lnTo>
                  <a:lnTo>
                    <a:pt x="614" y="148"/>
                  </a:lnTo>
                  <a:lnTo>
                    <a:pt x="507" y="201"/>
                  </a:lnTo>
                  <a:lnTo>
                    <a:pt x="427" y="268"/>
                  </a:lnTo>
                  <a:lnTo>
                    <a:pt x="334" y="348"/>
                  </a:lnTo>
                  <a:lnTo>
                    <a:pt x="267" y="428"/>
                  </a:lnTo>
                  <a:lnTo>
                    <a:pt x="201" y="521"/>
                  </a:lnTo>
                  <a:lnTo>
                    <a:pt x="134" y="615"/>
                  </a:lnTo>
                  <a:lnTo>
                    <a:pt x="81" y="721"/>
                  </a:lnTo>
                  <a:lnTo>
                    <a:pt x="54" y="828"/>
                  </a:lnTo>
                  <a:lnTo>
                    <a:pt x="14" y="935"/>
                  </a:lnTo>
                  <a:lnTo>
                    <a:pt x="0" y="1055"/>
                  </a:lnTo>
                  <a:lnTo>
                    <a:pt x="0" y="1175"/>
                  </a:lnTo>
                  <a:lnTo>
                    <a:pt x="0" y="140626"/>
                  </a:lnTo>
                  <a:lnTo>
                    <a:pt x="0" y="140746"/>
                  </a:lnTo>
                  <a:lnTo>
                    <a:pt x="14" y="140866"/>
                  </a:lnTo>
                  <a:lnTo>
                    <a:pt x="54" y="140973"/>
                  </a:lnTo>
                  <a:lnTo>
                    <a:pt x="81" y="141080"/>
                  </a:lnTo>
                  <a:lnTo>
                    <a:pt x="134" y="141186"/>
                  </a:lnTo>
                  <a:lnTo>
                    <a:pt x="201" y="141280"/>
                  </a:lnTo>
                  <a:lnTo>
                    <a:pt x="267" y="141373"/>
                  </a:lnTo>
                  <a:lnTo>
                    <a:pt x="334" y="141453"/>
                  </a:lnTo>
                  <a:lnTo>
                    <a:pt x="427" y="141533"/>
                  </a:lnTo>
                  <a:lnTo>
                    <a:pt x="507" y="141600"/>
                  </a:lnTo>
                  <a:lnTo>
                    <a:pt x="614" y="141653"/>
                  </a:lnTo>
                  <a:lnTo>
                    <a:pt x="708" y="141707"/>
                  </a:lnTo>
                  <a:lnTo>
                    <a:pt x="814" y="141747"/>
                  </a:lnTo>
                  <a:lnTo>
                    <a:pt x="934" y="141773"/>
                  </a:lnTo>
                  <a:lnTo>
                    <a:pt x="1041" y="141787"/>
                  </a:lnTo>
                  <a:lnTo>
                    <a:pt x="1161" y="141800"/>
                  </a:lnTo>
                  <a:lnTo>
                    <a:pt x="74102" y="141800"/>
                  </a:lnTo>
                  <a:lnTo>
                    <a:pt x="74222" y="141787"/>
                  </a:lnTo>
                  <a:lnTo>
                    <a:pt x="74329" y="141773"/>
                  </a:lnTo>
                  <a:lnTo>
                    <a:pt x="74449" y="141747"/>
                  </a:lnTo>
                  <a:lnTo>
                    <a:pt x="74556" y="141707"/>
                  </a:lnTo>
                  <a:lnTo>
                    <a:pt x="74662" y="141653"/>
                  </a:lnTo>
                  <a:lnTo>
                    <a:pt x="74756" y="141600"/>
                  </a:lnTo>
                  <a:lnTo>
                    <a:pt x="74849" y="141533"/>
                  </a:lnTo>
                  <a:lnTo>
                    <a:pt x="74929" y="141453"/>
                  </a:lnTo>
                  <a:lnTo>
                    <a:pt x="74996" y="141373"/>
                  </a:lnTo>
                  <a:lnTo>
                    <a:pt x="75076" y="141280"/>
                  </a:lnTo>
                  <a:lnTo>
                    <a:pt x="75129" y="141186"/>
                  </a:lnTo>
                  <a:lnTo>
                    <a:pt x="75183" y="141080"/>
                  </a:lnTo>
                  <a:lnTo>
                    <a:pt x="75223" y="140973"/>
                  </a:lnTo>
                  <a:lnTo>
                    <a:pt x="75249" y="140866"/>
                  </a:lnTo>
                  <a:lnTo>
                    <a:pt x="75263" y="140746"/>
                  </a:lnTo>
                  <a:lnTo>
                    <a:pt x="75276" y="140626"/>
                  </a:lnTo>
                  <a:lnTo>
                    <a:pt x="75276" y="1175"/>
                  </a:lnTo>
                  <a:lnTo>
                    <a:pt x="75263" y="1055"/>
                  </a:lnTo>
                  <a:lnTo>
                    <a:pt x="75249" y="935"/>
                  </a:lnTo>
                  <a:lnTo>
                    <a:pt x="75223" y="828"/>
                  </a:lnTo>
                  <a:lnTo>
                    <a:pt x="75183" y="721"/>
                  </a:lnTo>
                  <a:lnTo>
                    <a:pt x="75129" y="615"/>
                  </a:lnTo>
                  <a:lnTo>
                    <a:pt x="75076" y="521"/>
                  </a:lnTo>
                  <a:lnTo>
                    <a:pt x="74996" y="428"/>
                  </a:lnTo>
                  <a:lnTo>
                    <a:pt x="74929" y="348"/>
                  </a:lnTo>
                  <a:lnTo>
                    <a:pt x="74849" y="268"/>
                  </a:lnTo>
                  <a:lnTo>
                    <a:pt x="74756" y="201"/>
                  </a:lnTo>
                  <a:lnTo>
                    <a:pt x="74662" y="148"/>
                  </a:lnTo>
                  <a:lnTo>
                    <a:pt x="74556" y="94"/>
                  </a:lnTo>
                  <a:lnTo>
                    <a:pt x="74449" y="54"/>
                  </a:lnTo>
                  <a:lnTo>
                    <a:pt x="74329" y="28"/>
                  </a:lnTo>
                  <a:lnTo>
                    <a:pt x="742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3284569" y="3495763"/>
              <a:ext cx="1034410" cy="298680"/>
            </a:xfrm>
            <a:custGeom>
              <a:avLst/>
              <a:gdLst/>
              <a:ahLst/>
              <a:cxnLst/>
              <a:rect l="l" t="t" r="r" b="b"/>
              <a:pathLst>
                <a:path w="58640" h="16932" extrusionOk="0">
                  <a:moveTo>
                    <a:pt x="2629" y="0"/>
                  </a:moveTo>
                  <a:lnTo>
                    <a:pt x="2362" y="14"/>
                  </a:lnTo>
                  <a:lnTo>
                    <a:pt x="2109" y="54"/>
                  </a:lnTo>
                  <a:lnTo>
                    <a:pt x="1855" y="120"/>
                  </a:lnTo>
                  <a:lnTo>
                    <a:pt x="1602" y="200"/>
                  </a:lnTo>
                  <a:lnTo>
                    <a:pt x="1375" y="321"/>
                  </a:lnTo>
                  <a:lnTo>
                    <a:pt x="1162" y="454"/>
                  </a:lnTo>
                  <a:lnTo>
                    <a:pt x="962" y="601"/>
                  </a:lnTo>
                  <a:lnTo>
                    <a:pt x="761" y="774"/>
                  </a:lnTo>
                  <a:lnTo>
                    <a:pt x="601" y="961"/>
                  </a:lnTo>
                  <a:lnTo>
                    <a:pt x="441" y="1161"/>
                  </a:lnTo>
                  <a:lnTo>
                    <a:pt x="308" y="1375"/>
                  </a:lnTo>
                  <a:lnTo>
                    <a:pt x="201" y="1615"/>
                  </a:lnTo>
                  <a:lnTo>
                    <a:pt x="108" y="1855"/>
                  </a:lnTo>
                  <a:lnTo>
                    <a:pt x="54" y="2108"/>
                  </a:lnTo>
                  <a:lnTo>
                    <a:pt x="14" y="2362"/>
                  </a:lnTo>
                  <a:lnTo>
                    <a:pt x="1" y="2642"/>
                  </a:lnTo>
                  <a:lnTo>
                    <a:pt x="1" y="14303"/>
                  </a:lnTo>
                  <a:lnTo>
                    <a:pt x="14" y="14570"/>
                  </a:lnTo>
                  <a:lnTo>
                    <a:pt x="54" y="14837"/>
                  </a:lnTo>
                  <a:lnTo>
                    <a:pt x="108" y="15077"/>
                  </a:lnTo>
                  <a:lnTo>
                    <a:pt x="201" y="15330"/>
                  </a:lnTo>
                  <a:lnTo>
                    <a:pt x="308" y="15557"/>
                  </a:lnTo>
                  <a:lnTo>
                    <a:pt x="441" y="15771"/>
                  </a:lnTo>
                  <a:lnTo>
                    <a:pt x="601" y="15971"/>
                  </a:lnTo>
                  <a:lnTo>
                    <a:pt x="761" y="16171"/>
                  </a:lnTo>
                  <a:lnTo>
                    <a:pt x="962" y="16331"/>
                  </a:lnTo>
                  <a:lnTo>
                    <a:pt x="1162" y="16491"/>
                  </a:lnTo>
                  <a:lnTo>
                    <a:pt x="1375" y="16624"/>
                  </a:lnTo>
                  <a:lnTo>
                    <a:pt x="1602" y="16731"/>
                  </a:lnTo>
                  <a:lnTo>
                    <a:pt x="1855" y="16825"/>
                  </a:lnTo>
                  <a:lnTo>
                    <a:pt x="2109" y="16878"/>
                  </a:lnTo>
                  <a:lnTo>
                    <a:pt x="2362" y="16918"/>
                  </a:lnTo>
                  <a:lnTo>
                    <a:pt x="2629" y="16931"/>
                  </a:lnTo>
                  <a:lnTo>
                    <a:pt x="55997" y="16931"/>
                  </a:lnTo>
                  <a:lnTo>
                    <a:pt x="56278" y="16918"/>
                  </a:lnTo>
                  <a:lnTo>
                    <a:pt x="56531" y="16878"/>
                  </a:lnTo>
                  <a:lnTo>
                    <a:pt x="56785" y="16825"/>
                  </a:lnTo>
                  <a:lnTo>
                    <a:pt x="57025" y="16731"/>
                  </a:lnTo>
                  <a:lnTo>
                    <a:pt x="57265" y="16624"/>
                  </a:lnTo>
                  <a:lnTo>
                    <a:pt x="57478" y="16491"/>
                  </a:lnTo>
                  <a:lnTo>
                    <a:pt x="57678" y="16331"/>
                  </a:lnTo>
                  <a:lnTo>
                    <a:pt x="57865" y="16171"/>
                  </a:lnTo>
                  <a:lnTo>
                    <a:pt x="58039" y="15971"/>
                  </a:lnTo>
                  <a:lnTo>
                    <a:pt x="58185" y="15771"/>
                  </a:lnTo>
                  <a:lnTo>
                    <a:pt x="58319" y="15557"/>
                  </a:lnTo>
                  <a:lnTo>
                    <a:pt x="58439" y="15330"/>
                  </a:lnTo>
                  <a:lnTo>
                    <a:pt x="58519" y="15077"/>
                  </a:lnTo>
                  <a:lnTo>
                    <a:pt x="58586" y="14837"/>
                  </a:lnTo>
                  <a:lnTo>
                    <a:pt x="58626" y="14570"/>
                  </a:lnTo>
                  <a:lnTo>
                    <a:pt x="58639" y="14303"/>
                  </a:lnTo>
                  <a:lnTo>
                    <a:pt x="58639" y="2642"/>
                  </a:lnTo>
                  <a:lnTo>
                    <a:pt x="58626" y="2362"/>
                  </a:lnTo>
                  <a:lnTo>
                    <a:pt x="58586" y="2108"/>
                  </a:lnTo>
                  <a:lnTo>
                    <a:pt x="58519" y="1855"/>
                  </a:lnTo>
                  <a:lnTo>
                    <a:pt x="58439" y="1615"/>
                  </a:lnTo>
                  <a:lnTo>
                    <a:pt x="58319" y="1375"/>
                  </a:lnTo>
                  <a:lnTo>
                    <a:pt x="58185" y="1161"/>
                  </a:lnTo>
                  <a:lnTo>
                    <a:pt x="58039" y="961"/>
                  </a:lnTo>
                  <a:lnTo>
                    <a:pt x="57865" y="774"/>
                  </a:lnTo>
                  <a:lnTo>
                    <a:pt x="57678" y="601"/>
                  </a:lnTo>
                  <a:lnTo>
                    <a:pt x="57478" y="454"/>
                  </a:lnTo>
                  <a:lnTo>
                    <a:pt x="57265" y="321"/>
                  </a:lnTo>
                  <a:lnTo>
                    <a:pt x="57025" y="200"/>
                  </a:lnTo>
                  <a:lnTo>
                    <a:pt x="56785" y="120"/>
                  </a:lnTo>
                  <a:lnTo>
                    <a:pt x="56531" y="54"/>
                  </a:lnTo>
                  <a:lnTo>
                    <a:pt x="56278" y="14"/>
                  </a:lnTo>
                  <a:lnTo>
                    <a:pt x="55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3324118" y="3553886"/>
              <a:ext cx="168286" cy="160065"/>
            </a:xfrm>
            <a:custGeom>
              <a:avLst/>
              <a:gdLst/>
              <a:ahLst/>
              <a:cxnLst/>
              <a:rect l="l" t="t" r="r" b="b"/>
              <a:pathLst>
                <a:path w="9540" h="9074" extrusionOk="0">
                  <a:moveTo>
                    <a:pt x="4763" y="1"/>
                  </a:moveTo>
                  <a:lnTo>
                    <a:pt x="3296" y="2989"/>
                  </a:lnTo>
                  <a:lnTo>
                    <a:pt x="0" y="3470"/>
                  </a:lnTo>
                  <a:lnTo>
                    <a:pt x="2375" y="5791"/>
                  </a:lnTo>
                  <a:lnTo>
                    <a:pt x="1815" y="9073"/>
                  </a:lnTo>
                  <a:lnTo>
                    <a:pt x="1815" y="9073"/>
                  </a:lnTo>
                  <a:lnTo>
                    <a:pt x="4763" y="7526"/>
                  </a:lnTo>
                  <a:lnTo>
                    <a:pt x="7712" y="9073"/>
                  </a:lnTo>
                  <a:lnTo>
                    <a:pt x="7712" y="9073"/>
                  </a:lnTo>
                  <a:lnTo>
                    <a:pt x="7152" y="5791"/>
                  </a:lnTo>
                  <a:lnTo>
                    <a:pt x="9540" y="3470"/>
                  </a:lnTo>
                  <a:lnTo>
                    <a:pt x="6244" y="2989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3520875" y="3553886"/>
              <a:ext cx="168286" cy="160065"/>
            </a:xfrm>
            <a:custGeom>
              <a:avLst/>
              <a:gdLst/>
              <a:ahLst/>
              <a:cxnLst/>
              <a:rect l="l" t="t" r="r" b="b"/>
              <a:pathLst>
                <a:path w="9540" h="9074" extrusionOk="0">
                  <a:moveTo>
                    <a:pt x="4763" y="1"/>
                  </a:moveTo>
                  <a:lnTo>
                    <a:pt x="3296" y="2989"/>
                  </a:lnTo>
                  <a:lnTo>
                    <a:pt x="0" y="3470"/>
                  </a:lnTo>
                  <a:lnTo>
                    <a:pt x="2375" y="5791"/>
                  </a:lnTo>
                  <a:lnTo>
                    <a:pt x="1815" y="9073"/>
                  </a:lnTo>
                  <a:lnTo>
                    <a:pt x="4763" y="7526"/>
                  </a:lnTo>
                  <a:lnTo>
                    <a:pt x="7712" y="9073"/>
                  </a:lnTo>
                  <a:lnTo>
                    <a:pt x="7152" y="5791"/>
                  </a:lnTo>
                  <a:lnTo>
                    <a:pt x="9540" y="3470"/>
                  </a:lnTo>
                  <a:lnTo>
                    <a:pt x="6244" y="2989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3717631" y="3553886"/>
              <a:ext cx="168286" cy="160065"/>
            </a:xfrm>
            <a:custGeom>
              <a:avLst/>
              <a:gdLst/>
              <a:ahLst/>
              <a:cxnLst/>
              <a:rect l="l" t="t" r="r" b="b"/>
              <a:pathLst>
                <a:path w="9540" h="9074" extrusionOk="0">
                  <a:moveTo>
                    <a:pt x="4763" y="1"/>
                  </a:moveTo>
                  <a:lnTo>
                    <a:pt x="3296" y="2989"/>
                  </a:lnTo>
                  <a:lnTo>
                    <a:pt x="0" y="3470"/>
                  </a:lnTo>
                  <a:lnTo>
                    <a:pt x="2388" y="5791"/>
                  </a:lnTo>
                  <a:lnTo>
                    <a:pt x="1815" y="9073"/>
                  </a:lnTo>
                  <a:lnTo>
                    <a:pt x="4763" y="7526"/>
                  </a:lnTo>
                  <a:lnTo>
                    <a:pt x="7712" y="9073"/>
                  </a:lnTo>
                  <a:lnTo>
                    <a:pt x="7152" y="5791"/>
                  </a:lnTo>
                  <a:lnTo>
                    <a:pt x="9540" y="3470"/>
                  </a:lnTo>
                  <a:lnTo>
                    <a:pt x="6244" y="2989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3914388" y="3553886"/>
              <a:ext cx="168286" cy="160065"/>
            </a:xfrm>
            <a:custGeom>
              <a:avLst/>
              <a:gdLst/>
              <a:ahLst/>
              <a:cxnLst/>
              <a:rect l="l" t="t" r="r" b="b"/>
              <a:pathLst>
                <a:path w="9540" h="9074" extrusionOk="0">
                  <a:moveTo>
                    <a:pt x="4777" y="1"/>
                  </a:moveTo>
                  <a:lnTo>
                    <a:pt x="3296" y="2989"/>
                  </a:lnTo>
                  <a:lnTo>
                    <a:pt x="0" y="3470"/>
                  </a:lnTo>
                  <a:lnTo>
                    <a:pt x="2388" y="5791"/>
                  </a:lnTo>
                  <a:lnTo>
                    <a:pt x="1828" y="9073"/>
                  </a:lnTo>
                  <a:lnTo>
                    <a:pt x="1828" y="9073"/>
                  </a:lnTo>
                  <a:lnTo>
                    <a:pt x="4777" y="7526"/>
                  </a:lnTo>
                  <a:lnTo>
                    <a:pt x="7712" y="9073"/>
                  </a:lnTo>
                  <a:lnTo>
                    <a:pt x="7151" y="5791"/>
                  </a:lnTo>
                  <a:lnTo>
                    <a:pt x="9540" y="3470"/>
                  </a:lnTo>
                  <a:lnTo>
                    <a:pt x="6244" y="2989"/>
                  </a:lnTo>
                  <a:lnTo>
                    <a:pt x="47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4111144" y="3553886"/>
              <a:ext cx="84266" cy="160065"/>
            </a:xfrm>
            <a:custGeom>
              <a:avLst/>
              <a:gdLst/>
              <a:ahLst/>
              <a:cxnLst/>
              <a:rect l="l" t="t" r="r" b="b"/>
              <a:pathLst>
                <a:path w="4777" h="9074" extrusionOk="0">
                  <a:moveTo>
                    <a:pt x="4777" y="1"/>
                  </a:moveTo>
                  <a:lnTo>
                    <a:pt x="3296" y="2989"/>
                  </a:lnTo>
                  <a:lnTo>
                    <a:pt x="0" y="3470"/>
                  </a:lnTo>
                  <a:lnTo>
                    <a:pt x="2388" y="5791"/>
                  </a:lnTo>
                  <a:lnTo>
                    <a:pt x="1828" y="9073"/>
                  </a:lnTo>
                  <a:lnTo>
                    <a:pt x="1828" y="9073"/>
                  </a:lnTo>
                  <a:lnTo>
                    <a:pt x="4777" y="7526"/>
                  </a:lnTo>
                  <a:lnTo>
                    <a:pt x="47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4195393" y="3553886"/>
              <a:ext cx="84037" cy="160065"/>
            </a:xfrm>
            <a:custGeom>
              <a:avLst/>
              <a:gdLst/>
              <a:ahLst/>
              <a:cxnLst/>
              <a:rect l="l" t="t" r="r" b="b"/>
              <a:pathLst>
                <a:path w="4764" h="9074" extrusionOk="0">
                  <a:moveTo>
                    <a:pt x="1" y="1"/>
                  </a:moveTo>
                  <a:lnTo>
                    <a:pt x="1" y="7526"/>
                  </a:lnTo>
                  <a:lnTo>
                    <a:pt x="2949" y="9073"/>
                  </a:lnTo>
                  <a:lnTo>
                    <a:pt x="2375" y="5791"/>
                  </a:lnTo>
                  <a:lnTo>
                    <a:pt x="4764" y="3470"/>
                  </a:lnTo>
                  <a:lnTo>
                    <a:pt x="1468" y="29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3462028" y="2977270"/>
              <a:ext cx="311399" cy="377302"/>
            </a:xfrm>
            <a:custGeom>
              <a:avLst/>
              <a:gdLst/>
              <a:ahLst/>
              <a:cxnLst/>
              <a:rect l="l" t="t" r="r" b="b"/>
              <a:pathLst>
                <a:path w="17653" h="21389" extrusionOk="0">
                  <a:moveTo>
                    <a:pt x="7672" y="1"/>
                  </a:moveTo>
                  <a:lnTo>
                    <a:pt x="1" y="16825"/>
                  </a:lnTo>
                  <a:lnTo>
                    <a:pt x="2963" y="16358"/>
                  </a:lnTo>
                  <a:lnTo>
                    <a:pt x="4190" y="16158"/>
                  </a:lnTo>
                  <a:lnTo>
                    <a:pt x="6405" y="15811"/>
                  </a:lnTo>
                  <a:lnTo>
                    <a:pt x="7619" y="17692"/>
                  </a:lnTo>
                  <a:lnTo>
                    <a:pt x="8286" y="18733"/>
                  </a:lnTo>
                  <a:lnTo>
                    <a:pt x="9981" y="21388"/>
                  </a:lnTo>
                  <a:lnTo>
                    <a:pt x="17652" y="4550"/>
                  </a:lnTo>
                  <a:lnTo>
                    <a:pt x="76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3827299" y="2977270"/>
              <a:ext cx="311628" cy="377302"/>
            </a:xfrm>
            <a:custGeom>
              <a:avLst/>
              <a:gdLst/>
              <a:ahLst/>
              <a:cxnLst/>
              <a:rect l="l" t="t" r="r" b="b"/>
              <a:pathLst>
                <a:path w="17666" h="21389" extrusionOk="0">
                  <a:moveTo>
                    <a:pt x="9980" y="1"/>
                  </a:moveTo>
                  <a:lnTo>
                    <a:pt x="1" y="4550"/>
                  </a:lnTo>
                  <a:lnTo>
                    <a:pt x="7686" y="21388"/>
                  </a:lnTo>
                  <a:lnTo>
                    <a:pt x="9380" y="18733"/>
                  </a:lnTo>
                  <a:lnTo>
                    <a:pt x="10047" y="17692"/>
                  </a:lnTo>
                  <a:lnTo>
                    <a:pt x="11248" y="15811"/>
                  </a:lnTo>
                  <a:lnTo>
                    <a:pt x="13476" y="16158"/>
                  </a:lnTo>
                  <a:lnTo>
                    <a:pt x="14704" y="16358"/>
                  </a:lnTo>
                  <a:lnTo>
                    <a:pt x="17665" y="16825"/>
                  </a:lnTo>
                  <a:lnTo>
                    <a:pt x="99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3450262" y="2496457"/>
              <a:ext cx="703025" cy="709604"/>
            </a:xfrm>
            <a:custGeom>
              <a:avLst/>
              <a:gdLst/>
              <a:ahLst/>
              <a:cxnLst/>
              <a:rect l="l" t="t" r="r" b="b"/>
              <a:pathLst>
                <a:path w="39854" h="40227" extrusionOk="0">
                  <a:moveTo>
                    <a:pt x="19920" y="0"/>
                  </a:moveTo>
                  <a:lnTo>
                    <a:pt x="19720" y="13"/>
                  </a:lnTo>
                  <a:lnTo>
                    <a:pt x="19520" y="40"/>
                  </a:lnTo>
                  <a:lnTo>
                    <a:pt x="19320" y="93"/>
                  </a:lnTo>
                  <a:lnTo>
                    <a:pt x="19120" y="160"/>
                  </a:lnTo>
                  <a:lnTo>
                    <a:pt x="18933" y="254"/>
                  </a:lnTo>
                  <a:lnTo>
                    <a:pt x="18760" y="360"/>
                  </a:lnTo>
                  <a:lnTo>
                    <a:pt x="18586" y="494"/>
                  </a:lnTo>
                  <a:lnTo>
                    <a:pt x="18426" y="654"/>
                  </a:lnTo>
                  <a:lnTo>
                    <a:pt x="18293" y="774"/>
                  </a:lnTo>
                  <a:lnTo>
                    <a:pt x="18159" y="881"/>
                  </a:lnTo>
                  <a:lnTo>
                    <a:pt x="18012" y="987"/>
                  </a:lnTo>
                  <a:lnTo>
                    <a:pt x="17866" y="1067"/>
                  </a:lnTo>
                  <a:lnTo>
                    <a:pt x="17706" y="1147"/>
                  </a:lnTo>
                  <a:lnTo>
                    <a:pt x="17545" y="1201"/>
                  </a:lnTo>
                  <a:lnTo>
                    <a:pt x="17385" y="1254"/>
                  </a:lnTo>
                  <a:lnTo>
                    <a:pt x="17212" y="1281"/>
                  </a:lnTo>
                  <a:lnTo>
                    <a:pt x="17052" y="1294"/>
                  </a:lnTo>
                  <a:lnTo>
                    <a:pt x="16705" y="1294"/>
                  </a:lnTo>
                  <a:lnTo>
                    <a:pt x="16531" y="1268"/>
                  </a:lnTo>
                  <a:lnTo>
                    <a:pt x="16371" y="1227"/>
                  </a:lnTo>
                  <a:lnTo>
                    <a:pt x="16198" y="1174"/>
                  </a:lnTo>
                  <a:lnTo>
                    <a:pt x="16038" y="1094"/>
                  </a:lnTo>
                  <a:lnTo>
                    <a:pt x="15878" y="1014"/>
                  </a:lnTo>
                  <a:lnTo>
                    <a:pt x="15691" y="907"/>
                  </a:lnTo>
                  <a:lnTo>
                    <a:pt x="15491" y="841"/>
                  </a:lnTo>
                  <a:lnTo>
                    <a:pt x="15277" y="774"/>
                  </a:lnTo>
                  <a:lnTo>
                    <a:pt x="15077" y="747"/>
                  </a:lnTo>
                  <a:lnTo>
                    <a:pt x="14864" y="734"/>
                  </a:lnTo>
                  <a:lnTo>
                    <a:pt x="14664" y="734"/>
                  </a:lnTo>
                  <a:lnTo>
                    <a:pt x="14463" y="761"/>
                  </a:lnTo>
                  <a:lnTo>
                    <a:pt x="14263" y="814"/>
                  </a:lnTo>
                  <a:lnTo>
                    <a:pt x="14063" y="881"/>
                  </a:lnTo>
                  <a:lnTo>
                    <a:pt x="13876" y="961"/>
                  </a:lnTo>
                  <a:lnTo>
                    <a:pt x="13703" y="1067"/>
                  </a:lnTo>
                  <a:lnTo>
                    <a:pt x="13530" y="1201"/>
                  </a:lnTo>
                  <a:lnTo>
                    <a:pt x="13383" y="1334"/>
                  </a:lnTo>
                  <a:lnTo>
                    <a:pt x="13236" y="1494"/>
                  </a:lnTo>
                  <a:lnTo>
                    <a:pt x="13116" y="1668"/>
                  </a:lnTo>
                  <a:lnTo>
                    <a:pt x="13009" y="1855"/>
                  </a:lnTo>
                  <a:lnTo>
                    <a:pt x="12916" y="2015"/>
                  </a:lnTo>
                  <a:lnTo>
                    <a:pt x="12822" y="2161"/>
                  </a:lnTo>
                  <a:lnTo>
                    <a:pt x="12702" y="2295"/>
                  </a:lnTo>
                  <a:lnTo>
                    <a:pt x="12582" y="2428"/>
                  </a:lnTo>
                  <a:lnTo>
                    <a:pt x="12462" y="2535"/>
                  </a:lnTo>
                  <a:lnTo>
                    <a:pt x="12315" y="2642"/>
                  </a:lnTo>
                  <a:lnTo>
                    <a:pt x="12169" y="2722"/>
                  </a:lnTo>
                  <a:lnTo>
                    <a:pt x="12022" y="2802"/>
                  </a:lnTo>
                  <a:lnTo>
                    <a:pt x="11862" y="2869"/>
                  </a:lnTo>
                  <a:lnTo>
                    <a:pt x="11702" y="2922"/>
                  </a:lnTo>
                  <a:lnTo>
                    <a:pt x="11528" y="2962"/>
                  </a:lnTo>
                  <a:lnTo>
                    <a:pt x="11368" y="2975"/>
                  </a:lnTo>
                  <a:lnTo>
                    <a:pt x="11195" y="2989"/>
                  </a:lnTo>
                  <a:lnTo>
                    <a:pt x="11021" y="2989"/>
                  </a:lnTo>
                  <a:lnTo>
                    <a:pt x="10848" y="2962"/>
                  </a:lnTo>
                  <a:lnTo>
                    <a:pt x="10661" y="2922"/>
                  </a:lnTo>
                  <a:lnTo>
                    <a:pt x="10448" y="2882"/>
                  </a:lnTo>
                  <a:lnTo>
                    <a:pt x="10234" y="2869"/>
                  </a:lnTo>
                  <a:lnTo>
                    <a:pt x="10021" y="2869"/>
                  </a:lnTo>
                  <a:lnTo>
                    <a:pt x="9820" y="2895"/>
                  </a:lnTo>
                  <a:lnTo>
                    <a:pt x="9607" y="2935"/>
                  </a:lnTo>
                  <a:lnTo>
                    <a:pt x="9420" y="3002"/>
                  </a:lnTo>
                  <a:lnTo>
                    <a:pt x="9233" y="3082"/>
                  </a:lnTo>
                  <a:lnTo>
                    <a:pt x="9047" y="3189"/>
                  </a:lnTo>
                  <a:lnTo>
                    <a:pt x="8886" y="3309"/>
                  </a:lnTo>
                  <a:lnTo>
                    <a:pt x="8726" y="3442"/>
                  </a:lnTo>
                  <a:lnTo>
                    <a:pt x="8593" y="3602"/>
                  </a:lnTo>
                  <a:lnTo>
                    <a:pt x="8460" y="3762"/>
                  </a:lnTo>
                  <a:lnTo>
                    <a:pt x="8353" y="3936"/>
                  </a:lnTo>
                  <a:lnTo>
                    <a:pt x="8259" y="4136"/>
                  </a:lnTo>
                  <a:lnTo>
                    <a:pt x="8193" y="4336"/>
                  </a:lnTo>
                  <a:lnTo>
                    <a:pt x="8139" y="4550"/>
                  </a:lnTo>
                  <a:lnTo>
                    <a:pt x="8099" y="4723"/>
                  </a:lnTo>
                  <a:lnTo>
                    <a:pt x="8046" y="4897"/>
                  </a:lnTo>
                  <a:lnTo>
                    <a:pt x="7979" y="5057"/>
                  </a:lnTo>
                  <a:lnTo>
                    <a:pt x="7899" y="5203"/>
                  </a:lnTo>
                  <a:lnTo>
                    <a:pt x="7806" y="5350"/>
                  </a:lnTo>
                  <a:lnTo>
                    <a:pt x="7712" y="5484"/>
                  </a:lnTo>
                  <a:lnTo>
                    <a:pt x="7592" y="5617"/>
                  </a:lnTo>
                  <a:lnTo>
                    <a:pt x="7472" y="5737"/>
                  </a:lnTo>
                  <a:lnTo>
                    <a:pt x="7339" y="5844"/>
                  </a:lnTo>
                  <a:lnTo>
                    <a:pt x="7192" y="5937"/>
                  </a:lnTo>
                  <a:lnTo>
                    <a:pt x="7045" y="6017"/>
                  </a:lnTo>
                  <a:lnTo>
                    <a:pt x="6885" y="6084"/>
                  </a:lnTo>
                  <a:lnTo>
                    <a:pt x="6725" y="6151"/>
                  </a:lnTo>
                  <a:lnTo>
                    <a:pt x="6552" y="6191"/>
                  </a:lnTo>
                  <a:lnTo>
                    <a:pt x="6378" y="6217"/>
                  </a:lnTo>
                  <a:lnTo>
                    <a:pt x="6205" y="6231"/>
                  </a:lnTo>
                  <a:lnTo>
                    <a:pt x="5978" y="6257"/>
                  </a:lnTo>
                  <a:lnTo>
                    <a:pt x="5764" y="6297"/>
                  </a:lnTo>
                  <a:lnTo>
                    <a:pt x="5564" y="6351"/>
                  </a:lnTo>
                  <a:lnTo>
                    <a:pt x="5378" y="6444"/>
                  </a:lnTo>
                  <a:lnTo>
                    <a:pt x="5191" y="6538"/>
                  </a:lnTo>
                  <a:lnTo>
                    <a:pt x="5031" y="6658"/>
                  </a:lnTo>
                  <a:lnTo>
                    <a:pt x="4871" y="6791"/>
                  </a:lnTo>
                  <a:lnTo>
                    <a:pt x="4724" y="6938"/>
                  </a:lnTo>
                  <a:lnTo>
                    <a:pt x="4604" y="7098"/>
                  </a:lnTo>
                  <a:lnTo>
                    <a:pt x="4484" y="7271"/>
                  </a:lnTo>
                  <a:lnTo>
                    <a:pt x="4404" y="7458"/>
                  </a:lnTo>
                  <a:lnTo>
                    <a:pt x="4324" y="7658"/>
                  </a:lnTo>
                  <a:lnTo>
                    <a:pt x="4270" y="7858"/>
                  </a:lnTo>
                  <a:lnTo>
                    <a:pt x="4230" y="8059"/>
                  </a:lnTo>
                  <a:lnTo>
                    <a:pt x="4230" y="8285"/>
                  </a:lnTo>
                  <a:lnTo>
                    <a:pt x="4230" y="8499"/>
                  </a:lnTo>
                  <a:lnTo>
                    <a:pt x="4243" y="8672"/>
                  </a:lnTo>
                  <a:lnTo>
                    <a:pt x="4243" y="8859"/>
                  </a:lnTo>
                  <a:lnTo>
                    <a:pt x="4230" y="9033"/>
                  </a:lnTo>
                  <a:lnTo>
                    <a:pt x="4190" y="9193"/>
                  </a:lnTo>
                  <a:lnTo>
                    <a:pt x="4137" y="9366"/>
                  </a:lnTo>
                  <a:lnTo>
                    <a:pt x="4083" y="9526"/>
                  </a:lnTo>
                  <a:lnTo>
                    <a:pt x="4003" y="9673"/>
                  </a:lnTo>
                  <a:lnTo>
                    <a:pt x="3923" y="9820"/>
                  </a:lnTo>
                  <a:lnTo>
                    <a:pt x="3830" y="9967"/>
                  </a:lnTo>
                  <a:lnTo>
                    <a:pt x="3710" y="10100"/>
                  </a:lnTo>
                  <a:lnTo>
                    <a:pt x="3590" y="10220"/>
                  </a:lnTo>
                  <a:lnTo>
                    <a:pt x="3470" y="10327"/>
                  </a:lnTo>
                  <a:lnTo>
                    <a:pt x="3323" y="10433"/>
                  </a:lnTo>
                  <a:lnTo>
                    <a:pt x="3176" y="10514"/>
                  </a:lnTo>
                  <a:lnTo>
                    <a:pt x="3016" y="10594"/>
                  </a:lnTo>
                  <a:lnTo>
                    <a:pt x="2843" y="10660"/>
                  </a:lnTo>
                  <a:lnTo>
                    <a:pt x="2642" y="10740"/>
                  </a:lnTo>
                  <a:lnTo>
                    <a:pt x="2456" y="10847"/>
                  </a:lnTo>
                  <a:lnTo>
                    <a:pt x="2269" y="10954"/>
                  </a:lnTo>
                  <a:lnTo>
                    <a:pt x="2109" y="11087"/>
                  </a:lnTo>
                  <a:lnTo>
                    <a:pt x="1962" y="11234"/>
                  </a:lnTo>
                  <a:lnTo>
                    <a:pt x="1842" y="11394"/>
                  </a:lnTo>
                  <a:lnTo>
                    <a:pt x="1722" y="11568"/>
                  </a:lnTo>
                  <a:lnTo>
                    <a:pt x="1628" y="11754"/>
                  </a:lnTo>
                  <a:lnTo>
                    <a:pt x="1562" y="11941"/>
                  </a:lnTo>
                  <a:lnTo>
                    <a:pt x="1495" y="12141"/>
                  </a:lnTo>
                  <a:lnTo>
                    <a:pt x="1468" y="12341"/>
                  </a:lnTo>
                  <a:lnTo>
                    <a:pt x="1442" y="12555"/>
                  </a:lnTo>
                  <a:lnTo>
                    <a:pt x="1455" y="12768"/>
                  </a:lnTo>
                  <a:lnTo>
                    <a:pt x="1482" y="12968"/>
                  </a:lnTo>
                  <a:lnTo>
                    <a:pt x="1522" y="13182"/>
                  </a:lnTo>
                  <a:lnTo>
                    <a:pt x="1602" y="13395"/>
                  </a:lnTo>
                  <a:lnTo>
                    <a:pt x="1668" y="13556"/>
                  </a:lnTo>
                  <a:lnTo>
                    <a:pt x="1708" y="13729"/>
                  </a:lnTo>
                  <a:lnTo>
                    <a:pt x="1735" y="13902"/>
                  </a:lnTo>
                  <a:lnTo>
                    <a:pt x="1749" y="14076"/>
                  </a:lnTo>
                  <a:lnTo>
                    <a:pt x="1749" y="14249"/>
                  </a:lnTo>
                  <a:lnTo>
                    <a:pt x="1735" y="14409"/>
                  </a:lnTo>
                  <a:lnTo>
                    <a:pt x="1708" y="14583"/>
                  </a:lnTo>
                  <a:lnTo>
                    <a:pt x="1668" y="14743"/>
                  </a:lnTo>
                  <a:lnTo>
                    <a:pt x="1615" y="14916"/>
                  </a:lnTo>
                  <a:lnTo>
                    <a:pt x="1548" y="15063"/>
                  </a:lnTo>
                  <a:lnTo>
                    <a:pt x="1468" y="15223"/>
                  </a:lnTo>
                  <a:lnTo>
                    <a:pt x="1375" y="15357"/>
                  </a:lnTo>
                  <a:lnTo>
                    <a:pt x="1268" y="15503"/>
                  </a:lnTo>
                  <a:lnTo>
                    <a:pt x="1148" y="15624"/>
                  </a:lnTo>
                  <a:lnTo>
                    <a:pt x="1015" y="15744"/>
                  </a:lnTo>
                  <a:lnTo>
                    <a:pt x="881" y="15850"/>
                  </a:lnTo>
                  <a:lnTo>
                    <a:pt x="708" y="15984"/>
                  </a:lnTo>
                  <a:lnTo>
                    <a:pt x="548" y="16144"/>
                  </a:lnTo>
                  <a:lnTo>
                    <a:pt x="414" y="16304"/>
                  </a:lnTo>
                  <a:lnTo>
                    <a:pt x="294" y="16477"/>
                  </a:lnTo>
                  <a:lnTo>
                    <a:pt x="201" y="16664"/>
                  </a:lnTo>
                  <a:lnTo>
                    <a:pt x="121" y="16851"/>
                  </a:lnTo>
                  <a:lnTo>
                    <a:pt x="54" y="17051"/>
                  </a:lnTo>
                  <a:lnTo>
                    <a:pt x="14" y="17251"/>
                  </a:lnTo>
                  <a:lnTo>
                    <a:pt x="1" y="17451"/>
                  </a:lnTo>
                  <a:lnTo>
                    <a:pt x="1" y="17652"/>
                  </a:lnTo>
                  <a:lnTo>
                    <a:pt x="27" y="17865"/>
                  </a:lnTo>
                  <a:lnTo>
                    <a:pt x="67" y="18065"/>
                  </a:lnTo>
                  <a:lnTo>
                    <a:pt x="134" y="18265"/>
                  </a:lnTo>
                  <a:lnTo>
                    <a:pt x="214" y="18452"/>
                  </a:lnTo>
                  <a:lnTo>
                    <a:pt x="321" y="18639"/>
                  </a:lnTo>
                  <a:lnTo>
                    <a:pt x="454" y="18826"/>
                  </a:lnTo>
                  <a:lnTo>
                    <a:pt x="561" y="18972"/>
                  </a:lnTo>
                  <a:lnTo>
                    <a:pt x="641" y="19119"/>
                  </a:lnTo>
                  <a:lnTo>
                    <a:pt x="721" y="19279"/>
                  </a:lnTo>
                  <a:lnTo>
                    <a:pt x="788" y="19439"/>
                  </a:lnTo>
                  <a:lnTo>
                    <a:pt x="841" y="19599"/>
                  </a:lnTo>
                  <a:lnTo>
                    <a:pt x="868" y="19773"/>
                  </a:lnTo>
                  <a:lnTo>
                    <a:pt x="895" y="19933"/>
                  </a:lnTo>
                  <a:lnTo>
                    <a:pt x="908" y="20106"/>
                  </a:lnTo>
                  <a:lnTo>
                    <a:pt x="895" y="20280"/>
                  </a:lnTo>
                  <a:lnTo>
                    <a:pt x="868" y="20453"/>
                  </a:lnTo>
                  <a:lnTo>
                    <a:pt x="841" y="20613"/>
                  </a:lnTo>
                  <a:lnTo>
                    <a:pt x="788" y="20787"/>
                  </a:lnTo>
                  <a:lnTo>
                    <a:pt x="721" y="20947"/>
                  </a:lnTo>
                  <a:lnTo>
                    <a:pt x="641" y="21094"/>
                  </a:lnTo>
                  <a:lnTo>
                    <a:pt x="561" y="21254"/>
                  </a:lnTo>
                  <a:lnTo>
                    <a:pt x="454" y="21401"/>
                  </a:lnTo>
                  <a:lnTo>
                    <a:pt x="321" y="21574"/>
                  </a:lnTo>
                  <a:lnTo>
                    <a:pt x="214" y="21761"/>
                  </a:lnTo>
                  <a:lnTo>
                    <a:pt x="134" y="21948"/>
                  </a:lnTo>
                  <a:lnTo>
                    <a:pt x="67" y="22148"/>
                  </a:lnTo>
                  <a:lnTo>
                    <a:pt x="27" y="22361"/>
                  </a:lnTo>
                  <a:lnTo>
                    <a:pt x="1" y="22561"/>
                  </a:lnTo>
                  <a:lnTo>
                    <a:pt x="1" y="22762"/>
                  </a:lnTo>
                  <a:lnTo>
                    <a:pt x="14" y="22975"/>
                  </a:lnTo>
                  <a:lnTo>
                    <a:pt x="54" y="23175"/>
                  </a:lnTo>
                  <a:lnTo>
                    <a:pt x="121" y="23375"/>
                  </a:lnTo>
                  <a:lnTo>
                    <a:pt x="201" y="23562"/>
                  </a:lnTo>
                  <a:lnTo>
                    <a:pt x="294" y="23749"/>
                  </a:lnTo>
                  <a:lnTo>
                    <a:pt x="414" y="23922"/>
                  </a:lnTo>
                  <a:lnTo>
                    <a:pt x="548" y="24082"/>
                  </a:lnTo>
                  <a:lnTo>
                    <a:pt x="708" y="24229"/>
                  </a:lnTo>
                  <a:lnTo>
                    <a:pt x="881" y="24363"/>
                  </a:lnTo>
                  <a:lnTo>
                    <a:pt x="1015" y="24469"/>
                  </a:lnTo>
                  <a:lnTo>
                    <a:pt x="1148" y="24589"/>
                  </a:lnTo>
                  <a:lnTo>
                    <a:pt x="1268" y="24723"/>
                  </a:lnTo>
                  <a:lnTo>
                    <a:pt x="1375" y="24856"/>
                  </a:lnTo>
                  <a:lnTo>
                    <a:pt x="1468" y="25003"/>
                  </a:lnTo>
                  <a:lnTo>
                    <a:pt x="1548" y="25150"/>
                  </a:lnTo>
                  <a:lnTo>
                    <a:pt x="1615" y="25310"/>
                  </a:lnTo>
                  <a:lnTo>
                    <a:pt x="1668" y="25470"/>
                  </a:lnTo>
                  <a:lnTo>
                    <a:pt x="1708" y="25630"/>
                  </a:lnTo>
                  <a:lnTo>
                    <a:pt x="1735" y="25804"/>
                  </a:lnTo>
                  <a:lnTo>
                    <a:pt x="1749" y="25977"/>
                  </a:lnTo>
                  <a:lnTo>
                    <a:pt x="1749" y="26150"/>
                  </a:lnTo>
                  <a:lnTo>
                    <a:pt x="1735" y="26324"/>
                  </a:lnTo>
                  <a:lnTo>
                    <a:pt x="1708" y="26484"/>
                  </a:lnTo>
                  <a:lnTo>
                    <a:pt x="1668" y="26657"/>
                  </a:lnTo>
                  <a:lnTo>
                    <a:pt x="1602" y="26831"/>
                  </a:lnTo>
                  <a:lnTo>
                    <a:pt x="1522" y="27031"/>
                  </a:lnTo>
                  <a:lnTo>
                    <a:pt x="1482" y="27244"/>
                  </a:lnTo>
                  <a:lnTo>
                    <a:pt x="1455" y="27458"/>
                  </a:lnTo>
                  <a:lnTo>
                    <a:pt x="1442" y="27671"/>
                  </a:lnTo>
                  <a:lnTo>
                    <a:pt x="1468" y="27872"/>
                  </a:lnTo>
                  <a:lnTo>
                    <a:pt x="1495" y="28072"/>
                  </a:lnTo>
                  <a:lnTo>
                    <a:pt x="1562" y="28272"/>
                  </a:lnTo>
                  <a:lnTo>
                    <a:pt x="1628" y="28459"/>
                  </a:lnTo>
                  <a:lnTo>
                    <a:pt x="1722" y="28645"/>
                  </a:lnTo>
                  <a:lnTo>
                    <a:pt x="1842" y="28819"/>
                  </a:lnTo>
                  <a:lnTo>
                    <a:pt x="1962" y="28979"/>
                  </a:lnTo>
                  <a:lnTo>
                    <a:pt x="2109" y="29126"/>
                  </a:lnTo>
                  <a:lnTo>
                    <a:pt x="2269" y="29259"/>
                  </a:lnTo>
                  <a:lnTo>
                    <a:pt x="2456" y="29379"/>
                  </a:lnTo>
                  <a:lnTo>
                    <a:pt x="2642" y="29473"/>
                  </a:lnTo>
                  <a:lnTo>
                    <a:pt x="2843" y="29553"/>
                  </a:lnTo>
                  <a:lnTo>
                    <a:pt x="3016" y="29619"/>
                  </a:lnTo>
                  <a:lnTo>
                    <a:pt x="3176" y="29699"/>
                  </a:lnTo>
                  <a:lnTo>
                    <a:pt x="3323" y="29793"/>
                  </a:lnTo>
                  <a:lnTo>
                    <a:pt x="3470" y="29886"/>
                  </a:lnTo>
                  <a:lnTo>
                    <a:pt x="3590" y="30006"/>
                  </a:lnTo>
                  <a:lnTo>
                    <a:pt x="3710" y="30126"/>
                  </a:lnTo>
                  <a:lnTo>
                    <a:pt x="3830" y="30260"/>
                  </a:lnTo>
                  <a:lnTo>
                    <a:pt x="3923" y="30393"/>
                  </a:lnTo>
                  <a:lnTo>
                    <a:pt x="4003" y="30540"/>
                  </a:lnTo>
                  <a:lnTo>
                    <a:pt x="4083" y="30700"/>
                  </a:lnTo>
                  <a:lnTo>
                    <a:pt x="4137" y="30860"/>
                  </a:lnTo>
                  <a:lnTo>
                    <a:pt x="4190" y="31020"/>
                  </a:lnTo>
                  <a:lnTo>
                    <a:pt x="4230" y="31194"/>
                  </a:lnTo>
                  <a:lnTo>
                    <a:pt x="4243" y="31367"/>
                  </a:lnTo>
                  <a:lnTo>
                    <a:pt x="4243" y="31541"/>
                  </a:lnTo>
                  <a:lnTo>
                    <a:pt x="4230" y="31714"/>
                  </a:lnTo>
                  <a:lnTo>
                    <a:pt x="4230" y="31941"/>
                  </a:lnTo>
                  <a:lnTo>
                    <a:pt x="4230" y="32154"/>
                  </a:lnTo>
                  <a:lnTo>
                    <a:pt x="4270" y="32368"/>
                  </a:lnTo>
                  <a:lnTo>
                    <a:pt x="4324" y="32568"/>
                  </a:lnTo>
                  <a:lnTo>
                    <a:pt x="4404" y="32755"/>
                  </a:lnTo>
                  <a:lnTo>
                    <a:pt x="4484" y="32941"/>
                  </a:lnTo>
                  <a:lnTo>
                    <a:pt x="4604" y="33115"/>
                  </a:lnTo>
                  <a:lnTo>
                    <a:pt x="4724" y="33275"/>
                  </a:lnTo>
                  <a:lnTo>
                    <a:pt x="4871" y="33422"/>
                  </a:lnTo>
                  <a:lnTo>
                    <a:pt x="5031" y="33555"/>
                  </a:lnTo>
                  <a:lnTo>
                    <a:pt x="5191" y="33675"/>
                  </a:lnTo>
                  <a:lnTo>
                    <a:pt x="5378" y="33782"/>
                  </a:lnTo>
                  <a:lnTo>
                    <a:pt x="5564" y="33862"/>
                  </a:lnTo>
                  <a:lnTo>
                    <a:pt x="5764" y="33929"/>
                  </a:lnTo>
                  <a:lnTo>
                    <a:pt x="5978" y="33969"/>
                  </a:lnTo>
                  <a:lnTo>
                    <a:pt x="6205" y="33982"/>
                  </a:lnTo>
                  <a:lnTo>
                    <a:pt x="6378" y="33996"/>
                  </a:lnTo>
                  <a:lnTo>
                    <a:pt x="6552" y="34036"/>
                  </a:lnTo>
                  <a:lnTo>
                    <a:pt x="6725" y="34076"/>
                  </a:lnTo>
                  <a:lnTo>
                    <a:pt x="6885" y="34129"/>
                  </a:lnTo>
                  <a:lnTo>
                    <a:pt x="7045" y="34196"/>
                  </a:lnTo>
                  <a:lnTo>
                    <a:pt x="7192" y="34289"/>
                  </a:lnTo>
                  <a:lnTo>
                    <a:pt x="7339" y="34382"/>
                  </a:lnTo>
                  <a:lnTo>
                    <a:pt x="7472" y="34489"/>
                  </a:lnTo>
                  <a:lnTo>
                    <a:pt x="7592" y="34609"/>
                  </a:lnTo>
                  <a:lnTo>
                    <a:pt x="7712" y="34729"/>
                  </a:lnTo>
                  <a:lnTo>
                    <a:pt x="7806" y="34863"/>
                  </a:lnTo>
                  <a:lnTo>
                    <a:pt x="7899" y="35010"/>
                  </a:lnTo>
                  <a:lnTo>
                    <a:pt x="7979" y="35170"/>
                  </a:lnTo>
                  <a:lnTo>
                    <a:pt x="8046" y="35330"/>
                  </a:lnTo>
                  <a:lnTo>
                    <a:pt x="8099" y="35490"/>
                  </a:lnTo>
                  <a:lnTo>
                    <a:pt x="8139" y="35663"/>
                  </a:lnTo>
                  <a:lnTo>
                    <a:pt x="8193" y="35877"/>
                  </a:lnTo>
                  <a:lnTo>
                    <a:pt x="8259" y="36090"/>
                  </a:lnTo>
                  <a:lnTo>
                    <a:pt x="8353" y="36277"/>
                  </a:lnTo>
                  <a:lnTo>
                    <a:pt x="8460" y="36450"/>
                  </a:lnTo>
                  <a:lnTo>
                    <a:pt x="8593" y="36624"/>
                  </a:lnTo>
                  <a:lnTo>
                    <a:pt x="8726" y="36771"/>
                  </a:lnTo>
                  <a:lnTo>
                    <a:pt x="8886" y="36904"/>
                  </a:lnTo>
                  <a:lnTo>
                    <a:pt x="9047" y="37024"/>
                  </a:lnTo>
                  <a:lnTo>
                    <a:pt x="9233" y="37131"/>
                  </a:lnTo>
                  <a:lnTo>
                    <a:pt x="9420" y="37211"/>
                  </a:lnTo>
                  <a:lnTo>
                    <a:pt x="9607" y="37278"/>
                  </a:lnTo>
                  <a:lnTo>
                    <a:pt x="9820" y="37331"/>
                  </a:lnTo>
                  <a:lnTo>
                    <a:pt x="10021" y="37344"/>
                  </a:lnTo>
                  <a:lnTo>
                    <a:pt x="10234" y="37358"/>
                  </a:lnTo>
                  <a:lnTo>
                    <a:pt x="10448" y="37331"/>
                  </a:lnTo>
                  <a:lnTo>
                    <a:pt x="10661" y="37291"/>
                  </a:lnTo>
                  <a:lnTo>
                    <a:pt x="10848" y="37251"/>
                  </a:lnTo>
                  <a:lnTo>
                    <a:pt x="11021" y="37238"/>
                  </a:lnTo>
                  <a:lnTo>
                    <a:pt x="11195" y="37224"/>
                  </a:lnTo>
                  <a:lnTo>
                    <a:pt x="11368" y="37238"/>
                  </a:lnTo>
                  <a:lnTo>
                    <a:pt x="11528" y="37264"/>
                  </a:lnTo>
                  <a:lnTo>
                    <a:pt x="11702" y="37291"/>
                  </a:lnTo>
                  <a:lnTo>
                    <a:pt x="11862" y="37344"/>
                  </a:lnTo>
                  <a:lnTo>
                    <a:pt x="12022" y="37411"/>
                  </a:lnTo>
                  <a:lnTo>
                    <a:pt x="12169" y="37491"/>
                  </a:lnTo>
                  <a:lnTo>
                    <a:pt x="12315" y="37585"/>
                  </a:lnTo>
                  <a:lnTo>
                    <a:pt x="12462" y="37678"/>
                  </a:lnTo>
                  <a:lnTo>
                    <a:pt x="12582" y="37798"/>
                  </a:lnTo>
                  <a:lnTo>
                    <a:pt x="12702" y="37918"/>
                  </a:lnTo>
                  <a:lnTo>
                    <a:pt x="12822" y="38051"/>
                  </a:lnTo>
                  <a:lnTo>
                    <a:pt x="12916" y="38198"/>
                  </a:lnTo>
                  <a:lnTo>
                    <a:pt x="13009" y="38358"/>
                  </a:lnTo>
                  <a:lnTo>
                    <a:pt x="13116" y="38545"/>
                  </a:lnTo>
                  <a:lnTo>
                    <a:pt x="13236" y="38719"/>
                  </a:lnTo>
                  <a:lnTo>
                    <a:pt x="13383" y="38879"/>
                  </a:lnTo>
                  <a:lnTo>
                    <a:pt x="13530" y="39025"/>
                  </a:lnTo>
                  <a:lnTo>
                    <a:pt x="13703" y="39146"/>
                  </a:lnTo>
                  <a:lnTo>
                    <a:pt x="13876" y="39252"/>
                  </a:lnTo>
                  <a:lnTo>
                    <a:pt x="14063" y="39332"/>
                  </a:lnTo>
                  <a:lnTo>
                    <a:pt x="14263" y="39399"/>
                  </a:lnTo>
                  <a:lnTo>
                    <a:pt x="14463" y="39452"/>
                  </a:lnTo>
                  <a:lnTo>
                    <a:pt x="14664" y="39479"/>
                  </a:lnTo>
                  <a:lnTo>
                    <a:pt x="14864" y="39492"/>
                  </a:lnTo>
                  <a:lnTo>
                    <a:pt x="15077" y="39479"/>
                  </a:lnTo>
                  <a:lnTo>
                    <a:pt x="15277" y="39439"/>
                  </a:lnTo>
                  <a:lnTo>
                    <a:pt x="15491" y="39386"/>
                  </a:lnTo>
                  <a:lnTo>
                    <a:pt x="15691" y="39306"/>
                  </a:lnTo>
                  <a:lnTo>
                    <a:pt x="15878" y="39199"/>
                  </a:lnTo>
                  <a:lnTo>
                    <a:pt x="16038" y="39119"/>
                  </a:lnTo>
                  <a:lnTo>
                    <a:pt x="16198" y="39052"/>
                  </a:lnTo>
                  <a:lnTo>
                    <a:pt x="16371" y="38999"/>
                  </a:lnTo>
                  <a:lnTo>
                    <a:pt x="16531" y="38959"/>
                  </a:lnTo>
                  <a:lnTo>
                    <a:pt x="16705" y="38932"/>
                  </a:lnTo>
                  <a:lnTo>
                    <a:pt x="16878" y="38919"/>
                  </a:lnTo>
                  <a:lnTo>
                    <a:pt x="17052" y="38919"/>
                  </a:lnTo>
                  <a:lnTo>
                    <a:pt x="17212" y="38932"/>
                  </a:lnTo>
                  <a:lnTo>
                    <a:pt x="17385" y="38972"/>
                  </a:lnTo>
                  <a:lnTo>
                    <a:pt x="17545" y="39012"/>
                  </a:lnTo>
                  <a:lnTo>
                    <a:pt x="17706" y="39079"/>
                  </a:lnTo>
                  <a:lnTo>
                    <a:pt x="17866" y="39146"/>
                  </a:lnTo>
                  <a:lnTo>
                    <a:pt x="18012" y="39226"/>
                  </a:lnTo>
                  <a:lnTo>
                    <a:pt x="18159" y="39332"/>
                  </a:lnTo>
                  <a:lnTo>
                    <a:pt x="18293" y="39439"/>
                  </a:lnTo>
                  <a:lnTo>
                    <a:pt x="18426" y="39572"/>
                  </a:lnTo>
                  <a:lnTo>
                    <a:pt x="18586" y="39719"/>
                  </a:lnTo>
                  <a:lnTo>
                    <a:pt x="18760" y="39853"/>
                  </a:lnTo>
                  <a:lnTo>
                    <a:pt x="18933" y="39959"/>
                  </a:lnTo>
                  <a:lnTo>
                    <a:pt x="19120" y="40053"/>
                  </a:lnTo>
                  <a:lnTo>
                    <a:pt x="19320" y="40133"/>
                  </a:lnTo>
                  <a:lnTo>
                    <a:pt x="19520" y="40173"/>
                  </a:lnTo>
                  <a:lnTo>
                    <a:pt x="19720" y="40213"/>
                  </a:lnTo>
                  <a:lnTo>
                    <a:pt x="19920" y="40226"/>
                  </a:lnTo>
                  <a:lnTo>
                    <a:pt x="20134" y="40213"/>
                  </a:lnTo>
                  <a:lnTo>
                    <a:pt x="20334" y="40173"/>
                  </a:lnTo>
                  <a:lnTo>
                    <a:pt x="20534" y="40133"/>
                  </a:lnTo>
                  <a:lnTo>
                    <a:pt x="20734" y="40053"/>
                  </a:lnTo>
                  <a:lnTo>
                    <a:pt x="20921" y="39959"/>
                  </a:lnTo>
                  <a:lnTo>
                    <a:pt x="21094" y="39853"/>
                  </a:lnTo>
                  <a:lnTo>
                    <a:pt x="21268" y="39719"/>
                  </a:lnTo>
                  <a:lnTo>
                    <a:pt x="21428" y="39572"/>
                  </a:lnTo>
                  <a:lnTo>
                    <a:pt x="21548" y="39439"/>
                  </a:lnTo>
                  <a:lnTo>
                    <a:pt x="21695" y="39332"/>
                  </a:lnTo>
                  <a:lnTo>
                    <a:pt x="21828" y="39226"/>
                  </a:lnTo>
                  <a:lnTo>
                    <a:pt x="21988" y="39146"/>
                  </a:lnTo>
                  <a:lnTo>
                    <a:pt x="22135" y="39079"/>
                  </a:lnTo>
                  <a:lnTo>
                    <a:pt x="22295" y="39012"/>
                  </a:lnTo>
                  <a:lnTo>
                    <a:pt x="22469" y="38972"/>
                  </a:lnTo>
                  <a:lnTo>
                    <a:pt x="22629" y="38932"/>
                  </a:lnTo>
                  <a:lnTo>
                    <a:pt x="22802" y="38919"/>
                  </a:lnTo>
                  <a:lnTo>
                    <a:pt x="22976" y="38919"/>
                  </a:lnTo>
                  <a:lnTo>
                    <a:pt x="23149" y="38932"/>
                  </a:lnTo>
                  <a:lnTo>
                    <a:pt x="23309" y="38959"/>
                  </a:lnTo>
                  <a:lnTo>
                    <a:pt x="23483" y="38999"/>
                  </a:lnTo>
                  <a:lnTo>
                    <a:pt x="23643" y="39052"/>
                  </a:lnTo>
                  <a:lnTo>
                    <a:pt x="23816" y="39119"/>
                  </a:lnTo>
                  <a:lnTo>
                    <a:pt x="23963" y="39199"/>
                  </a:lnTo>
                  <a:lnTo>
                    <a:pt x="24163" y="39306"/>
                  </a:lnTo>
                  <a:lnTo>
                    <a:pt x="24363" y="39386"/>
                  </a:lnTo>
                  <a:lnTo>
                    <a:pt x="24563" y="39439"/>
                  </a:lnTo>
                  <a:lnTo>
                    <a:pt x="24777" y="39479"/>
                  </a:lnTo>
                  <a:lnTo>
                    <a:pt x="24977" y="39492"/>
                  </a:lnTo>
                  <a:lnTo>
                    <a:pt x="25190" y="39479"/>
                  </a:lnTo>
                  <a:lnTo>
                    <a:pt x="25391" y="39452"/>
                  </a:lnTo>
                  <a:lnTo>
                    <a:pt x="25591" y="39399"/>
                  </a:lnTo>
                  <a:lnTo>
                    <a:pt x="25791" y="39332"/>
                  </a:lnTo>
                  <a:lnTo>
                    <a:pt x="25978" y="39252"/>
                  </a:lnTo>
                  <a:lnTo>
                    <a:pt x="26151" y="39146"/>
                  </a:lnTo>
                  <a:lnTo>
                    <a:pt x="26311" y="39025"/>
                  </a:lnTo>
                  <a:lnTo>
                    <a:pt x="26471" y="38879"/>
                  </a:lnTo>
                  <a:lnTo>
                    <a:pt x="26618" y="38719"/>
                  </a:lnTo>
                  <a:lnTo>
                    <a:pt x="26738" y="38545"/>
                  </a:lnTo>
                  <a:lnTo>
                    <a:pt x="26845" y="38358"/>
                  </a:lnTo>
                  <a:lnTo>
                    <a:pt x="26938" y="38198"/>
                  </a:lnTo>
                  <a:lnTo>
                    <a:pt x="27032" y="38051"/>
                  </a:lnTo>
                  <a:lnTo>
                    <a:pt x="27138" y="37918"/>
                  </a:lnTo>
                  <a:lnTo>
                    <a:pt x="27258" y="37798"/>
                  </a:lnTo>
                  <a:lnTo>
                    <a:pt x="27392" y="37678"/>
                  </a:lnTo>
                  <a:lnTo>
                    <a:pt x="27525" y="37585"/>
                  </a:lnTo>
                  <a:lnTo>
                    <a:pt x="27672" y="37491"/>
                  </a:lnTo>
                  <a:lnTo>
                    <a:pt x="27832" y="37411"/>
                  </a:lnTo>
                  <a:lnTo>
                    <a:pt x="27979" y="37344"/>
                  </a:lnTo>
                  <a:lnTo>
                    <a:pt x="28152" y="37291"/>
                  </a:lnTo>
                  <a:lnTo>
                    <a:pt x="28312" y="37264"/>
                  </a:lnTo>
                  <a:lnTo>
                    <a:pt x="28486" y="37238"/>
                  </a:lnTo>
                  <a:lnTo>
                    <a:pt x="28659" y="37224"/>
                  </a:lnTo>
                  <a:lnTo>
                    <a:pt x="28833" y="37238"/>
                  </a:lnTo>
                  <a:lnTo>
                    <a:pt x="29006" y="37251"/>
                  </a:lnTo>
                  <a:lnTo>
                    <a:pt x="29180" y="37291"/>
                  </a:lnTo>
                  <a:lnTo>
                    <a:pt x="29407" y="37331"/>
                  </a:lnTo>
                  <a:lnTo>
                    <a:pt x="29620" y="37358"/>
                  </a:lnTo>
                  <a:lnTo>
                    <a:pt x="29820" y="37344"/>
                  </a:lnTo>
                  <a:lnTo>
                    <a:pt x="30034" y="37331"/>
                  </a:lnTo>
                  <a:lnTo>
                    <a:pt x="30234" y="37278"/>
                  </a:lnTo>
                  <a:lnTo>
                    <a:pt x="30434" y="37211"/>
                  </a:lnTo>
                  <a:lnTo>
                    <a:pt x="30621" y="37131"/>
                  </a:lnTo>
                  <a:lnTo>
                    <a:pt x="30794" y="37024"/>
                  </a:lnTo>
                  <a:lnTo>
                    <a:pt x="30968" y="36904"/>
                  </a:lnTo>
                  <a:lnTo>
                    <a:pt x="31114" y="36771"/>
                  </a:lnTo>
                  <a:lnTo>
                    <a:pt x="31261" y="36624"/>
                  </a:lnTo>
                  <a:lnTo>
                    <a:pt x="31381" y="36450"/>
                  </a:lnTo>
                  <a:lnTo>
                    <a:pt x="31488" y="36277"/>
                  </a:lnTo>
                  <a:lnTo>
                    <a:pt x="31581" y="36090"/>
                  </a:lnTo>
                  <a:lnTo>
                    <a:pt x="31661" y="35877"/>
                  </a:lnTo>
                  <a:lnTo>
                    <a:pt x="31701" y="35663"/>
                  </a:lnTo>
                  <a:lnTo>
                    <a:pt x="31741" y="35490"/>
                  </a:lnTo>
                  <a:lnTo>
                    <a:pt x="31795" y="35330"/>
                  </a:lnTo>
                  <a:lnTo>
                    <a:pt x="31875" y="35170"/>
                  </a:lnTo>
                  <a:lnTo>
                    <a:pt x="31955" y="35010"/>
                  </a:lnTo>
                  <a:lnTo>
                    <a:pt x="32035" y="34863"/>
                  </a:lnTo>
                  <a:lnTo>
                    <a:pt x="32142" y="34729"/>
                  </a:lnTo>
                  <a:lnTo>
                    <a:pt x="32262" y="34609"/>
                  </a:lnTo>
                  <a:lnTo>
                    <a:pt x="32382" y="34489"/>
                  </a:lnTo>
                  <a:lnTo>
                    <a:pt x="32515" y="34382"/>
                  </a:lnTo>
                  <a:lnTo>
                    <a:pt x="32662" y="34289"/>
                  </a:lnTo>
                  <a:lnTo>
                    <a:pt x="32809" y="34196"/>
                  </a:lnTo>
                  <a:lnTo>
                    <a:pt x="32969" y="34129"/>
                  </a:lnTo>
                  <a:lnTo>
                    <a:pt x="33129" y="34076"/>
                  </a:lnTo>
                  <a:lnTo>
                    <a:pt x="33302" y="34036"/>
                  </a:lnTo>
                  <a:lnTo>
                    <a:pt x="33476" y="33996"/>
                  </a:lnTo>
                  <a:lnTo>
                    <a:pt x="33649" y="33982"/>
                  </a:lnTo>
                  <a:lnTo>
                    <a:pt x="33863" y="33969"/>
                  </a:lnTo>
                  <a:lnTo>
                    <a:pt x="34076" y="33929"/>
                  </a:lnTo>
                  <a:lnTo>
                    <a:pt x="34276" y="33862"/>
                  </a:lnTo>
                  <a:lnTo>
                    <a:pt x="34476" y="33782"/>
                  </a:lnTo>
                  <a:lnTo>
                    <a:pt x="34650" y="33675"/>
                  </a:lnTo>
                  <a:lnTo>
                    <a:pt x="34823" y="33555"/>
                  </a:lnTo>
                  <a:lnTo>
                    <a:pt x="34983" y="33422"/>
                  </a:lnTo>
                  <a:lnTo>
                    <a:pt x="35130" y="33275"/>
                  </a:lnTo>
                  <a:lnTo>
                    <a:pt x="35250" y="33115"/>
                  </a:lnTo>
                  <a:lnTo>
                    <a:pt x="35357" y="32941"/>
                  </a:lnTo>
                  <a:lnTo>
                    <a:pt x="35450" y="32755"/>
                  </a:lnTo>
                  <a:lnTo>
                    <a:pt x="35530" y="32568"/>
                  </a:lnTo>
                  <a:lnTo>
                    <a:pt x="35584" y="32368"/>
                  </a:lnTo>
                  <a:lnTo>
                    <a:pt x="35611" y="32154"/>
                  </a:lnTo>
                  <a:lnTo>
                    <a:pt x="35624" y="31941"/>
                  </a:lnTo>
                  <a:lnTo>
                    <a:pt x="35611" y="31714"/>
                  </a:lnTo>
                  <a:lnTo>
                    <a:pt x="35597" y="31541"/>
                  </a:lnTo>
                  <a:lnTo>
                    <a:pt x="35611" y="31367"/>
                  </a:lnTo>
                  <a:lnTo>
                    <a:pt x="35624" y="31194"/>
                  </a:lnTo>
                  <a:lnTo>
                    <a:pt x="35664" y="31020"/>
                  </a:lnTo>
                  <a:lnTo>
                    <a:pt x="35704" y="30860"/>
                  </a:lnTo>
                  <a:lnTo>
                    <a:pt x="35771" y="30700"/>
                  </a:lnTo>
                  <a:lnTo>
                    <a:pt x="35837" y="30540"/>
                  </a:lnTo>
                  <a:lnTo>
                    <a:pt x="35931" y="30393"/>
                  </a:lnTo>
                  <a:lnTo>
                    <a:pt x="36024" y="30260"/>
                  </a:lnTo>
                  <a:lnTo>
                    <a:pt x="36131" y="30126"/>
                  </a:lnTo>
                  <a:lnTo>
                    <a:pt x="36251" y="30006"/>
                  </a:lnTo>
                  <a:lnTo>
                    <a:pt x="36384" y="29886"/>
                  </a:lnTo>
                  <a:lnTo>
                    <a:pt x="36531" y="29793"/>
                  </a:lnTo>
                  <a:lnTo>
                    <a:pt x="36678" y="29699"/>
                  </a:lnTo>
                  <a:lnTo>
                    <a:pt x="36838" y="29619"/>
                  </a:lnTo>
                  <a:lnTo>
                    <a:pt x="36998" y="29553"/>
                  </a:lnTo>
                  <a:lnTo>
                    <a:pt x="37212" y="29473"/>
                  </a:lnTo>
                  <a:lnTo>
                    <a:pt x="37398" y="29379"/>
                  </a:lnTo>
                  <a:lnTo>
                    <a:pt x="37572" y="29259"/>
                  </a:lnTo>
                  <a:lnTo>
                    <a:pt x="37732" y="29126"/>
                  </a:lnTo>
                  <a:lnTo>
                    <a:pt x="37879" y="28979"/>
                  </a:lnTo>
                  <a:lnTo>
                    <a:pt x="38012" y="28819"/>
                  </a:lnTo>
                  <a:lnTo>
                    <a:pt x="38119" y="28645"/>
                  </a:lnTo>
                  <a:lnTo>
                    <a:pt x="38212" y="28459"/>
                  </a:lnTo>
                  <a:lnTo>
                    <a:pt x="38292" y="28272"/>
                  </a:lnTo>
                  <a:lnTo>
                    <a:pt x="38346" y="28072"/>
                  </a:lnTo>
                  <a:lnTo>
                    <a:pt x="38386" y="27872"/>
                  </a:lnTo>
                  <a:lnTo>
                    <a:pt x="38399" y="27671"/>
                  </a:lnTo>
                  <a:lnTo>
                    <a:pt x="38399" y="27458"/>
                  </a:lnTo>
                  <a:lnTo>
                    <a:pt x="38372" y="27244"/>
                  </a:lnTo>
                  <a:lnTo>
                    <a:pt x="38319" y="27031"/>
                  </a:lnTo>
                  <a:lnTo>
                    <a:pt x="38252" y="26831"/>
                  </a:lnTo>
                  <a:lnTo>
                    <a:pt x="38186" y="26657"/>
                  </a:lnTo>
                  <a:lnTo>
                    <a:pt x="38146" y="26484"/>
                  </a:lnTo>
                  <a:lnTo>
                    <a:pt x="38119" y="26324"/>
                  </a:lnTo>
                  <a:lnTo>
                    <a:pt x="38092" y="26150"/>
                  </a:lnTo>
                  <a:lnTo>
                    <a:pt x="38092" y="25977"/>
                  </a:lnTo>
                  <a:lnTo>
                    <a:pt x="38106" y="25804"/>
                  </a:lnTo>
                  <a:lnTo>
                    <a:pt x="38132" y="25630"/>
                  </a:lnTo>
                  <a:lnTo>
                    <a:pt x="38172" y="25470"/>
                  </a:lnTo>
                  <a:lnTo>
                    <a:pt x="38239" y="25310"/>
                  </a:lnTo>
                  <a:lnTo>
                    <a:pt x="38306" y="25150"/>
                  </a:lnTo>
                  <a:lnTo>
                    <a:pt x="38386" y="25003"/>
                  </a:lnTo>
                  <a:lnTo>
                    <a:pt x="38479" y="24856"/>
                  </a:lnTo>
                  <a:lnTo>
                    <a:pt x="38586" y="24723"/>
                  </a:lnTo>
                  <a:lnTo>
                    <a:pt x="38706" y="24589"/>
                  </a:lnTo>
                  <a:lnTo>
                    <a:pt x="38826" y="24469"/>
                  </a:lnTo>
                  <a:lnTo>
                    <a:pt x="38973" y="24363"/>
                  </a:lnTo>
                  <a:lnTo>
                    <a:pt x="39146" y="24229"/>
                  </a:lnTo>
                  <a:lnTo>
                    <a:pt x="39306" y="24082"/>
                  </a:lnTo>
                  <a:lnTo>
                    <a:pt x="39440" y="23922"/>
                  </a:lnTo>
                  <a:lnTo>
                    <a:pt x="39560" y="23749"/>
                  </a:lnTo>
                  <a:lnTo>
                    <a:pt x="39653" y="23562"/>
                  </a:lnTo>
                  <a:lnTo>
                    <a:pt x="39733" y="23375"/>
                  </a:lnTo>
                  <a:lnTo>
                    <a:pt x="39787" y="23175"/>
                  </a:lnTo>
                  <a:lnTo>
                    <a:pt x="39827" y="22975"/>
                  </a:lnTo>
                  <a:lnTo>
                    <a:pt x="39853" y="22762"/>
                  </a:lnTo>
                  <a:lnTo>
                    <a:pt x="39853" y="22561"/>
                  </a:lnTo>
                  <a:lnTo>
                    <a:pt x="39827" y="22361"/>
                  </a:lnTo>
                  <a:lnTo>
                    <a:pt x="39787" y="22148"/>
                  </a:lnTo>
                  <a:lnTo>
                    <a:pt x="39720" y="21948"/>
                  </a:lnTo>
                  <a:lnTo>
                    <a:pt x="39640" y="21761"/>
                  </a:lnTo>
                  <a:lnTo>
                    <a:pt x="39533" y="21574"/>
                  </a:lnTo>
                  <a:lnTo>
                    <a:pt x="39400" y="21401"/>
                  </a:lnTo>
                  <a:lnTo>
                    <a:pt x="39293" y="21254"/>
                  </a:lnTo>
                  <a:lnTo>
                    <a:pt x="39200" y="21094"/>
                  </a:lnTo>
                  <a:lnTo>
                    <a:pt x="39120" y="20947"/>
                  </a:lnTo>
                  <a:lnTo>
                    <a:pt x="39066" y="20787"/>
                  </a:lnTo>
                  <a:lnTo>
                    <a:pt x="39013" y="20613"/>
                  </a:lnTo>
                  <a:lnTo>
                    <a:pt x="38973" y="20453"/>
                  </a:lnTo>
                  <a:lnTo>
                    <a:pt x="38959" y="20280"/>
                  </a:lnTo>
                  <a:lnTo>
                    <a:pt x="38946" y="20106"/>
                  </a:lnTo>
                  <a:lnTo>
                    <a:pt x="38959" y="19933"/>
                  </a:lnTo>
                  <a:lnTo>
                    <a:pt x="38973" y="19773"/>
                  </a:lnTo>
                  <a:lnTo>
                    <a:pt x="39013" y="19599"/>
                  </a:lnTo>
                  <a:lnTo>
                    <a:pt x="39066" y="19439"/>
                  </a:lnTo>
                  <a:lnTo>
                    <a:pt x="39120" y="19279"/>
                  </a:lnTo>
                  <a:lnTo>
                    <a:pt x="39200" y="19119"/>
                  </a:lnTo>
                  <a:lnTo>
                    <a:pt x="39293" y="18972"/>
                  </a:lnTo>
                  <a:lnTo>
                    <a:pt x="39400" y="18826"/>
                  </a:lnTo>
                  <a:lnTo>
                    <a:pt x="39533" y="18639"/>
                  </a:lnTo>
                  <a:lnTo>
                    <a:pt x="39640" y="18452"/>
                  </a:lnTo>
                  <a:lnTo>
                    <a:pt x="39720" y="18265"/>
                  </a:lnTo>
                  <a:lnTo>
                    <a:pt x="39787" y="18065"/>
                  </a:lnTo>
                  <a:lnTo>
                    <a:pt x="39827" y="17865"/>
                  </a:lnTo>
                  <a:lnTo>
                    <a:pt x="39853" y="17652"/>
                  </a:lnTo>
                  <a:lnTo>
                    <a:pt x="39853" y="17451"/>
                  </a:lnTo>
                  <a:lnTo>
                    <a:pt x="39827" y="17251"/>
                  </a:lnTo>
                  <a:lnTo>
                    <a:pt x="39787" y="17051"/>
                  </a:lnTo>
                  <a:lnTo>
                    <a:pt x="39733" y="16851"/>
                  </a:lnTo>
                  <a:lnTo>
                    <a:pt x="39653" y="16664"/>
                  </a:lnTo>
                  <a:lnTo>
                    <a:pt x="39560" y="16477"/>
                  </a:lnTo>
                  <a:lnTo>
                    <a:pt x="39440" y="16304"/>
                  </a:lnTo>
                  <a:lnTo>
                    <a:pt x="39306" y="16144"/>
                  </a:lnTo>
                  <a:lnTo>
                    <a:pt x="39146" y="15984"/>
                  </a:lnTo>
                  <a:lnTo>
                    <a:pt x="38973" y="15850"/>
                  </a:lnTo>
                  <a:lnTo>
                    <a:pt x="38826" y="15744"/>
                  </a:lnTo>
                  <a:lnTo>
                    <a:pt x="38706" y="15624"/>
                  </a:lnTo>
                  <a:lnTo>
                    <a:pt x="38586" y="15503"/>
                  </a:lnTo>
                  <a:lnTo>
                    <a:pt x="38479" y="15357"/>
                  </a:lnTo>
                  <a:lnTo>
                    <a:pt x="38386" y="15223"/>
                  </a:lnTo>
                  <a:lnTo>
                    <a:pt x="38306" y="15063"/>
                  </a:lnTo>
                  <a:lnTo>
                    <a:pt x="38239" y="14916"/>
                  </a:lnTo>
                  <a:lnTo>
                    <a:pt x="38172" y="14743"/>
                  </a:lnTo>
                  <a:lnTo>
                    <a:pt x="38132" y="14583"/>
                  </a:lnTo>
                  <a:lnTo>
                    <a:pt x="38106" y="14409"/>
                  </a:lnTo>
                  <a:lnTo>
                    <a:pt x="38092" y="14249"/>
                  </a:lnTo>
                  <a:lnTo>
                    <a:pt x="38092" y="14076"/>
                  </a:lnTo>
                  <a:lnTo>
                    <a:pt x="38119" y="13902"/>
                  </a:lnTo>
                  <a:lnTo>
                    <a:pt x="38146" y="13729"/>
                  </a:lnTo>
                  <a:lnTo>
                    <a:pt x="38186" y="13556"/>
                  </a:lnTo>
                  <a:lnTo>
                    <a:pt x="38252" y="13395"/>
                  </a:lnTo>
                  <a:lnTo>
                    <a:pt x="38319" y="13182"/>
                  </a:lnTo>
                  <a:lnTo>
                    <a:pt x="38372" y="12968"/>
                  </a:lnTo>
                  <a:lnTo>
                    <a:pt x="38399" y="12768"/>
                  </a:lnTo>
                  <a:lnTo>
                    <a:pt x="38399" y="12555"/>
                  </a:lnTo>
                  <a:lnTo>
                    <a:pt x="38386" y="12341"/>
                  </a:lnTo>
                  <a:lnTo>
                    <a:pt x="38346" y="12141"/>
                  </a:lnTo>
                  <a:lnTo>
                    <a:pt x="38292" y="11941"/>
                  </a:lnTo>
                  <a:lnTo>
                    <a:pt x="38212" y="11754"/>
                  </a:lnTo>
                  <a:lnTo>
                    <a:pt x="38119" y="11568"/>
                  </a:lnTo>
                  <a:lnTo>
                    <a:pt x="38012" y="11394"/>
                  </a:lnTo>
                  <a:lnTo>
                    <a:pt x="37879" y="11234"/>
                  </a:lnTo>
                  <a:lnTo>
                    <a:pt x="37732" y="11087"/>
                  </a:lnTo>
                  <a:lnTo>
                    <a:pt x="37572" y="10954"/>
                  </a:lnTo>
                  <a:lnTo>
                    <a:pt x="37398" y="10847"/>
                  </a:lnTo>
                  <a:lnTo>
                    <a:pt x="37212" y="10740"/>
                  </a:lnTo>
                  <a:lnTo>
                    <a:pt x="36998" y="10660"/>
                  </a:lnTo>
                  <a:lnTo>
                    <a:pt x="36838" y="10594"/>
                  </a:lnTo>
                  <a:lnTo>
                    <a:pt x="36678" y="10514"/>
                  </a:lnTo>
                  <a:lnTo>
                    <a:pt x="36531" y="10433"/>
                  </a:lnTo>
                  <a:lnTo>
                    <a:pt x="36384" y="10327"/>
                  </a:lnTo>
                  <a:lnTo>
                    <a:pt x="36251" y="10220"/>
                  </a:lnTo>
                  <a:lnTo>
                    <a:pt x="36131" y="10100"/>
                  </a:lnTo>
                  <a:lnTo>
                    <a:pt x="36024" y="9967"/>
                  </a:lnTo>
                  <a:lnTo>
                    <a:pt x="35931" y="9820"/>
                  </a:lnTo>
                  <a:lnTo>
                    <a:pt x="35837" y="9673"/>
                  </a:lnTo>
                  <a:lnTo>
                    <a:pt x="35771" y="9526"/>
                  </a:lnTo>
                  <a:lnTo>
                    <a:pt x="35704" y="9366"/>
                  </a:lnTo>
                  <a:lnTo>
                    <a:pt x="35664" y="9193"/>
                  </a:lnTo>
                  <a:lnTo>
                    <a:pt x="35624" y="9033"/>
                  </a:lnTo>
                  <a:lnTo>
                    <a:pt x="35611" y="8859"/>
                  </a:lnTo>
                  <a:lnTo>
                    <a:pt x="35597" y="8672"/>
                  </a:lnTo>
                  <a:lnTo>
                    <a:pt x="35611" y="8499"/>
                  </a:lnTo>
                  <a:lnTo>
                    <a:pt x="35624" y="8285"/>
                  </a:lnTo>
                  <a:lnTo>
                    <a:pt x="35611" y="8059"/>
                  </a:lnTo>
                  <a:lnTo>
                    <a:pt x="35584" y="7858"/>
                  </a:lnTo>
                  <a:lnTo>
                    <a:pt x="35530" y="7658"/>
                  </a:lnTo>
                  <a:lnTo>
                    <a:pt x="35450" y="7458"/>
                  </a:lnTo>
                  <a:lnTo>
                    <a:pt x="35357" y="7271"/>
                  </a:lnTo>
                  <a:lnTo>
                    <a:pt x="35250" y="7098"/>
                  </a:lnTo>
                  <a:lnTo>
                    <a:pt x="35130" y="6938"/>
                  </a:lnTo>
                  <a:lnTo>
                    <a:pt x="34983" y="6791"/>
                  </a:lnTo>
                  <a:lnTo>
                    <a:pt x="34823" y="6658"/>
                  </a:lnTo>
                  <a:lnTo>
                    <a:pt x="34650" y="6538"/>
                  </a:lnTo>
                  <a:lnTo>
                    <a:pt x="34476" y="6444"/>
                  </a:lnTo>
                  <a:lnTo>
                    <a:pt x="34276" y="6351"/>
                  </a:lnTo>
                  <a:lnTo>
                    <a:pt x="34076" y="6297"/>
                  </a:lnTo>
                  <a:lnTo>
                    <a:pt x="33863" y="6257"/>
                  </a:lnTo>
                  <a:lnTo>
                    <a:pt x="33649" y="6231"/>
                  </a:lnTo>
                  <a:lnTo>
                    <a:pt x="33476" y="6217"/>
                  </a:lnTo>
                  <a:lnTo>
                    <a:pt x="33302" y="6191"/>
                  </a:lnTo>
                  <a:lnTo>
                    <a:pt x="33129" y="6151"/>
                  </a:lnTo>
                  <a:lnTo>
                    <a:pt x="32969" y="6084"/>
                  </a:lnTo>
                  <a:lnTo>
                    <a:pt x="32809" y="6017"/>
                  </a:lnTo>
                  <a:lnTo>
                    <a:pt x="32662" y="5937"/>
                  </a:lnTo>
                  <a:lnTo>
                    <a:pt x="32515" y="5844"/>
                  </a:lnTo>
                  <a:lnTo>
                    <a:pt x="32382" y="5737"/>
                  </a:lnTo>
                  <a:lnTo>
                    <a:pt x="32262" y="5617"/>
                  </a:lnTo>
                  <a:lnTo>
                    <a:pt x="32142" y="5484"/>
                  </a:lnTo>
                  <a:lnTo>
                    <a:pt x="32035" y="5350"/>
                  </a:lnTo>
                  <a:lnTo>
                    <a:pt x="31955" y="5203"/>
                  </a:lnTo>
                  <a:lnTo>
                    <a:pt x="31875" y="5057"/>
                  </a:lnTo>
                  <a:lnTo>
                    <a:pt x="31795" y="4897"/>
                  </a:lnTo>
                  <a:lnTo>
                    <a:pt x="31741" y="4723"/>
                  </a:lnTo>
                  <a:lnTo>
                    <a:pt x="31701" y="4550"/>
                  </a:lnTo>
                  <a:lnTo>
                    <a:pt x="31661" y="4336"/>
                  </a:lnTo>
                  <a:lnTo>
                    <a:pt x="31581" y="4136"/>
                  </a:lnTo>
                  <a:lnTo>
                    <a:pt x="31488" y="3936"/>
                  </a:lnTo>
                  <a:lnTo>
                    <a:pt x="31381" y="3762"/>
                  </a:lnTo>
                  <a:lnTo>
                    <a:pt x="31261" y="3602"/>
                  </a:lnTo>
                  <a:lnTo>
                    <a:pt x="31114" y="3442"/>
                  </a:lnTo>
                  <a:lnTo>
                    <a:pt x="30968" y="3309"/>
                  </a:lnTo>
                  <a:lnTo>
                    <a:pt x="30794" y="3189"/>
                  </a:lnTo>
                  <a:lnTo>
                    <a:pt x="30621" y="3082"/>
                  </a:lnTo>
                  <a:lnTo>
                    <a:pt x="30434" y="3002"/>
                  </a:lnTo>
                  <a:lnTo>
                    <a:pt x="30234" y="2935"/>
                  </a:lnTo>
                  <a:lnTo>
                    <a:pt x="30034" y="2895"/>
                  </a:lnTo>
                  <a:lnTo>
                    <a:pt x="29820" y="2869"/>
                  </a:lnTo>
                  <a:lnTo>
                    <a:pt x="29620" y="2869"/>
                  </a:lnTo>
                  <a:lnTo>
                    <a:pt x="29407" y="2882"/>
                  </a:lnTo>
                  <a:lnTo>
                    <a:pt x="29180" y="2922"/>
                  </a:lnTo>
                  <a:lnTo>
                    <a:pt x="29006" y="2962"/>
                  </a:lnTo>
                  <a:lnTo>
                    <a:pt x="28833" y="2989"/>
                  </a:lnTo>
                  <a:lnTo>
                    <a:pt x="28659" y="2989"/>
                  </a:lnTo>
                  <a:lnTo>
                    <a:pt x="28486" y="2975"/>
                  </a:lnTo>
                  <a:lnTo>
                    <a:pt x="28312" y="2962"/>
                  </a:lnTo>
                  <a:lnTo>
                    <a:pt x="28152" y="2922"/>
                  </a:lnTo>
                  <a:lnTo>
                    <a:pt x="27979" y="2869"/>
                  </a:lnTo>
                  <a:lnTo>
                    <a:pt x="27832" y="2802"/>
                  </a:lnTo>
                  <a:lnTo>
                    <a:pt x="27672" y="2722"/>
                  </a:lnTo>
                  <a:lnTo>
                    <a:pt x="27525" y="2642"/>
                  </a:lnTo>
                  <a:lnTo>
                    <a:pt x="27392" y="2535"/>
                  </a:lnTo>
                  <a:lnTo>
                    <a:pt x="27258" y="2428"/>
                  </a:lnTo>
                  <a:lnTo>
                    <a:pt x="27138" y="2295"/>
                  </a:lnTo>
                  <a:lnTo>
                    <a:pt x="27032" y="2161"/>
                  </a:lnTo>
                  <a:lnTo>
                    <a:pt x="26938" y="2015"/>
                  </a:lnTo>
                  <a:lnTo>
                    <a:pt x="26845" y="1855"/>
                  </a:lnTo>
                  <a:lnTo>
                    <a:pt x="26738" y="1668"/>
                  </a:lnTo>
                  <a:lnTo>
                    <a:pt x="26618" y="1494"/>
                  </a:lnTo>
                  <a:lnTo>
                    <a:pt x="26471" y="1334"/>
                  </a:lnTo>
                  <a:lnTo>
                    <a:pt x="26311" y="1201"/>
                  </a:lnTo>
                  <a:lnTo>
                    <a:pt x="26151" y="1067"/>
                  </a:lnTo>
                  <a:lnTo>
                    <a:pt x="25978" y="961"/>
                  </a:lnTo>
                  <a:lnTo>
                    <a:pt x="25791" y="881"/>
                  </a:lnTo>
                  <a:lnTo>
                    <a:pt x="25591" y="814"/>
                  </a:lnTo>
                  <a:lnTo>
                    <a:pt x="25391" y="761"/>
                  </a:lnTo>
                  <a:lnTo>
                    <a:pt x="25190" y="734"/>
                  </a:lnTo>
                  <a:lnTo>
                    <a:pt x="24977" y="734"/>
                  </a:lnTo>
                  <a:lnTo>
                    <a:pt x="24777" y="747"/>
                  </a:lnTo>
                  <a:lnTo>
                    <a:pt x="24563" y="774"/>
                  </a:lnTo>
                  <a:lnTo>
                    <a:pt x="24363" y="841"/>
                  </a:lnTo>
                  <a:lnTo>
                    <a:pt x="24163" y="907"/>
                  </a:lnTo>
                  <a:lnTo>
                    <a:pt x="23963" y="1014"/>
                  </a:lnTo>
                  <a:lnTo>
                    <a:pt x="23816" y="1094"/>
                  </a:lnTo>
                  <a:lnTo>
                    <a:pt x="23643" y="1174"/>
                  </a:lnTo>
                  <a:lnTo>
                    <a:pt x="23483" y="1227"/>
                  </a:lnTo>
                  <a:lnTo>
                    <a:pt x="23309" y="1268"/>
                  </a:lnTo>
                  <a:lnTo>
                    <a:pt x="23149" y="1294"/>
                  </a:lnTo>
                  <a:lnTo>
                    <a:pt x="22802" y="1294"/>
                  </a:lnTo>
                  <a:lnTo>
                    <a:pt x="22629" y="1281"/>
                  </a:lnTo>
                  <a:lnTo>
                    <a:pt x="22469" y="1254"/>
                  </a:lnTo>
                  <a:lnTo>
                    <a:pt x="22295" y="1201"/>
                  </a:lnTo>
                  <a:lnTo>
                    <a:pt x="22135" y="1147"/>
                  </a:lnTo>
                  <a:lnTo>
                    <a:pt x="21988" y="1067"/>
                  </a:lnTo>
                  <a:lnTo>
                    <a:pt x="21828" y="987"/>
                  </a:lnTo>
                  <a:lnTo>
                    <a:pt x="21695" y="881"/>
                  </a:lnTo>
                  <a:lnTo>
                    <a:pt x="21548" y="774"/>
                  </a:lnTo>
                  <a:lnTo>
                    <a:pt x="21428" y="654"/>
                  </a:lnTo>
                  <a:lnTo>
                    <a:pt x="21268" y="494"/>
                  </a:lnTo>
                  <a:lnTo>
                    <a:pt x="21094" y="360"/>
                  </a:lnTo>
                  <a:lnTo>
                    <a:pt x="20921" y="254"/>
                  </a:lnTo>
                  <a:lnTo>
                    <a:pt x="20734" y="160"/>
                  </a:lnTo>
                  <a:lnTo>
                    <a:pt x="20534" y="93"/>
                  </a:lnTo>
                  <a:lnTo>
                    <a:pt x="20334" y="40"/>
                  </a:lnTo>
                  <a:lnTo>
                    <a:pt x="20134" y="13"/>
                  </a:lnTo>
                  <a:lnTo>
                    <a:pt x="199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3524632" y="2575290"/>
              <a:ext cx="551691" cy="551691"/>
            </a:xfrm>
            <a:custGeom>
              <a:avLst/>
              <a:gdLst/>
              <a:ahLst/>
              <a:cxnLst/>
              <a:rect l="l" t="t" r="r" b="b"/>
              <a:pathLst>
                <a:path w="31275" h="31275" extrusionOk="0">
                  <a:moveTo>
                    <a:pt x="15638" y="1"/>
                  </a:moveTo>
                  <a:lnTo>
                    <a:pt x="15237" y="14"/>
                  </a:lnTo>
                  <a:lnTo>
                    <a:pt x="14837" y="27"/>
                  </a:lnTo>
                  <a:lnTo>
                    <a:pt x="14437" y="54"/>
                  </a:lnTo>
                  <a:lnTo>
                    <a:pt x="14037" y="81"/>
                  </a:lnTo>
                  <a:lnTo>
                    <a:pt x="13650" y="134"/>
                  </a:lnTo>
                  <a:lnTo>
                    <a:pt x="13249" y="187"/>
                  </a:lnTo>
                  <a:lnTo>
                    <a:pt x="12862" y="254"/>
                  </a:lnTo>
                  <a:lnTo>
                    <a:pt x="12489" y="321"/>
                  </a:lnTo>
                  <a:lnTo>
                    <a:pt x="12102" y="401"/>
                  </a:lnTo>
                  <a:lnTo>
                    <a:pt x="11728" y="494"/>
                  </a:lnTo>
                  <a:lnTo>
                    <a:pt x="11355" y="601"/>
                  </a:lnTo>
                  <a:lnTo>
                    <a:pt x="10981" y="708"/>
                  </a:lnTo>
                  <a:lnTo>
                    <a:pt x="10621" y="828"/>
                  </a:lnTo>
                  <a:lnTo>
                    <a:pt x="10261" y="948"/>
                  </a:lnTo>
                  <a:lnTo>
                    <a:pt x="9901" y="1095"/>
                  </a:lnTo>
                  <a:lnTo>
                    <a:pt x="9554" y="1228"/>
                  </a:lnTo>
                  <a:lnTo>
                    <a:pt x="9207" y="1388"/>
                  </a:lnTo>
                  <a:lnTo>
                    <a:pt x="8860" y="1548"/>
                  </a:lnTo>
                  <a:lnTo>
                    <a:pt x="8513" y="1708"/>
                  </a:lnTo>
                  <a:lnTo>
                    <a:pt x="8179" y="1895"/>
                  </a:lnTo>
                  <a:lnTo>
                    <a:pt x="7859" y="2082"/>
                  </a:lnTo>
                  <a:lnTo>
                    <a:pt x="7526" y="2269"/>
                  </a:lnTo>
                  <a:lnTo>
                    <a:pt x="7205" y="2469"/>
                  </a:lnTo>
                  <a:lnTo>
                    <a:pt x="6899" y="2669"/>
                  </a:lnTo>
                  <a:lnTo>
                    <a:pt x="6578" y="2882"/>
                  </a:lnTo>
                  <a:lnTo>
                    <a:pt x="6285" y="3109"/>
                  </a:lnTo>
                  <a:lnTo>
                    <a:pt x="5978" y="3336"/>
                  </a:lnTo>
                  <a:lnTo>
                    <a:pt x="5684" y="3576"/>
                  </a:lnTo>
                  <a:lnTo>
                    <a:pt x="5404" y="3816"/>
                  </a:lnTo>
                  <a:lnTo>
                    <a:pt x="5124" y="4070"/>
                  </a:lnTo>
                  <a:lnTo>
                    <a:pt x="4844" y="4323"/>
                  </a:lnTo>
                  <a:lnTo>
                    <a:pt x="4577" y="4577"/>
                  </a:lnTo>
                  <a:lnTo>
                    <a:pt x="4324" y="4857"/>
                  </a:lnTo>
                  <a:lnTo>
                    <a:pt x="4057" y="5124"/>
                  </a:lnTo>
                  <a:lnTo>
                    <a:pt x="3817" y="5404"/>
                  </a:lnTo>
                  <a:lnTo>
                    <a:pt x="3576" y="5698"/>
                  </a:lnTo>
                  <a:lnTo>
                    <a:pt x="3336" y="5991"/>
                  </a:lnTo>
                  <a:lnTo>
                    <a:pt x="3109" y="6285"/>
                  </a:lnTo>
                  <a:lnTo>
                    <a:pt x="2883" y="6592"/>
                  </a:lnTo>
                  <a:lnTo>
                    <a:pt x="2669" y="6898"/>
                  </a:lnTo>
                  <a:lnTo>
                    <a:pt x="2469" y="7219"/>
                  </a:lnTo>
                  <a:lnTo>
                    <a:pt x="2269" y="7526"/>
                  </a:lnTo>
                  <a:lnTo>
                    <a:pt x="2069" y="7859"/>
                  </a:lnTo>
                  <a:lnTo>
                    <a:pt x="1882" y="8193"/>
                  </a:lnTo>
                  <a:lnTo>
                    <a:pt x="1709" y="8526"/>
                  </a:lnTo>
                  <a:lnTo>
                    <a:pt x="1535" y="8860"/>
                  </a:lnTo>
                  <a:lnTo>
                    <a:pt x="1375" y="9207"/>
                  </a:lnTo>
                  <a:lnTo>
                    <a:pt x="1228" y="9553"/>
                  </a:lnTo>
                  <a:lnTo>
                    <a:pt x="1081" y="9900"/>
                  </a:lnTo>
                  <a:lnTo>
                    <a:pt x="948" y="10261"/>
                  </a:lnTo>
                  <a:lnTo>
                    <a:pt x="815" y="10621"/>
                  </a:lnTo>
                  <a:lnTo>
                    <a:pt x="708" y="10994"/>
                  </a:lnTo>
                  <a:lnTo>
                    <a:pt x="588" y="11355"/>
                  </a:lnTo>
                  <a:lnTo>
                    <a:pt x="494" y="11728"/>
                  </a:lnTo>
                  <a:lnTo>
                    <a:pt x="401" y="12115"/>
                  </a:lnTo>
                  <a:lnTo>
                    <a:pt x="321" y="12489"/>
                  </a:lnTo>
                  <a:lnTo>
                    <a:pt x="241" y="12876"/>
                  </a:lnTo>
                  <a:lnTo>
                    <a:pt x="174" y="13263"/>
                  </a:lnTo>
                  <a:lnTo>
                    <a:pt x="121" y="13649"/>
                  </a:lnTo>
                  <a:lnTo>
                    <a:pt x="81" y="14036"/>
                  </a:lnTo>
                  <a:lnTo>
                    <a:pt x="41" y="14437"/>
                  </a:lnTo>
                  <a:lnTo>
                    <a:pt x="14" y="14837"/>
                  </a:lnTo>
                  <a:lnTo>
                    <a:pt x="1" y="15237"/>
                  </a:lnTo>
                  <a:lnTo>
                    <a:pt x="1" y="15637"/>
                  </a:lnTo>
                  <a:lnTo>
                    <a:pt x="1" y="16038"/>
                  </a:lnTo>
                  <a:lnTo>
                    <a:pt x="14" y="16438"/>
                  </a:lnTo>
                  <a:lnTo>
                    <a:pt x="41" y="16838"/>
                  </a:lnTo>
                  <a:lnTo>
                    <a:pt x="81" y="17239"/>
                  </a:lnTo>
                  <a:lnTo>
                    <a:pt x="121" y="17625"/>
                  </a:lnTo>
                  <a:lnTo>
                    <a:pt x="174" y="18026"/>
                  </a:lnTo>
                  <a:lnTo>
                    <a:pt x="241" y="18413"/>
                  </a:lnTo>
                  <a:lnTo>
                    <a:pt x="321" y="18786"/>
                  </a:lnTo>
                  <a:lnTo>
                    <a:pt x="401" y="19173"/>
                  </a:lnTo>
                  <a:lnTo>
                    <a:pt x="494" y="19547"/>
                  </a:lnTo>
                  <a:lnTo>
                    <a:pt x="588" y="19920"/>
                  </a:lnTo>
                  <a:lnTo>
                    <a:pt x="708" y="20294"/>
                  </a:lnTo>
                  <a:lnTo>
                    <a:pt x="815" y="20654"/>
                  </a:lnTo>
                  <a:lnTo>
                    <a:pt x="948" y="21014"/>
                  </a:lnTo>
                  <a:lnTo>
                    <a:pt x="1081" y="21375"/>
                  </a:lnTo>
                  <a:lnTo>
                    <a:pt x="1228" y="21721"/>
                  </a:lnTo>
                  <a:lnTo>
                    <a:pt x="1375" y="22068"/>
                  </a:lnTo>
                  <a:lnTo>
                    <a:pt x="1535" y="22415"/>
                  </a:lnTo>
                  <a:lnTo>
                    <a:pt x="1709" y="22762"/>
                  </a:lnTo>
                  <a:lnTo>
                    <a:pt x="1882" y="23096"/>
                  </a:lnTo>
                  <a:lnTo>
                    <a:pt x="2069" y="23429"/>
                  </a:lnTo>
                  <a:lnTo>
                    <a:pt x="2269" y="23749"/>
                  </a:lnTo>
                  <a:lnTo>
                    <a:pt x="2469" y="24070"/>
                  </a:lnTo>
                  <a:lnTo>
                    <a:pt x="2669" y="24376"/>
                  </a:lnTo>
                  <a:lnTo>
                    <a:pt x="2883" y="24697"/>
                  </a:lnTo>
                  <a:lnTo>
                    <a:pt x="3109" y="24990"/>
                  </a:lnTo>
                  <a:lnTo>
                    <a:pt x="3336" y="25297"/>
                  </a:lnTo>
                  <a:lnTo>
                    <a:pt x="3576" y="25591"/>
                  </a:lnTo>
                  <a:lnTo>
                    <a:pt x="3817" y="25871"/>
                  </a:lnTo>
                  <a:lnTo>
                    <a:pt x="4057" y="26151"/>
                  </a:lnTo>
                  <a:lnTo>
                    <a:pt x="4324" y="26431"/>
                  </a:lnTo>
                  <a:lnTo>
                    <a:pt x="4577" y="26698"/>
                  </a:lnTo>
                  <a:lnTo>
                    <a:pt x="4844" y="26965"/>
                  </a:lnTo>
                  <a:lnTo>
                    <a:pt x="5124" y="27218"/>
                  </a:lnTo>
                  <a:lnTo>
                    <a:pt x="5404" y="27459"/>
                  </a:lnTo>
                  <a:lnTo>
                    <a:pt x="5684" y="27712"/>
                  </a:lnTo>
                  <a:lnTo>
                    <a:pt x="5978" y="27939"/>
                  </a:lnTo>
                  <a:lnTo>
                    <a:pt x="6285" y="28166"/>
                  </a:lnTo>
                  <a:lnTo>
                    <a:pt x="6578" y="28392"/>
                  </a:lnTo>
                  <a:lnTo>
                    <a:pt x="6899" y="28606"/>
                  </a:lnTo>
                  <a:lnTo>
                    <a:pt x="7205" y="28819"/>
                  </a:lnTo>
                  <a:lnTo>
                    <a:pt x="7526" y="29006"/>
                  </a:lnTo>
                  <a:lnTo>
                    <a:pt x="7859" y="29206"/>
                  </a:lnTo>
                  <a:lnTo>
                    <a:pt x="8179" y="29393"/>
                  </a:lnTo>
                  <a:lnTo>
                    <a:pt x="8513" y="29567"/>
                  </a:lnTo>
                  <a:lnTo>
                    <a:pt x="8860" y="29740"/>
                  </a:lnTo>
                  <a:lnTo>
                    <a:pt x="9207" y="29900"/>
                  </a:lnTo>
                  <a:lnTo>
                    <a:pt x="9554" y="30047"/>
                  </a:lnTo>
                  <a:lnTo>
                    <a:pt x="9901" y="30194"/>
                  </a:lnTo>
                  <a:lnTo>
                    <a:pt x="10261" y="30327"/>
                  </a:lnTo>
                  <a:lnTo>
                    <a:pt x="10621" y="30460"/>
                  </a:lnTo>
                  <a:lnTo>
                    <a:pt x="10981" y="30567"/>
                  </a:lnTo>
                  <a:lnTo>
                    <a:pt x="11355" y="30687"/>
                  </a:lnTo>
                  <a:lnTo>
                    <a:pt x="11728" y="30781"/>
                  </a:lnTo>
                  <a:lnTo>
                    <a:pt x="12102" y="30874"/>
                  </a:lnTo>
                  <a:lnTo>
                    <a:pt x="12489" y="30954"/>
                  </a:lnTo>
                  <a:lnTo>
                    <a:pt x="12862" y="31034"/>
                  </a:lnTo>
                  <a:lnTo>
                    <a:pt x="13249" y="31101"/>
                  </a:lnTo>
                  <a:lnTo>
                    <a:pt x="13650" y="31154"/>
                  </a:lnTo>
                  <a:lnTo>
                    <a:pt x="14037" y="31194"/>
                  </a:lnTo>
                  <a:lnTo>
                    <a:pt x="14437" y="31234"/>
                  </a:lnTo>
                  <a:lnTo>
                    <a:pt x="14837" y="31261"/>
                  </a:lnTo>
                  <a:lnTo>
                    <a:pt x="15237" y="31274"/>
                  </a:lnTo>
                  <a:lnTo>
                    <a:pt x="16038" y="31274"/>
                  </a:lnTo>
                  <a:lnTo>
                    <a:pt x="16438" y="31261"/>
                  </a:lnTo>
                  <a:lnTo>
                    <a:pt x="16838" y="31234"/>
                  </a:lnTo>
                  <a:lnTo>
                    <a:pt x="17239" y="31194"/>
                  </a:lnTo>
                  <a:lnTo>
                    <a:pt x="17626" y="31154"/>
                  </a:lnTo>
                  <a:lnTo>
                    <a:pt x="18013" y="31101"/>
                  </a:lnTo>
                  <a:lnTo>
                    <a:pt x="18399" y="31034"/>
                  </a:lnTo>
                  <a:lnTo>
                    <a:pt x="18786" y="30954"/>
                  </a:lnTo>
                  <a:lnTo>
                    <a:pt x="19173" y="30874"/>
                  </a:lnTo>
                  <a:lnTo>
                    <a:pt x="19547" y="30781"/>
                  </a:lnTo>
                  <a:lnTo>
                    <a:pt x="19920" y="30687"/>
                  </a:lnTo>
                  <a:lnTo>
                    <a:pt x="20281" y="30567"/>
                  </a:lnTo>
                  <a:lnTo>
                    <a:pt x="20654" y="30460"/>
                  </a:lnTo>
                  <a:lnTo>
                    <a:pt x="21014" y="30327"/>
                  </a:lnTo>
                  <a:lnTo>
                    <a:pt x="21375" y="30194"/>
                  </a:lnTo>
                  <a:lnTo>
                    <a:pt x="21722" y="30047"/>
                  </a:lnTo>
                  <a:lnTo>
                    <a:pt x="22068" y="29900"/>
                  </a:lnTo>
                  <a:lnTo>
                    <a:pt x="22415" y="29740"/>
                  </a:lnTo>
                  <a:lnTo>
                    <a:pt x="22749" y="29567"/>
                  </a:lnTo>
                  <a:lnTo>
                    <a:pt x="23082" y="29393"/>
                  </a:lnTo>
                  <a:lnTo>
                    <a:pt x="23416" y="29206"/>
                  </a:lnTo>
                  <a:lnTo>
                    <a:pt x="23750" y="29006"/>
                  </a:lnTo>
                  <a:lnTo>
                    <a:pt x="24070" y="28819"/>
                  </a:lnTo>
                  <a:lnTo>
                    <a:pt x="24377" y="28606"/>
                  </a:lnTo>
                  <a:lnTo>
                    <a:pt x="24684" y="28392"/>
                  </a:lnTo>
                  <a:lnTo>
                    <a:pt x="24990" y="28166"/>
                  </a:lnTo>
                  <a:lnTo>
                    <a:pt x="25284" y="27939"/>
                  </a:lnTo>
                  <a:lnTo>
                    <a:pt x="25577" y="27712"/>
                  </a:lnTo>
                  <a:lnTo>
                    <a:pt x="25871" y="27459"/>
                  </a:lnTo>
                  <a:lnTo>
                    <a:pt x="26151" y="27218"/>
                  </a:lnTo>
                  <a:lnTo>
                    <a:pt x="26418" y="26965"/>
                  </a:lnTo>
                  <a:lnTo>
                    <a:pt x="26698" y="26698"/>
                  </a:lnTo>
                  <a:lnTo>
                    <a:pt x="26952" y="26431"/>
                  </a:lnTo>
                  <a:lnTo>
                    <a:pt x="27205" y="26151"/>
                  </a:lnTo>
                  <a:lnTo>
                    <a:pt x="27459" y="25871"/>
                  </a:lnTo>
                  <a:lnTo>
                    <a:pt x="27699" y="25591"/>
                  </a:lnTo>
                  <a:lnTo>
                    <a:pt x="27939" y="25297"/>
                  </a:lnTo>
                  <a:lnTo>
                    <a:pt x="28166" y="24990"/>
                  </a:lnTo>
                  <a:lnTo>
                    <a:pt x="28393" y="24697"/>
                  </a:lnTo>
                  <a:lnTo>
                    <a:pt x="28606" y="24376"/>
                  </a:lnTo>
                  <a:lnTo>
                    <a:pt x="28806" y="24070"/>
                  </a:lnTo>
                  <a:lnTo>
                    <a:pt x="29006" y="23749"/>
                  </a:lnTo>
                  <a:lnTo>
                    <a:pt x="29206" y="23429"/>
                  </a:lnTo>
                  <a:lnTo>
                    <a:pt x="29380" y="23096"/>
                  </a:lnTo>
                  <a:lnTo>
                    <a:pt x="29567" y="22762"/>
                  </a:lnTo>
                  <a:lnTo>
                    <a:pt x="29727" y="22415"/>
                  </a:lnTo>
                  <a:lnTo>
                    <a:pt x="29887" y="22068"/>
                  </a:lnTo>
                  <a:lnTo>
                    <a:pt x="30047" y="21721"/>
                  </a:lnTo>
                  <a:lnTo>
                    <a:pt x="30194" y="21375"/>
                  </a:lnTo>
                  <a:lnTo>
                    <a:pt x="30327" y="21014"/>
                  </a:lnTo>
                  <a:lnTo>
                    <a:pt x="30447" y="20654"/>
                  </a:lnTo>
                  <a:lnTo>
                    <a:pt x="30567" y="20294"/>
                  </a:lnTo>
                  <a:lnTo>
                    <a:pt x="30674" y="19920"/>
                  </a:lnTo>
                  <a:lnTo>
                    <a:pt x="30781" y="19547"/>
                  </a:lnTo>
                  <a:lnTo>
                    <a:pt x="30874" y="19173"/>
                  </a:lnTo>
                  <a:lnTo>
                    <a:pt x="30954" y="18786"/>
                  </a:lnTo>
                  <a:lnTo>
                    <a:pt x="31034" y="18413"/>
                  </a:lnTo>
                  <a:lnTo>
                    <a:pt x="31088" y="18026"/>
                  </a:lnTo>
                  <a:lnTo>
                    <a:pt x="31141" y="17625"/>
                  </a:lnTo>
                  <a:lnTo>
                    <a:pt x="31194" y="17239"/>
                  </a:lnTo>
                  <a:lnTo>
                    <a:pt x="31221" y="16838"/>
                  </a:lnTo>
                  <a:lnTo>
                    <a:pt x="31248" y="16438"/>
                  </a:lnTo>
                  <a:lnTo>
                    <a:pt x="31261" y="16038"/>
                  </a:lnTo>
                  <a:lnTo>
                    <a:pt x="31274" y="15637"/>
                  </a:lnTo>
                  <a:lnTo>
                    <a:pt x="31261" y="15237"/>
                  </a:lnTo>
                  <a:lnTo>
                    <a:pt x="31248" y="14837"/>
                  </a:lnTo>
                  <a:lnTo>
                    <a:pt x="31221" y="14437"/>
                  </a:lnTo>
                  <a:lnTo>
                    <a:pt x="31194" y="14036"/>
                  </a:lnTo>
                  <a:lnTo>
                    <a:pt x="31141" y="13649"/>
                  </a:lnTo>
                  <a:lnTo>
                    <a:pt x="31088" y="13263"/>
                  </a:lnTo>
                  <a:lnTo>
                    <a:pt x="31034" y="12876"/>
                  </a:lnTo>
                  <a:lnTo>
                    <a:pt x="30954" y="12489"/>
                  </a:lnTo>
                  <a:lnTo>
                    <a:pt x="30874" y="12115"/>
                  </a:lnTo>
                  <a:lnTo>
                    <a:pt x="30781" y="11728"/>
                  </a:lnTo>
                  <a:lnTo>
                    <a:pt x="30674" y="11355"/>
                  </a:lnTo>
                  <a:lnTo>
                    <a:pt x="30567" y="10994"/>
                  </a:lnTo>
                  <a:lnTo>
                    <a:pt x="30447" y="10621"/>
                  </a:lnTo>
                  <a:lnTo>
                    <a:pt x="30327" y="10261"/>
                  </a:lnTo>
                  <a:lnTo>
                    <a:pt x="30194" y="9900"/>
                  </a:lnTo>
                  <a:lnTo>
                    <a:pt x="30047" y="9553"/>
                  </a:lnTo>
                  <a:lnTo>
                    <a:pt x="29887" y="9207"/>
                  </a:lnTo>
                  <a:lnTo>
                    <a:pt x="29727" y="8860"/>
                  </a:lnTo>
                  <a:lnTo>
                    <a:pt x="29567" y="8526"/>
                  </a:lnTo>
                  <a:lnTo>
                    <a:pt x="29380" y="8193"/>
                  </a:lnTo>
                  <a:lnTo>
                    <a:pt x="29206" y="7859"/>
                  </a:lnTo>
                  <a:lnTo>
                    <a:pt x="29006" y="7526"/>
                  </a:lnTo>
                  <a:lnTo>
                    <a:pt x="28806" y="7219"/>
                  </a:lnTo>
                  <a:lnTo>
                    <a:pt x="28606" y="6898"/>
                  </a:lnTo>
                  <a:lnTo>
                    <a:pt x="28393" y="6592"/>
                  </a:lnTo>
                  <a:lnTo>
                    <a:pt x="28166" y="6285"/>
                  </a:lnTo>
                  <a:lnTo>
                    <a:pt x="27939" y="5991"/>
                  </a:lnTo>
                  <a:lnTo>
                    <a:pt x="27699" y="5698"/>
                  </a:lnTo>
                  <a:lnTo>
                    <a:pt x="27459" y="5404"/>
                  </a:lnTo>
                  <a:lnTo>
                    <a:pt x="27205" y="5124"/>
                  </a:lnTo>
                  <a:lnTo>
                    <a:pt x="26952" y="4857"/>
                  </a:lnTo>
                  <a:lnTo>
                    <a:pt x="26698" y="4577"/>
                  </a:lnTo>
                  <a:lnTo>
                    <a:pt x="26418" y="4323"/>
                  </a:lnTo>
                  <a:lnTo>
                    <a:pt x="26151" y="4070"/>
                  </a:lnTo>
                  <a:lnTo>
                    <a:pt x="25871" y="3816"/>
                  </a:lnTo>
                  <a:lnTo>
                    <a:pt x="25577" y="3576"/>
                  </a:lnTo>
                  <a:lnTo>
                    <a:pt x="25284" y="3336"/>
                  </a:lnTo>
                  <a:lnTo>
                    <a:pt x="24990" y="3109"/>
                  </a:lnTo>
                  <a:lnTo>
                    <a:pt x="24684" y="2882"/>
                  </a:lnTo>
                  <a:lnTo>
                    <a:pt x="24377" y="2669"/>
                  </a:lnTo>
                  <a:lnTo>
                    <a:pt x="24070" y="2469"/>
                  </a:lnTo>
                  <a:lnTo>
                    <a:pt x="23750" y="2269"/>
                  </a:lnTo>
                  <a:lnTo>
                    <a:pt x="23416" y="2082"/>
                  </a:lnTo>
                  <a:lnTo>
                    <a:pt x="23082" y="1895"/>
                  </a:lnTo>
                  <a:lnTo>
                    <a:pt x="22749" y="1708"/>
                  </a:lnTo>
                  <a:lnTo>
                    <a:pt x="22415" y="1548"/>
                  </a:lnTo>
                  <a:lnTo>
                    <a:pt x="22068" y="1388"/>
                  </a:lnTo>
                  <a:lnTo>
                    <a:pt x="21722" y="1228"/>
                  </a:lnTo>
                  <a:lnTo>
                    <a:pt x="21375" y="1095"/>
                  </a:lnTo>
                  <a:lnTo>
                    <a:pt x="21014" y="948"/>
                  </a:lnTo>
                  <a:lnTo>
                    <a:pt x="20654" y="828"/>
                  </a:lnTo>
                  <a:lnTo>
                    <a:pt x="20281" y="708"/>
                  </a:lnTo>
                  <a:lnTo>
                    <a:pt x="19920" y="601"/>
                  </a:lnTo>
                  <a:lnTo>
                    <a:pt x="19547" y="494"/>
                  </a:lnTo>
                  <a:lnTo>
                    <a:pt x="19173" y="401"/>
                  </a:lnTo>
                  <a:lnTo>
                    <a:pt x="18786" y="321"/>
                  </a:lnTo>
                  <a:lnTo>
                    <a:pt x="18399" y="254"/>
                  </a:lnTo>
                  <a:lnTo>
                    <a:pt x="18013" y="187"/>
                  </a:lnTo>
                  <a:lnTo>
                    <a:pt x="17626" y="134"/>
                  </a:lnTo>
                  <a:lnTo>
                    <a:pt x="17239" y="81"/>
                  </a:lnTo>
                  <a:lnTo>
                    <a:pt x="16838" y="54"/>
                  </a:lnTo>
                  <a:lnTo>
                    <a:pt x="16438" y="27"/>
                  </a:lnTo>
                  <a:lnTo>
                    <a:pt x="16038" y="14"/>
                  </a:lnTo>
                  <a:lnTo>
                    <a:pt x="156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3557107" y="2607765"/>
              <a:ext cx="486741" cy="486741"/>
            </a:xfrm>
            <a:custGeom>
              <a:avLst/>
              <a:gdLst/>
              <a:ahLst/>
              <a:cxnLst/>
              <a:rect l="l" t="t" r="r" b="b"/>
              <a:pathLst>
                <a:path w="27593" h="27593" extrusionOk="0">
                  <a:moveTo>
                    <a:pt x="13436" y="1"/>
                  </a:moveTo>
                  <a:lnTo>
                    <a:pt x="13090" y="14"/>
                  </a:lnTo>
                  <a:lnTo>
                    <a:pt x="12729" y="41"/>
                  </a:lnTo>
                  <a:lnTo>
                    <a:pt x="12382" y="68"/>
                  </a:lnTo>
                  <a:lnTo>
                    <a:pt x="12035" y="108"/>
                  </a:lnTo>
                  <a:lnTo>
                    <a:pt x="11689" y="161"/>
                  </a:lnTo>
                  <a:lnTo>
                    <a:pt x="11355" y="214"/>
                  </a:lnTo>
                  <a:lnTo>
                    <a:pt x="11008" y="281"/>
                  </a:lnTo>
                  <a:lnTo>
                    <a:pt x="10675" y="361"/>
                  </a:lnTo>
                  <a:lnTo>
                    <a:pt x="10341" y="441"/>
                  </a:lnTo>
                  <a:lnTo>
                    <a:pt x="10021" y="521"/>
                  </a:lnTo>
                  <a:lnTo>
                    <a:pt x="9687" y="628"/>
                  </a:lnTo>
                  <a:lnTo>
                    <a:pt x="9367" y="721"/>
                  </a:lnTo>
                  <a:lnTo>
                    <a:pt x="9047" y="841"/>
                  </a:lnTo>
                  <a:lnTo>
                    <a:pt x="8740" y="961"/>
                  </a:lnTo>
                  <a:lnTo>
                    <a:pt x="8420" y="1082"/>
                  </a:lnTo>
                  <a:lnTo>
                    <a:pt x="8113" y="1215"/>
                  </a:lnTo>
                  <a:lnTo>
                    <a:pt x="7819" y="1362"/>
                  </a:lnTo>
                  <a:lnTo>
                    <a:pt x="7513" y="1508"/>
                  </a:lnTo>
                  <a:lnTo>
                    <a:pt x="7219" y="1669"/>
                  </a:lnTo>
                  <a:lnTo>
                    <a:pt x="6925" y="1829"/>
                  </a:lnTo>
                  <a:lnTo>
                    <a:pt x="6645" y="2002"/>
                  </a:lnTo>
                  <a:lnTo>
                    <a:pt x="6352" y="2176"/>
                  </a:lnTo>
                  <a:lnTo>
                    <a:pt x="6085" y="2362"/>
                  </a:lnTo>
                  <a:lnTo>
                    <a:pt x="5538" y="2736"/>
                  </a:lnTo>
                  <a:lnTo>
                    <a:pt x="5018" y="3150"/>
                  </a:lnTo>
                  <a:lnTo>
                    <a:pt x="4524" y="3590"/>
                  </a:lnTo>
                  <a:lnTo>
                    <a:pt x="4044" y="4043"/>
                  </a:lnTo>
                  <a:lnTo>
                    <a:pt x="3577" y="4524"/>
                  </a:lnTo>
                  <a:lnTo>
                    <a:pt x="3150" y="5017"/>
                  </a:lnTo>
                  <a:lnTo>
                    <a:pt x="2736" y="5538"/>
                  </a:lnTo>
                  <a:lnTo>
                    <a:pt x="2349" y="6085"/>
                  </a:lnTo>
                  <a:lnTo>
                    <a:pt x="2176" y="6365"/>
                  </a:lnTo>
                  <a:lnTo>
                    <a:pt x="1989" y="6645"/>
                  </a:lnTo>
                  <a:lnTo>
                    <a:pt x="1829" y="6925"/>
                  </a:lnTo>
                  <a:lnTo>
                    <a:pt x="1669" y="7219"/>
                  </a:lnTo>
                  <a:lnTo>
                    <a:pt x="1509" y="7512"/>
                  </a:lnTo>
                  <a:lnTo>
                    <a:pt x="1362" y="7819"/>
                  </a:lnTo>
                  <a:lnTo>
                    <a:pt x="1215" y="8126"/>
                  </a:lnTo>
                  <a:lnTo>
                    <a:pt x="1082" y="8433"/>
                  </a:lnTo>
                  <a:lnTo>
                    <a:pt x="948" y="8740"/>
                  </a:lnTo>
                  <a:lnTo>
                    <a:pt x="828" y="9060"/>
                  </a:lnTo>
                  <a:lnTo>
                    <a:pt x="721" y="9380"/>
                  </a:lnTo>
                  <a:lnTo>
                    <a:pt x="615" y="9700"/>
                  </a:lnTo>
                  <a:lnTo>
                    <a:pt x="521" y="10021"/>
                  </a:lnTo>
                  <a:lnTo>
                    <a:pt x="428" y="10354"/>
                  </a:lnTo>
                  <a:lnTo>
                    <a:pt x="348" y="10688"/>
                  </a:lnTo>
                  <a:lnTo>
                    <a:pt x="281" y="11021"/>
                  </a:lnTo>
                  <a:lnTo>
                    <a:pt x="214" y="11355"/>
                  </a:lnTo>
                  <a:lnTo>
                    <a:pt x="161" y="11702"/>
                  </a:lnTo>
                  <a:lnTo>
                    <a:pt x="108" y="12035"/>
                  </a:lnTo>
                  <a:lnTo>
                    <a:pt x="68" y="12382"/>
                  </a:lnTo>
                  <a:lnTo>
                    <a:pt x="41" y="12742"/>
                  </a:lnTo>
                  <a:lnTo>
                    <a:pt x="14" y="13089"/>
                  </a:lnTo>
                  <a:lnTo>
                    <a:pt x="1" y="13436"/>
                  </a:lnTo>
                  <a:lnTo>
                    <a:pt x="1" y="13796"/>
                  </a:lnTo>
                  <a:lnTo>
                    <a:pt x="1" y="14157"/>
                  </a:lnTo>
                  <a:lnTo>
                    <a:pt x="14" y="14504"/>
                  </a:lnTo>
                  <a:lnTo>
                    <a:pt x="41" y="14864"/>
                  </a:lnTo>
                  <a:lnTo>
                    <a:pt x="68" y="15211"/>
                  </a:lnTo>
                  <a:lnTo>
                    <a:pt x="108" y="15558"/>
                  </a:lnTo>
                  <a:lnTo>
                    <a:pt x="161" y="15905"/>
                  </a:lnTo>
                  <a:lnTo>
                    <a:pt x="214" y="16238"/>
                  </a:lnTo>
                  <a:lnTo>
                    <a:pt x="281" y="16585"/>
                  </a:lnTo>
                  <a:lnTo>
                    <a:pt x="348" y="16918"/>
                  </a:lnTo>
                  <a:lnTo>
                    <a:pt x="428" y="17252"/>
                  </a:lnTo>
                  <a:lnTo>
                    <a:pt x="521" y="17572"/>
                  </a:lnTo>
                  <a:lnTo>
                    <a:pt x="615" y="17906"/>
                  </a:lnTo>
                  <a:lnTo>
                    <a:pt x="721" y="18226"/>
                  </a:lnTo>
                  <a:lnTo>
                    <a:pt x="828" y="18546"/>
                  </a:lnTo>
                  <a:lnTo>
                    <a:pt x="948" y="18853"/>
                  </a:lnTo>
                  <a:lnTo>
                    <a:pt x="1082" y="19173"/>
                  </a:lnTo>
                  <a:lnTo>
                    <a:pt x="1215" y="19480"/>
                  </a:lnTo>
                  <a:lnTo>
                    <a:pt x="1362" y="19787"/>
                  </a:lnTo>
                  <a:lnTo>
                    <a:pt x="1509" y="20081"/>
                  </a:lnTo>
                  <a:lnTo>
                    <a:pt x="1669" y="20374"/>
                  </a:lnTo>
                  <a:lnTo>
                    <a:pt x="1829" y="20668"/>
                  </a:lnTo>
                  <a:lnTo>
                    <a:pt x="1989" y="20948"/>
                  </a:lnTo>
                  <a:lnTo>
                    <a:pt x="2176" y="21241"/>
                  </a:lnTo>
                  <a:lnTo>
                    <a:pt x="2349" y="21508"/>
                  </a:lnTo>
                  <a:lnTo>
                    <a:pt x="2736" y="22055"/>
                  </a:lnTo>
                  <a:lnTo>
                    <a:pt x="3150" y="22576"/>
                  </a:lnTo>
                  <a:lnTo>
                    <a:pt x="3577" y="23083"/>
                  </a:lnTo>
                  <a:lnTo>
                    <a:pt x="4044" y="23549"/>
                  </a:lnTo>
                  <a:lnTo>
                    <a:pt x="4524" y="24016"/>
                  </a:lnTo>
                  <a:lnTo>
                    <a:pt x="5018" y="24443"/>
                  </a:lnTo>
                  <a:lnTo>
                    <a:pt x="5538" y="24857"/>
                  </a:lnTo>
                  <a:lnTo>
                    <a:pt x="6085" y="25244"/>
                  </a:lnTo>
                  <a:lnTo>
                    <a:pt x="6352" y="25417"/>
                  </a:lnTo>
                  <a:lnTo>
                    <a:pt x="6645" y="25604"/>
                  </a:lnTo>
                  <a:lnTo>
                    <a:pt x="6925" y="25764"/>
                  </a:lnTo>
                  <a:lnTo>
                    <a:pt x="7219" y="25938"/>
                  </a:lnTo>
                  <a:lnTo>
                    <a:pt x="7513" y="26084"/>
                  </a:lnTo>
                  <a:lnTo>
                    <a:pt x="7819" y="26231"/>
                  </a:lnTo>
                  <a:lnTo>
                    <a:pt x="8113" y="26378"/>
                  </a:lnTo>
                  <a:lnTo>
                    <a:pt x="8420" y="26511"/>
                  </a:lnTo>
                  <a:lnTo>
                    <a:pt x="8740" y="26645"/>
                  </a:lnTo>
                  <a:lnTo>
                    <a:pt x="9047" y="26765"/>
                  </a:lnTo>
                  <a:lnTo>
                    <a:pt x="9367" y="26872"/>
                  </a:lnTo>
                  <a:lnTo>
                    <a:pt x="9687" y="26978"/>
                  </a:lnTo>
                  <a:lnTo>
                    <a:pt x="10021" y="27072"/>
                  </a:lnTo>
                  <a:lnTo>
                    <a:pt x="10341" y="27165"/>
                  </a:lnTo>
                  <a:lnTo>
                    <a:pt x="10675" y="27245"/>
                  </a:lnTo>
                  <a:lnTo>
                    <a:pt x="11008" y="27312"/>
                  </a:lnTo>
                  <a:lnTo>
                    <a:pt x="11355" y="27379"/>
                  </a:lnTo>
                  <a:lnTo>
                    <a:pt x="11689" y="27432"/>
                  </a:lnTo>
                  <a:lnTo>
                    <a:pt x="12035" y="27485"/>
                  </a:lnTo>
                  <a:lnTo>
                    <a:pt x="12382" y="27525"/>
                  </a:lnTo>
                  <a:lnTo>
                    <a:pt x="12729" y="27552"/>
                  </a:lnTo>
                  <a:lnTo>
                    <a:pt x="13090" y="27579"/>
                  </a:lnTo>
                  <a:lnTo>
                    <a:pt x="13436" y="27592"/>
                  </a:lnTo>
                  <a:lnTo>
                    <a:pt x="14157" y="27592"/>
                  </a:lnTo>
                  <a:lnTo>
                    <a:pt x="14504" y="27579"/>
                  </a:lnTo>
                  <a:lnTo>
                    <a:pt x="14851" y="27552"/>
                  </a:lnTo>
                  <a:lnTo>
                    <a:pt x="15211" y="27525"/>
                  </a:lnTo>
                  <a:lnTo>
                    <a:pt x="15558" y="27485"/>
                  </a:lnTo>
                  <a:lnTo>
                    <a:pt x="15891" y="27432"/>
                  </a:lnTo>
                  <a:lnTo>
                    <a:pt x="16238" y="27379"/>
                  </a:lnTo>
                  <a:lnTo>
                    <a:pt x="16572" y="27312"/>
                  </a:lnTo>
                  <a:lnTo>
                    <a:pt x="16905" y="27245"/>
                  </a:lnTo>
                  <a:lnTo>
                    <a:pt x="17239" y="27165"/>
                  </a:lnTo>
                  <a:lnTo>
                    <a:pt x="17572" y="27072"/>
                  </a:lnTo>
                  <a:lnTo>
                    <a:pt x="17893" y="26978"/>
                  </a:lnTo>
                  <a:lnTo>
                    <a:pt x="18226" y="26872"/>
                  </a:lnTo>
                  <a:lnTo>
                    <a:pt x="18533" y="26765"/>
                  </a:lnTo>
                  <a:lnTo>
                    <a:pt x="18853" y="26645"/>
                  </a:lnTo>
                  <a:lnTo>
                    <a:pt x="19160" y="26511"/>
                  </a:lnTo>
                  <a:lnTo>
                    <a:pt x="19467" y="26378"/>
                  </a:lnTo>
                  <a:lnTo>
                    <a:pt x="19774" y="26231"/>
                  </a:lnTo>
                  <a:lnTo>
                    <a:pt x="20081" y="26084"/>
                  </a:lnTo>
                  <a:lnTo>
                    <a:pt x="20374" y="25938"/>
                  </a:lnTo>
                  <a:lnTo>
                    <a:pt x="20668" y="25764"/>
                  </a:lnTo>
                  <a:lnTo>
                    <a:pt x="20948" y="25604"/>
                  </a:lnTo>
                  <a:lnTo>
                    <a:pt x="21228" y="25417"/>
                  </a:lnTo>
                  <a:lnTo>
                    <a:pt x="21508" y="25244"/>
                  </a:lnTo>
                  <a:lnTo>
                    <a:pt x="22055" y="24857"/>
                  </a:lnTo>
                  <a:lnTo>
                    <a:pt x="22576" y="24443"/>
                  </a:lnTo>
                  <a:lnTo>
                    <a:pt x="23069" y="24016"/>
                  </a:lnTo>
                  <a:lnTo>
                    <a:pt x="23550" y="23549"/>
                  </a:lnTo>
                  <a:lnTo>
                    <a:pt x="24003" y="23083"/>
                  </a:lnTo>
                  <a:lnTo>
                    <a:pt x="24444" y="22576"/>
                  </a:lnTo>
                  <a:lnTo>
                    <a:pt x="24857" y="22055"/>
                  </a:lnTo>
                  <a:lnTo>
                    <a:pt x="25231" y="21508"/>
                  </a:lnTo>
                  <a:lnTo>
                    <a:pt x="25418" y="21241"/>
                  </a:lnTo>
                  <a:lnTo>
                    <a:pt x="25591" y="20948"/>
                  </a:lnTo>
                  <a:lnTo>
                    <a:pt x="25764" y="20668"/>
                  </a:lnTo>
                  <a:lnTo>
                    <a:pt x="25925" y="20374"/>
                  </a:lnTo>
                  <a:lnTo>
                    <a:pt x="26085" y="20081"/>
                  </a:lnTo>
                  <a:lnTo>
                    <a:pt x="26231" y="19787"/>
                  </a:lnTo>
                  <a:lnTo>
                    <a:pt x="26378" y="19480"/>
                  </a:lnTo>
                  <a:lnTo>
                    <a:pt x="26512" y="19173"/>
                  </a:lnTo>
                  <a:lnTo>
                    <a:pt x="26632" y="18853"/>
                  </a:lnTo>
                  <a:lnTo>
                    <a:pt x="26752" y="18546"/>
                  </a:lnTo>
                  <a:lnTo>
                    <a:pt x="26872" y="18226"/>
                  </a:lnTo>
                  <a:lnTo>
                    <a:pt x="26979" y="17906"/>
                  </a:lnTo>
                  <a:lnTo>
                    <a:pt x="27072" y="17572"/>
                  </a:lnTo>
                  <a:lnTo>
                    <a:pt x="27152" y="17252"/>
                  </a:lnTo>
                  <a:lnTo>
                    <a:pt x="27245" y="16918"/>
                  </a:lnTo>
                  <a:lnTo>
                    <a:pt x="27312" y="16585"/>
                  </a:lnTo>
                  <a:lnTo>
                    <a:pt x="27379" y="16238"/>
                  </a:lnTo>
                  <a:lnTo>
                    <a:pt x="27432" y="15905"/>
                  </a:lnTo>
                  <a:lnTo>
                    <a:pt x="27486" y="15558"/>
                  </a:lnTo>
                  <a:lnTo>
                    <a:pt x="27526" y="15211"/>
                  </a:lnTo>
                  <a:lnTo>
                    <a:pt x="27552" y="14864"/>
                  </a:lnTo>
                  <a:lnTo>
                    <a:pt x="27579" y="14504"/>
                  </a:lnTo>
                  <a:lnTo>
                    <a:pt x="27592" y="14157"/>
                  </a:lnTo>
                  <a:lnTo>
                    <a:pt x="27592" y="13796"/>
                  </a:lnTo>
                  <a:lnTo>
                    <a:pt x="27592" y="13436"/>
                  </a:lnTo>
                  <a:lnTo>
                    <a:pt x="27579" y="13089"/>
                  </a:lnTo>
                  <a:lnTo>
                    <a:pt x="27552" y="12742"/>
                  </a:lnTo>
                  <a:lnTo>
                    <a:pt x="27526" y="12382"/>
                  </a:lnTo>
                  <a:lnTo>
                    <a:pt x="27486" y="12035"/>
                  </a:lnTo>
                  <a:lnTo>
                    <a:pt x="27432" y="11702"/>
                  </a:lnTo>
                  <a:lnTo>
                    <a:pt x="27379" y="11355"/>
                  </a:lnTo>
                  <a:lnTo>
                    <a:pt x="27312" y="11021"/>
                  </a:lnTo>
                  <a:lnTo>
                    <a:pt x="27245" y="10688"/>
                  </a:lnTo>
                  <a:lnTo>
                    <a:pt x="27152" y="10354"/>
                  </a:lnTo>
                  <a:lnTo>
                    <a:pt x="27072" y="10021"/>
                  </a:lnTo>
                  <a:lnTo>
                    <a:pt x="26979" y="9700"/>
                  </a:lnTo>
                  <a:lnTo>
                    <a:pt x="26872" y="9380"/>
                  </a:lnTo>
                  <a:lnTo>
                    <a:pt x="26752" y="9060"/>
                  </a:lnTo>
                  <a:lnTo>
                    <a:pt x="26632" y="8740"/>
                  </a:lnTo>
                  <a:lnTo>
                    <a:pt x="26512" y="8433"/>
                  </a:lnTo>
                  <a:lnTo>
                    <a:pt x="26378" y="8126"/>
                  </a:lnTo>
                  <a:lnTo>
                    <a:pt x="26231" y="7819"/>
                  </a:lnTo>
                  <a:lnTo>
                    <a:pt x="26085" y="7512"/>
                  </a:lnTo>
                  <a:lnTo>
                    <a:pt x="25925" y="7219"/>
                  </a:lnTo>
                  <a:lnTo>
                    <a:pt x="25764" y="6925"/>
                  </a:lnTo>
                  <a:lnTo>
                    <a:pt x="25591" y="6645"/>
                  </a:lnTo>
                  <a:lnTo>
                    <a:pt x="25418" y="6365"/>
                  </a:lnTo>
                  <a:lnTo>
                    <a:pt x="25231" y="6085"/>
                  </a:lnTo>
                  <a:lnTo>
                    <a:pt x="24857" y="5538"/>
                  </a:lnTo>
                  <a:lnTo>
                    <a:pt x="24444" y="5017"/>
                  </a:lnTo>
                  <a:lnTo>
                    <a:pt x="24003" y="4524"/>
                  </a:lnTo>
                  <a:lnTo>
                    <a:pt x="23550" y="4043"/>
                  </a:lnTo>
                  <a:lnTo>
                    <a:pt x="23069" y="3590"/>
                  </a:lnTo>
                  <a:lnTo>
                    <a:pt x="22576" y="3150"/>
                  </a:lnTo>
                  <a:lnTo>
                    <a:pt x="22055" y="2736"/>
                  </a:lnTo>
                  <a:lnTo>
                    <a:pt x="21508" y="2362"/>
                  </a:lnTo>
                  <a:lnTo>
                    <a:pt x="21228" y="2176"/>
                  </a:lnTo>
                  <a:lnTo>
                    <a:pt x="20948" y="2002"/>
                  </a:lnTo>
                  <a:lnTo>
                    <a:pt x="20668" y="1829"/>
                  </a:lnTo>
                  <a:lnTo>
                    <a:pt x="20374" y="1669"/>
                  </a:lnTo>
                  <a:lnTo>
                    <a:pt x="20081" y="1508"/>
                  </a:lnTo>
                  <a:lnTo>
                    <a:pt x="19774" y="1362"/>
                  </a:lnTo>
                  <a:lnTo>
                    <a:pt x="19467" y="1215"/>
                  </a:lnTo>
                  <a:lnTo>
                    <a:pt x="19160" y="1082"/>
                  </a:lnTo>
                  <a:lnTo>
                    <a:pt x="18853" y="961"/>
                  </a:lnTo>
                  <a:lnTo>
                    <a:pt x="18533" y="841"/>
                  </a:lnTo>
                  <a:lnTo>
                    <a:pt x="18226" y="721"/>
                  </a:lnTo>
                  <a:lnTo>
                    <a:pt x="17893" y="628"/>
                  </a:lnTo>
                  <a:lnTo>
                    <a:pt x="17572" y="521"/>
                  </a:lnTo>
                  <a:lnTo>
                    <a:pt x="17239" y="441"/>
                  </a:lnTo>
                  <a:lnTo>
                    <a:pt x="16905" y="361"/>
                  </a:lnTo>
                  <a:lnTo>
                    <a:pt x="16572" y="281"/>
                  </a:lnTo>
                  <a:lnTo>
                    <a:pt x="16238" y="214"/>
                  </a:lnTo>
                  <a:lnTo>
                    <a:pt x="15891" y="161"/>
                  </a:lnTo>
                  <a:lnTo>
                    <a:pt x="15558" y="108"/>
                  </a:lnTo>
                  <a:lnTo>
                    <a:pt x="15211" y="68"/>
                  </a:lnTo>
                  <a:lnTo>
                    <a:pt x="14851" y="41"/>
                  </a:lnTo>
                  <a:lnTo>
                    <a:pt x="14504" y="14"/>
                  </a:lnTo>
                  <a:lnTo>
                    <a:pt x="14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3654551" y="2709918"/>
              <a:ext cx="294447" cy="282681"/>
            </a:xfrm>
            <a:custGeom>
              <a:avLst/>
              <a:gdLst/>
              <a:ahLst/>
              <a:cxnLst/>
              <a:rect l="l" t="t" r="r" b="b"/>
              <a:pathLst>
                <a:path w="16692" h="16025" extrusionOk="0">
                  <a:moveTo>
                    <a:pt x="8339" y="0"/>
                  </a:moveTo>
                  <a:lnTo>
                    <a:pt x="8139" y="14"/>
                  </a:lnTo>
                  <a:lnTo>
                    <a:pt x="7939" y="54"/>
                  </a:lnTo>
                  <a:lnTo>
                    <a:pt x="7752" y="107"/>
                  </a:lnTo>
                  <a:lnTo>
                    <a:pt x="7566" y="200"/>
                  </a:lnTo>
                  <a:lnTo>
                    <a:pt x="7392" y="320"/>
                  </a:lnTo>
                  <a:lnTo>
                    <a:pt x="7232" y="467"/>
                  </a:lnTo>
                  <a:lnTo>
                    <a:pt x="7165" y="547"/>
                  </a:lnTo>
                  <a:lnTo>
                    <a:pt x="7099" y="641"/>
                  </a:lnTo>
                  <a:lnTo>
                    <a:pt x="7032" y="734"/>
                  </a:lnTo>
                  <a:lnTo>
                    <a:pt x="6978" y="841"/>
                  </a:lnTo>
                  <a:lnTo>
                    <a:pt x="5578" y="3683"/>
                  </a:lnTo>
                  <a:lnTo>
                    <a:pt x="5484" y="3843"/>
                  </a:lnTo>
                  <a:lnTo>
                    <a:pt x="5377" y="3990"/>
                  </a:lnTo>
                  <a:lnTo>
                    <a:pt x="5257" y="4123"/>
                  </a:lnTo>
                  <a:lnTo>
                    <a:pt x="5111" y="4243"/>
                  </a:lnTo>
                  <a:lnTo>
                    <a:pt x="4950" y="4336"/>
                  </a:lnTo>
                  <a:lnTo>
                    <a:pt x="4790" y="4416"/>
                  </a:lnTo>
                  <a:lnTo>
                    <a:pt x="4617" y="4483"/>
                  </a:lnTo>
                  <a:lnTo>
                    <a:pt x="4430" y="4510"/>
                  </a:lnTo>
                  <a:lnTo>
                    <a:pt x="1295" y="4977"/>
                  </a:lnTo>
                  <a:lnTo>
                    <a:pt x="1188" y="4990"/>
                  </a:lnTo>
                  <a:lnTo>
                    <a:pt x="1068" y="5017"/>
                  </a:lnTo>
                  <a:lnTo>
                    <a:pt x="961" y="5057"/>
                  </a:lnTo>
                  <a:lnTo>
                    <a:pt x="868" y="5097"/>
                  </a:lnTo>
                  <a:lnTo>
                    <a:pt x="681" y="5204"/>
                  </a:lnTo>
                  <a:lnTo>
                    <a:pt x="508" y="5324"/>
                  </a:lnTo>
                  <a:lnTo>
                    <a:pt x="374" y="5470"/>
                  </a:lnTo>
                  <a:lnTo>
                    <a:pt x="241" y="5644"/>
                  </a:lnTo>
                  <a:lnTo>
                    <a:pt x="147" y="5817"/>
                  </a:lnTo>
                  <a:lnTo>
                    <a:pt x="67" y="6004"/>
                  </a:lnTo>
                  <a:lnTo>
                    <a:pt x="27" y="6204"/>
                  </a:lnTo>
                  <a:lnTo>
                    <a:pt x="1" y="6404"/>
                  </a:lnTo>
                  <a:lnTo>
                    <a:pt x="1" y="6605"/>
                  </a:lnTo>
                  <a:lnTo>
                    <a:pt x="27" y="6805"/>
                  </a:lnTo>
                  <a:lnTo>
                    <a:pt x="94" y="7005"/>
                  </a:lnTo>
                  <a:lnTo>
                    <a:pt x="187" y="7205"/>
                  </a:lnTo>
                  <a:lnTo>
                    <a:pt x="241" y="7298"/>
                  </a:lnTo>
                  <a:lnTo>
                    <a:pt x="307" y="7392"/>
                  </a:lnTo>
                  <a:lnTo>
                    <a:pt x="374" y="7472"/>
                  </a:lnTo>
                  <a:lnTo>
                    <a:pt x="454" y="7565"/>
                  </a:lnTo>
                  <a:lnTo>
                    <a:pt x="2722" y="9780"/>
                  </a:lnTo>
                  <a:lnTo>
                    <a:pt x="2856" y="9913"/>
                  </a:lnTo>
                  <a:lnTo>
                    <a:pt x="2963" y="10060"/>
                  </a:lnTo>
                  <a:lnTo>
                    <a:pt x="3043" y="10220"/>
                  </a:lnTo>
                  <a:lnTo>
                    <a:pt x="3109" y="10394"/>
                  </a:lnTo>
                  <a:lnTo>
                    <a:pt x="3163" y="10567"/>
                  </a:lnTo>
                  <a:lnTo>
                    <a:pt x="3176" y="10754"/>
                  </a:lnTo>
                  <a:lnTo>
                    <a:pt x="3189" y="10927"/>
                  </a:lnTo>
                  <a:lnTo>
                    <a:pt x="3163" y="11114"/>
                  </a:lnTo>
                  <a:lnTo>
                    <a:pt x="2629" y="14250"/>
                  </a:lnTo>
                  <a:lnTo>
                    <a:pt x="2616" y="14356"/>
                  </a:lnTo>
                  <a:lnTo>
                    <a:pt x="2602" y="14476"/>
                  </a:lnTo>
                  <a:lnTo>
                    <a:pt x="2602" y="14583"/>
                  </a:lnTo>
                  <a:lnTo>
                    <a:pt x="2616" y="14690"/>
                  </a:lnTo>
                  <a:lnTo>
                    <a:pt x="2656" y="14903"/>
                  </a:lnTo>
                  <a:lnTo>
                    <a:pt x="2722" y="15103"/>
                  </a:lnTo>
                  <a:lnTo>
                    <a:pt x="2816" y="15277"/>
                  </a:lnTo>
                  <a:lnTo>
                    <a:pt x="2936" y="15450"/>
                  </a:lnTo>
                  <a:lnTo>
                    <a:pt x="3069" y="15597"/>
                  </a:lnTo>
                  <a:lnTo>
                    <a:pt x="3229" y="15730"/>
                  </a:lnTo>
                  <a:lnTo>
                    <a:pt x="3403" y="15837"/>
                  </a:lnTo>
                  <a:lnTo>
                    <a:pt x="3590" y="15917"/>
                  </a:lnTo>
                  <a:lnTo>
                    <a:pt x="3776" y="15984"/>
                  </a:lnTo>
                  <a:lnTo>
                    <a:pt x="3990" y="16011"/>
                  </a:lnTo>
                  <a:lnTo>
                    <a:pt x="4190" y="16024"/>
                  </a:lnTo>
                  <a:lnTo>
                    <a:pt x="4403" y="15997"/>
                  </a:lnTo>
                  <a:lnTo>
                    <a:pt x="4510" y="15971"/>
                  </a:lnTo>
                  <a:lnTo>
                    <a:pt x="4617" y="15931"/>
                  </a:lnTo>
                  <a:lnTo>
                    <a:pt x="4724" y="15891"/>
                  </a:lnTo>
                  <a:lnTo>
                    <a:pt x="4830" y="15851"/>
                  </a:lnTo>
                  <a:lnTo>
                    <a:pt x="7632" y="14370"/>
                  </a:lnTo>
                  <a:lnTo>
                    <a:pt x="7806" y="14290"/>
                  </a:lnTo>
                  <a:lnTo>
                    <a:pt x="7979" y="14236"/>
                  </a:lnTo>
                  <a:lnTo>
                    <a:pt x="8166" y="14210"/>
                  </a:lnTo>
                  <a:lnTo>
                    <a:pt x="8339" y="14196"/>
                  </a:lnTo>
                  <a:lnTo>
                    <a:pt x="8526" y="14210"/>
                  </a:lnTo>
                  <a:lnTo>
                    <a:pt x="8700" y="14236"/>
                  </a:lnTo>
                  <a:lnTo>
                    <a:pt x="8886" y="14290"/>
                  </a:lnTo>
                  <a:lnTo>
                    <a:pt x="9046" y="14370"/>
                  </a:lnTo>
                  <a:lnTo>
                    <a:pt x="11862" y="15851"/>
                  </a:lnTo>
                  <a:lnTo>
                    <a:pt x="11968" y="15891"/>
                  </a:lnTo>
                  <a:lnTo>
                    <a:pt x="12075" y="15931"/>
                  </a:lnTo>
                  <a:lnTo>
                    <a:pt x="12168" y="15971"/>
                  </a:lnTo>
                  <a:lnTo>
                    <a:pt x="12275" y="15997"/>
                  </a:lnTo>
                  <a:lnTo>
                    <a:pt x="12489" y="16024"/>
                  </a:lnTo>
                  <a:lnTo>
                    <a:pt x="12702" y="16011"/>
                  </a:lnTo>
                  <a:lnTo>
                    <a:pt x="12902" y="15984"/>
                  </a:lnTo>
                  <a:lnTo>
                    <a:pt x="13102" y="15917"/>
                  </a:lnTo>
                  <a:lnTo>
                    <a:pt x="13289" y="15837"/>
                  </a:lnTo>
                  <a:lnTo>
                    <a:pt x="13463" y="15730"/>
                  </a:lnTo>
                  <a:lnTo>
                    <a:pt x="13609" y="15597"/>
                  </a:lnTo>
                  <a:lnTo>
                    <a:pt x="13756" y="15450"/>
                  </a:lnTo>
                  <a:lnTo>
                    <a:pt x="13863" y="15277"/>
                  </a:lnTo>
                  <a:lnTo>
                    <a:pt x="13956" y="15103"/>
                  </a:lnTo>
                  <a:lnTo>
                    <a:pt x="14036" y="14903"/>
                  </a:lnTo>
                  <a:lnTo>
                    <a:pt x="14076" y="14690"/>
                  </a:lnTo>
                  <a:lnTo>
                    <a:pt x="14076" y="14583"/>
                  </a:lnTo>
                  <a:lnTo>
                    <a:pt x="14076" y="14476"/>
                  </a:lnTo>
                  <a:lnTo>
                    <a:pt x="14076" y="14356"/>
                  </a:lnTo>
                  <a:lnTo>
                    <a:pt x="14063" y="14250"/>
                  </a:lnTo>
                  <a:lnTo>
                    <a:pt x="13529" y="11114"/>
                  </a:lnTo>
                  <a:lnTo>
                    <a:pt x="13503" y="10927"/>
                  </a:lnTo>
                  <a:lnTo>
                    <a:pt x="13503" y="10754"/>
                  </a:lnTo>
                  <a:lnTo>
                    <a:pt x="13529" y="10567"/>
                  </a:lnTo>
                  <a:lnTo>
                    <a:pt x="13583" y="10394"/>
                  </a:lnTo>
                  <a:lnTo>
                    <a:pt x="13636" y="10220"/>
                  </a:lnTo>
                  <a:lnTo>
                    <a:pt x="13730" y="10060"/>
                  </a:lnTo>
                  <a:lnTo>
                    <a:pt x="13836" y="9913"/>
                  </a:lnTo>
                  <a:lnTo>
                    <a:pt x="13956" y="9780"/>
                  </a:lnTo>
                  <a:lnTo>
                    <a:pt x="16238" y="7565"/>
                  </a:lnTo>
                  <a:lnTo>
                    <a:pt x="16318" y="7472"/>
                  </a:lnTo>
                  <a:lnTo>
                    <a:pt x="16385" y="7392"/>
                  </a:lnTo>
                  <a:lnTo>
                    <a:pt x="16451" y="7298"/>
                  </a:lnTo>
                  <a:lnTo>
                    <a:pt x="16505" y="7205"/>
                  </a:lnTo>
                  <a:lnTo>
                    <a:pt x="16598" y="7005"/>
                  </a:lnTo>
                  <a:lnTo>
                    <a:pt x="16651" y="6805"/>
                  </a:lnTo>
                  <a:lnTo>
                    <a:pt x="16691" y="6605"/>
                  </a:lnTo>
                  <a:lnTo>
                    <a:pt x="16691" y="6404"/>
                  </a:lnTo>
                  <a:lnTo>
                    <a:pt x="16665" y="6204"/>
                  </a:lnTo>
                  <a:lnTo>
                    <a:pt x="16611" y="6004"/>
                  </a:lnTo>
                  <a:lnTo>
                    <a:pt x="16545" y="5817"/>
                  </a:lnTo>
                  <a:lnTo>
                    <a:pt x="16438" y="5644"/>
                  </a:lnTo>
                  <a:lnTo>
                    <a:pt x="16318" y="5470"/>
                  </a:lnTo>
                  <a:lnTo>
                    <a:pt x="16171" y="5324"/>
                  </a:lnTo>
                  <a:lnTo>
                    <a:pt x="16011" y="5204"/>
                  </a:lnTo>
                  <a:lnTo>
                    <a:pt x="15824" y="5097"/>
                  </a:lnTo>
                  <a:lnTo>
                    <a:pt x="15717" y="5057"/>
                  </a:lnTo>
                  <a:lnTo>
                    <a:pt x="15611" y="5017"/>
                  </a:lnTo>
                  <a:lnTo>
                    <a:pt x="15504" y="4990"/>
                  </a:lnTo>
                  <a:lnTo>
                    <a:pt x="15397" y="4977"/>
                  </a:lnTo>
                  <a:lnTo>
                    <a:pt x="12249" y="4510"/>
                  </a:lnTo>
                  <a:lnTo>
                    <a:pt x="12075" y="4483"/>
                  </a:lnTo>
                  <a:lnTo>
                    <a:pt x="11902" y="4416"/>
                  </a:lnTo>
                  <a:lnTo>
                    <a:pt x="11728" y="4336"/>
                  </a:lnTo>
                  <a:lnTo>
                    <a:pt x="11581" y="4243"/>
                  </a:lnTo>
                  <a:lnTo>
                    <a:pt x="11435" y="4123"/>
                  </a:lnTo>
                  <a:lnTo>
                    <a:pt x="11315" y="3990"/>
                  </a:lnTo>
                  <a:lnTo>
                    <a:pt x="11195" y="3843"/>
                  </a:lnTo>
                  <a:lnTo>
                    <a:pt x="11114" y="3683"/>
                  </a:lnTo>
                  <a:lnTo>
                    <a:pt x="9700" y="841"/>
                  </a:lnTo>
                  <a:lnTo>
                    <a:pt x="9647" y="734"/>
                  </a:lnTo>
                  <a:lnTo>
                    <a:pt x="9593" y="641"/>
                  </a:lnTo>
                  <a:lnTo>
                    <a:pt x="9527" y="547"/>
                  </a:lnTo>
                  <a:lnTo>
                    <a:pt x="9447" y="467"/>
                  </a:lnTo>
                  <a:lnTo>
                    <a:pt x="9300" y="320"/>
                  </a:lnTo>
                  <a:lnTo>
                    <a:pt x="9127" y="200"/>
                  </a:lnTo>
                  <a:lnTo>
                    <a:pt x="8940" y="107"/>
                  </a:lnTo>
                  <a:lnTo>
                    <a:pt x="8740" y="54"/>
                  </a:lnTo>
                  <a:lnTo>
                    <a:pt x="8553" y="14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4193047" y="1839808"/>
              <a:ext cx="4481" cy="1493103"/>
            </a:xfrm>
            <a:custGeom>
              <a:avLst/>
              <a:gdLst/>
              <a:ahLst/>
              <a:cxnLst/>
              <a:rect l="l" t="t" r="r" b="b"/>
              <a:pathLst>
                <a:path w="254" h="84643" extrusionOk="0">
                  <a:moveTo>
                    <a:pt x="0" y="1"/>
                  </a:moveTo>
                  <a:lnTo>
                    <a:pt x="0" y="84643"/>
                  </a:lnTo>
                  <a:lnTo>
                    <a:pt x="254" y="84643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4111144" y="3296642"/>
              <a:ext cx="168286" cy="160065"/>
            </a:xfrm>
            <a:custGeom>
              <a:avLst/>
              <a:gdLst/>
              <a:ahLst/>
              <a:cxnLst/>
              <a:rect l="l" t="t" r="r" b="b"/>
              <a:pathLst>
                <a:path w="9540" h="9074" extrusionOk="0">
                  <a:moveTo>
                    <a:pt x="4777" y="1"/>
                  </a:moveTo>
                  <a:lnTo>
                    <a:pt x="3296" y="2990"/>
                  </a:lnTo>
                  <a:lnTo>
                    <a:pt x="0" y="3457"/>
                  </a:lnTo>
                  <a:lnTo>
                    <a:pt x="2388" y="5791"/>
                  </a:lnTo>
                  <a:lnTo>
                    <a:pt x="1828" y="9074"/>
                  </a:lnTo>
                  <a:lnTo>
                    <a:pt x="4777" y="7526"/>
                  </a:lnTo>
                  <a:lnTo>
                    <a:pt x="7725" y="9074"/>
                  </a:lnTo>
                  <a:lnTo>
                    <a:pt x="7151" y="5791"/>
                  </a:lnTo>
                  <a:lnTo>
                    <a:pt x="9540" y="3457"/>
                  </a:lnTo>
                  <a:lnTo>
                    <a:pt x="6244" y="2990"/>
                  </a:lnTo>
                  <a:lnTo>
                    <a:pt x="47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3830598" y="1666830"/>
              <a:ext cx="315156" cy="221488"/>
            </a:xfrm>
            <a:custGeom>
              <a:avLst/>
              <a:gdLst/>
              <a:ahLst/>
              <a:cxnLst/>
              <a:rect l="l" t="t" r="r" b="b"/>
              <a:pathLst>
                <a:path w="17866" h="12556" extrusionOk="0">
                  <a:moveTo>
                    <a:pt x="5164" y="0"/>
                  </a:moveTo>
                  <a:lnTo>
                    <a:pt x="0" y="5017"/>
                  </a:lnTo>
                  <a:lnTo>
                    <a:pt x="601" y="5951"/>
                  </a:lnTo>
                  <a:lnTo>
                    <a:pt x="1201" y="6885"/>
                  </a:lnTo>
                  <a:lnTo>
                    <a:pt x="1828" y="7819"/>
                  </a:lnTo>
                  <a:lnTo>
                    <a:pt x="2469" y="8739"/>
                  </a:lnTo>
                  <a:lnTo>
                    <a:pt x="3136" y="9647"/>
                  </a:lnTo>
                  <a:lnTo>
                    <a:pt x="3469" y="10100"/>
                  </a:lnTo>
                  <a:lnTo>
                    <a:pt x="3816" y="10541"/>
                  </a:lnTo>
                  <a:lnTo>
                    <a:pt x="4176" y="10967"/>
                  </a:lnTo>
                  <a:lnTo>
                    <a:pt x="4537" y="11394"/>
                  </a:lnTo>
                  <a:lnTo>
                    <a:pt x="4897" y="11821"/>
                  </a:lnTo>
                  <a:lnTo>
                    <a:pt x="5271" y="12235"/>
                  </a:lnTo>
                  <a:lnTo>
                    <a:pt x="6845" y="12355"/>
                  </a:lnTo>
                  <a:lnTo>
                    <a:pt x="8406" y="12462"/>
                  </a:lnTo>
                  <a:lnTo>
                    <a:pt x="9180" y="12502"/>
                  </a:lnTo>
                  <a:lnTo>
                    <a:pt x="9967" y="12529"/>
                  </a:lnTo>
                  <a:lnTo>
                    <a:pt x="10741" y="12555"/>
                  </a:lnTo>
                  <a:lnTo>
                    <a:pt x="11515" y="12555"/>
                  </a:lnTo>
                  <a:lnTo>
                    <a:pt x="12849" y="12542"/>
                  </a:lnTo>
                  <a:lnTo>
                    <a:pt x="14490" y="12502"/>
                  </a:lnTo>
                  <a:lnTo>
                    <a:pt x="15330" y="12475"/>
                  </a:lnTo>
                  <a:lnTo>
                    <a:pt x="16144" y="12435"/>
                  </a:lnTo>
                  <a:lnTo>
                    <a:pt x="16878" y="12382"/>
                  </a:lnTo>
                  <a:lnTo>
                    <a:pt x="17492" y="12328"/>
                  </a:lnTo>
                  <a:lnTo>
                    <a:pt x="17532" y="12062"/>
                  </a:lnTo>
                  <a:lnTo>
                    <a:pt x="17572" y="11728"/>
                  </a:lnTo>
                  <a:lnTo>
                    <a:pt x="17665" y="10967"/>
                  </a:lnTo>
                  <a:lnTo>
                    <a:pt x="17732" y="10074"/>
                  </a:lnTo>
                  <a:lnTo>
                    <a:pt x="17785" y="9140"/>
                  </a:lnTo>
                  <a:lnTo>
                    <a:pt x="17839" y="8219"/>
                  </a:lnTo>
                  <a:lnTo>
                    <a:pt x="17852" y="7365"/>
                  </a:lnTo>
                  <a:lnTo>
                    <a:pt x="17865" y="6645"/>
                  </a:lnTo>
                  <a:lnTo>
                    <a:pt x="17852" y="6364"/>
                  </a:lnTo>
                  <a:lnTo>
                    <a:pt x="17839" y="6124"/>
                  </a:lnTo>
                  <a:lnTo>
                    <a:pt x="16785" y="6018"/>
                  </a:lnTo>
                  <a:lnTo>
                    <a:pt x="15624" y="5884"/>
                  </a:lnTo>
                  <a:lnTo>
                    <a:pt x="13116" y="5657"/>
                  </a:lnTo>
                  <a:lnTo>
                    <a:pt x="10621" y="5444"/>
                  </a:lnTo>
                  <a:lnTo>
                    <a:pt x="8406" y="5257"/>
                  </a:lnTo>
                  <a:lnTo>
                    <a:pt x="7592" y="4003"/>
                  </a:lnTo>
                  <a:lnTo>
                    <a:pt x="6751" y="2642"/>
                  </a:lnTo>
                  <a:lnTo>
                    <a:pt x="5911" y="1281"/>
                  </a:lnTo>
                  <a:lnTo>
                    <a:pt x="5164" y="0"/>
                  </a:lnTo>
                  <a:close/>
                </a:path>
              </a:pathLst>
            </a:custGeom>
            <a:solidFill>
              <a:srgbClr val="FFC2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3830598" y="1666830"/>
              <a:ext cx="315156" cy="221488"/>
            </a:xfrm>
            <a:custGeom>
              <a:avLst/>
              <a:gdLst/>
              <a:ahLst/>
              <a:cxnLst/>
              <a:rect l="l" t="t" r="r" b="b"/>
              <a:pathLst>
                <a:path w="17866" h="12556" fill="none" extrusionOk="0">
                  <a:moveTo>
                    <a:pt x="5164" y="0"/>
                  </a:moveTo>
                  <a:lnTo>
                    <a:pt x="5164" y="0"/>
                  </a:lnTo>
                  <a:lnTo>
                    <a:pt x="5911" y="1281"/>
                  </a:lnTo>
                  <a:lnTo>
                    <a:pt x="6751" y="2642"/>
                  </a:lnTo>
                  <a:lnTo>
                    <a:pt x="7592" y="4003"/>
                  </a:lnTo>
                  <a:lnTo>
                    <a:pt x="8406" y="5257"/>
                  </a:lnTo>
                  <a:lnTo>
                    <a:pt x="8406" y="5257"/>
                  </a:lnTo>
                  <a:lnTo>
                    <a:pt x="10621" y="5444"/>
                  </a:lnTo>
                  <a:lnTo>
                    <a:pt x="13116" y="5657"/>
                  </a:lnTo>
                  <a:lnTo>
                    <a:pt x="15624" y="5884"/>
                  </a:lnTo>
                  <a:lnTo>
                    <a:pt x="16785" y="6018"/>
                  </a:lnTo>
                  <a:lnTo>
                    <a:pt x="17839" y="6124"/>
                  </a:lnTo>
                  <a:lnTo>
                    <a:pt x="17839" y="6124"/>
                  </a:lnTo>
                  <a:lnTo>
                    <a:pt x="17852" y="6364"/>
                  </a:lnTo>
                  <a:lnTo>
                    <a:pt x="17865" y="6645"/>
                  </a:lnTo>
                  <a:lnTo>
                    <a:pt x="17852" y="7365"/>
                  </a:lnTo>
                  <a:lnTo>
                    <a:pt x="17839" y="8219"/>
                  </a:lnTo>
                  <a:lnTo>
                    <a:pt x="17785" y="9140"/>
                  </a:lnTo>
                  <a:lnTo>
                    <a:pt x="17732" y="10074"/>
                  </a:lnTo>
                  <a:lnTo>
                    <a:pt x="17665" y="10967"/>
                  </a:lnTo>
                  <a:lnTo>
                    <a:pt x="17572" y="11728"/>
                  </a:lnTo>
                  <a:lnTo>
                    <a:pt x="17532" y="12062"/>
                  </a:lnTo>
                  <a:lnTo>
                    <a:pt x="17492" y="12328"/>
                  </a:lnTo>
                  <a:lnTo>
                    <a:pt x="17492" y="12328"/>
                  </a:lnTo>
                  <a:lnTo>
                    <a:pt x="16878" y="12382"/>
                  </a:lnTo>
                  <a:lnTo>
                    <a:pt x="16144" y="12435"/>
                  </a:lnTo>
                  <a:lnTo>
                    <a:pt x="15330" y="12475"/>
                  </a:lnTo>
                  <a:lnTo>
                    <a:pt x="14490" y="12502"/>
                  </a:lnTo>
                  <a:lnTo>
                    <a:pt x="12849" y="12542"/>
                  </a:lnTo>
                  <a:lnTo>
                    <a:pt x="11515" y="12555"/>
                  </a:lnTo>
                  <a:lnTo>
                    <a:pt x="11515" y="12555"/>
                  </a:lnTo>
                  <a:lnTo>
                    <a:pt x="10741" y="12555"/>
                  </a:lnTo>
                  <a:lnTo>
                    <a:pt x="9967" y="12529"/>
                  </a:lnTo>
                  <a:lnTo>
                    <a:pt x="9180" y="12502"/>
                  </a:lnTo>
                  <a:lnTo>
                    <a:pt x="8406" y="12462"/>
                  </a:lnTo>
                  <a:lnTo>
                    <a:pt x="6845" y="12355"/>
                  </a:lnTo>
                  <a:lnTo>
                    <a:pt x="5271" y="12235"/>
                  </a:lnTo>
                  <a:lnTo>
                    <a:pt x="5271" y="12235"/>
                  </a:lnTo>
                  <a:lnTo>
                    <a:pt x="4897" y="11821"/>
                  </a:lnTo>
                  <a:lnTo>
                    <a:pt x="4537" y="11394"/>
                  </a:lnTo>
                  <a:lnTo>
                    <a:pt x="4176" y="10967"/>
                  </a:lnTo>
                  <a:lnTo>
                    <a:pt x="3816" y="10541"/>
                  </a:lnTo>
                  <a:lnTo>
                    <a:pt x="3469" y="10100"/>
                  </a:lnTo>
                  <a:lnTo>
                    <a:pt x="3136" y="9647"/>
                  </a:lnTo>
                  <a:lnTo>
                    <a:pt x="2469" y="8739"/>
                  </a:lnTo>
                  <a:lnTo>
                    <a:pt x="1828" y="7819"/>
                  </a:lnTo>
                  <a:lnTo>
                    <a:pt x="1201" y="6885"/>
                  </a:lnTo>
                  <a:lnTo>
                    <a:pt x="601" y="5951"/>
                  </a:lnTo>
                  <a:lnTo>
                    <a:pt x="0" y="5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3152075" y="1562101"/>
              <a:ext cx="256080" cy="473546"/>
            </a:xfrm>
            <a:custGeom>
              <a:avLst/>
              <a:gdLst/>
              <a:ahLst/>
              <a:cxnLst/>
              <a:rect l="l" t="t" r="r" b="b"/>
              <a:pathLst>
                <a:path w="14517" h="26845" extrusionOk="0">
                  <a:moveTo>
                    <a:pt x="9660" y="0"/>
                  </a:moveTo>
                  <a:lnTo>
                    <a:pt x="9193" y="841"/>
                  </a:lnTo>
                  <a:lnTo>
                    <a:pt x="8739" y="1708"/>
                  </a:lnTo>
                  <a:lnTo>
                    <a:pt x="8299" y="2588"/>
                  </a:lnTo>
                  <a:lnTo>
                    <a:pt x="7872" y="3482"/>
                  </a:lnTo>
                  <a:lnTo>
                    <a:pt x="7445" y="4376"/>
                  </a:lnTo>
                  <a:lnTo>
                    <a:pt x="7032" y="5284"/>
                  </a:lnTo>
                  <a:lnTo>
                    <a:pt x="6631" y="6191"/>
                  </a:lnTo>
                  <a:lnTo>
                    <a:pt x="6244" y="7111"/>
                  </a:lnTo>
                  <a:lnTo>
                    <a:pt x="5871" y="8019"/>
                  </a:lnTo>
                  <a:lnTo>
                    <a:pt x="5497" y="8939"/>
                  </a:lnTo>
                  <a:lnTo>
                    <a:pt x="5150" y="9847"/>
                  </a:lnTo>
                  <a:lnTo>
                    <a:pt x="4803" y="10754"/>
                  </a:lnTo>
                  <a:lnTo>
                    <a:pt x="4136" y="12555"/>
                  </a:lnTo>
                  <a:lnTo>
                    <a:pt x="3523" y="14303"/>
                  </a:lnTo>
                  <a:lnTo>
                    <a:pt x="2936" y="16011"/>
                  </a:lnTo>
                  <a:lnTo>
                    <a:pt x="2402" y="17665"/>
                  </a:lnTo>
                  <a:lnTo>
                    <a:pt x="1895" y="19226"/>
                  </a:lnTo>
                  <a:lnTo>
                    <a:pt x="1441" y="20694"/>
                  </a:lnTo>
                  <a:lnTo>
                    <a:pt x="641" y="23282"/>
                  </a:lnTo>
                  <a:lnTo>
                    <a:pt x="307" y="24389"/>
                  </a:lnTo>
                  <a:lnTo>
                    <a:pt x="0" y="25337"/>
                  </a:lnTo>
                  <a:lnTo>
                    <a:pt x="574" y="25590"/>
                  </a:lnTo>
                  <a:lnTo>
                    <a:pt x="1081" y="25804"/>
                  </a:lnTo>
                  <a:lnTo>
                    <a:pt x="1548" y="25977"/>
                  </a:lnTo>
                  <a:lnTo>
                    <a:pt x="2002" y="26137"/>
                  </a:lnTo>
                  <a:lnTo>
                    <a:pt x="2482" y="26284"/>
                  </a:lnTo>
                  <a:lnTo>
                    <a:pt x="3016" y="26444"/>
                  </a:lnTo>
                  <a:lnTo>
                    <a:pt x="4363" y="26844"/>
                  </a:lnTo>
                  <a:lnTo>
                    <a:pt x="4777" y="25950"/>
                  </a:lnTo>
                  <a:lnTo>
                    <a:pt x="5310" y="24763"/>
                  </a:lnTo>
                  <a:lnTo>
                    <a:pt x="6685" y="21628"/>
                  </a:lnTo>
                  <a:lnTo>
                    <a:pt x="8326" y="17838"/>
                  </a:lnTo>
                  <a:lnTo>
                    <a:pt x="10060" y="13822"/>
                  </a:lnTo>
                  <a:lnTo>
                    <a:pt x="13129" y="6671"/>
                  </a:lnTo>
                  <a:lnTo>
                    <a:pt x="14516" y="3416"/>
                  </a:lnTo>
                  <a:lnTo>
                    <a:pt x="14250" y="3229"/>
                  </a:lnTo>
                  <a:lnTo>
                    <a:pt x="13969" y="3029"/>
                  </a:lnTo>
                  <a:lnTo>
                    <a:pt x="13382" y="2575"/>
                  </a:lnTo>
                  <a:lnTo>
                    <a:pt x="12128" y="1574"/>
                  </a:lnTo>
                  <a:lnTo>
                    <a:pt x="11488" y="1094"/>
                  </a:lnTo>
                  <a:lnTo>
                    <a:pt x="11168" y="854"/>
                  </a:lnTo>
                  <a:lnTo>
                    <a:pt x="10861" y="641"/>
                  </a:lnTo>
                  <a:lnTo>
                    <a:pt x="10554" y="454"/>
                  </a:lnTo>
                  <a:lnTo>
                    <a:pt x="10247" y="267"/>
                  </a:lnTo>
                  <a:lnTo>
                    <a:pt x="9940" y="120"/>
                  </a:lnTo>
                  <a:lnTo>
                    <a:pt x="9660" y="0"/>
                  </a:lnTo>
                  <a:close/>
                </a:path>
              </a:pathLst>
            </a:custGeom>
            <a:solidFill>
              <a:srgbClr val="FFC2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3751747" y="1490553"/>
              <a:ext cx="199597" cy="284322"/>
            </a:xfrm>
            <a:custGeom>
              <a:avLst/>
              <a:gdLst/>
              <a:ahLst/>
              <a:cxnLst/>
              <a:rect l="l" t="t" r="r" b="b"/>
              <a:pathLst>
                <a:path w="11315" h="16118" extrusionOk="0">
                  <a:moveTo>
                    <a:pt x="4564" y="0"/>
                  </a:moveTo>
                  <a:lnTo>
                    <a:pt x="1" y="7485"/>
                  </a:lnTo>
                  <a:lnTo>
                    <a:pt x="4350" y="16117"/>
                  </a:lnTo>
                  <a:lnTo>
                    <a:pt x="4684" y="16064"/>
                  </a:lnTo>
                  <a:lnTo>
                    <a:pt x="5031" y="15984"/>
                  </a:lnTo>
                  <a:lnTo>
                    <a:pt x="5364" y="15877"/>
                  </a:lnTo>
                  <a:lnTo>
                    <a:pt x="5698" y="15770"/>
                  </a:lnTo>
                  <a:lnTo>
                    <a:pt x="6018" y="15637"/>
                  </a:lnTo>
                  <a:lnTo>
                    <a:pt x="6352" y="15504"/>
                  </a:lnTo>
                  <a:lnTo>
                    <a:pt x="6658" y="15343"/>
                  </a:lnTo>
                  <a:lnTo>
                    <a:pt x="6979" y="15183"/>
                  </a:lnTo>
                  <a:lnTo>
                    <a:pt x="7286" y="15010"/>
                  </a:lnTo>
                  <a:lnTo>
                    <a:pt x="7579" y="14823"/>
                  </a:lnTo>
                  <a:lnTo>
                    <a:pt x="7873" y="14636"/>
                  </a:lnTo>
                  <a:lnTo>
                    <a:pt x="8153" y="14450"/>
                  </a:lnTo>
                  <a:lnTo>
                    <a:pt x="8700" y="14049"/>
                  </a:lnTo>
                  <a:lnTo>
                    <a:pt x="9207" y="13662"/>
                  </a:lnTo>
                  <a:lnTo>
                    <a:pt x="9660" y="13262"/>
                  </a:lnTo>
                  <a:lnTo>
                    <a:pt x="10074" y="12889"/>
                  </a:lnTo>
                  <a:lnTo>
                    <a:pt x="10434" y="12542"/>
                  </a:lnTo>
                  <a:lnTo>
                    <a:pt x="10741" y="12235"/>
                  </a:lnTo>
                  <a:lnTo>
                    <a:pt x="11168" y="11781"/>
                  </a:lnTo>
                  <a:lnTo>
                    <a:pt x="11315" y="11608"/>
                  </a:lnTo>
                  <a:lnTo>
                    <a:pt x="11155" y="11234"/>
                  </a:lnTo>
                  <a:lnTo>
                    <a:pt x="10981" y="10834"/>
                  </a:lnTo>
                  <a:lnTo>
                    <a:pt x="10568" y="9980"/>
                  </a:lnTo>
                  <a:lnTo>
                    <a:pt x="10101" y="9086"/>
                  </a:lnTo>
                  <a:lnTo>
                    <a:pt x="9594" y="8139"/>
                  </a:lnTo>
                  <a:lnTo>
                    <a:pt x="9047" y="7178"/>
                  </a:lnTo>
                  <a:lnTo>
                    <a:pt x="8473" y="6218"/>
                  </a:lnTo>
                  <a:lnTo>
                    <a:pt x="7913" y="5257"/>
                  </a:lnTo>
                  <a:lnTo>
                    <a:pt x="7339" y="4336"/>
                  </a:lnTo>
                  <a:lnTo>
                    <a:pt x="6272" y="2642"/>
                  </a:lnTo>
                  <a:lnTo>
                    <a:pt x="5391" y="1268"/>
                  </a:lnTo>
                  <a:lnTo>
                    <a:pt x="45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3304573" y="1385348"/>
              <a:ext cx="221029" cy="254192"/>
            </a:xfrm>
            <a:custGeom>
              <a:avLst/>
              <a:gdLst/>
              <a:ahLst/>
              <a:cxnLst/>
              <a:rect l="l" t="t" r="r" b="b"/>
              <a:pathLst>
                <a:path w="12530" h="14410" extrusionOk="0">
                  <a:moveTo>
                    <a:pt x="12516" y="0"/>
                  </a:moveTo>
                  <a:lnTo>
                    <a:pt x="12196" y="120"/>
                  </a:lnTo>
                  <a:lnTo>
                    <a:pt x="11809" y="280"/>
                  </a:lnTo>
                  <a:lnTo>
                    <a:pt x="11302" y="494"/>
                  </a:lnTo>
                  <a:lnTo>
                    <a:pt x="10675" y="801"/>
                  </a:lnTo>
                  <a:lnTo>
                    <a:pt x="9941" y="1174"/>
                  </a:lnTo>
                  <a:lnTo>
                    <a:pt x="9541" y="1388"/>
                  </a:lnTo>
                  <a:lnTo>
                    <a:pt x="9114" y="1628"/>
                  </a:lnTo>
                  <a:lnTo>
                    <a:pt x="8673" y="1895"/>
                  </a:lnTo>
                  <a:lnTo>
                    <a:pt x="8220" y="2188"/>
                  </a:lnTo>
                  <a:lnTo>
                    <a:pt x="7753" y="2495"/>
                  </a:lnTo>
                  <a:lnTo>
                    <a:pt x="7259" y="2829"/>
                  </a:lnTo>
                  <a:lnTo>
                    <a:pt x="6765" y="3176"/>
                  </a:lnTo>
                  <a:lnTo>
                    <a:pt x="6258" y="3563"/>
                  </a:lnTo>
                  <a:lnTo>
                    <a:pt x="5751" y="3976"/>
                  </a:lnTo>
                  <a:lnTo>
                    <a:pt x="5218" y="4403"/>
                  </a:lnTo>
                  <a:lnTo>
                    <a:pt x="4697" y="4870"/>
                  </a:lnTo>
                  <a:lnTo>
                    <a:pt x="4164" y="5350"/>
                  </a:lnTo>
                  <a:lnTo>
                    <a:pt x="3630" y="5871"/>
                  </a:lnTo>
                  <a:lnTo>
                    <a:pt x="3096" y="6418"/>
                  </a:lnTo>
                  <a:lnTo>
                    <a:pt x="2563" y="6991"/>
                  </a:lnTo>
                  <a:lnTo>
                    <a:pt x="2042" y="7592"/>
                  </a:lnTo>
                  <a:lnTo>
                    <a:pt x="1522" y="8232"/>
                  </a:lnTo>
                  <a:lnTo>
                    <a:pt x="1002" y="8886"/>
                  </a:lnTo>
                  <a:lnTo>
                    <a:pt x="495" y="9593"/>
                  </a:lnTo>
                  <a:lnTo>
                    <a:pt x="1" y="10314"/>
                  </a:lnTo>
                  <a:lnTo>
                    <a:pt x="108" y="10447"/>
                  </a:lnTo>
                  <a:lnTo>
                    <a:pt x="401" y="10781"/>
                  </a:lnTo>
                  <a:lnTo>
                    <a:pt x="895" y="11288"/>
                  </a:lnTo>
                  <a:lnTo>
                    <a:pt x="1202" y="11581"/>
                  </a:lnTo>
                  <a:lnTo>
                    <a:pt x="1535" y="11901"/>
                  </a:lnTo>
                  <a:lnTo>
                    <a:pt x="1909" y="12235"/>
                  </a:lnTo>
                  <a:lnTo>
                    <a:pt x="2323" y="12568"/>
                  </a:lnTo>
                  <a:lnTo>
                    <a:pt x="2763" y="12915"/>
                  </a:lnTo>
                  <a:lnTo>
                    <a:pt x="3230" y="13249"/>
                  </a:lnTo>
                  <a:lnTo>
                    <a:pt x="3723" y="13569"/>
                  </a:lnTo>
                  <a:lnTo>
                    <a:pt x="4244" y="13876"/>
                  </a:lnTo>
                  <a:lnTo>
                    <a:pt x="4511" y="14023"/>
                  </a:lnTo>
                  <a:lnTo>
                    <a:pt x="4777" y="14156"/>
                  </a:lnTo>
                  <a:lnTo>
                    <a:pt x="5058" y="14290"/>
                  </a:lnTo>
                  <a:lnTo>
                    <a:pt x="5338" y="14410"/>
                  </a:lnTo>
                  <a:lnTo>
                    <a:pt x="5698" y="14196"/>
                  </a:lnTo>
                  <a:lnTo>
                    <a:pt x="6045" y="13969"/>
                  </a:lnTo>
                  <a:lnTo>
                    <a:pt x="6378" y="13729"/>
                  </a:lnTo>
                  <a:lnTo>
                    <a:pt x="6699" y="13489"/>
                  </a:lnTo>
                  <a:lnTo>
                    <a:pt x="7006" y="13236"/>
                  </a:lnTo>
                  <a:lnTo>
                    <a:pt x="7299" y="12995"/>
                  </a:lnTo>
                  <a:lnTo>
                    <a:pt x="7593" y="12729"/>
                  </a:lnTo>
                  <a:lnTo>
                    <a:pt x="7873" y="12462"/>
                  </a:lnTo>
                  <a:lnTo>
                    <a:pt x="8140" y="12195"/>
                  </a:lnTo>
                  <a:lnTo>
                    <a:pt x="8393" y="11928"/>
                  </a:lnTo>
                  <a:lnTo>
                    <a:pt x="8633" y="11648"/>
                  </a:lnTo>
                  <a:lnTo>
                    <a:pt x="8873" y="11368"/>
                  </a:lnTo>
                  <a:lnTo>
                    <a:pt x="9100" y="11087"/>
                  </a:lnTo>
                  <a:lnTo>
                    <a:pt x="9314" y="10794"/>
                  </a:lnTo>
                  <a:lnTo>
                    <a:pt x="9527" y="10500"/>
                  </a:lnTo>
                  <a:lnTo>
                    <a:pt x="9727" y="10207"/>
                  </a:lnTo>
                  <a:lnTo>
                    <a:pt x="9914" y="9913"/>
                  </a:lnTo>
                  <a:lnTo>
                    <a:pt x="10101" y="9620"/>
                  </a:lnTo>
                  <a:lnTo>
                    <a:pt x="10434" y="9019"/>
                  </a:lnTo>
                  <a:lnTo>
                    <a:pt x="10741" y="8419"/>
                  </a:lnTo>
                  <a:lnTo>
                    <a:pt x="11008" y="7819"/>
                  </a:lnTo>
                  <a:lnTo>
                    <a:pt x="11262" y="7232"/>
                  </a:lnTo>
                  <a:lnTo>
                    <a:pt x="11475" y="6631"/>
                  </a:lnTo>
                  <a:lnTo>
                    <a:pt x="11662" y="6058"/>
                  </a:lnTo>
                  <a:lnTo>
                    <a:pt x="11835" y="5484"/>
                  </a:lnTo>
                  <a:lnTo>
                    <a:pt x="11969" y="4923"/>
                  </a:lnTo>
                  <a:lnTo>
                    <a:pt x="12102" y="4376"/>
                  </a:lnTo>
                  <a:lnTo>
                    <a:pt x="12196" y="3843"/>
                  </a:lnTo>
                  <a:lnTo>
                    <a:pt x="12289" y="3349"/>
                  </a:lnTo>
                  <a:lnTo>
                    <a:pt x="12356" y="2869"/>
                  </a:lnTo>
                  <a:lnTo>
                    <a:pt x="12409" y="2415"/>
                  </a:lnTo>
                  <a:lnTo>
                    <a:pt x="12449" y="2002"/>
                  </a:lnTo>
                  <a:lnTo>
                    <a:pt x="12489" y="1601"/>
                  </a:lnTo>
                  <a:lnTo>
                    <a:pt x="12516" y="934"/>
                  </a:lnTo>
                  <a:lnTo>
                    <a:pt x="12529" y="441"/>
                  </a:lnTo>
                  <a:lnTo>
                    <a:pt x="12516" y="120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3278219" y="2786405"/>
              <a:ext cx="151827" cy="128754"/>
            </a:xfrm>
            <a:custGeom>
              <a:avLst/>
              <a:gdLst/>
              <a:ahLst/>
              <a:cxnLst/>
              <a:rect l="l" t="t" r="r" b="b"/>
              <a:pathLst>
                <a:path w="8607" h="7299" extrusionOk="0">
                  <a:moveTo>
                    <a:pt x="4764" y="0"/>
                  </a:moveTo>
                  <a:lnTo>
                    <a:pt x="4484" y="14"/>
                  </a:lnTo>
                  <a:lnTo>
                    <a:pt x="4203" y="40"/>
                  </a:lnTo>
                  <a:lnTo>
                    <a:pt x="3923" y="67"/>
                  </a:lnTo>
                  <a:lnTo>
                    <a:pt x="3643" y="107"/>
                  </a:lnTo>
                  <a:lnTo>
                    <a:pt x="3363" y="161"/>
                  </a:lnTo>
                  <a:lnTo>
                    <a:pt x="3083" y="214"/>
                  </a:lnTo>
                  <a:lnTo>
                    <a:pt x="2803" y="281"/>
                  </a:lnTo>
                  <a:lnTo>
                    <a:pt x="2536" y="347"/>
                  </a:lnTo>
                  <a:lnTo>
                    <a:pt x="2269" y="441"/>
                  </a:lnTo>
                  <a:lnTo>
                    <a:pt x="2002" y="521"/>
                  </a:lnTo>
                  <a:lnTo>
                    <a:pt x="1735" y="627"/>
                  </a:lnTo>
                  <a:lnTo>
                    <a:pt x="1468" y="734"/>
                  </a:lnTo>
                  <a:lnTo>
                    <a:pt x="1215" y="841"/>
                  </a:lnTo>
                  <a:lnTo>
                    <a:pt x="961" y="974"/>
                  </a:lnTo>
                  <a:lnTo>
                    <a:pt x="721" y="1108"/>
                  </a:lnTo>
                  <a:lnTo>
                    <a:pt x="481" y="1241"/>
                  </a:lnTo>
                  <a:lnTo>
                    <a:pt x="241" y="1401"/>
                  </a:lnTo>
                  <a:lnTo>
                    <a:pt x="1" y="1561"/>
                  </a:lnTo>
                  <a:lnTo>
                    <a:pt x="41" y="1908"/>
                  </a:lnTo>
                  <a:lnTo>
                    <a:pt x="94" y="2255"/>
                  </a:lnTo>
                  <a:lnTo>
                    <a:pt x="147" y="2575"/>
                  </a:lnTo>
                  <a:lnTo>
                    <a:pt x="228" y="2896"/>
                  </a:lnTo>
                  <a:lnTo>
                    <a:pt x="308" y="3202"/>
                  </a:lnTo>
                  <a:lnTo>
                    <a:pt x="401" y="3496"/>
                  </a:lnTo>
                  <a:lnTo>
                    <a:pt x="508" y="3790"/>
                  </a:lnTo>
                  <a:lnTo>
                    <a:pt x="628" y="4056"/>
                  </a:lnTo>
                  <a:lnTo>
                    <a:pt x="748" y="4323"/>
                  </a:lnTo>
                  <a:lnTo>
                    <a:pt x="881" y="4577"/>
                  </a:lnTo>
                  <a:lnTo>
                    <a:pt x="1028" y="4817"/>
                  </a:lnTo>
                  <a:lnTo>
                    <a:pt x="1175" y="5044"/>
                  </a:lnTo>
                  <a:lnTo>
                    <a:pt x="1335" y="5271"/>
                  </a:lnTo>
                  <a:lnTo>
                    <a:pt x="1508" y="5471"/>
                  </a:lnTo>
                  <a:lnTo>
                    <a:pt x="1668" y="5671"/>
                  </a:lnTo>
                  <a:lnTo>
                    <a:pt x="1842" y="5858"/>
                  </a:lnTo>
                  <a:lnTo>
                    <a:pt x="2029" y="6031"/>
                  </a:lnTo>
                  <a:lnTo>
                    <a:pt x="2215" y="6191"/>
                  </a:lnTo>
                  <a:lnTo>
                    <a:pt x="2402" y="6338"/>
                  </a:lnTo>
                  <a:lnTo>
                    <a:pt x="2602" y="6485"/>
                  </a:lnTo>
                  <a:lnTo>
                    <a:pt x="2803" y="6618"/>
                  </a:lnTo>
                  <a:lnTo>
                    <a:pt x="3003" y="6738"/>
                  </a:lnTo>
                  <a:lnTo>
                    <a:pt x="3203" y="6845"/>
                  </a:lnTo>
                  <a:lnTo>
                    <a:pt x="3403" y="6938"/>
                  </a:lnTo>
                  <a:lnTo>
                    <a:pt x="3603" y="7018"/>
                  </a:lnTo>
                  <a:lnTo>
                    <a:pt x="3817" y="7098"/>
                  </a:lnTo>
                  <a:lnTo>
                    <a:pt x="4017" y="7152"/>
                  </a:lnTo>
                  <a:lnTo>
                    <a:pt x="4230" y="7205"/>
                  </a:lnTo>
                  <a:lnTo>
                    <a:pt x="4430" y="7245"/>
                  </a:lnTo>
                  <a:lnTo>
                    <a:pt x="4630" y="7272"/>
                  </a:lnTo>
                  <a:lnTo>
                    <a:pt x="4830" y="7285"/>
                  </a:lnTo>
                  <a:lnTo>
                    <a:pt x="5031" y="7298"/>
                  </a:lnTo>
                  <a:lnTo>
                    <a:pt x="5284" y="7285"/>
                  </a:lnTo>
                  <a:lnTo>
                    <a:pt x="5511" y="7258"/>
                  </a:lnTo>
                  <a:lnTo>
                    <a:pt x="5738" y="7205"/>
                  </a:lnTo>
                  <a:lnTo>
                    <a:pt x="5951" y="7125"/>
                  </a:lnTo>
                  <a:lnTo>
                    <a:pt x="6151" y="7032"/>
                  </a:lnTo>
                  <a:lnTo>
                    <a:pt x="6351" y="6925"/>
                  </a:lnTo>
                  <a:lnTo>
                    <a:pt x="6525" y="6805"/>
                  </a:lnTo>
                  <a:lnTo>
                    <a:pt x="6698" y="6658"/>
                  </a:lnTo>
                  <a:lnTo>
                    <a:pt x="6872" y="6511"/>
                  </a:lnTo>
                  <a:lnTo>
                    <a:pt x="7019" y="6338"/>
                  </a:lnTo>
                  <a:lnTo>
                    <a:pt x="7165" y="6151"/>
                  </a:lnTo>
                  <a:lnTo>
                    <a:pt x="7299" y="5951"/>
                  </a:lnTo>
                  <a:lnTo>
                    <a:pt x="7432" y="5751"/>
                  </a:lnTo>
                  <a:lnTo>
                    <a:pt x="7552" y="5524"/>
                  </a:lnTo>
                  <a:lnTo>
                    <a:pt x="7672" y="5297"/>
                  </a:lnTo>
                  <a:lnTo>
                    <a:pt x="7779" y="5057"/>
                  </a:lnTo>
                  <a:lnTo>
                    <a:pt x="7872" y="4817"/>
                  </a:lnTo>
                  <a:lnTo>
                    <a:pt x="7966" y="4563"/>
                  </a:lnTo>
                  <a:lnTo>
                    <a:pt x="8046" y="4297"/>
                  </a:lnTo>
                  <a:lnTo>
                    <a:pt x="8126" y="4030"/>
                  </a:lnTo>
                  <a:lnTo>
                    <a:pt x="8259" y="3483"/>
                  </a:lnTo>
                  <a:lnTo>
                    <a:pt x="8366" y="2909"/>
                  </a:lnTo>
                  <a:lnTo>
                    <a:pt x="8460" y="2335"/>
                  </a:lnTo>
                  <a:lnTo>
                    <a:pt x="8526" y="1762"/>
                  </a:lnTo>
                  <a:lnTo>
                    <a:pt x="8566" y="1201"/>
                  </a:lnTo>
                  <a:lnTo>
                    <a:pt x="8606" y="654"/>
                  </a:lnTo>
                  <a:lnTo>
                    <a:pt x="8353" y="547"/>
                  </a:lnTo>
                  <a:lnTo>
                    <a:pt x="8086" y="454"/>
                  </a:lnTo>
                  <a:lnTo>
                    <a:pt x="7819" y="374"/>
                  </a:lnTo>
                  <a:lnTo>
                    <a:pt x="7552" y="307"/>
                  </a:lnTo>
                  <a:lnTo>
                    <a:pt x="7285" y="241"/>
                  </a:lnTo>
                  <a:lnTo>
                    <a:pt x="7005" y="174"/>
                  </a:lnTo>
                  <a:lnTo>
                    <a:pt x="6738" y="120"/>
                  </a:lnTo>
                  <a:lnTo>
                    <a:pt x="6458" y="80"/>
                  </a:lnTo>
                  <a:lnTo>
                    <a:pt x="6178" y="54"/>
                  </a:lnTo>
                  <a:lnTo>
                    <a:pt x="5898" y="27"/>
                  </a:lnTo>
                  <a:lnTo>
                    <a:pt x="56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3277760" y="2692031"/>
              <a:ext cx="152515" cy="121928"/>
            </a:xfrm>
            <a:custGeom>
              <a:avLst/>
              <a:gdLst/>
              <a:ahLst/>
              <a:cxnLst/>
              <a:rect l="l" t="t" r="r" b="b"/>
              <a:pathLst>
                <a:path w="8646" h="6912" extrusionOk="0">
                  <a:moveTo>
                    <a:pt x="1774" y="0"/>
                  </a:moveTo>
                  <a:lnTo>
                    <a:pt x="1574" y="347"/>
                  </a:lnTo>
                  <a:lnTo>
                    <a:pt x="1388" y="707"/>
                  </a:lnTo>
                  <a:lnTo>
                    <a:pt x="1201" y="1068"/>
                  </a:lnTo>
                  <a:lnTo>
                    <a:pt x="1041" y="1441"/>
                  </a:lnTo>
                  <a:lnTo>
                    <a:pt x="881" y="1815"/>
                  </a:lnTo>
                  <a:lnTo>
                    <a:pt x="734" y="2188"/>
                  </a:lnTo>
                  <a:lnTo>
                    <a:pt x="600" y="2575"/>
                  </a:lnTo>
                  <a:lnTo>
                    <a:pt x="480" y="2949"/>
                  </a:lnTo>
                  <a:lnTo>
                    <a:pt x="360" y="3336"/>
                  </a:lnTo>
                  <a:lnTo>
                    <a:pt x="267" y="3736"/>
                  </a:lnTo>
                  <a:lnTo>
                    <a:pt x="187" y="4123"/>
                  </a:lnTo>
                  <a:lnTo>
                    <a:pt x="120" y="4523"/>
                  </a:lnTo>
                  <a:lnTo>
                    <a:pt x="67" y="4910"/>
                  </a:lnTo>
                  <a:lnTo>
                    <a:pt x="27" y="5310"/>
                  </a:lnTo>
                  <a:lnTo>
                    <a:pt x="0" y="5711"/>
                  </a:lnTo>
                  <a:lnTo>
                    <a:pt x="0" y="6111"/>
                  </a:lnTo>
                  <a:lnTo>
                    <a:pt x="0" y="6511"/>
                  </a:lnTo>
                  <a:lnTo>
                    <a:pt x="27" y="6911"/>
                  </a:lnTo>
                  <a:lnTo>
                    <a:pt x="267" y="6751"/>
                  </a:lnTo>
                  <a:lnTo>
                    <a:pt x="507" y="6591"/>
                  </a:lnTo>
                  <a:lnTo>
                    <a:pt x="747" y="6458"/>
                  </a:lnTo>
                  <a:lnTo>
                    <a:pt x="987" y="6324"/>
                  </a:lnTo>
                  <a:lnTo>
                    <a:pt x="1241" y="6191"/>
                  </a:lnTo>
                  <a:lnTo>
                    <a:pt x="1494" y="6084"/>
                  </a:lnTo>
                  <a:lnTo>
                    <a:pt x="1761" y="5977"/>
                  </a:lnTo>
                  <a:lnTo>
                    <a:pt x="2028" y="5871"/>
                  </a:lnTo>
                  <a:lnTo>
                    <a:pt x="2295" y="5791"/>
                  </a:lnTo>
                  <a:lnTo>
                    <a:pt x="2562" y="5697"/>
                  </a:lnTo>
                  <a:lnTo>
                    <a:pt x="2829" y="5631"/>
                  </a:lnTo>
                  <a:lnTo>
                    <a:pt x="3109" y="5564"/>
                  </a:lnTo>
                  <a:lnTo>
                    <a:pt x="3389" y="5511"/>
                  </a:lnTo>
                  <a:lnTo>
                    <a:pt x="3669" y="5457"/>
                  </a:lnTo>
                  <a:lnTo>
                    <a:pt x="3949" y="5417"/>
                  </a:lnTo>
                  <a:lnTo>
                    <a:pt x="4229" y="5390"/>
                  </a:lnTo>
                  <a:lnTo>
                    <a:pt x="4510" y="5364"/>
                  </a:lnTo>
                  <a:lnTo>
                    <a:pt x="4790" y="5350"/>
                  </a:lnTo>
                  <a:lnTo>
                    <a:pt x="5644" y="5350"/>
                  </a:lnTo>
                  <a:lnTo>
                    <a:pt x="5924" y="5377"/>
                  </a:lnTo>
                  <a:lnTo>
                    <a:pt x="6204" y="5404"/>
                  </a:lnTo>
                  <a:lnTo>
                    <a:pt x="6484" y="5430"/>
                  </a:lnTo>
                  <a:lnTo>
                    <a:pt x="6764" y="5470"/>
                  </a:lnTo>
                  <a:lnTo>
                    <a:pt x="7031" y="5524"/>
                  </a:lnTo>
                  <a:lnTo>
                    <a:pt x="7311" y="5591"/>
                  </a:lnTo>
                  <a:lnTo>
                    <a:pt x="7578" y="5657"/>
                  </a:lnTo>
                  <a:lnTo>
                    <a:pt x="7845" y="5724"/>
                  </a:lnTo>
                  <a:lnTo>
                    <a:pt x="8112" y="5804"/>
                  </a:lnTo>
                  <a:lnTo>
                    <a:pt x="8379" y="5897"/>
                  </a:lnTo>
                  <a:lnTo>
                    <a:pt x="8632" y="6004"/>
                  </a:lnTo>
                  <a:lnTo>
                    <a:pt x="8646" y="5524"/>
                  </a:lnTo>
                  <a:lnTo>
                    <a:pt x="8646" y="5070"/>
                  </a:lnTo>
                  <a:lnTo>
                    <a:pt x="8646" y="4443"/>
                  </a:lnTo>
                  <a:lnTo>
                    <a:pt x="8606" y="3829"/>
                  </a:lnTo>
                  <a:lnTo>
                    <a:pt x="8552" y="3229"/>
                  </a:lnTo>
                  <a:lnTo>
                    <a:pt x="8459" y="2642"/>
                  </a:lnTo>
                  <a:lnTo>
                    <a:pt x="8405" y="2362"/>
                  </a:lnTo>
                  <a:lnTo>
                    <a:pt x="8352" y="2095"/>
                  </a:lnTo>
                  <a:lnTo>
                    <a:pt x="8285" y="1828"/>
                  </a:lnTo>
                  <a:lnTo>
                    <a:pt x="8219" y="1575"/>
                  </a:lnTo>
                  <a:lnTo>
                    <a:pt x="8139" y="1334"/>
                  </a:lnTo>
                  <a:lnTo>
                    <a:pt x="8045" y="1094"/>
                  </a:lnTo>
                  <a:lnTo>
                    <a:pt x="7952" y="881"/>
                  </a:lnTo>
                  <a:lnTo>
                    <a:pt x="7858" y="667"/>
                  </a:lnTo>
                  <a:lnTo>
                    <a:pt x="7498" y="707"/>
                  </a:lnTo>
                  <a:lnTo>
                    <a:pt x="7151" y="747"/>
                  </a:lnTo>
                  <a:lnTo>
                    <a:pt x="6791" y="761"/>
                  </a:lnTo>
                  <a:lnTo>
                    <a:pt x="6151" y="761"/>
                  </a:lnTo>
                  <a:lnTo>
                    <a:pt x="5857" y="747"/>
                  </a:lnTo>
                  <a:lnTo>
                    <a:pt x="5270" y="707"/>
                  </a:lnTo>
                  <a:lnTo>
                    <a:pt x="4696" y="627"/>
                  </a:lnTo>
                  <a:lnTo>
                    <a:pt x="4123" y="534"/>
                  </a:lnTo>
                  <a:lnTo>
                    <a:pt x="3536" y="414"/>
                  </a:lnTo>
                  <a:lnTo>
                    <a:pt x="2962" y="294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3628196" y="2786405"/>
              <a:ext cx="151581" cy="128754"/>
            </a:xfrm>
            <a:custGeom>
              <a:avLst/>
              <a:gdLst/>
              <a:ahLst/>
              <a:cxnLst/>
              <a:rect l="l" t="t" r="r" b="b"/>
              <a:pathLst>
                <a:path w="8593" h="7299" extrusionOk="0">
                  <a:moveTo>
                    <a:pt x="2989" y="0"/>
                  </a:moveTo>
                  <a:lnTo>
                    <a:pt x="2695" y="27"/>
                  </a:lnTo>
                  <a:lnTo>
                    <a:pt x="2415" y="54"/>
                  </a:lnTo>
                  <a:lnTo>
                    <a:pt x="2135" y="80"/>
                  </a:lnTo>
                  <a:lnTo>
                    <a:pt x="1868" y="120"/>
                  </a:lnTo>
                  <a:lnTo>
                    <a:pt x="1588" y="174"/>
                  </a:lnTo>
                  <a:lnTo>
                    <a:pt x="1321" y="241"/>
                  </a:lnTo>
                  <a:lnTo>
                    <a:pt x="1041" y="307"/>
                  </a:lnTo>
                  <a:lnTo>
                    <a:pt x="774" y="374"/>
                  </a:lnTo>
                  <a:lnTo>
                    <a:pt x="507" y="454"/>
                  </a:lnTo>
                  <a:lnTo>
                    <a:pt x="254" y="547"/>
                  </a:lnTo>
                  <a:lnTo>
                    <a:pt x="0" y="654"/>
                  </a:lnTo>
                  <a:lnTo>
                    <a:pt x="27" y="1201"/>
                  </a:lnTo>
                  <a:lnTo>
                    <a:pt x="80" y="1762"/>
                  </a:lnTo>
                  <a:lnTo>
                    <a:pt x="147" y="2335"/>
                  </a:lnTo>
                  <a:lnTo>
                    <a:pt x="227" y="2909"/>
                  </a:lnTo>
                  <a:lnTo>
                    <a:pt x="347" y="3483"/>
                  </a:lnTo>
                  <a:lnTo>
                    <a:pt x="481" y="4030"/>
                  </a:lnTo>
                  <a:lnTo>
                    <a:pt x="547" y="4297"/>
                  </a:lnTo>
                  <a:lnTo>
                    <a:pt x="641" y="4563"/>
                  </a:lnTo>
                  <a:lnTo>
                    <a:pt x="734" y="4817"/>
                  </a:lnTo>
                  <a:lnTo>
                    <a:pt x="827" y="5057"/>
                  </a:lnTo>
                  <a:lnTo>
                    <a:pt x="934" y="5297"/>
                  </a:lnTo>
                  <a:lnTo>
                    <a:pt x="1041" y="5524"/>
                  </a:lnTo>
                  <a:lnTo>
                    <a:pt x="1161" y="5751"/>
                  </a:lnTo>
                  <a:lnTo>
                    <a:pt x="1294" y="5951"/>
                  </a:lnTo>
                  <a:lnTo>
                    <a:pt x="1428" y="6151"/>
                  </a:lnTo>
                  <a:lnTo>
                    <a:pt x="1575" y="6338"/>
                  </a:lnTo>
                  <a:lnTo>
                    <a:pt x="1735" y="6511"/>
                  </a:lnTo>
                  <a:lnTo>
                    <a:pt x="1895" y="6658"/>
                  </a:lnTo>
                  <a:lnTo>
                    <a:pt x="2068" y="6805"/>
                  </a:lnTo>
                  <a:lnTo>
                    <a:pt x="2255" y="6925"/>
                  </a:lnTo>
                  <a:lnTo>
                    <a:pt x="2442" y="7032"/>
                  </a:lnTo>
                  <a:lnTo>
                    <a:pt x="2642" y="7125"/>
                  </a:lnTo>
                  <a:lnTo>
                    <a:pt x="2855" y="7205"/>
                  </a:lnTo>
                  <a:lnTo>
                    <a:pt x="3082" y="7258"/>
                  </a:lnTo>
                  <a:lnTo>
                    <a:pt x="3322" y="7285"/>
                  </a:lnTo>
                  <a:lnTo>
                    <a:pt x="3563" y="7298"/>
                  </a:lnTo>
                  <a:lnTo>
                    <a:pt x="3763" y="7285"/>
                  </a:lnTo>
                  <a:lnTo>
                    <a:pt x="3963" y="7272"/>
                  </a:lnTo>
                  <a:lnTo>
                    <a:pt x="4163" y="7245"/>
                  </a:lnTo>
                  <a:lnTo>
                    <a:pt x="4376" y="7205"/>
                  </a:lnTo>
                  <a:lnTo>
                    <a:pt x="4577" y="7152"/>
                  </a:lnTo>
                  <a:lnTo>
                    <a:pt x="4790" y="7098"/>
                  </a:lnTo>
                  <a:lnTo>
                    <a:pt x="4990" y="7018"/>
                  </a:lnTo>
                  <a:lnTo>
                    <a:pt x="5190" y="6938"/>
                  </a:lnTo>
                  <a:lnTo>
                    <a:pt x="5404" y="6845"/>
                  </a:lnTo>
                  <a:lnTo>
                    <a:pt x="5604" y="6738"/>
                  </a:lnTo>
                  <a:lnTo>
                    <a:pt x="5804" y="6618"/>
                  </a:lnTo>
                  <a:lnTo>
                    <a:pt x="6004" y="6485"/>
                  </a:lnTo>
                  <a:lnTo>
                    <a:pt x="6191" y="6338"/>
                  </a:lnTo>
                  <a:lnTo>
                    <a:pt x="6378" y="6191"/>
                  </a:lnTo>
                  <a:lnTo>
                    <a:pt x="6565" y="6031"/>
                  </a:lnTo>
                  <a:lnTo>
                    <a:pt x="6751" y="5858"/>
                  </a:lnTo>
                  <a:lnTo>
                    <a:pt x="6925" y="5671"/>
                  </a:lnTo>
                  <a:lnTo>
                    <a:pt x="7098" y="5471"/>
                  </a:lnTo>
                  <a:lnTo>
                    <a:pt x="7258" y="5271"/>
                  </a:lnTo>
                  <a:lnTo>
                    <a:pt x="7418" y="5044"/>
                  </a:lnTo>
                  <a:lnTo>
                    <a:pt x="7565" y="4817"/>
                  </a:lnTo>
                  <a:lnTo>
                    <a:pt x="7712" y="4577"/>
                  </a:lnTo>
                  <a:lnTo>
                    <a:pt x="7845" y="4323"/>
                  </a:lnTo>
                  <a:lnTo>
                    <a:pt x="7965" y="4056"/>
                  </a:lnTo>
                  <a:lnTo>
                    <a:pt x="8086" y="3790"/>
                  </a:lnTo>
                  <a:lnTo>
                    <a:pt x="8192" y="3496"/>
                  </a:lnTo>
                  <a:lnTo>
                    <a:pt x="8286" y="3202"/>
                  </a:lnTo>
                  <a:lnTo>
                    <a:pt x="8379" y="2896"/>
                  </a:lnTo>
                  <a:lnTo>
                    <a:pt x="8446" y="2575"/>
                  </a:lnTo>
                  <a:lnTo>
                    <a:pt x="8512" y="2255"/>
                  </a:lnTo>
                  <a:lnTo>
                    <a:pt x="8553" y="1908"/>
                  </a:lnTo>
                  <a:lnTo>
                    <a:pt x="8593" y="1561"/>
                  </a:lnTo>
                  <a:lnTo>
                    <a:pt x="8366" y="1401"/>
                  </a:lnTo>
                  <a:lnTo>
                    <a:pt x="8126" y="1241"/>
                  </a:lnTo>
                  <a:lnTo>
                    <a:pt x="7885" y="1108"/>
                  </a:lnTo>
                  <a:lnTo>
                    <a:pt x="7632" y="974"/>
                  </a:lnTo>
                  <a:lnTo>
                    <a:pt x="7378" y="841"/>
                  </a:lnTo>
                  <a:lnTo>
                    <a:pt x="7125" y="734"/>
                  </a:lnTo>
                  <a:lnTo>
                    <a:pt x="6858" y="627"/>
                  </a:lnTo>
                  <a:lnTo>
                    <a:pt x="6605" y="521"/>
                  </a:lnTo>
                  <a:lnTo>
                    <a:pt x="6338" y="441"/>
                  </a:lnTo>
                  <a:lnTo>
                    <a:pt x="6058" y="347"/>
                  </a:lnTo>
                  <a:lnTo>
                    <a:pt x="5791" y="281"/>
                  </a:lnTo>
                  <a:lnTo>
                    <a:pt x="5511" y="214"/>
                  </a:lnTo>
                  <a:lnTo>
                    <a:pt x="5244" y="161"/>
                  </a:lnTo>
                  <a:lnTo>
                    <a:pt x="4964" y="107"/>
                  </a:lnTo>
                  <a:lnTo>
                    <a:pt x="4683" y="67"/>
                  </a:lnTo>
                  <a:lnTo>
                    <a:pt x="4390" y="40"/>
                  </a:lnTo>
                  <a:lnTo>
                    <a:pt x="4110" y="14"/>
                  </a:lnTo>
                  <a:lnTo>
                    <a:pt x="382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3627720" y="2692031"/>
              <a:ext cx="152762" cy="121928"/>
            </a:xfrm>
            <a:custGeom>
              <a:avLst/>
              <a:gdLst/>
              <a:ahLst/>
              <a:cxnLst/>
              <a:rect l="l" t="t" r="r" b="b"/>
              <a:pathLst>
                <a:path w="8660" h="6912" extrusionOk="0">
                  <a:moveTo>
                    <a:pt x="6885" y="0"/>
                  </a:moveTo>
                  <a:lnTo>
                    <a:pt x="5698" y="294"/>
                  </a:lnTo>
                  <a:lnTo>
                    <a:pt x="5111" y="414"/>
                  </a:lnTo>
                  <a:lnTo>
                    <a:pt x="4537" y="534"/>
                  </a:lnTo>
                  <a:lnTo>
                    <a:pt x="3950" y="627"/>
                  </a:lnTo>
                  <a:lnTo>
                    <a:pt x="3376" y="707"/>
                  </a:lnTo>
                  <a:lnTo>
                    <a:pt x="2789" y="747"/>
                  </a:lnTo>
                  <a:lnTo>
                    <a:pt x="2496" y="761"/>
                  </a:lnTo>
                  <a:lnTo>
                    <a:pt x="1855" y="761"/>
                  </a:lnTo>
                  <a:lnTo>
                    <a:pt x="1508" y="747"/>
                  </a:lnTo>
                  <a:lnTo>
                    <a:pt x="1148" y="707"/>
                  </a:lnTo>
                  <a:lnTo>
                    <a:pt x="801" y="667"/>
                  </a:lnTo>
                  <a:lnTo>
                    <a:pt x="694" y="881"/>
                  </a:lnTo>
                  <a:lnTo>
                    <a:pt x="601" y="1094"/>
                  </a:lnTo>
                  <a:lnTo>
                    <a:pt x="521" y="1334"/>
                  </a:lnTo>
                  <a:lnTo>
                    <a:pt x="441" y="1575"/>
                  </a:lnTo>
                  <a:lnTo>
                    <a:pt x="361" y="1828"/>
                  </a:lnTo>
                  <a:lnTo>
                    <a:pt x="294" y="2095"/>
                  </a:lnTo>
                  <a:lnTo>
                    <a:pt x="241" y="2362"/>
                  </a:lnTo>
                  <a:lnTo>
                    <a:pt x="187" y="2642"/>
                  </a:lnTo>
                  <a:lnTo>
                    <a:pt x="107" y="3229"/>
                  </a:lnTo>
                  <a:lnTo>
                    <a:pt x="41" y="3829"/>
                  </a:lnTo>
                  <a:lnTo>
                    <a:pt x="14" y="4443"/>
                  </a:lnTo>
                  <a:lnTo>
                    <a:pt x="1" y="5070"/>
                  </a:lnTo>
                  <a:lnTo>
                    <a:pt x="1" y="5524"/>
                  </a:lnTo>
                  <a:lnTo>
                    <a:pt x="27" y="6004"/>
                  </a:lnTo>
                  <a:lnTo>
                    <a:pt x="281" y="5897"/>
                  </a:lnTo>
                  <a:lnTo>
                    <a:pt x="534" y="5804"/>
                  </a:lnTo>
                  <a:lnTo>
                    <a:pt x="801" y="5724"/>
                  </a:lnTo>
                  <a:lnTo>
                    <a:pt x="1068" y="5657"/>
                  </a:lnTo>
                  <a:lnTo>
                    <a:pt x="1348" y="5591"/>
                  </a:lnTo>
                  <a:lnTo>
                    <a:pt x="1615" y="5524"/>
                  </a:lnTo>
                  <a:lnTo>
                    <a:pt x="1895" y="5470"/>
                  </a:lnTo>
                  <a:lnTo>
                    <a:pt x="2162" y="5430"/>
                  </a:lnTo>
                  <a:lnTo>
                    <a:pt x="2442" y="5404"/>
                  </a:lnTo>
                  <a:lnTo>
                    <a:pt x="2722" y="5377"/>
                  </a:lnTo>
                  <a:lnTo>
                    <a:pt x="3016" y="5350"/>
                  </a:lnTo>
                  <a:lnTo>
                    <a:pt x="3856" y="5350"/>
                  </a:lnTo>
                  <a:lnTo>
                    <a:pt x="4137" y="5364"/>
                  </a:lnTo>
                  <a:lnTo>
                    <a:pt x="4417" y="5390"/>
                  </a:lnTo>
                  <a:lnTo>
                    <a:pt x="4710" y="5417"/>
                  </a:lnTo>
                  <a:lnTo>
                    <a:pt x="4991" y="5457"/>
                  </a:lnTo>
                  <a:lnTo>
                    <a:pt x="5271" y="5511"/>
                  </a:lnTo>
                  <a:lnTo>
                    <a:pt x="5538" y="5564"/>
                  </a:lnTo>
                  <a:lnTo>
                    <a:pt x="5818" y="5631"/>
                  </a:lnTo>
                  <a:lnTo>
                    <a:pt x="6085" y="5697"/>
                  </a:lnTo>
                  <a:lnTo>
                    <a:pt x="6365" y="5791"/>
                  </a:lnTo>
                  <a:lnTo>
                    <a:pt x="6632" y="5871"/>
                  </a:lnTo>
                  <a:lnTo>
                    <a:pt x="6885" y="5977"/>
                  </a:lnTo>
                  <a:lnTo>
                    <a:pt x="7152" y="6084"/>
                  </a:lnTo>
                  <a:lnTo>
                    <a:pt x="7405" y="6191"/>
                  </a:lnTo>
                  <a:lnTo>
                    <a:pt x="7659" y="6324"/>
                  </a:lnTo>
                  <a:lnTo>
                    <a:pt x="7912" y="6458"/>
                  </a:lnTo>
                  <a:lnTo>
                    <a:pt x="8153" y="6591"/>
                  </a:lnTo>
                  <a:lnTo>
                    <a:pt x="8393" y="6751"/>
                  </a:lnTo>
                  <a:lnTo>
                    <a:pt x="8620" y="6911"/>
                  </a:lnTo>
                  <a:lnTo>
                    <a:pt x="8646" y="6511"/>
                  </a:lnTo>
                  <a:lnTo>
                    <a:pt x="8660" y="6111"/>
                  </a:lnTo>
                  <a:lnTo>
                    <a:pt x="8646" y="5711"/>
                  </a:lnTo>
                  <a:lnTo>
                    <a:pt x="8620" y="5310"/>
                  </a:lnTo>
                  <a:lnTo>
                    <a:pt x="8580" y="4910"/>
                  </a:lnTo>
                  <a:lnTo>
                    <a:pt x="8526" y="4523"/>
                  </a:lnTo>
                  <a:lnTo>
                    <a:pt x="8459" y="4123"/>
                  </a:lnTo>
                  <a:lnTo>
                    <a:pt x="8379" y="3736"/>
                  </a:lnTo>
                  <a:lnTo>
                    <a:pt x="8286" y="3336"/>
                  </a:lnTo>
                  <a:lnTo>
                    <a:pt x="8179" y="2949"/>
                  </a:lnTo>
                  <a:lnTo>
                    <a:pt x="8059" y="2575"/>
                  </a:lnTo>
                  <a:lnTo>
                    <a:pt x="7926" y="2188"/>
                  </a:lnTo>
                  <a:lnTo>
                    <a:pt x="7779" y="1815"/>
                  </a:lnTo>
                  <a:lnTo>
                    <a:pt x="7619" y="1441"/>
                  </a:lnTo>
                  <a:lnTo>
                    <a:pt x="7445" y="1068"/>
                  </a:lnTo>
                  <a:lnTo>
                    <a:pt x="7272" y="707"/>
                  </a:lnTo>
                  <a:lnTo>
                    <a:pt x="7085" y="347"/>
                  </a:lnTo>
                  <a:lnTo>
                    <a:pt x="688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3229039" y="1936545"/>
              <a:ext cx="603217" cy="779512"/>
            </a:xfrm>
            <a:custGeom>
              <a:avLst/>
              <a:gdLst/>
              <a:ahLst/>
              <a:cxnLst/>
              <a:rect l="l" t="t" r="r" b="b"/>
              <a:pathLst>
                <a:path w="34196" h="44190" extrusionOk="0">
                  <a:moveTo>
                    <a:pt x="7258" y="0"/>
                  </a:moveTo>
                  <a:lnTo>
                    <a:pt x="5897" y="14"/>
                  </a:lnTo>
                  <a:lnTo>
                    <a:pt x="5497" y="14"/>
                  </a:lnTo>
                  <a:lnTo>
                    <a:pt x="5324" y="27"/>
                  </a:lnTo>
                  <a:lnTo>
                    <a:pt x="5297" y="67"/>
                  </a:lnTo>
                  <a:lnTo>
                    <a:pt x="5257" y="147"/>
                  </a:lnTo>
                  <a:lnTo>
                    <a:pt x="5110" y="481"/>
                  </a:lnTo>
                  <a:lnTo>
                    <a:pt x="4910" y="988"/>
                  </a:lnTo>
                  <a:lnTo>
                    <a:pt x="4657" y="1668"/>
                  </a:lnTo>
                  <a:lnTo>
                    <a:pt x="4016" y="3403"/>
                  </a:lnTo>
                  <a:lnTo>
                    <a:pt x="3269" y="5497"/>
                  </a:lnTo>
                  <a:lnTo>
                    <a:pt x="1681" y="10020"/>
                  </a:lnTo>
                  <a:lnTo>
                    <a:pt x="400" y="13716"/>
                  </a:lnTo>
                  <a:lnTo>
                    <a:pt x="294" y="14063"/>
                  </a:lnTo>
                  <a:lnTo>
                    <a:pt x="200" y="14410"/>
                  </a:lnTo>
                  <a:lnTo>
                    <a:pt x="120" y="14757"/>
                  </a:lnTo>
                  <a:lnTo>
                    <a:pt x="67" y="15103"/>
                  </a:lnTo>
                  <a:lnTo>
                    <a:pt x="27" y="15464"/>
                  </a:lnTo>
                  <a:lnTo>
                    <a:pt x="0" y="15824"/>
                  </a:lnTo>
                  <a:lnTo>
                    <a:pt x="0" y="16184"/>
                  </a:lnTo>
                  <a:lnTo>
                    <a:pt x="14" y="16544"/>
                  </a:lnTo>
                  <a:lnTo>
                    <a:pt x="1641" y="43068"/>
                  </a:lnTo>
                  <a:lnTo>
                    <a:pt x="2175" y="43269"/>
                  </a:lnTo>
                  <a:lnTo>
                    <a:pt x="2695" y="43442"/>
                  </a:lnTo>
                  <a:lnTo>
                    <a:pt x="3216" y="43602"/>
                  </a:lnTo>
                  <a:lnTo>
                    <a:pt x="3736" y="43736"/>
                  </a:lnTo>
                  <a:lnTo>
                    <a:pt x="4243" y="43842"/>
                  </a:lnTo>
                  <a:lnTo>
                    <a:pt x="4737" y="43936"/>
                  </a:lnTo>
                  <a:lnTo>
                    <a:pt x="5230" y="44016"/>
                  </a:lnTo>
                  <a:lnTo>
                    <a:pt x="5724" y="44082"/>
                  </a:lnTo>
                  <a:lnTo>
                    <a:pt x="6191" y="44122"/>
                  </a:lnTo>
                  <a:lnTo>
                    <a:pt x="6658" y="44162"/>
                  </a:lnTo>
                  <a:lnTo>
                    <a:pt x="7112" y="44176"/>
                  </a:lnTo>
                  <a:lnTo>
                    <a:pt x="7552" y="44189"/>
                  </a:lnTo>
                  <a:lnTo>
                    <a:pt x="7992" y="44189"/>
                  </a:lnTo>
                  <a:lnTo>
                    <a:pt x="8406" y="44176"/>
                  </a:lnTo>
                  <a:lnTo>
                    <a:pt x="8806" y="44149"/>
                  </a:lnTo>
                  <a:lnTo>
                    <a:pt x="9193" y="44122"/>
                  </a:lnTo>
                  <a:lnTo>
                    <a:pt x="9913" y="44042"/>
                  </a:lnTo>
                  <a:lnTo>
                    <a:pt x="10554" y="43949"/>
                  </a:lnTo>
                  <a:lnTo>
                    <a:pt x="11114" y="43842"/>
                  </a:lnTo>
                  <a:lnTo>
                    <a:pt x="11594" y="43736"/>
                  </a:lnTo>
                  <a:lnTo>
                    <a:pt x="11981" y="43642"/>
                  </a:lnTo>
                  <a:lnTo>
                    <a:pt x="12275" y="43562"/>
                  </a:lnTo>
                  <a:lnTo>
                    <a:pt x="12502" y="43495"/>
                  </a:lnTo>
                  <a:lnTo>
                    <a:pt x="12275" y="15757"/>
                  </a:lnTo>
                  <a:lnTo>
                    <a:pt x="17105" y="8899"/>
                  </a:lnTo>
                  <a:lnTo>
                    <a:pt x="21921" y="15757"/>
                  </a:lnTo>
                  <a:lnTo>
                    <a:pt x="21628" y="43495"/>
                  </a:lnTo>
                  <a:lnTo>
                    <a:pt x="21868" y="43562"/>
                  </a:lnTo>
                  <a:lnTo>
                    <a:pt x="22148" y="43642"/>
                  </a:lnTo>
                  <a:lnTo>
                    <a:pt x="22548" y="43749"/>
                  </a:lnTo>
                  <a:lnTo>
                    <a:pt x="23029" y="43842"/>
                  </a:lnTo>
                  <a:lnTo>
                    <a:pt x="23602" y="43949"/>
                  </a:lnTo>
                  <a:lnTo>
                    <a:pt x="24256" y="44042"/>
                  </a:lnTo>
                  <a:lnTo>
                    <a:pt x="24976" y="44122"/>
                  </a:lnTo>
                  <a:lnTo>
                    <a:pt x="25363" y="44149"/>
                  </a:lnTo>
                  <a:lnTo>
                    <a:pt x="25777" y="44176"/>
                  </a:lnTo>
                  <a:lnTo>
                    <a:pt x="26191" y="44189"/>
                  </a:lnTo>
                  <a:lnTo>
                    <a:pt x="26618" y="44189"/>
                  </a:lnTo>
                  <a:lnTo>
                    <a:pt x="27071" y="44176"/>
                  </a:lnTo>
                  <a:lnTo>
                    <a:pt x="27525" y="44162"/>
                  </a:lnTo>
                  <a:lnTo>
                    <a:pt x="27992" y="44122"/>
                  </a:lnTo>
                  <a:lnTo>
                    <a:pt x="28472" y="44082"/>
                  </a:lnTo>
                  <a:lnTo>
                    <a:pt x="28952" y="44016"/>
                  </a:lnTo>
                  <a:lnTo>
                    <a:pt x="29459" y="43936"/>
                  </a:lnTo>
                  <a:lnTo>
                    <a:pt x="29953" y="43842"/>
                  </a:lnTo>
                  <a:lnTo>
                    <a:pt x="30473" y="43736"/>
                  </a:lnTo>
                  <a:lnTo>
                    <a:pt x="30980" y="43602"/>
                  </a:lnTo>
                  <a:lnTo>
                    <a:pt x="31501" y="43442"/>
                  </a:lnTo>
                  <a:lnTo>
                    <a:pt x="32021" y="43269"/>
                  </a:lnTo>
                  <a:lnTo>
                    <a:pt x="32555" y="43068"/>
                  </a:lnTo>
                  <a:lnTo>
                    <a:pt x="34182" y="16544"/>
                  </a:lnTo>
                  <a:lnTo>
                    <a:pt x="34196" y="16184"/>
                  </a:lnTo>
                  <a:lnTo>
                    <a:pt x="34196" y="15824"/>
                  </a:lnTo>
                  <a:lnTo>
                    <a:pt x="34169" y="15464"/>
                  </a:lnTo>
                  <a:lnTo>
                    <a:pt x="34129" y="15103"/>
                  </a:lnTo>
                  <a:lnTo>
                    <a:pt x="34076" y="14757"/>
                  </a:lnTo>
                  <a:lnTo>
                    <a:pt x="34009" y="14410"/>
                  </a:lnTo>
                  <a:lnTo>
                    <a:pt x="33916" y="14063"/>
                  </a:lnTo>
                  <a:lnTo>
                    <a:pt x="33796" y="13716"/>
                  </a:lnTo>
                  <a:lnTo>
                    <a:pt x="32515" y="10020"/>
                  </a:lnTo>
                  <a:lnTo>
                    <a:pt x="30927" y="5497"/>
                  </a:lnTo>
                  <a:lnTo>
                    <a:pt x="30180" y="3403"/>
                  </a:lnTo>
                  <a:lnTo>
                    <a:pt x="29553" y="1668"/>
                  </a:lnTo>
                  <a:lnTo>
                    <a:pt x="29286" y="988"/>
                  </a:lnTo>
                  <a:lnTo>
                    <a:pt x="29086" y="481"/>
                  </a:lnTo>
                  <a:lnTo>
                    <a:pt x="28952" y="147"/>
                  </a:lnTo>
                  <a:lnTo>
                    <a:pt x="28912" y="67"/>
                  </a:lnTo>
                  <a:lnTo>
                    <a:pt x="28872" y="27"/>
                  </a:lnTo>
                  <a:lnTo>
                    <a:pt x="28712" y="14"/>
                  </a:lnTo>
                  <a:lnTo>
                    <a:pt x="28312" y="14"/>
                  </a:lnTo>
                  <a:lnTo>
                    <a:pt x="26938" y="0"/>
                  </a:lnTo>
                  <a:lnTo>
                    <a:pt x="22908" y="0"/>
                  </a:lnTo>
                  <a:lnTo>
                    <a:pt x="17105" y="27"/>
                  </a:lnTo>
                  <a:lnTo>
                    <a:pt x="11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3293513" y="1384166"/>
              <a:ext cx="538743" cy="639715"/>
            </a:xfrm>
            <a:custGeom>
              <a:avLst/>
              <a:gdLst/>
              <a:ahLst/>
              <a:cxnLst/>
              <a:rect l="l" t="t" r="r" b="b"/>
              <a:pathLst>
                <a:path w="30541" h="36265" extrusionOk="0">
                  <a:moveTo>
                    <a:pt x="14143" y="1"/>
                  </a:moveTo>
                  <a:lnTo>
                    <a:pt x="13810" y="14"/>
                  </a:lnTo>
                  <a:lnTo>
                    <a:pt x="13476" y="41"/>
                  </a:lnTo>
                  <a:lnTo>
                    <a:pt x="13143" y="67"/>
                  </a:lnTo>
                  <a:lnTo>
                    <a:pt x="12823" y="427"/>
                  </a:lnTo>
                  <a:lnTo>
                    <a:pt x="12476" y="841"/>
                  </a:lnTo>
                  <a:lnTo>
                    <a:pt x="12102" y="1295"/>
                  </a:lnTo>
                  <a:lnTo>
                    <a:pt x="11729" y="1802"/>
                  </a:lnTo>
                  <a:lnTo>
                    <a:pt x="11328" y="2349"/>
                  </a:lnTo>
                  <a:lnTo>
                    <a:pt x="10901" y="2949"/>
                  </a:lnTo>
                  <a:lnTo>
                    <a:pt x="10474" y="3590"/>
                  </a:lnTo>
                  <a:lnTo>
                    <a:pt x="10034" y="4270"/>
                  </a:lnTo>
                  <a:lnTo>
                    <a:pt x="9580" y="4990"/>
                  </a:lnTo>
                  <a:lnTo>
                    <a:pt x="9127" y="5764"/>
                  </a:lnTo>
                  <a:lnTo>
                    <a:pt x="8647" y="6578"/>
                  </a:lnTo>
                  <a:lnTo>
                    <a:pt x="8180" y="7445"/>
                  </a:lnTo>
                  <a:lnTo>
                    <a:pt x="7699" y="8339"/>
                  </a:lnTo>
                  <a:lnTo>
                    <a:pt x="7219" y="9273"/>
                  </a:lnTo>
                  <a:lnTo>
                    <a:pt x="6739" y="10261"/>
                  </a:lnTo>
                  <a:lnTo>
                    <a:pt x="6258" y="11288"/>
                  </a:lnTo>
                  <a:lnTo>
                    <a:pt x="5778" y="12342"/>
                  </a:lnTo>
                  <a:lnTo>
                    <a:pt x="5311" y="13449"/>
                  </a:lnTo>
                  <a:lnTo>
                    <a:pt x="4831" y="14583"/>
                  </a:lnTo>
                  <a:lnTo>
                    <a:pt x="4377" y="15771"/>
                  </a:lnTo>
                  <a:lnTo>
                    <a:pt x="3923" y="16985"/>
                  </a:lnTo>
                  <a:lnTo>
                    <a:pt x="3483" y="18239"/>
                  </a:lnTo>
                  <a:lnTo>
                    <a:pt x="3056" y="19533"/>
                  </a:lnTo>
                  <a:lnTo>
                    <a:pt x="2643" y="20854"/>
                  </a:lnTo>
                  <a:lnTo>
                    <a:pt x="2242" y="22215"/>
                  </a:lnTo>
                  <a:lnTo>
                    <a:pt x="1855" y="23616"/>
                  </a:lnTo>
                  <a:lnTo>
                    <a:pt x="1482" y="25057"/>
                  </a:lnTo>
                  <a:lnTo>
                    <a:pt x="1148" y="26525"/>
                  </a:lnTo>
                  <a:lnTo>
                    <a:pt x="815" y="28019"/>
                  </a:lnTo>
                  <a:lnTo>
                    <a:pt x="521" y="29553"/>
                  </a:lnTo>
                  <a:lnTo>
                    <a:pt x="241" y="31128"/>
                  </a:lnTo>
                  <a:lnTo>
                    <a:pt x="121" y="31915"/>
                  </a:lnTo>
                  <a:lnTo>
                    <a:pt x="1" y="32729"/>
                  </a:lnTo>
                  <a:lnTo>
                    <a:pt x="428" y="32942"/>
                  </a:lnTo>
                  <a:lnTo>
                    <a:pt x="855" y="33156"/>
                  </a:lnTo>
                  <a:lnTo>
                    <a:pt x="1295" y="33369"/>
                  </a:lnTo>
                  <a:lnTo>
                    <a:pt x="1735" y="33569"/>
                  </a:lnTo>
                  <a:lnTo>
                    <a:pt x="2176" y="33756"/>
                  </a:lnTo>
                  <a:lnTo>
                    <a:pt x="2629" y="33943"/>
                  </a:lnTo>
                  <a:lnTo>
                    <a:pt x="3096" y="34116"/>
                  </a:lnTo>
                  <a:lnTo>
                    <a:pt x="3550" y="34290"/>
                  </a:lnTo>
                  <a:lnTo>
                    <a:pt x="4017" y="34450"/>
                  </a:lnTo>
                  <a:lnTo>
                    <a:pt x="4497" y="34610"/>
                  </a:lnTo>
                  <a:lnTo>
                    <a:pt x="4977" y="34757"/>
                  </a:lnTo>
                  <a:lnTo>
                    <a:pt x="5458" y="34903"/>
                  </a:lnTo>
                  <a:lnTo>
                    <a:pt x="6432" y="35157"/>
                  </a:lnTo>
                  <a:lnTo>
                    <a:pt x="7419" y="35397"/>
                  </a:lnTo>
                  <a:lnTo>
                    <a:pt x="8420" y="35597"/>
                  </a:lnTo>
                  <a:lnTo>
                    <a:pt x="9420" y="35784"/>
                  </a:lnTo>
                  <a:lnTo>
                    <a:pt x="10448" y="35931"/>
                  </a:lnTo>
                  <a:lnTo>
                    <a:pt x="11475" y="36051"/>
                  </a:lnTo>
                  <a:lnTo>
                    <a:pt x="12502" y="36144"/>
                  </a:lnTo>
                  <a:lnTo>
                    <a:pt x="13530" y="36211"/>
                  </a:lnTo>
                  <a:lnTo>
                    <a:pt x="14570" y="36251"/>
                  </a:lnTo>
                  <a:lnTo>
                    <a:pt x="15598" y="36264"/>
                  </a:lnTo>
                  <a:lnTo>
                    <a:pt x="16225" y="36251"/>
                  </a:lnTo>
                  <a:lnTo>
                    <a:pt x="16905" y="36224"/>
                  </a:lnTo>
                  <a:lnTo>
                    <a:pt x="17626" y="36171"/>
                  </a:lnTo>
                  <a:lnTo>
                    <a:pt x="18373" y="36091"/>
                  </a:lnTo>
                  <a:lnTo>
                    <a:pt x="19147" y="35997"/>
                  </a:lnTo>
                  <a:lnTo>
                    <a:pt x="19934" y="35891"/>
                  </a:lnTo>
                  <a:lnTo>
                    <a:pt x="20748" y="35771"/>
                  </a:lnTo>
                  <a:lnTo>
                    <a:pt x="21548" y="35637"/>
                  </a:lnTo>
                  <a:lnTo>
                    <a:pt x="22362" y="35490"/>
                  </a:lnTo>
                  <a:lnTo>
                    <a:pt x="23149" y="35344"/>
                  </a:lnTo>
                  <a:lnTo>
                    <a:pt x="24684" y="35037"/>
                  </a:lnTo>
                  <a:lnTo>
                    <a:pt x="26071" y="34730"/>
                  </a:lnTo>
                  <a:lnTo>
                    <a:pt x="27285" y="34423"/>
                  </a:lnTo>
                  <a:lnTo>
                    <a:pt x="27365" y="33556"/>
                  </a:lnTo>
                  <a:lnTo>
                    <a:pt x="27472" y="32595"/>
                  </a:lnTo>
                  <a:lnTo>
                    <a:pt x="27619" y="31528"/>
                  </a:lnTo>
                  <a:lnTo>
                    <a:pt x="27792" y="30354"/>
                  </a:lnTo>
                  <a:lnTo>
                    <a:pt x="28193" y="27672"/>
                  </a:lnTo>
                  <a:lnTo>
                    <a:pt x="28419" y="26151"/>
                  </a:lnTo>
                  <a:lnTo>
                    <a:pt x="28646" y="24497"/>
                  </a:lnTo>
                  <a:lnTo>
                    <a:pt x="28886" y="22709"/>
                  </a:lnTo>
                  <a:lnTo>
                    <a:pt x="29140" y="20787"/>
                  </a:lnTo>
                  <a:lnTo>
                    <a:pt x="29393" y="18719"/>
                  </a:lnTo>
                  <a:lnTo>
                    <a:pt x="29634" y="16505"/>
                  </a:lnTo>
                  <a:lnTo>
                    <a:pt x="29874" y="14143"/>
                  </a:lnTo>
                  <a:lnTo>
                    <a:pt x="30114" y="11608"/>
                  </a:lnTo>
                  <a:lnTo>
                    <a:pt x="30327" y="8900"/>
                  </a:lnTo>
                  <a:lnTo>
                    <a:pt x="30541" y="6031"/>
                  </a:lnTo>
                  <a:lnTo>
                    <a:pt x="30114" y="5698"/>
                  </a:lnTo>
                  <a:lnTo>
                    <a:pt x="29687" y="5391"/>
                  </a:lnTo>
                  <a:lnTo>
                    <a:pt x="29247" y="5071"/>
                  </a:lnTo>
                  <a:lnTo>
                    <a:pt x="28793" y="4764"/>
                  </a:lnTo>
                  <a:lnTo>
                    <a:pt x="28353" y="4470"/>
                  </a:lnTo>
                  <a:lnTo>
                    <a:pt x="27899" y="4177"/>
                  </a:lnTo>
                  <a:lnTo>
                    <a:pt x="27432" y="3896"/>
                  </a:lnTo>
                  <a:lnTo>
                    <a:pt x="26965" y="3630"/>
                  </a:lnTo>
                  <a:lnTo>
                    <a:pt x="26031" y="3096"/>
                  </a:lnTo>
                  <a:lnTo>
                    <a:pt x="25071" y="2602"/>
                  </a:lnTo>
                  <a:lnTo>
                    <a:pt x="24110" y="2122"/>
                  </a:lnTo>
                  <a:lnTo>
                    <a:pt x="23149" y="1682"/>
                  </a:lnTo>
                  <a:lnTo>
                    <a:pt x="21001" y="828"/>
                  </a:lnTo>
                  <a:lnTo>
                    <a:pt x="20174" y="708"/>
                  </a:lnTo>
                  <a:lnTo>
                    <a:pt x="19360" y="574"/>
                  </a:lnTo>
                  <a:lnTo>
                    <a:pt x="17732" y="307"/>
                  </a:lnTo>
                  <a:lnTo>
                    <a:pt x="16919" y="187"/>
                  </a:lnTo>
                  <a:lnTo>
                    <a:pt x="16105" y="94"/>
                  </a:lnTo>
                  <a:lnTo>
                    <a:pt x="15691" y="54"/>
                  </a:lnTo>
                  <a:lnTo>
                    <a:pt x="15291" y="27"/>
                  </a:lnTo>
                  <a:lnTo>
                    <a:pt x="14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3636664" y="1314259"/>
              <a:ext cx="144295" cy="222899"/>
            </a:xfrm>
            <a:custGeom>
              <a:avLst/>
              <a:gdLst/>
              <a:ahLst/>
              <a:cxnLst/>
              <a:rect l="l" t="t" r="r" b="b"/>
              <a:pathLst>
                <a:path w="8180" h="12636" extrusionOk="0">
                  <a:moveTo>
                    <a:pt x="2949" y="1"/>
                  </a:moveTo>
                  <a:lnTo>
                    <a:pt x="2656" y="761"/>
                  </a:lnTo>
                  <a:lnTo>
                    <a:pt x="2375" y="1469"/>
                  </a:lnTo>
                  <a:lnTo>
                    <a:pt x="2082" y="2149"/>
                  </a:lnTo>
                  <a:lnTo>
                    <a:pt x="1788" y="2829"/>
                  </a:lnTo>
                  <a:lnTo>
                    <a:pt x="1495" y="3523"/>
                  </a:lnTo>
                  <a:lnTo>
                    <a:pt x="1175" y="4284"/>
                  </a:lnTo>
                  <a:lnTo>
                    <a:pt x="828" y="5124"/>
                  </a:lnTo>
                  <a:lnTo>
                    <a:pt x="454" y="6085"/>
                  </a:lnTo>
                  <a:lnTo>
                    <a:pt x="361" y="6392"/>
                  </a:lnTo>
                  <a:lnTo>
                    <a:pt x="267" y="6685"/>
                  </a:lnTo>
                  <a:lnTo>
                    <a:pt x="187" y="6979"/>
                  </a:lnTo>
                  <a:lnTo>
                    <a:pt x="134" y="7286"/>
                  </a:lnTo>
                  <a:lnTo>
                    <a:pt x="81" y="7579"/>
                  </a:lnTo>
                  <a:lnTo>
                    <a:pt x="41" y="7873"/>
                  </a:lnTo>
                  <a:lnTo>
                    <a:pt x="14" y="8166"/>
                  </a:lnTo>
                  <a:lnTo>
                    <a:pt x="1" y="8460"/>
                  </a:lnTo>
                  <a:lnTo>
                    <a:pt x="1" y="8740"/>
                  </a:lnTo>
                  <a:lnTo>
                    <a:pt x="14" y="9020"/>
                  </a:lnTo>
                  <a:lnTo>
                    <a:pt x="41" y="9287"/>
                  </a:lnTo>
                  <a:lnTo>
                    <a:pt x="81" y="9567"/>
                  </a:lnTo>
                  <a:lnTo>
                    <a:pt x="121" y="9821"/>
                  </a:lnTo>
                  <a:lnTo>
                    <a:pt x="174" y="10074"/>
                  </a:lnTo>
                  <a:lnTo>
                    <a:pt x="254" y="10328"/>
                  </a:lnTo>
                  <a:lnTo>
                    <a:pt x="334" y="10555"/>
                  </a:lnTo>
                  <a:lnTo>
                    <a:pt x="428" y="10781"/>
                  </a:lnTo>
                  <a:lnTo>
                    <a:pt x="521" y="11008"/>
                  </a:lnTo>
                  <a:lnTo>
                    <a:pt x="641" y="11208"/>
                  </a:lnTo>
                  <a:lnTo>
                    <a:pt x="761" y="11408"/>
                  </a:lnTo>
                  <a:lnTo>
                    <a:pt x="895" y="11595"/>
                  </a:lnTo>
                  <a:lnTo>
                    <a:pt x="1041" y="11755"/>
                  </a:lnTo>
                  <a:lnTo>
                    <a:pt x="1201" y="11915"/>
                  </a:lnTo>
                  <a:lnTo>
                    <a:pt x="1361" y="12062"/>
                  </a:lnTo>
                  <a:lnTo>
                    <a:pt x="1535" y="12196"/>
                  </a:lnTo>
                  <a:lnTo>
                    <a:pt x="1722" y="12302"/>
                  </a:lnTo>
                  <a:lnTo>
                    <a:pt x="1908" y="12409"/>
                  </a:lnTo>
                  <a:lnTo>
                    <a:pt x="2122" y="12489"/>
                  </a:lnTo>
                  <a:lnTo>
                    <a:pt x="2335" y="12556"/>
                  </a:lnTo>
                  <a:lnTo>
                    <a:pt x="2549" y="12596"/>
                  </a:lnTo>
                  <a:lnTo>
                    <a:pt x="2789" y="12623"/>
                  </a:lnTo>
                  <a:lnTo>
                    <a:pt x="3016" y="12636"/>
                  </a:lnTo>
                  <a:lnTo>
                    <a:pt x="3229" y="12636"/>
                  </a:lnTo>
                  <a:lnTo>
                    <a:pt x="3429" y="12609"/>
                  </a:lnTo>
                  <a:lnTo>
                    <a:pt x="3643" y="12583"/>
                  </a:lnTo>
                  <a:lnTo>
                    <a:pt x="3856" y="12542"/>
                  </a:lnTo>
                  <a:lnTo>
                    <a:pt x="4057" y="12476"/>
                  </a:lnTo>
                  <a:lnTo>
                    <a:pt x="4270" y="12409"/>
                  </a:lnTo>
                  <a:lnTo>
                    <a:pt x="4470" y="12329"/>
                  </a:lnTo>
                  <a:lnTo>
                    <a:pt x="4684" y="12222"/>
                  </a:lnTo>
                  <a:lnTo>
                    <a:pt x="4884" y="12116"/>
                  </a:lnTo>
                  <a:lnTo>
                    <a:pt x="5071" y="11982"/>
                  </a:lnTo>
                  <a:lnTo>
                    <a:pt x="5271" y="11849"/>
                  </a:lnTo>
                  <a:lnTo>
                    <a:pt x="5457" y="11689"/>
                  </a:lnTo>
                  <a:lnTo>
                    <a:pt x="5631" y="11515"/>
                  </a:lnTo>
                  <a:lnTo>
                    <a:pt x="5804" y="11328"/>
                  </a:lnTo>
                  <a:lnTo>
                    <a:pt x="5964" y="11128"/>
                  </a:lnTo>
                  <a:lnTo>
                    <a:pt x="6111" y="10901"/>
                  </a:lnTo>
                  <a:lnTo>
                    <a:pt x="6498" y="9954"/>
                  </a:lnTo>
                  <a:lnTo>
                    <a:pt x="6818" y="9087"/>
                  </a:lnTo>
                  <a:lnTo>
                    <a:pt x="7112" y="8313"/>
                  </a:lnTo>
                  <a:lnTo>
                    <a:pt x="7365" y="7593"/>
                  </a:lnTo>
                  <a:lnTo>
                    <a:pt x="7579" y="6885"/>
                  </a:lnTo>
                  <a:lnTo>
                    <a:pt x="7792" y="6192"/>
                  </a:lnTo>
                  <a:lnTo>
                    <a:pt x="7992" y="5485"/>
                  </a:lnTo>
                  <a:lnTo>
                    <a:pt x="8179" y="4724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FFC2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3692671" y="1321791"/>
              <a:ext cx="88288" cy="146659"/>
            </a:xfrm>
            <a:custGeom>
              <a:avLst/>
              <a:gdLst/>
              <a:ahLst/>
              <a:cxnLst/>
              <a:rect l="l" t="t" r="r" b="b"/>
              <a:pathLst>
                <a:path w="5005" h="8314" extrusionOk="0">
                  <a:moveTo>
                    <a:pt x="241" y="1"/>
                  </a:moveTo>
                  <a:lnTo>
                    <a:pt x="174" y="188"/>
                  </a:lnTo>
                  <a:lnTo>
                    <a:pt x="121" y="401"/>
                  </a:lnTo>
                  <a:lnTo>
                    <a:pt x="81" y="615"/>
                  </a:lnTo>
                  <a:lnTo>
                    <a:pt x="54" y="828"/>
                  </a:lnTo>
                  <a:lnTo>
                    <a:pt x="28" y="1255"/>
                  </a:lnTo>
                  <a:lnTo>
                    <a:pt x="14" y="1642"/>
                  </a:lnTo>
                  <a:lnTo>
                    <a:pt x="1" y="2189"/>
                  </a:lnTo>
                  <a:lnTo>
                    <a:pt x="1" y="2749"/>
                  </a:lnTo>
                  <a:lnTo>
                    <a:pt x="14" y="3016"/>
                  </a:lnTo>
                  <a:lnTo>
                    <a:pt x="41" y="3296"/>
                  </a:lnTo>
                  <a:lnTo>
                    <a:pt x="81" y="3563"/>
                  </a:lnTo>
                  <a:lnTo>
                    <a:pt x="121" y="3830"/>
                  </a:lnTo>
                  <a:lnTo>
                    <a:pt x="201" y="4177"/>
                  </a:lnTo>
                  <a:lnTo>
                    <a:pt x="308" y="4511"/>
                  </a:lnTo>
                  <a:lnTo>
                    <a:pt x="428" y="4831"/>
                  </a:lnTo>
                  <a:lnTo>
                    <a:pt x="575" y="5138"/>
                  </a:lnTo>
                  <a:lnTo>
                    <a:pt x="735" y="5444"/>
                  </a:lnTo>
                  <a:lnTo>
                    <a:pt x="908" y="5738"/>
                  </a:lnTo>
                  <a:lnTo>
                    <a:pt x="1108" y="6018"/>
                  </a:lnTo>
                  <a:lnTo>
                    <a:pt x="1322" y="6298"/>
                  </a:lnTo>
                  <a:lnTo>
                    <a:pt x="1535" y="6565"/>
                  </a:lnTo>
                  <a:lnTo>
                    <a:pt x="1749" y="6805"/>
                  </a:lnTo>
                  <a:lnTo>
                    <a:pt x="1976" y="7046"/>
                  </a:lnTo>
                  <a:lnTo>
                    <a:pt x="2216" y="7272"/>
                  </a:lnTo>
                  <a:lnTo>
                    <a:pt x="2456" y="7499"/>
                  </a:lnTo>
                  <a:lnTo>
                    <a:pt x="2709" y="7699"/>
                  </a:lnTo>
                  <a:lnTo>
                    <a:pt x="2976" y="7886"/>
                  </a:lnTo>
                  <a:lnTo>
                    <a:pt x="3270" y="8060"/>
                  </a:lnTo>
                  <a:lnTo>
                    <a:pt x="3523" y="8193"/>
                  </a:lnTo>
                  <a:lnTo>
                    <a:pt x="3777" y="8313"/>
                  </a:lnTo>
                  <a:lnTo>
                    <a:pt x="4150" y="7286"/>
                  </a:lnTo>
                  <a:lnTo>
                    <a:pt x="4310" y="6792"/>
                  </a:lnTo>
                  <a:lnTo>
                    <a:pt x="4457" y="6312"/>
                  </a:lnTo>
                  <a:lnTo>
                    <a:pt x="4737" y="5338"/>
                  </a:lnTo>
                  <a:lnTo>
                    <a:pt x="5004" y="4297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D492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3639486" y="1035618"/>
              <a:ext cx="311858" cy="267369"/>
            </a:xfrm>
            <a:custGeom>
              <a:avLst/>
              <a:gdLst/>
              <a:ahLst/>
              <a:cxnLst/>
              <a:rect l="l" t="t" r="r" b="b"/>
              <a:pathLst>
                <a:path w="17679" h="15157" extrusionOk="0">
                  <a:moveTo>
                    <a:pt x="7686" y="0"/>
                  </a:moveTo>
                  <a:lnTo>
                    <a:pt x="7486" y="13"/>
                  </a:lnTo>
                  <a:lnTo>
                    <a:pt x="7312" y="40"/>
                  </a:lnTo>
                  <a:lnTo>
                    <a:pt x="7139" y="107"/>
                  </a:lnTo>
                  <a:lnTo>
                    <a:pt x="6979" y="173"/>
                  </a:lnTo>
                  <a:lnTo>
                    <a:pt x="6832" y="280"/>
                  </a:lnTo>
                  <a:lnTo>
                    <a:pt x="6685" y="387"/>
                  </a:lnTo>
                  <a:lnTo>
                    <a:pt x="6565" y="520"/>
                  </a:lnTo>
                  <a:lnTo>
                    <a:pt x="6458" y="667"/>
                  </a:lnTo>
                  <a:lnTo>
                    <a:pt x="6351" y="827"/>
                  </a:lnTo>
                  <a:lnTo>
                    <a:pt x="6271" y="1001"/>
                  </a:lnTo>
                  <a:lnTo>
                    <a:pt x="6191" y="1187"/>
                  </a:lnTo>
                  <a:lnTo>
                    <a:pt x="6125" y="1388"/>
                  </a:lnTo>
                  <a:lnTo>
                    <a:pt x="6085" y="1601"/>
                  </a:lnTo>
                  <a:lnTo>
                    <a:pt x="6045" y="1815"/>
                  </a:lnTo>
                  <a:lnTo>
                    <a:pt x="6031" y="2041"/>
                  </a:lnTo>
                  <a:lnTo>
                    <a:pt x="6018" y="2281"/>
                  </a:lnTo>
                  <a:lnTo>
                    <a:pt x="6031" y="2602"/>
                  </a:lnTo>
                  <a:lnTo>
                    <a:pt x="5804" y="2562"/>
                  </a:lnTo>
                  <a:lnTo>
                    <a:pt x="5538" y="2482"/>
                  </a:lnTo>
                  <a:lnTo>
                    <a:pt x="4857" y="2281"/>
                  </a:lnTo>
                  <a:lnTo>
                    <a:pt x="4484" y="2175"/>
                  </a:lnTo>
                  <a:lnTo>
                    <a:pt x="4110" y="2081"/>
                  </a:lnTo>
                  <a:lnTo>
                    <a:pt x="3736" y="2015"/>
                  </a:lnTo>
                  <a:lnTo>
                    <a:pt x="3563" y="2001"/>
                  </a:lnTo>
                  <a:lnTo>
                    <a:pt x="3203" y="2001"/>
                  </a:lnTo>
                  <a:lnTo>
                    <a:pt x="3016" y="2041"/>
                  </a:lnTo>
                  <a:lnTo>
                    <a:pt x="2936" y="2068"/>
                  </a:lnTo>
                  <a:lnTo>
                    <a:pt x="2856" y="2095"/>
                  </a:lnTo>
                  <a:lnTo>
                    <a:pt x="2789" y="2135"/>
                  </a:lnTo>
                  <a:lnTo>
                    <a:pt x="2722" y="2175"/>
                  </a:lnTo>
                  <a:lnTo>
                    <a:pt x="2669" y="2228"/>
                  </a:lnTo>
                  <a:lnTo>
                    <a:pt x="2616" y="2295"/>
                  </a:lnTo>
                  <a:lnTo>
                    <a:pt x="2562" y="2362"/>
                  </a:lnTo>
                  <a:lnTo>
                    <a:pt x="2522" y="2442"/>
                  </a:lnTo>
                  <a:lnTo>
                    <a:pt x="2496" y="2535"/>
                  </a:lnTo>
                  <a:lnTo>
                    <a:pt x="2482" y="2628"/>
                  </a:lnTo>
                  <a:lnTo>
                    <a:pt x="2469" y="2735"/>
                  </a:lnTo>
                  <a:lnTo>
                    <a:pt x="2456" y="2855"/>
                  </a:lnTo>
                  <a:lnTo>
                    <a:pt x="2469" y="3082"/>
                  </a:lnTo>
                  <a:lnTo>
                    <a:pt x="2509" y="3309"/>
                  </a:lnTo>
                  <a:lnTo>
                    <a:pt x="2562" y="3536"/>
                  </a:lnTo>
                  <a:lnTo>
                    <a:pt x="2642" y="3736"/>
                  </a:lnTo>
                  <a:lnTo>
                    <a:pt x="2722" y="3936"/>
                  </a:lnTo>
                  <a:lnTo>
                    <a:pt x="2803" y="4136"/>
                  </a:lnTo>
                  <a:lnTo>
                    <a:pt x="2989" y="4483"/>
                  </a:lnTo>
                  <a:lnTo>
                    <a:pt x="2762" y="4696"/>
                  </a:lnTo>
                  <a:lnTo>
                    <a:pt x="2522" y="4897"/>
                  </a:lnTo>
                  <a:lnTo>
                    <a:pt x="2029" y="5310"/>
                  </a:lnTo>
                  <a:lnTo>
                    <a:pt x="1775" y="5537"/>
                  </a:lnTo>
                  <a:lnTo>
                    <a:pt x="1535" y="5764"/>
                  </a:lnTo>
                  <a:lnTo>
                    <a:pt x="1295" y="6031"/>
                  </a:lnTo>
                  <a:lnTo>
                    <a:pt x="1055" y="6311"/>
                  </a:lnTo>
                  <a:lnTo>
                    <a:pt x="948" y="6471"/>
                  </a:lnTo>
                  <a:lnTo>
                    <a:pt x="841" y="6644"/>
                  </a:lnTo>
                  <a:lnTo>
                    <a:pt x="735" y="6818"/>
                  </a:lnTo>
                  <a:lnTo>
                    <a:pt x="641" y="7005"/>
                  </a:lnTo>
                  <a:lnTo>
                    <a:pt x="548" y="7205"/>
                  </a:lnTo>
                  <a:lnTo>
                    <a:pt x="468" y="7405"/>
                  </a:lnTo>
                  <a:lnTo>
                    <a:pt x="388" y="7632"/>
                  </a:lnTo>
                  <a:lnTo>
                    <a:pt x="308" y="7872"/>
                  </a:lnTo>
                  <a:lnTo>
                    <a:pt x="241" y="8112"/>
                  </a:lnTo>
                  <a:lnTo>
                    <a:pt x="187" y="8379"/>
                  </a:lnTo>
                  <a:lnTo>
                    <a:pt x="134" y="8659"/>
                  </a:lnTo>
                  <a:lnTo>
                    <a:pt x="81" y="8953"/>
                  </a:lnTo>
                  <a:lnTo>
                    <a:pt x="54" y="9273"/>
                  </a:lnTo>
                  <a:lnTo>
                    <a:pt x="27" y="9606"/>
                  </a:lnTo>
                  <a:lnTo>
                    <a:pt x="14" y="9953"/>
                  </a:lnTo>
                  <a:lnTo>
                    <a:pt x="1" y="10313"/>
                  </a:lnTo>
                  <a:lnTo>
                    <a:pt x="14" y="10567"/>
                  </a:lnTo>
                  <a:lnTo>
                    <a:pt x="27" y="10820"/>
                  </a:lnTo>
                  <a:lnTo>
                    <a:pt x="41" y="11074"/>
                  </a:lnTo>
                  <a:lnTo>
                    <a:pt x="67" y="11314"/>
                  </a:lnTo>
                  <a:lnTo>
                    <a:pt x="107" y="11541"/>
                  </a:lnTo>
                  <a:lnTo>
                    <a:pt x="147" y="11781"/>
                  </a:lnTo>
                  <a:lnTo>
                    <a:pt x="201" y="12008"/>
                  </a:lnTo>
                  <a:lnTo>
                    <a:pt x="268" y="12221"/>
                  </a:lnTo>
                  <a:lnTo>
                    <a:pt x="334" y="12435"/>
                  </a:lnTo>
                  <a:lnTo>
                    <a:pt x="414" y="12648"/>
                  </a:lnTo>
                  <a:lnTo>
                    <a:pt x="508" y="12848"/>
                  </a:lnTo>
                  <a:lnTo>
                    <a:pt x="601" y="13049"/>
                  </a:lnTo>
                  <a:lnTo>
                    <a:pt x="708" y="13235"/>
                  </a:lnTo>
                  <a:lnTo>
                    <a:pt x="815" y="13422"/>
                  </a:lnTo>
                  <a:lnTo>
                    <a:pt x="948" y="13596"/>
                  </a:lnTo>
                  <a:lnTo>
                    <a:pt x="1068" y="13756"/>
                  </a:lnTo>
                  <a:lnTo>
                    <a:pt x="1215" y="13916"/>
                  </a:lnTo>
                  <a:lnTo>
                    <a:pt x="1362" y="14063"/>
                  </a:lnTo>
                  <a:lnTo>
                    <a:pt x="1522" y="14209"/>
                  </a:lnTo>
                  <a:lnTo>
                    <a:pt x="1695" y="14343"/>
                  </a:lnTo>
                  <a:lnTo>
                    <a:pt x="1869" y="14463"/>
                  </a:lnTo>
                  <a:lnTo>
                    <a:pt x="2069" y="14583"/>
                  </a:lnTo>
                  <a:lnTo>
                    <a:pt x="2255" y="14690"/>
                  </a:lnTo>
                  <a:lnTo>
                    <a:pt x="2469" y="14783"/>
                  </a:lnTo>
                  <a:lnTo>
                    <a:pt x="2682" y="14863"/>
                  </a:lnTo>
                  <a:lnTo>
                    <a:pt x="2909" y="14943"/>
                  </a:lnTo>
                  <a:lnTo>
                    <a:pt x="3149" y="14996"/>
                  </a:lnTo>
                  <a:lnTo>
                    <a:pt x="3403" y="15050"/>
                  </a:lnTo>
                  <a:lnTo>
                    <a:pt x="3656" y="15090"/>
                  </a:lnTo>
                  <a:lnTo>
                    <a:pt x="3923" y="15130"/>
                  </a:lnTo>
                  <a:lnTo>
                    <a:pt x="4203" y="15143"/>
                  </a:lnTo>
                  <a:lnTo>
                    <a:pt x="4484" y="15157"/>
                  </a:lnTo>
                  <a:lnTo>
                    <a:pt x="4937" y="15143"/>
                  </a:lnTo>
                  <a:lnTo>
                    <a:pt x="5404" y="15103"/>
                  </a:lnTo>
                  <a:lnTo>
                    <a:pt x="5858" y="15063"/>
                  </a:lnTo>
                  <a:lnTo>
                    <a:pt x="6338" y="14996"/>
                  </a:lnTo>
                  <a:lnTo>
                    <a:pt x="6805" y="14916"/>
                  </a:lnTo>
                  <a:lnTo>
                    <a:pt x="7285" y="14836"/>
                  </a:lnTo>
                  <a:lnTo>
                    <a:pt x="8246" y="14650"/>
                  </a:lnTo>
                  <a:lnTo>
                    <a:pt x="9180" y="14476"/>
                  </a:lnTo>
                  <a:lnTo>
                    <a:pt x="9647" y="14383"/>
                  </a:lnTo>
                  <a:lnTo>
                    <a:pt x="10101" y="14316"/>
                  </a:lnTo>
                  <a:lnTo>
                    <a:pt x="10541" y="14249"/>
                  </a:lnTo>
                  <a:lnTo>
                    <a:pt x="10981" y="14196"/>
                  </a:lnTo>
                  <a:lnTo>
                    <a:pt x="11395" y="14169"/>
                  </a:lnTo>
                  <a:lnTo>
                    <a:pt x="11795" y="14156"/>
                  </a:lnTo>
                  <a:lnTo>
                    <a:pt x="12155" y="14169"/>
                  </a:lnTo>
                  <a:lnTo>
                    <a:pt x="12516" y="14183"/>
                  </a:lnTo>
                  <a:lnTo>
                    <a:pt x="12876" y="14236"/>
                  </a:lnTo>
                  <a:lnTo>
                    <a:pt x="13236" y="14289"/>
                  </a:lnTo>
                  <a:lnTo>
                    <a:pt x="13583" y="14356"/>
                  </a:lnTo>
                  <a:lnTo>
                    <a:pt x="13930" y="14449"/>
                  </a:lnTo>
                  <a:lnTo>
                    <a:pt x="14290" y="14556"/>
                  </a:lnTo>
                  <a:lnTo>
                    <a:pt x="14624" y="14663"/>
                  </a:lnTo>
                  <a:lnTo>
                    <a:pt x="14984" y="14356"/>
                  </a:lnTo>
                  <a:lnTo>
                    <a:pt x="15317" y="14036"/>
                  </a:lnTo>
                  <a:lnTo>
                    <a:pt x="15638" y="13702"/>
                  </a:lnTo>
                  <a:lnTo>
                    <a:pt x="15931" y="13342"/>
                  </a:lnTo>
                  <a:lnTo>
                    <a:pt x="16198" y="12982"/>
                  </a:lnTo>
                  <a:lnTo>
                    <a:pt x="16451" y="12595"/>
                  </a:lnTo>
                  <a:lnTo>
                    <a:pt x="16678" y="12208"/>
                  </a:lnTo>
                  <a:lnTo>
                    <a:pt x="16892" y="11808"/>
                  </a:lnTo>
                  <a:lnTo>
                    <a:pt x="17078" y="11394"/>
                  </a:lnTo>
                  <a:lnTo>
                    <a:pt x="17239" y="10967"/>
                  </a:lnTo>
                  <a:lnTo>
                    <a:pt x="17372" y="10540"/>
                  </a:lnTo>
                  <a:lnTo>
                    <a:pt x="17479" y="10087"/>
                  </a:lnTo>
                  <a:lnTo>
                    <a:pt x="17572" y="9646"/>
                  </a:lnTo>
                  <a:lnTo>
                    <a:pt x="17639" y="9179"/>
                  </a:lnTo>
                  <a:lnTo>
                    <a:pt x="17666" y="8726"/>
                  </a:lnTo>
                  <a:lnTo>
                    <a:pt x="17679" y="8245"/>
                  </a:lnTo>
                  <a:lnTo>
                    <a:pt x="17679" y="8005"/>
                  </a:lnTo>
                  <a:lnTo>
                    <a:pt x="17652" y="7752"/>
                  </a:lnTo>
                  <a:lnTo>
                    <a:pt x="17625" y="7472"/>
                  </a:lnTo>
                  <a:lnTo>
                    <a:pt x="17585" y="7178"/>
                  </a:lnTo>
                  <a:lnTo>
                    <a:pt x="17519" y="6884"/>
                  </a:lnTo>
                  <a:lnTo>
                    <a:pt x="17452" y="6591"/>
                  </a:lnTo>
                  <a:lnTo>
                    <a:pt x="17359" y="6297"/>
                  </a:lnTo>
                  <a:lnTo>
                    <a:pt x="17265" y="6004"/>
                  </a:lnTo>
                  <a:lnTo>
                    <a:pt x="17159" y="5737"/>
                  </a:lnTo>
                  <a:lnTo>
                    <a:pt x="17025" y="5484"/>
                  </a:lnTo>
                  <a:lnTo>
                    <a:pt x="16892" y="5257"/>
                  </a:lnTo>
                  <a:lnTo>
                    <a:pt x="16745" y="5057"/>
                  </a:lnTo>
                  <a:lnTo>
                    <a:pt x="16665" y="4977"/>
                  </a:lnTo>
                  <a:lnTo>
                    <a:pt x="16585" y="4897"/>
                  </a:lnTo>
                  <a:lnTo>
                    <a:pt x="16491" y="4830"/>
                  </a:lnTo>
                  <a:lnTo>
                    <a:pt x="16398" y="4776"/>
                  </a:lnTo>
                  <a:lnTo>
                    <a:pt x="16305" y="4736"/>
                  </a:lnTo>
                  <a:lnTo>
                    <a:pt x="16211" y="4696"/>
                  </a:lnTo>
                  <a:lnTo>
                    <a:pt x="16118" y="4683"/>
                  </a:lnTo>
                  <a:lnTo>
                    <a:pt x="16011" y="4670"/>
                  </a:lnTo>
                  <a:lnTo>
                    <a:pt x="15904" y="4683"/>
                  </a:lnTo>
                  <a:lnTo>
                    <a:pt x="15784" y="4710"/>
                  </a:lnTo>
                  <a:lnTo>
                    <a:pt x="15678" y="4750"/>
                  </a:lnTo>
                  <a:lnTo>
                    <a:pt x="15557" y="4803"/>
                  </a:lnTo>
                  <a:lnTo>
                    <a:pt x="15424" y="4883"/>
                  </a:lnTo>
                  <a:lnTo>
                    <a:pt x="15304" y="4977"/>
                  </a:lnTo>
                  <a:lnTo>
                    <a:pt x="15171" y="5083"/>
                  </a:lnTo>
                  <a:lnTo>
                    <a:pt x="15037" y="5217"/>
                  </a:lnTo>
                  <a:lnTo>
                    <a:pt x="14957" y="5030"/>
                  </a:lnTo>
                  <a:lnTo>
                    <a:pt x="14864" y="4803"/>
                  </a:lnTo>
                  <a:lnTo>
                    <a:pt x="14664" y="4203"/>
                  </a:lnTo>
                  <a:lnTo>
                    <a:pt x="14437" y="3496"/>
                  </a:lnTo>
                  <a:lnTo>
                    <a:pt x="14317" y="3122"/>
                  </a:lnTo>
                  <a:lnTo>
                    <a:pt x="14170" y="2762"/>
                  </a:lnTo>
                  <a:lnTo>
                    <a:pt x="14036" y="2402"/>
                  </a:lnTo>
                  <a:lnTo>
                    <a:pt x="13876" y="2055"/>
                  </a:lnTo>
                  <a:lnTo>
                    <a:pt x="13703" y="1748"/>
                  </a:lnTo>
                  <a:lnTo>
                    <a:pt x="13610" y="1601"/>
                  </a:lnTo>
                  <a:lnTo>
                    <a:pt x="13516" y="1468"/>
                  </a:lnTo>
                  <a:lnTo>
                    <a:pt x="13409" y="1348"/>
                  </a:lnTo>
                  <a:lnTo>
                    <a:pt x="13303" y="1241"/>
                  </a:lnTo>
                  <a:lnTo>
                    <a:pt x="13196" y="1147"/>
                  </a:lnTo>
                  <a:lnTo>
                    <a:pt x="13089" y="1067"/>
                  </a:lnTo>
                  <a:lnTo>
                    <a:pt x="12969" y="1001"/>
                  </a:lnTo>
                  <a:lnTo>
                    <a:pt x="12849" y="947"/>
                  </a:lnTo>
                  <a:lnTo>
                    <a:pt x="12716" y="921"/>
                  </a:lnTo>
                  <a:lnTo>
                    <a:pt x="12582" y="907"/>
                  </a:lnTo>
                  <a:lnTo>
                    <a:pt x="12489" y="921"/>
                  </a:lnTo>
                  <a:lnTo>
                    <a:pt x="12382" y="934"/>
                  </a:lnTo>
                  <a:lnTo>
                    <a:pt x="12262" y="961"/>
                  </a:lnTo>
                  <a:lnTo>
                    <a:pt x="12155" y="1001"/>
                  </a:lnTo>
                  <a:lnTo>
                    <a:pt x="12035" y="1054"/>
                  </a:lnTo>
                  <a:lnTo>
                    <a:pt x="11915" y="1121"/>
                  </a:lnTo>
                  <a:lnTo>
                    <a:pt x="11795" y="1201"/>
                  </a:lnTo>
                  <a:lnTo>
                    <a:pt x="11675" y="1294"/>
                  </a:lnTo>
                  <a:lnTo>
                    <a:pt x="11555" y="1401"/>
                  </a:lnTo>
                  <a:lnTo>
                    <a:pt x="11435" y="1521"/>
                  </a:lnTo>
                  <a:lnTo>
                    <a:pt x="11315" y="1654"/>
                  </a:lnTo>
                  <a:lnTo>
                    <a:pt x="11195" y="1815"/>
                  </a:lnTo>
                  <a:lnTo>
                    <a:pt x="11088" y="1975"/>
                  </a:lnTo>
                  <a:lnTo>
                    <a:pt x="10981" y="2161"/>
                  </a:lnTo>
                  <a:lnTo>
                    <a:pt x="10888" y="2362"/>
                  </a:lnTo>
                  <a:lnTo>
                    <a:pt x="10794" y="2588"/>
                  </a:lnTo>
                  <a:lnTo>
                    <a:pt x="10661" y="2442"/>
                  </a:lnTo>
                  <a:lnTo>
                    <a:pt x="10528" y="2268"/>
                  </a:lnTo>
                  <a:lnTo>
                    <a:pt x="10261" y="1895"/>
                  </a:lnTo>
                  <a:lnTo>
                    <a:pt x="9954" y="1468"/>
                  </a:lnTo>
                  <a:lnTo>
                    <a:pt x="9794" y="1241"/>
                  </a:lnTo>
                  <a:lnTo>
                    <a:pt x="9634" y="1027"/>
                  </a:lnTo>
                  <a:lnTo>
                    <a:pt x="9447" y="827"/>
                  </a:lnTo>
                  <a:lnTo>
                    <a:pt x="9247" y="640"/>
                  </a:lnTo>
                  <a:lnTo>
                    <a:pt x="9033" y="454"/>
                  </a:lnTo>
                  <a:lnTo>
                    <a:pt x="8806" y="307"/>
                  </a:lnTo>
                  <a:lnTo>
                    <a:pt x="8686" y="240"/>
                  </a:lnTo>
                  <a:lnTo>
                    <a:pt x="8553" y="173"/>
                  </a:lnTo>
                  <a:lnTo>
                    <a:pt x="8433" y="120"/>
                  </a:lnTo>
                  <a:lnTo>
                    <a:pt x="8286" y="80"/>
                  </a:lnTo>
                  <a:lnTo>
                    <a:pt x="8153" y="53"/>
                  </a:lnTo>
                  <a:lnTo>
                    <a:pt x="7993" y="27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3679264" y="1173756"/>
              <a:ext cx="223605" cy="254210"/>
            </a:xfrm>
            <a:custGeom>
              <a:avLst/>
              <a:gdLst/>
              <a:ahLst/>
              <a:cxnLst/>
              <a:rect l="l" t="t" r="r" b="b"/>
              <a:pathLst>
                <a:path w="12676" h="14411" extrusionOk="0">
                  <a:moveTo>
                    <a:pt x="8313" y="1"/>
                  </a:moveTo>
                  <a:lnTo>
                    <a:pt x="8112" y="121"/>
                  </a:lnTo>
                  <a:lnTo>
                    <a:pt x="7939" y="241"/>
                  </a:lnTo>
                  <a:lnTo>
                    <a:pt x="7779" y="348"/>
                  </a:lnTo>
                  <a:lnTo>
                    <a:pt x="7645" y="454"/>
                  </a:lnTo>
                  <a:lnTo>
                    <a:pt x="7419" y="668"/>
                  </a:lnTo>
                  <a:lnTo>
                    <a:pt x="7245" y="841"/>
                  </a:lnTo>
                  <a:lnTo>
                    <a:pt x="7112" y="988"/>
                  </a:lnTo>
                  <a:lnTo>
                    <a:pt x="6992" y="1108"/>
                  </a:lnTo>
                  <a:lnTo>
                    <a:pt x="6938" y="1148"/>
                  </a:lnTo>
                  <a:lnTo>
                    <a:pt x="6872" y="1175"/>
                  </a:lnTo>
                  <a:lnTo>
                    <a:pt x="6805" y="1202"/>
                  </a:lnTo>
                  <a:lnTo>
                    <a:pt x="6738" y="1202"/>
                  </a:lnTo>
                  <a:lnTo>
                    <a:pt x="6645" y="1188"/>
                  </a:lnTo>
                  <a:lnTo>
                    <a:pt x="6525" y="1162"/>
                  </a:lnTo>
                  <a:lnTo>
                    <a:pt x="6391" y="1108"/>
                  </a:lnTo>
                  <a:lnTo>
                    <a:pt x="6231" y="1015"/>
                  </a:lnTo>
                  <a:lnTo>
                    <a:pt x="5818" y="775"/>
                  </a:lnTo>
                  <a:lnTo>
                    <a:pt x="5244" y="414"/>
                  </a:lnTo>
                  <a:lnTo>
                    <a:pt x="5110" y="588"/>
                  </a:lnTo>
                  <a:lnTo>
                    <a:pt x="4977" y="761"/>
                  </a:lnTo>
                  <a:lnTo>
                    <a:pt x="4857" y="935"/>
                  </a:lnTo>
                  <a:lnTo>
                    <a:pt x="4737" y="1122"/>
                  </a:lnTo>
                  <a:lnTo>
                    <a:pt x="4630" y="1322"/>
                  </a:lnTo>
                  <a:lnTo>
                    <a:pt x="4523" y="1522"/>
                  </a:lnTo>
                  <a:lnTo>
                    <a:pt x="4430" y="1722"/>
                  </a:lnTo>
                  <a:lnTo>
                    <a:pt x="4337" y="1935"/>
                  </a:lnTo>
                  <a:lnTo>
                    <a:pt x="4257" y="2136"/>
                  </a:lnTo>
                  <a:lnTo>
                    <a:pt x="4177" y="2349"/>
                  </a:lnTo>
                  <a:lnTo>
                    <a:pt x="4056" y="2789"/>
                  </a:lnTo>
                  <a:lnTo>
                    <a:pt x="4003" y="3003"/>
                  </a:lnTo>
                  <a:lnTo>
                    <a:pt x="3963" y="3216"/>
                  </a:lnTo>
                  <a:lnTo>
                    <a:pt x="3936" y="3430"/>
                  </a:lnTo>
                  <a:lnTo>
                    <a:pt x="3910" y="3643"/>
                  </a:lnTo>
                  <a:lnTo>
                    <a:pt x="3683" y="3630"/>
                  </a:lnTo>
                  <a:lnTo>
                    <a:pt x="3469" y="3630"/>
                  </a:lnTo>
                  <a:lnTo>
                    <a:pt x="3443" y="3390"/>
                  </a:lnTo>
                  <a:lnTo>
                    <a:pt x="3443" y="3123"/>
                  </a:lnTo>
                  <a:lnTo>
                    <a:pt x="3443" y="2843"/>
                  </a:lnTo>
                  <a:lnTo>
                    <a:pt x="3469" y="2562"/>
                  </a:lnTo>
                  <a:lnTo>
                    <a:pt x="3509" y="2269"/>
                  </a:lnTo>
                  <a:lnTo>
                    <a:pt x="3563" y="1989"/>
                  </a:lnTo>
                  <a:lnTo>
                    <a:pt x="3643" y="1722"/>
                  </a:lnTo>
                  <a:lnTo>
                    <a:pt x="3736" y="1468"/>
                  </a:lnTo>
                  <a:lnTo>
                    <a:pt x="3670" y="1322"/>
                  </a:lnTo>
                  <a:lnTo>
                    <a:pt x="3603" y="1202"/>
                  </a:lnTo>
                  <a:lnTo>
                    <a:pt x="3536" y="1095"/>
                  </a:lnTo>
                  <a:lnTo>
                    <a:pt x="3456" y="988"/>
                  </a:lnTo>
                  <a:lnTo>
                    <a:pt x="3376" y="908"/>
                  </a:lnTo>
                  <a:lnTo>
                    <a:pt x="3296" y="828"/>
                  </a:lnTo>
                  <a:lnTo>
                    <a:pt x="3216" y="775"/>
                  </a:lnTo>
                  <a:lnTo>
                    <a:pt x="3123" y="721"/>
                  </a:lnTo>
                  <a:lnTo>
                    <a:pt x="3029" y="681"/>
                  </a:lnTo>
                  <a:lnTo>
                    <a:pt x="2936" y="641"/>
                  </a:lnTo>
                  <a:lnTo>
                    <a:pt x="2829" y="628"/>
                  </a:lnTo>
                  <a:lnTo>
                    <a:pt x="2736" y="615"/>
                  </a:lnTo>
                  <a:lnTo>
                    <a:pt x="2522" y="615"/>
                  </a:lnTo>
                  <a:lnTo>
                    <a:pt x="2322" y="641"/>
                  </a:lnTo>
                  <a:lnTo>
                    <a:pt x="2122" y="695"/>
                  </a:lnTo>
                  <a:lnTo>
                    <a:pt x="1922" y="775"/>
                  </a:lnTo>
                  <a:lnTo>
                    <a:pt x="1722" y="855"/>
                  </a:lnTo>
                  <a:lnTo>
                    <a:pt x="1535" y="961"/>
                  </a:lnTo>
                  <a:lnTo>
                    <a:pt x="1375" y="1068"/>
                  </a:lnTo>
                  <a:lnTo>
                    <a:pt x="1215" y="1175"/>
                  </a:lnTo>
                  <a:lnTo>
                    <a:pt x="1081" y="1282"/>
                  </a:lnTo>
                  <a:lnTo>
                    <a:pt x="974" y="1388"/>
                  </a:lnTo>
                  <a:lnTo>
                    <a:pt x="788" y="1575"/>
                  </a:lnTo>
                  <a:lnTo>
                    <a:pt x="628" y="1775"/>
                  </a:lnTo>
                  <a:lnTo>
                    <a:pt x="481" y="2002"/>
                  </a:lnTo>
                  <a:lnTo>
                    <a:pt x="361" y="2229"/>
                  </a:lnTo>
                  <a:lnTo>
                    <a:pt x="254" y="2456"/>
                  </a:lnTo>
                  <a:lnTo>
                    <a:pt x="161" y="2696"/>
                  </a:lnTo>
                  <a:lnTo>
                    <a:pt x="94" y="2949"/>
                  </a:lnTo>
                  <a:lnTo>
                    <a:pt x="41" y="3190"/>
                  </a:lnTo>
                  <a:lnTo>
                    <a:pt x="14" y="3430"/>
                  </a:lnTo>
                  <a:lnTo>
                    <a:pt x="0" y="3656"/>
                  </a:lnTo>
                  <a:lnTo>
                    <a:pt x="14" y="3883"/>
                  </a:lnTo>
                  <a:lnTo>
                    <a:pt x="41" y="4110"/>
                  </a:lnTo>
                  <a:lnTo>
                    <a:pt x="94" y="4310"/>
                  </a:lnTo>
                  <a:lnTo>
                    <a:pt x="174" y="4497"/>
                  </a:lnTo>
                  <a:lnTo>
                    <a:pt x="267" y="4670"/>
                  </a:lnTo>
                  <a:lnTo>
                    <a:pt x="334" y="4737"/>
                  </a:lnTo>
                  <a:lnTo>
                    <a:pt x="401" y="4817"/>
                  </a:lnTo>
                  <a:lnTo>
                    <a:pt x="481" y="4897"/>
                  </a:lnTo>
                  <a:lnTo>
                    <a:pt x="574" y="4964"/>
                  </a:lnTo>
                  <a:lnTo>
                    <a:pt x="681" y="5031"/>
                  </a:lnTo>
                  <a:lnTo>
                    <a:pt x="801" y="5071"/>
                  </a:lnTo>
                  <a:lnTo>
                    <a:pt x="681" y="5324"/>
                  </a:lnTo>
                  <a:lnTo>
                    <a:pt x="574" y="5564"/>
                  </a:lnTo>
                  <a:lnTo>
                    <a:pt x="481" y="5805"/>
                  </a:lnTo>
                  <a:lnTo>
                    <a:pt x="387" y="6058"/>
                  </a:lnTo>
                  <a:lnTo>
                    <a:pt x="321" y="6298"/>
                  </a:lnTo>
                  <a:lnTo>
                    <a:pt x="241" y="6552"/>
                  </a:lnTo>
                  <a:lnTo>
                    <a:pt x="187" y="6792"/>
                  </a:lnTo>
                  <a:lnTo>
                    <a:pt x="134" y="7032"/>
                  </a:lnTo>
                  <a:lnTo>
                    <a:pt x="94" y="7286"/>
                  </a:lnTo>
                  <a:lnTo>
                    <a:pt x="54" y="7526"/>
                  </a:lnTo>
                  <a:lnTo>
                    <a:pt x="27" y="7766"/>
                  </a:lnTo>
                  <a:lnTo>
                    <a:pt x="14" y="8006"/>
                  </a:lnTo>
                  <a:lnTo>
                    <a:pt x="14" y="8246"/>
                  </a:lnTo>
                  <a:lnTo>
                    <a:pt x="14" y="8486"/>
                  </a:lnTo>
                  <a:lnTo>
                    <a:pt x="41" y="8726"/>
                  </a:lnTo>
                  <a:lnTo>
                    <a:pt x="54" y="8967"/>
                  </a:lnTo>
                  <a:lnTo>
                    <a:pt x="94" y="9207"/>
                  </a:lnTo>
                  <a:lnTo>
                    <a:pt x="134" y="9434"/>
                  </a:lnTo>
                  <a:lnTo>
                    <a:pt x="187" y="9674"/>
                  </a:lnTo>
                  <a:lnTo>
                    <a:pt x="254" y="9901"/>
                  </a:lnTo>
                  <a:lnTo>
                    <a:pt x="321" y="10127"/>
                  </a:lnTo>
                  <a:lnTo>
                    <a:pt x="414" y="10354"/>
                  </a:lnTo>
                  <a:lnTo>
                    <a:pt x="507" y="10581"/>
                  </a:lnTo>
                  <a:lnTo>
                    <a:pt x="601" y="10808"/>
                  </a:lnTo>
                  <a:lnTo>
                    <a:pt x="721" y="11035"/>
                  </a:lnTo>
                  <a:lnTo>
                    <a:pt x="841" y="11248"/>
                  </a:lnTo>
                  <a:lnTo>
                    <a:pt x="974" y="11462"/>
                  </a:lnTo>
                  <a:lnTo>
                    <a:pt x="1121" y="11675"/>
                  </a:lnTo>
                  <a:lnTo>
                    <a:pt x="1268" y="11875"/>
                  </a:lnTo>
                  <a:lnTo>
                    <a:pt x="1441" y="12089"/>
                  </a:lnTo>
                  <a:lnTo>
                    <a:pt x="1615" y="12289"/>
                  </a:lnTo>
                  <a:lnTo>
                    <a:pt x="1802" y="12489"/>
                  </a:lnTo>
                  <a:lnTo>
                    <a:pt x="2015" y="12716"/>
                  </a:lnTo>
                  <a:lnTo>
                    <a:pt x="2255" y="12929"/>
                  </a:lnTo>
                  <a:lnTo>
                    <a:pt x="2482" y="13116"/>
                  </a:lnTo>
                  <a:lnTo>
                    <a:pt x="2709" y="13303"/>
                  </a:lnTo>
                  <a:lnTo>
                    <a:pt x="2936" y="13476"/>
                  </a:lnTo>
                  <a:lnTo>
                    <a:pt x="3176" y="13623"/>
                  </a:lnTo>
                  <a:lnTo>
                    <a:pt x="3416" y="13770"/>
                  </a:lnTo>
                  <a:lnTo>
                    <a:pt x="3656" y="13903"/>
                  </a:lnTo>
                  <a:lnTo>
                    <a:pt x="3883" y="14010"/>
                  </a:lnTo>
                  <a:lnTo>
                    <a:pt x="4123" y="14117"/>
                  </a:lnTo>
                  <a:lnTo>
                    <a:pt x="4363" y="14197"/>
                  </a:lnTo>
                  <a:lnTo>
                    <a:pt x="4617" y="14263"/>
                  </a:lnTo>
                  <a:lnTo>
                    <a:pt x="4857" y="14317"/>
                  </a:lnTo>
                  <a:lnTo>
                    <a:pt x="5097" y="14370"/>
                  </a:lnTo>
                  <a:lnTo>
                    <a:pt x="5337" y="14397"/>
                  </a:lnTo>
                  <a:lnTo>
                    <a:pt x="5591" y="14410"/>
                  </a:lnTo>
                  <a:lnTo>
                    <a:pt x="5831" y="14410"/>
                  </a:lnTo>
                  <a:lnTo>
                    <a:pt x="6084" y="14383"/>
                  </a:lnTo>
                  <a:lnTo>
                    <a:pt x="6325" y="14357"/>
                  </a:lnTo>
                  <a:lnTo>
                    <a:pt x="6578" y="14317"/>
                  </a:lnTo>
                  <a:lnTo>
                    <a:pt x="6818" y="14250"/>
                  </a:lnTo>
                  <a:lnTo>
                    <a:pt x="7072" y="14183"/>
                  </a:lnTo>
                  <a:lnTo>
                    <a:pt x="7312" y="14090"/>
                  </a:lnTo>
                  <a:lnTo>
                    <a:pt x="7565" y="13983"/>
                  </a:lnTo>
                  <a:lnTo>
                    <a:pt x="7806" y="13863"/>
                  </a:lnTo>
                  <a:lnTo>
                    <a:pt x="8059" y="13730"/>
                  </a:lnTo>
                  <a:lnTo>
                    <a:pt x="8299" y="13583"/>
                  </a:lnTo>
                  <a:lnTo>
                    <a:pt x="8553" y="13410"/>
                  </a:lnTo>
                  <a:lnTo>
                    <a:pt x="8793" y="13236"/>
                  </a:lnTo>
                  <a:lnTo>
                    <a:pt x="9033" y="13036"/>
                  </a:lnTo>
                  <a:lnTo>
                    <a:pt x="9273" y="12836"/>
                  </a:lnTo>
                  <a:lnTo>
                    <a:pt x="9513" y="12609"/>
                  </a:lnTo>
                  <a:lnTo>
                    <a:pt x="9673" y="12449"/>
                  </a:lnTo>
                  <a:lnTo>
                    <a:pt x="9967" y="12142"/>
                  </a:lnTo>
                  <a:lnTo>
                    <a:pt x="10234" y="11822"/>
                  </a:lnTo>
                  <a:lnTo>
                    <a:pt x="10501" y="11488"/>
                  </a:lnTo>
                  <a:lnTo>
                    <a:pt x="10754" y="11141"/>
                  </a:lnTo>
                  <a:lnTo>
                    <a:pt x="10981" y="10781"/>
                  </a:lnTo>
                  <a:lnTo>
                    <a:pt x="11208" y="10421"/>
                  </a:lnTo>
                  <a:lnTo>
                    <a:pt x="11421" y="10047"/>
                  </a:lnTo>
                  <a:lnTo>
                    <a:pt x="11621" y="9660"/>
                  </a:lnTo>
                  <a:lnTo>
                    <a:pt x="11822" y="9233"/>
                  </a:lnTo>
                  <a:lnTo>
                    <a:pt x="11995" y="8793"/>
                  </a:lnTo>
                  <a:lnTo>
                    <a:pt x="12168" y="8353"/>
                  </a:lnTo>
                  <a:lnTo>
                    <a:pt x="12302" y="7913"/>
                  </a:lnTo>
                  <a:lnTo>
                    <a:pt x="12435" y="7486"/>
                  </a:lnTo>
                  <a:lnTo>
                    <a:pt x="12542" y="7045"/>
                  </a:lnTo>
                  <a:lnTo>
                    <a:pt x="12622" y="6618"/>
                  </a:lnTo>
                  <a:lnTo>
                    <a:pt x="12675" y="6205"/>
                  </a:lnTo>
                  <a:lnTo>
                    <a:pt x="12542" y="6098"/>
                  </a:lnTo>
                  <a:lnTo>
                    <a:pt x="12435" y="5978"/>
                  </a:lnTo>
                  <a:lnTo>
                    <a:pt x="12355" y="5858"/>
                  </a:lnTo>
                  <a:lnTo>
                    <a:pt x="12275" y="5725"/>
                  </a:lnTo>
                  <a:lnTo>
                    <a:pt x="12222" y="5604"/>
                  </a:lnTo>
                  <a:lnTo>
                    <a:pt x="12195" y="5458"/>
                  </a:lnTo>
                  <a:lnTo>
                    <a:pt x="12168" y="5324"/>
                  </a:lnTo>
                  <a:lnTo>
                    <a:pt x="12168" y="5177"/>
                  </a:lnTo>
                  <a:lnTo>
                    <a:pt x="12182" y="4977"/>
                  </a:lnTo>
                  <a:lnTo>
                    <a:pt x="12208" y="4764"/>
                  </a:lnTo>
                  <a:lnTo>
                    <a:pt x="12262" y="4537"/>
                  </a:lnTo>
                  <a:lnTo>
                    <a:pt x="12315" y="4324"/>
                  </a:lnTo>
                  <a:lnTo>
                    <a:pt x="12449" y="3883"/>
                  </a:lnTo>
                  <a:lnTo>
                    <a:pt x="12582" y="3430"/>
                  </a:lnTo>
                  <a:lnTo>
                    <a:pt x="12329" y="3456"/>
                  </a:lnTo>
                  <a:lnTo>
                    <a:pt x="12088" y="3456"/>
                  </a:lnTo>
                  <a:lnTo>
                    <a:pt x="11862" y="3443"/>
                  </a:lnTo>
                  <a:lnTo>
                    <a:pt x="11661" y="3430"/>
                  </a:lnTo>
                  <a:lnTo>
                    <a:pt x="11488" y="3403"/>
                  </a:lnTo>
                  <a:lnTo>
                    <a:pt x="11341" y="3350"/>
                  </a:lnTo>
                  <a:lnTo>
                    <a:pt x="11208" y="3296"/>
                  </a:lnTo>
                  <a:lnTo>
                    <a:pt x="11101" y="3230"/>
                  </a:lnTo>
                  <a:lnTo>
                    <a:pt x="11008" y="3136"/>
                  </a:lnTo>
                  <a:lnTo>
                    <a:pt x="10941" y="3043"/>
                  </a:lnTo>
                  <a:lnTo>
                    <a:pt x="10888" y="2923"/>
                  </a:lnTo>
                  <a:lnTo>
                    <a:pt x="10834" y="2789"/>
                  </a:lnTo>
                  <a:lnTo>
                    <a:pt x="10808" y="2642"/>
                  </a:lnTo>
                  <a:lnTo>
                    <a:pt x="10781" y="2482"/>
                  </a:lnTo>
                  <a:lnTo>
                    <a:pt x="10754" y="2122"/>
                  </a:lnTo>
                  <a:lnTo>
                    <a:pt x="10741" y="1682"/>
                  </a:lnTo>
                  <a:lnTo>
                    <a:pt x="10434" y="1789"/>
                  </a:lnTo>
                  <a:lnTo>
                    <a:pt x="10167" y="1869"/>
                  </a:lnTo>
                  <a:lnTo>
                    <a:pt x="9940" y="1909"/>
                  </a:lnTo>
                  <a:lnTo>
                    <a:pt x="9740" y="1922"/>
                  </a:lnTo>
                  <a:lnTo>
                    <a:pt x="9553" y="1909"/>
                  </a:lnTo>
                  <a:lnTo>
                    <a:pt x="9473" y="1882"/>
                  </a:lnTo>
                  <a:lnTo>
                    <a:pt x="9393" y="1869"/>
                  </a:lnTo>
                  <a:lnTo>
                    <a:pt x="9273" y="1802"/>
                  </a:lnTo>
                  <a:lnTo>
                    <a:pt x="9153" y="1709"/>
                  </a:lnTo>
                  <a:lnTo>
                    <a:pt x="9073" y="1602"/>
                  </a:lnTo>
                  <a:lnTo>
                    <a:pt x="8993" y="1482"/>
                  </a:lnTo>
                  <a:lnTo>
                    <a:pt x="8926" y="1348"/>
                  </a:lnTo>
                  <a:lnTo>
                    <a:pt x="8873" y="1202"/>
                  </a:lnTo>
                  <a:lnTo>
                    <a:pt x="8766" y="895"/>
                  </a:lnTo>
                  <a:lnTo>
                    <a:pt x="8659" y="574"/>
                  </a:lnTo>
                  <a:lnTo>
                    <a:pt x="8593" y="414"/>
                  </a:lnTo>
                  <a:lnTo>
                    <a:pt x="8513" y="268"/>
                  </a:lnTo>
                  <a:lnTo>
                    <a:pt x="8419" y="134"/>
                  </a:lnTo>
                  <a:lnTo>
                    <a:pt x="8313" y="1"/>
                  </a:lnTo>
                  <a:close/>
                </a:path>
              </a:pathLst>
            </a:custGeom>
            <a:solidFill>
              <a:srgbClr val="FFC2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3775296" y="1326272"/>
              <a:ext cx="57436" cy="51562"/>
            </a:xfrm>
            <a:custGeom>
              <a:avLst/>
              <a:gdLst/>
              <a:ahLst/>
              <a:cxnLst/>
              <a:rect l="l" t="t" r="r" b="b"/>
              <a:pathLst>
                <a:path w="3256" h="2923" extrusionOk="0">
                  <a:moveTo>
                    <a:pt x="200" y="0"/>
                  </a:moveTo>
                  <a:lnTo>
                    <a:pt x="133" y="147"/>
                  </a:lnTo>
                  <a:lnTo>
                    <a:pt x="80" y="307"/>
                  </a:lnTo>
                  <a:lnTo>
                    <a:pt x="40" y="467"/>
                  </a:lnTo>
                  <a:lnTo>
                    <a:pt x="13" y="627"/>
                  </a:lnTo>
                  <a:lnTo>
                    <a:pt x="0" y="788"/>
                  </a:lnTo>
                  <a:lnTo>
                    <a:pt x="13" y="948"/>
                  </a:lnTo>
                  <a:lnTo>
                    <a:pt x="27" y="1094"/>
                  </a:lnTo>
                  <a:lnTo>
                    <a:pt x="53" y="1255"/>
                  </a:lnTo>
                  <a:lnTo>
                    <a:pt x="93" y="1401"/>
                  </a:lnTo>
                  <a:lnTo>
                    <a:pt x="147" y="1548"/>
                  </a:lnTo>
                  <a:lnTo>
                    <a:pt x="200" y="1695"/>
                  </a:lnTo>
                  <a:lnTo>
                    <a:pt x="267" y="1828"/>
                  </a:lnTo>
                  <a:lnTo>
                    <a:pt x="347" y="1962"/>
                  </a:lnTo>
                  <a:lnTo>
                    <a:pt x="440" y="2095"/>
                  </a:lnTo>
                  <a:lnTo>
                    <a:pt x="534" y="2215"/>
                  </a:lnTo>
                  <a:lnTo>
                    <a:pt x="640" y="2322"/>
                  </a:lnTo>
                  <a:lnTo>
                    <a:pt x="747" y="2442"/>
                  </a:lnTo>
                  <a:lnTo>
                    <a:pt x="881" y="2549"/>
                  </a:lnTo>
                  <a:lnTo>
                    <a:pt x="1014" y="2642"/>
                  </a:lnTo>
                  <a:lnTo>
                    <a:pt x="1147" y="2722"/>
                  </a:lnTo>
                  <a:lnTo>
                    <a:pt x="1294" y="2789"/>
                  </a:lnTo>
                  <a:lnTo>
                    <a:pt x="1441" y="2842"/>
                  </a:lnTo>
                  <a:lnTo>
                    <a:pt x="1588" y="2882"/>
                  </a:lnTo>
                  <a:lnTo>
                    <a:pt x="1734" y="2909"/>
                  </a:lnTo>
                  <a:lnTo>
                    <a:pt x="1881" y="2922"/>
                  </a:lnTo>
                  <a:lnTo>
                    <a:pt x="2041" y="2909"/>
                  </a:lnTo>
                  <a:lnTo>
                    <a:pt x="2188" y="2896"/>
                  </a:lnTo>
                  <a:lnTo>
                    <a:pt x="2348" y="2842"/>
                  </a:lnTo>
                  <a:lnTo>
                    <a:pt x="2495" y="2789"/>
                  </a:lnTo>
                  <a:lnTo>
                    <a:pt x="2642" y="2709"/>
                  </a:lnTo>
                  <a:lnTo>
                    <a:pt x="2789" y="2602"/>
                  </a:lnTo>
                  <a:lnTo>
                    <a:pt x="2935" y="2482"/>
                  </a:lnTo>
                  <a:lnTo>
                    <a:pt x="3095" y="2295"/>
                  </a:lnTo>
                  <a:lnTo>
                    <a:pt x="3255" y="2082"/>
                  </a:lnTo>
                  <a:lnTo>
                    <a:pt x="2842" y="1868"/>
                  </a:lnTo>
                  <a:lnTo>
                    <a:pt x="2442" y="1628"/>
                  </a:lnTo>
                  <a:lnTo>
                    <a:pt x="2055" y="1388"/>
                  </a:lnTo>
                  <a:lnTo>
                    <a:pt x="1668" y="1134"/>
                  </a:lnTo>
                  <a:lnTo>
                    <a:pt x="1294" y="868"/>
                  </a:lnTo>
                  <a:lnTo>
                    <a:pt x="921" y="587"/>
                  </a:lnTo>
                  <a:lnTo>
                    <a:pt x="560" y="29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3818585" y="1299441"/>
              <a:ext cx="26619" cy="39090"/>
            </a:xfrm>
            <a:custGeom>
              <a:avLst/>
              <a:gdLst/>
              <a:ahLst/>
              <a:cxnLst/>
              <a:rect l="l" t="t" r="r" b="b"/>
              <a:pathLst>
                <a:path w="1509" h="2216" extrusionOk="0">
                  <a:moveTo>
                    <a:pt x="1068" y="0"/>
                  </a:moveTo>
                  <a:lnTo>
                    <a:pt x="1055" y="147"/>
                  </a:lnTo>
                  <a:lnTo>
                    <a:pt x="1042" y="307"/>
                  </a:lnTo>
                  <a:lnTo>
                    <a:pt x="1042" y="467"/>
                  </a:lnTo>
                  <a:lnTo>
                    <a:pt x="1055" y="614"/>
                  </a:lnTo>
                  <a:lnTo>
                    <a:pt x="1108" y="921"/>
                  </a:lnTo>
                  <a:lnTo>
                    <a:pt x="1175" y="1201"/>
                  </a:lnTo>
                  <a:lnTo>
                    <a:pt x="1215" y="1428"/>
                  </a:lnTo>
                  <a:lnTo>
                    <a:pt x="1255" y="1641"/>
                  </a:lnTo>
                  <a:lnTo>
                    <a:pt x="1255" y="1722"/>
                  </a:lnTo>
                  <a:lnTo>
                    <a:pt x="1255" y="1802"/>
                  </a:lnTo>
                  <a:lnTo>
                    <a:pt x="1242" y="1868"/>
                  </a:lnTo>
                  <a:lnTo>
                    <a:pt x="1202" y="1908"/>
                  </a:lnTo>
                  <a:lnTo>
                    <a:pt x="1162" y="1935"/>
                  </a:lnTo>
                  <a:lnTo>
                    <a:pt x="1108" y="1962"/>
                  </a:lnTo>
                  <a:lnTo>
                    <a:pt x="1015" y="1975"/>
                  </a:lnTo>
                  <a:lnTo>
                    <a:pt x="908" y="1975"/>
                  </a:lnTo>
                  <a:lnTo>
                    <a:pt x="761" y="1962"/>
                  </a:lnTo>
                  <a:lnTo>
                    <a:pt x="575" y="1922"/>
                  </a:lnTo>
                  <a:lnTo>
                    <a:pt x="348" y="1868"/>
                  </a:lnTo>
                  <a:lnTo>
                    <a:pt x="81" y="1802"/>
                  </a:lnTo>
                  <a:lnTo>
                    <a:pt x="1" y="2028"/>
                  </a:lnTo>
                  <a:lnTo>
                    <a:pt x="294" y="2122"/>
                  </a:lnTo>
                  <a:lnTo>
                    <a:pt x="548" y="2175"/>
                  </a:lnTo>
                  <a:lnTo>
                    <a:pt x="761" y="2215"/>
                  </a:lnTo>
                  <a:lnTo>
                    <a:pt x="1095" y="2215"/>
                  </a:lnTo>
                  <a:lnTo>
                    <a:pt x="1202" y="2189"/>
                  </a:lnTo>
                  <a:lnTo>
                    <a:pt x="1295" y="2148"/>
                  </a:lnTo>
                  <a:lnTo>
                    <a:pt x="1375" y="2082"/>
                  </a:lnTo>
                  <a:lnTo>
                    <a:pt x="1442" y="2002"/>
                  </a:lnTo>
                  <a:lnTo>
                    <a:pt x="1482" y="1908"/>
                  </a:lnTo>
                  <a:lnTo>
                    <a:pt x="1509" y="1802"/>
                  </a:lnTo>
                  <a:lnTo>
                    <a:pt x="1509" y="1695"/>
                  </a:lnTo>
                  <a:lnTo>
                    <a:pt x="1495" y="1561"/>
                  </a:lnTo>
                  <a:lnTo>
                    <a:pt x="1469" y="1428"/>
                  </a:lnTo>
                  <a:lnTo>
                    <a:pt x="1415" y="1148"/>
                  </a:lnTo>
                  <a:lnTo>
                    <a:pt x="1349" y="881"/>
                  </a:lnTo>
                  <a:lnTo>
                    <a:pt x="1308" y="601"/>
                  </a:lnTo>
                  <a:lnTo>
                    <a:pt x="1295" y="467"/>
                  </a:lnTo>
                  <a:lnTo>
                    <a:pt x="1282" y="321"/>
                  </a:lnTo>
                  <a:lnTo>
                    <a:pt x="1295" y="187"/>
                  </a:lnTo>
                  <a:lnTo>
                    <a:pt x="1322" y="54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3858610" y="1299918"/>
              <a:ext cx="14835" cy="19545"/>
            </a:xfrm>
            <a:custGeom>
              <a:avLst/>
              <a:gdLst/>
              <a:ahLst/>
              <a:cxnLst/>
              <a:rect l="l" t="t" r="r" b="b"/>
              <a:pathLst>
                <a:path w="841" h="1108" extrusionOk="0">
                  <a:moveTo>
                    <a:pt x="467" y="0"/>
                  </a:moveTo>
                  <a:lnTo>
                    <a:pt x="387" y="27"/>
                  </a:lnTo>
                  <a:lnTo>
                    <a:pt x="307" y="80"/>
                  </a:lnTo>
                  <a:lnTo>
                    <a:pt x="227" y="134"/>
                  </a:lnTo>
                  <a:lnTo>
                    <a:pt x="160" y="214"/>
                  </a:lnTo>
                  <a:lnTo>
                    <a:pt x="107" y="307"/>
                  </a:lnTo>
                  <a:lnTo>
                    <a:pt x="53" y="414"/>
                  </a:lnTo>
                  <a:lnTo>
                    <a:pt x="13" y="520"/>
                  </a:lnTo>
                  <a:lnTo>
                    <a:pt x="0" y="641"/>
                  </a:lnTo>
                  <a:lnTo>
                    <a:pt x="0" y="734"/>
                  </a:lnTo>
                  <a:lnTo>
                    <a:pt x="13" y="841"/>
                  </a:lnTo>
                  <a:lnTo>
                    <a:pt x="40" y="921"/>
                  </a:lnTo>
                  <a:lnTo>
                    <a:pt x="80" y="1001"/>
                  </a:lnTo>
                  <a:lnTo>
                    <a:pt x="147" y="1054"/>
                  </a:lnTo>
                  <a:lnTo>
                    <a:pt x="214" y="1094"/>
                  </a:lnTo>
                  <a:lnTo>
                    <a:pt x="294" y="1107"/>
                  </a:lnTo>
                  <a:lnTo>
                    <a:pt x="374" y="1107"/>
                  </a:lnTo>
                  <a:lnTo>
                    <a:pt x="454" y="1081"/>
                  </a:lnTo>
                  <a:lnTo>
                    <a:pt x="534" y="1041"/>
                  </a:lnTo>
                  <a:lnTo>
                    <a:pt x="600" y="974"/>
                  </a:lnTo>
                  <a:lnTo>
                    <a:pt x="667" y="894"/>
                  </a:lnTo>
                  <a:lnTo>
                    <a:pt x="734" y="801"/>
                  </a:lnTo>
                  <a:lnTo>
                    <a:pt x="787" y="694"/>
                  </a:lnTo>
                  <a:lnTo>
                    <a:pt x="814" y="587"/>
                  </a:lnTo>
                  <a:lnTo>
                    <a:pt x="827" y="480"/>
                  </a:lnTo>
                  <a:lnTo>
                    <a:pt x="841" y="374"/>
                  </a:lnTo>
                  <a:lnTo>
                    <a:pt x="827" y="280"/>
                  </a:lnTo>
                  <a:lnTo>
                    <a:pt x="787" y="187"/>
                  </a:lnTo>
                  <a:lnTo>
                    <a:pt x="747" y="120"/>
                  </a:lnTo>
                  <a:lnTo>
                    <a:pt x="694" y="53"/>
                  </a:lnTo>
                  <a:lnTo>
                    <a:pt x="627" y="13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3809642" y="1274957"/>
              <a:ext cx="14624" cy="19563"/>
            </a:xfrm>
            <a:custGeom>
              <a:avLst/>
              <a:gdLst/>
              <a:ahLst/>
              <a:cxnLst/>
              <a:rect l="l" t="t" r="r" b="b"/>
              <a:pathLst>
                <a:path w="829" h="1109" extrusionOk="0">
                  <a:moveTo>
                    <a:pt x="468" y="1"/>
                  </a:moveTo>
                  <a:lnTo>
                    <a:pt x="388" y="28"/>
                  </a:lnTo>
                  <a:lnTo>
                    <a:pt x="308" y="68"/>
                  </a:lnTo>
                  <a:lnTo>
                    <a:pt x="228" y="134"/>
                  </a:lnTo>
                  <a:lnTo>
                    <a:pt x="161" y="214"/>
                  </a:lnTo>
                  <a:lnTo>
                    <a:pt x="94" y="308"/>
                  </a:lnTo>
                  <a:lnTo>
                    <a:pt x="54" y="414"/>
                  </a:lnTo>
                  <a:lnTo>
                    <a:pt x="14" y="521"/>
                  </a:lnTo>
                  <a:lnTo>
                    <a:pt x="1" y="628"/>
                  </a:lnTo>
                  <a:lnTo>
                    <a:pt x="1" y="735"/>
                  </a:lnTo>
                  <a:lnTo>
                    <a:pt x="14" y="828"/>
                  </a:lnTo>
                  <a:lnTo>
                    <a:pt x="41" y="921"/>
                  </a:lnTo>
                  <a:lnTo>
                    <a:pt x="81" y="988"/>
                  </a:lnTo>
                  <a:lnTo>
                    <a:pt x="134" y="1055"/>
                  </a:lnTo>
                  <a:lnTo>
                    <a:pt x="214" y="1082"/>
                  </a:lnTo>
                  <a:lnTo>
                    <a:pt x="281" y="1108"/>
                  </a:lnTo>
                  <a:lnTo>
                    <a:pt x="375" y="1095"/>
                  </a:lnTo>
                  <a:lnTo>
                    <a:pt x="455" y="1068"/>
                  </a:lnTo>
                  <a:lnTo>
                    <a:pt x="535" y="1028"/>
                  </a:lnTo>
                  <a:lnTo>
                    <a:pt x="601" y="961"/>
                  </a:lnTo>
                  <a:lnTo>
                    <a:pt x="668" y="895"/>
                  </a:lnTo>
                  <a:lnTo>
                    <a:pt x="735" y="801"/>
                  </a:lnTo>
                  <a:lnTo>
                    <a:pt x="775" y="695"/>
                  </a:lnTo>
                  <a:lnTo>
                    <a:pt x="815" y="575"/>
                  </a:lnTo>
                  <a:lnTo>
                    <a:pt x="828" y="468"/>
                  </a:lnTo>
                  <a:lnTo>
                    <a:pt x="828" y="361"/>
                  </a:lnTo>
                  <a:lnTo>
                    <a:pt x="815" y="268"/>
                  </a:lnTo>
                  <a:lnTo>
                    <a:pt x="788" y="188"/>
                  </a:lnTo>
                  <a:lnTo>
                    <a:pt x="748" y="108"/>
                  </a:lnTo>
                  <a:lnTo>
                    <a:pt x="695" y="54"/>
                  </a:lnTo>
                  <a:lnTo>
                    <a:pt x="628" y="1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3863779" y="1274498"/>
              <a:ext cx="26848" cy="17428"/>
            </a:xfrm>
            <a:custGeom>
              <a:avLst/>
              <a:gdLst/>
              <a:ahLst/>
              <a:cxnLst/>
              <a:rect l="l" t="t" r="r" b="b"/>
              <a:pathLst>
                <a:path w="1522" h="988" extrusionOk="0">
                  <a:moveTo>
                    <a:pt x="174" y="0"/>
                  </a:moveTo>
                  <a:lnTo>
                    <a:pt x="1" y="27"/>
                  </a:lnTo>
                  <a:lnTo>
                    <a:pt x="94" y="507"/>
                  </a:lnTo>
                  <a:lnTo>
                    <a:pt x="201" y="494"/>
                  </a:lnTo>
                  <a:lnTo>
                    <a:pt x="321" y="494"/>
                  </a:lnTo>
                  <a:lnTo>
                    <a:pt x="428" y="507"/>
                  </a:lnTo>
                  <a:lnTo>
                    <a:pt x="548" y="534"/>
                  </a:lnTo>
                  <a:lnTo>
                    <a:pt x="641" y="574"/>
                  </a:lnTo>
                  <a:lnTo>
                    <a:pt x="748" y="627"/>
                  </a:lnTo>
                  <a:lnTo>
                    <a:pt x="828" y="681"/>
                  </a:lnTo>
                  <a:lnTo>
                    <a:pt x="908" y="747"/>
                  </a:lnTo>
                  <a:lnTo>
                    <a:pt x="1001" y="867"/>
                  </a:lnTo>
                  <a:lnTo>
                    <a:pt x="1055" y="987"/>
                  </a:lnTo>
                  <a:lnTo>
                    <a:pt x="1522" y="814"/>
                  </a:lnTo>
                  <a:lnTo>
                    <a:pt x="1482" y="707"/>
                  </a:lnTo>
                  <a:lnTo>
                    <a:pt x="1415" y="601"/>
                  </a:lnTo>
                  <a:lnTo>
                    <a:pt x="1348" y="507"/>
                  </a:lnTo>
                  <a:lnTo>
                    <a:pt x="1268" y="414"/>
                  </a:lnTo>
                  <a:lnTo>
                    <a:pt x="1148" y="294"/>
                  </a:lnTo>
                  <a:lnTo>
                    <a:pt x="1001" y="200"/>
                  </a:lnTo>
                  <a:lnTo>
                    <a:pt x="855" y="120"/>
                  </a:lnTo>
                  <a:lnTo>
                    <a:pt x="694" y="67"/>
                  </a:lnTo>
                  <a:lnTo>
                    <a:pt x="534" y="27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3816944" y="1243893"/>
              <a:ext cx="26142" cy="19086"/>
            </a:xfrm>
            <a:custGeom>
              <a:avLst/>
              <a:gdLst/>
              <a:ahLst/>
              <a:cxnLst/>
              <a:rect l="l" t="t" r="r" b="b"/>
              <a:pathLst>
                <a:path w="1482" h="1082" extrusionOk="0">
                  <a:moveTo>
                    <a:pt x="121" y="1"/>
                  </a:moveTo>
                  <a:lnTo>
                    <a:pt x="1" y="27"/>
                  </a:lnTo>
                  <a:lnTo>
                    <a:pt x="107" y="508"/>
                  </a:lnTo>
                  <a:lnTo>
                    <a:pt x="241" y="494"/>
                  </a:lnTo>
                  <a:lnTo>
                    <a:pt x="374" y="508"/>
                  </a:lnTo>
                  <a:lnTo>
                    <a:pt x="481" y="548"/>
                  </a:lnTo>
                  <a:lnTo>
                    <a:pt x="574" y="588"/>
                  </a:lnTo>
                  <a:lnTo>
                    <a:pt x="668" y="641"/>
                  </a:lnTo>
                  <a:lnTo>
                    <a:pt x="761" y="708"/>
                  </a:lnTo>
                  <a:lnTo>
                    <a:pt x="841" y="788"/>
                  </a:lnTo>
                  <a:lnTo>
                    <a:pt x="908" y="881"/>
                  </a:lnTo>
                  <a:lnTo>
                    <a:pt x="975" y="975"/>
                  </a:lnTo>
                  <a:lnTo>
                    <a:pt x="1015" y="1081"/>
                  </a:lnTo>
                  <a:lnTo>
                    <a:pt x="1482" y="895"/>
                  </a:lnTo>
                  <a:lnTo>
                    <a:pt x="1401" y="735"/>
                  </a:lnTo>
                  <a:lnTo>
                    <a:pt x="1308" y="588"/>
                  </a:lnTo>
                  <a:lnTo>
                    <a:pt x="1201" y="454"/>
                  </a:lnTo>
                  <a:lnTo>
                    <a:pt x="1081" y="334"/>
                  </a:lnTo>
                  <a:lnTo>
                    <a:pt x="948" y="228"/>
                  </a:lnTo>
                  <a:lnTo>
                    <a:pt x="801" y="147"/>
                  </a:lnTo>
                  <a:lnTo>
                    <a:pt x="641" y="67"/>
                  </a:lnTo>
                  <a:lnTo>
                    <a:pt x="481" y="27"/>
                  </a:lnTo>
                  <a:lnTo>
                    <a:pt x="361" y="14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3700909" y="1199176"/>
              <a:ext cx="26619" cy="29670"/>
            </a:xfrm>
            <a:custGeom>
              <a:avLst/>
              <a:gdLst/>
              <a:ahLst/>
              <a:cxnLst/>
              <a:rect l="l" t="t" r="r" b="b"/>
              <a:pathLst>
                <a:path w="1509" h="1682" extrusionOk="0">
                  <a:moveTo>
                    <a:pt x="628" y="1"/>
                  </a:moveTo>
                  <a:lnTo>
                    <a:pt x="628" y="241"/>
                  </a:lnTo>
                  <a:lnTo>
                    <a:pt x="775" y="254"/>
                  </a:lnTo>
                  <a:lnTo>
                    <a:pt x="908" y="281"/>
                  </a:lnTo>
                  <a:lnTo>
                    <a:pt x="962" y="294"/>
                  </a:lnTo>
                  <a:lnTo>
                    <a:pt x="1028" y="334"/>
                  </a:lnTo>
                  <a:lnTo>
                    <a:pt x="1082" y="374"/>
                  </a:lnTo>
                  <a:lnTo>
                    <a:pt x="1135" y="428"/>
                  </a:lnTo>
                  <a:lnTo>
                    <a:pt x="1202" y="508"/>
                  </a:lnTo>
                  <a:lnTo>
                    <a:pt x="1242" y="601"/>
                  </a:lnTo>
                  <a:lnTo>
                    <a:pt x="1268" y="708"/>
                  </a:lnTo>
                  <a:lnTo>
                    <a:pt x="1255" y="828"/>
                  </a:lnTo>
                  <a:lnTo>
                    <a:pt x="1228" y="935"/>
                  </a:lnTo>
                  <a:lnTo>
                    <a:pt x="1175" y="1041"/>
                  </a:lnTo>
                  <a:lnTo>
                    <a:pt x="1108" y="1135"/>
                  </a:lnTo>
                  <a:lnTo>
                    <a:pt x="1028" y="1228"/>
                  </a:lnTo>
                  <a:lnTo>
                    <a:pt x="948" y="1295"/>
                  </a:lnTo>
                  <a:lnTo>
                    <a:pt x="855" y="1362"/>
                  </a:lnTo>
                  <a:lnTo>
                    <a:pt x="761" y="1402"/>
                  </a:lnTo>
                  <a:lnTo>
                    <a:pt x="681" y="1428"/>
                  </a:lnTo>
                  <a:lnTo>
                    <a:pt x="588" y="1442"/>
                  </a:lnTo>
                  <a:lnTo>
                    <a:pt x="495" y="1428"/>
                  </a:lnTo>
                  <a:lnTo>
                    <a:pt x="415" y="1388"/>
                  </a:lnTo>
                  <a:lnTo>
                    <a:pt x="335" y="1322"/>
                  </a:lnTo>
                  <a:lnTo>
                    <a:pt x="268" y="1255"/>
                  </a:lnTo>
                  <a:lnTo>
                    <a:pt x="228" y="1161"/>
                  </a:lnTo>
                  <a:lnTo>
                    <a:pt x="1" y="1268"/>
                  </a:lnTo>
                  <a:lnTo>
                    <a:pt x="68" y="1388"/>
                  </a:lnTo>
                  <a:lnTo>
                    <a:pt x="148" y="1495"/>
                  </a:lnTo>
                  <a:lnTo>
                    <a:pt x="254" y="1575"/>
                  </a:lnTo>
                  <a:lnTo>
                    <a:pt x="361" y="1642"/>
                  </a:lnTo>
                  <a:lnTo>
                    <a:pt x="468" y="1668"/>
                  </a:lnTo>
                  <a:lnTo>
                    <a:pt x="588" y="1682"/>
                  </a:lnTo>
                  <a:lnTo>
                    <a:pt x="668" y="1682"/>
                  </a:lnTo>
                  <a:lnTo>
                    <a:pt x="748" y="1668"/>
                  </a:lnTo>
                  <a:lnTo>
                    <a:pt x="815" y="1642"/>
                  </a:lnTo>
                  <a:lnTo>
                    <a:pt x="895" y="1615"/>
                  </a:lnTo>
                  <a:lnTo>
                    <a:pt x="1055" y="1535"/>
                  </a:lnTo>
                  <a:lnTo>
                    <a:pt x="1188" y="1415"/>
                  </a:lnTo>
                  <a:lnTo>
                    <a:pt x="1308" y="1282"/>
                  </a:lnTo>
                  <a:lnTo>
                    <a:pt x="1389" y="1148"/>
                  </a:lnTo>
                  <a:lnTo>
                    <a:pt x="1455" y="1015"/>
                  </a:lnTo>
                  <a:lnTo>
                    <a:pt x="1495" y="868"/>
                  </a:lnTo>
                  <a:lnTo>
                    <a:pt x="1509" y="775"/>
                  </a:lnTo>
                  <a:lnTo>
                    <a:pt x="1509" y="695"/>
                  </a:lnTo>
                  <a:lnTo>
                    <a:pt x="1509" y="614"/>
                  </a:lnTo>
                  <a:lnTo>
                    <a:pt x="1482" y="534"/>
                  </a:lnTo>
                  <a:lnTo>
                    <a:pt x="1455" y="454"/>
                  </a:lnTo>
                  <a:lnTo>
                    <a:pt x="1415" y="388"/>
                  </a:lnTo>
                  <a:lnTo>
                    <a:pt x="1375" y="321"/>
                  </a:lnTo>
                  <a:lnTo>
                    <a:pt x="1322" y="254"/>
                  </a:lnTo>
                  <a:lnTo>
                    <a:pt x="1242" y="174"/>
                  </a:lnTo>
                  <a:lnTo>
                    <a:pt x="1162" y="121"/>
                  </a:lnTo>
                  <a:lnTo>
                    <a:pt x="1068" y="67"/>
                  </a:lnTo>
                  <a:lnTo>
                    <a:pt x="988" y="41"/>
                  </a:lnTo>
                  <a:lnTo>
                    <a:pt x="908" y="1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D492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3691736" y="1212600"/>
              <a:ext cx="18840" cy="29900"/>
            </a:xfrm>
            <a:custGeom>
              <a:avLst/>
              <a:gdLst/>
              <a:ahLst/>
              <a:cxnLst/>
              <a:rect l="l" t="t" r="r" b="b"/>
              <a:pathLst>
                <a:path w="1068" h="1695" extrusionOk="0">
                  <a:moveTo>
                    <a:pt x="574" y="0"/>
                  </a:moveTo>
                  <a:lnTo>
                    <a:pt x="468" y="40"/>
                  </a:lnTo>
                  <a:lnTo>
                    <a:pt x="374" y="94"/>
                  </a:lnTo>
                  <a:lnTo>
                    <a:pt x="267" y="160"/>
                  </a:lnTo>
                  <a:lnTo>
                    <a:pt x="174" y="280"/>
                  </a:lnTo>
                  <a:lnTo>
                    <a:pt x="94" y="427"/>
                  </a:lnTo>
                  <a:lnTo>
                    <a:pt x="27" y="574"/>
                  </a:lnTo>
                  <a:lnTo>
                    <a:pt x="1" y="734"/>
                  </a:lnTo>
                  <a:lnTo>
                    <a:pt x="1" y="814"/>
                  </a:lnTo>
                  <a:lnTo>
                    <a:pt x="14" y="894"/>
                  </a:lnTo>
                  <a:lnTo>
                    <a:pt x="27" y="974"/>
                  </a:lnTo>
                  <a:lnTo>
                    <a:pt x="41" y="1054"/>
                  </a:lnTo>
                  <a:lnTo>
                    <a:pt x="81" y="1134"/>
                  </a:lnTo>
                  <a:lnTo>
                    <a:pt x="121" y="1214"/>
                  </a:lnTo>
                  <a:lnTo>
                    <a:pt x="174" y="1294"/>
                  </a:lnTo>
                  <a:lnTo>
                    <a:pt x="241" y="1361"/>
                  </a:lnTo>
                  <a:lnTo>
                    <a:pt x="348" y="1468"/>
                  </a:lnTo>
                  <a:lnTo>
                    <a:pt x="468" y="1548"/>
                  </a:lnTo>
                  <a:lnTo>
                    <a:pt x="601" y="1628"/>
                  </a:lnTo>
                  <a:lnTo>
                    <a:pt x="734" y="1695"/>
                  </a:lnTo>
                  <a:lnTo>
                    <a:pt x="841" y="1468"/>
                  </a:lnTo>
                  <a:lnTo>
                    <a:pt x="614" y="1348"/>
                  </a:lnTo>
                  <a:lnTo>
                    <a:pt x="508" y="1268"/>
                  </a:lnTo>
                  <a:lnTo>
                    <a:pt x="414" y="1188"/>
                  </a:lnTo>
                  <a:lnTo>
                    <a:pt x="334" y="1081"/>
                  </a:lnTo>
                  <a:lnTo>
                    <a:pt x="281" y="974"/>
                  </a:lnTo>
                  <a:lnTo>
                    <a:pt x="254" y="867"/>
                  </a:lnTo>
                  <a:lnTo>
                    <a:pt x="254" y="747"/>
                  </a:lnTo>
                  <a:lnTo>
                    <a:pt x="267" y="627"/>
                  </a:lnTo>
                  <a:lnTo>
                    <a:pt x="307" y="521"/>
                  </a:lnTo>
                  <a:lnTo>
                    <a:pt x="374" y="427"/>
                  </a:lnTo>
                  <a:lnTo>
                    <a:pt x="441" y="347"/>
                  </a:lnTo>
                  <a:lnTo>
                    <a:pt x="534" y="280"/>
                  </a:lnTo>
                  <a:lnTo>
                    <a:pt x="588" y="254"/>
                  </a:lnTo>
                  <a:lnTo>
                    <a:pt x="641" y="240"/>
                  </a:lnTo>
                  <a:lnTo>
                    <a:pt x="694" y="240"/>
                  </a:lnTo>
                  <a:lnTo>
                    <a:pt x="761" y="267"/>
                  </a:lnTo>
                  <a:lnTo>
                    <a:pt x="828" y="307"/>
                  </a:lnTo>
                  <a:lnTo>
                    <a:pt x="895" y="360"/>
                  </a:lnTo>
                  <a:lnTo>
                    <a:pt x="1068" y="187"/>
                  </a:lnTo>
                  <a:lnTo>
                    <a:pt x="975" y="107"/>
                  </a:lnTo>
                  <a:lnTo>
                    <a:pt x="881" y="40"/>
                  </a:lnTo>
                  <a:lnTo>
                    <a:pt x="774" y="14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D492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3122175" y="1985726"/>
              <a:ext cx="129231" cy="149005"/>
            </a:xfrm>
            <a:custGeom>
              <a:avLst/>
              <a:gdLst/>
              <a:ahLst/>
              <a:cxnLst/>
              <a:rect l="l" t="t" r="r" b="b"/>
              <a:pathLst>
                <a:path w="7326" h="8447" extrusionOk="0">
                  <a:moveTo>
                    <a:pt x="3216" y="1"/>
                  </a:moveTo>
                  <a:lnTo>
                    <a:pt x="3150" y="14"/>
                  </a:lnTo>
                  <a:lnTo>
                    <a:pt x="3113" y="32"/>
                  </a:lnTo>
                  <a:lnTo>
                    <a:pt x="3113" y="32"/>
                  </a:lnTo>
                  <a:lnTo>
                    <a:pt x="3256" y="41"/>
                  </a:lnTo>
                  <a:lnTo>
                    <a:pt x="3243" y="14"/>
                  </a:lnTo>
                  <a:lnTo>
                    <a:pt x="3216" y="1"/>
                  </a:lnTo>
                  <a:close/>
                  <a:moveTo>
                    <a:pt x="2589" y="1"/>
                  </a:moveTo>
                  <a:lnTo>
                    <a:pt x="2831" y="213"/>
                  </a:lnTo>
                  <a:lnTo>
                    <a:pt x="2831" y="213"/>
                  </a:lnTo>
                  <a:lnTo>
                    <a:pt x="2950" y="121"/>
                  </a:lnTo>
                  <a:lnTo>
                    <a:pt x="3070" y="54"/>
                  </a:lnTo>
                  <a:lnTo>
                    <a:pt x="3113" y="32"/>
                  </a:lnTo>
                  <a:lnTo>
                    <a:pt x="3113" y="32"/>
                  </a:lnTo>
                  <a:lnTo>
                    <a:pt x="2589" y="1"/>
                  </a:lnTo>
                  <a:close/>
                  <a:moveTo>
                    <a:pt x="2831" y="213"/>
                  </a:moveTo>
                  <a:lnTo>
                    <a:pt x="2829" y="214"/>
                  </a:lnTo>
                  <a:lnTo>
                    <a:pt x="2696" y="321"/>
                  </a:lnTo>
                  <a:lnTo>
                    <a:pt x="2402" y="575"/>
                  </a:lnTo>
                  <a:lnTo>
                    <a:pt x="2109" y="855"/>
                  </a:lnTo>
                  <a:lnTo>
                    <a:pt x="1829" y="1122"/>
                  </a:lnTo>
                  <a:lnTo>
                    <a:pt x="1615" y="1362"/>
                  </a:lnTo>
                  <a:lnTo>
                    <a:pt x="1495" y="1508"/>
                  </a:lnTo>
                  <a:lnTo>
                    <a:pt x="1362" y="1682"/>
                  </a:lnTo>
                  <a:lnTo>
                    <a:pt x="1255" y="1869"/>
                  </a:lnTo>
                  <a:lnTo>
                    <a:pt x="1148" y="2055"/>
                  </a:lnTo>
                  <a:lnTo>
                    <a:pt x="1055" y="2256"/>
                  </a:lnTo>
                  <a:lnTo>
                    <a:pt x="868" y="2669"/>
                  </a:lnTo>
                  <a:lnTo>
                    <a:pt x="708" y="3069"/>
                  </a:lnTo>
                  <a:lnTo>
                    <a:pt x="495" y="3616"/>
                  </a:lnTo>
                  <a:lnTo>
                    <a:pt x="401" y="3910"/>
                  </a:lnTo>
                  <a:lnTo>
                    <a:pt x="308" y="4190"/>
                  </a:lnTo>
                  <a:lnTo>
                    <a:pt x="228" y="4470"/>
                  </a:lnTo>
                  <a:lnTo>
                    <a:pt x="148" y="4764"/>
                  </a:lnTo>
                  <a:lnTo>
                    <a:pt x="94" y="5057"/>
                  </a:lnTo>
                  <a:lnTo>
                    <a:pt x="41" y="5351"/>
                  </a:lnTo>
                  <a:lnTo>
                    <a:pt x="1" y="5738"/>
                  </a:lnTo>
                  <a:lnTo>
                    <a:pt x="1" y="5938"/>
                  </a:lnTo>
                  <a:lnTo>
                    <a:pt x="1" y="6138"/>
                  </a:lnTo>
                  <a:lnTo>
                    <a:pt x="14" y="6325"/>
                  </a:lnTo>
                  <a:lnTo>
                    <a:pt x="41" y="6525"/>
                  </a:lnTo>
                  <a:lnTo>
                    <a:pt x="81" y="6725"/>
                  </a:lnTo>
                  <a:lnTo>
                    <a:pt x="134" y="6912"/>
                  </a:lnTo>
                  <a:lnTo>
                    <a:pt x="188" y="7019"/>
                  </a:lnTo>
                  <a:lnTo>
                    <a:pt x="228" y="7099"/>
                  </a:lnTo>
                  <a:lnTo>
                    <a:pt x="281" y="7139"/>
                  </a:lnTo>
                  <a:lnTo>
                    <a:pt x="334" y="7165"/>
                  </a:lnTo>
                  <a:lnTo>
                    <a:pt x="388" y="7152"/>
                  </a:lnTo>
                  <a:lnTo>
                    <a:pt x="455" y="7112"/>
                  </a:lnTo>
                  <a:lnTo>
                    <a:pt x="521" y="7045"/>
                  </a:lnTo>
                  <a:lnTo>
                    <a:pt x="588" y="6952"/>
                  </a:lnTo>
                  <a:lnTo>
                    <a:pt x="695" y="6805"/>
                  </a:lnTo>
                  <a:lnTo>
                    <a:pt x="775" y="6632"/>
                  </a:lnTo>
                  <a:lnTo>
                    <a:pt x="855" y="6458"/>
                  </a:lnTo>
                  <a:lnTo>
                    <a:pt x="922" y="6272"/>
                  </a:lnTo>
                  <a:lnTo>
                    <a:pt x="1042" y="5898"/>
                  </a:lnTo>
                  <a:lnTo>
                    <a:pt x="1148" y="5538"/>
                  </a:lnTo>
                  <a:lnTo>
                    <a:pt x="1242" y="5271"/>
                  </a:lnTo>
                  <a:lnTo>
                    <a:pt x="1348" y="4991"/>
                  </a:lnTo>
                  <a:lnTo>
                    <a:pt x="1442" y="4724"/>
                  </a:lnTo>
                  <a:lnTo>
                    <a:pt x="1549" y="4457"/>
                  </a:lnTo>
                  <a:lnTo>
                    <a:pt x="1495" y="4617"/>
                  </a:lnTo>
                  <a:lnTo>
                    <a:pt x="1455" y="4777"/>
                  </a:lnTo>
                  <a:lnTo>
                    <a:pt x="1429" y="4964"/>
                  </a:lnTo>
                  <a:lnTo>
                    <a:pt x="1402" y="5151"/>
                  </a:lnTo>
                  <a:lnTo>
                    <a:pt x="1375" y="5511"/>
                  </a:lnTo>
                  <a:lnTo>
                    <a:pt x="1362" y="5858"/>
                  </a:lnTo>
                  <a:lnTo>
                    <a:pt x="1348" y="6365"/>
                  </a:lnTo>
                  <a:lnTo>
                    <a:pt x="1348" y="6885"/>
                  </a:lnTo>
                  <a:lnTo>
                    <a:pt x="1362" y="7112"/>
                  </a:lnTo>
                  <a:lnTo>
                    <a:pt x="1375" y="7232"/>
                  </a:lnTo>
                  <a:lnTo>
                    <a:pt x="1402" y="7352"/>
                  </a:lnTo>
                  <a:lnTo>
                    <a:pt x="1442" y="7472"/>
                  </a:lnTo>
                  <a:lnTo>
                    <a:pt x="1482" y="7579"/>
                  </a:lnTo>
                  <a:lnTo>
                    <a:pt x="1549" y="7672"/>
                  </a:lnTo>
                  <a:lnTo>
                    <a:pt x="1602" y="7712"/>
                  </a:lnTo>
                  <a:lnTo>
                    <a:pt x="1642" y="7753"/>
                  </a:lnTo>
                  <a:lnTo>
                    <a:pt x="1735" y="7793"/>
                  </a:lnTo>
                  <a:lnTo>
                    <a:pt x="1829" y="7819"/>
                  </a:lnTo>
                  <a:lnTo>
                    <a:pt x="1909" y="7819"/>
                  </a:lnTo>
                  <a:lnTo>
                    <a:pt x="1976" y="7806"/>
                  </a:lnTo>
                  <a:lnTo>
                    <a:pt x="2042" y="7779"/>
                  </a:lnTo>
                  <a:lnTo>
                    <a:pt x="2109" y="7726"/>
                  </a:lnTo>
                  <a:lnTo>
                    <a:pt x="2162" y="7672"/>
                  </a:lnTo>
                  <a:lnTo>
                    <a:pt x="2216" y="7606"/>
                  </a:lnTo>
                  <a:lnTo>
                    <a:pt x="2309" y="7459"/>
                  </a:lnTo>
                  <a:lnTo>
                    <a:pt x="2376" y="7286"/>
                  </a:lnTo>
                  <a:lnTo>
                    <a:pt x="2416" y="7125"/>
                  </a:lnTo>
                  <a:lnTo>
                    <a:pt x="2456" y="6965"/>
                  </a:lnTo>
                  <a:lnTo>
                    <a:pt x="2523" y="6645"/>
                  </a:lnTo>
                  <a:lnTo>
                    <a:pt x="2576" y="6312"/>
                  </a:lnTo>
                  <a:lnTo>
                    <a:pt x="2656" y="5658"/>
                  </a:lnTo>
                  <a:lnTo>
                    <a:pt x="2696" y="5404"/>
                  </a:lnTo>
                  <a:lnTo>
                    <a:pt x="2736" y="5111"/>
                  </a:lnTo>
                  <a:lnTo>
                    <a:pt x="2776" y="4977"/>
                  </a:lnTo>
                  <a:lnTo>
                    <a:pt x="2803" y="4831"/>
                  </a:lnTo>
                  <a:lnTo>
                    <a:pt x="2856" y="4711"/>
                  </a:lnTo>
                  <a:lnTo>
                    <a:pt x="2909" y="4590"/>
                  </a:lnTo>
                  <a:lnTo>
                    <a:pt x="2883" y="4684"/>
                  </a:lnTo>
                  <a:lnTo>
                    <a:pt x="2883" y="4791"/>
                  </a:lnTo>
                  <a:lnTo>
                    <a:pt x="2896" y="4991"/>
                  </a:lnTo>
                  <a:lnTo>
                    <a:pt x="2896" y="5498"/>
                  </a:lnTo>
                  <a:lnTo>
                    <a:pt x="2909" y="6005"/>
                  </a:lnTo>
                  <a:lnTo>
                    <a:pt x="2923" y="6325"/>
                  </a:lnTo>
                  <a:lnTo>
                    <a:pt x="2963" y="6645"/>
                  </a:lnTo>
                  <a:lnTo>
                    <a:pt x="3016" y="6965"/>
                  </a:lnTo>
                  <a:lnTo>
                    <a:pt x="3083" y="7286"/>
                  </a:lnTo>
                  <a:lnTo>
                    <a:pt x="3150" y="7566"/>
                  </a:lnTo>
                  <a:lnTo>
                    <a:pt x="3190" y="7699"/>
                  </a:lnTo>
                  <a:lnTo>
                    <a:pt x="3243" y="7833"/>
                  </a:lnTo>
                  <a:lnTo>
                    <a:pt x="3310" y="7966"/>
                  </a:lnTo>
                  <a:lnTo>
                    <a:pt x="3390" y="8099"/>
                  </a:lnTo>
                  <a:lnTo>
                    <a:pt x="3483" y="8206"/>
                  </a:lnTo>
                  <a:lnTo>
                    <a:pt x="3577" y="8300"/>
                  </a:lnTo>
                  <a:lnTo>
                    <a:pt x="3710" y="8393"/>
                  </a:lnTo>
                  <a:lnTo>
                    <a:pt x="3817" y="8433"/>
                  </a:lnTo>
                  <a:lnTo>
                    <a:pt x="3870" y="8446"/>
                  </a:lnTo>
                  <a:lnTo>
                    <a:pt x="3910" y="8446"/>
                  </a:lnTo>
                  <a:lnTo>
                    <a:pt x="3950" y="8433"/>
                  </a:lnTo>
                  <a:lnTo>
                    <a:pt x="3990" y="8420"/>
                  </a:lnTo>
                  <a:lnTo>
                    <a:pt x="4057" y="8366"/>
                  </a:lnTo>
                  <a:lnTo>
                    <a:pt x="4110" y="8300"/>
                  </a:lnTo>
                  <a:lnTo>
                    <a:pt x="4150" y="8206"/>
                  </a:lnTo>
                  <a:lnTo>
                    <a:pt x="4177" y="8099"/>
                  </a:lnTo>
                  <a:lnTo>
                    <a:pt x="4204" y="7979"/>
                  </a:lnTo>
                  <a:lnTo>
                    <a:pt x="4217" y="7859"/>
                  </a:lnTo>
                  <a:lnTo>
                    <a:pt x="4230" y="7606"/>
                  </a:lnTo>
                  <a:lnTo>
                    <a:pt x="4230" y="7192"/>
                  </a:lnTo>
                  <a:lnTo>
                    <a:pt x="4244" y="6845"/>
                  </a:lnTo>
                  <a:lnTo>
                    <a:pt x="4257" y="6498"/>
                  </a:lnTo>
                  <a:lnTo>
                    <a:pt x="4270" y="6151"/>
                  </a:lnTo>
                  <a:lnTo>
                    <a:pt x="4284" y="5805"/>
                  </a:lnTo>
                  <a:lnTo>
                    <a:pt x="4284" y="5538"/>
                  </a:lnTo>
                  <a:lnTo>
                    <a:pt x="4297" y="5258"/>
                  </a:lnTo>
                  <a:lnTo>
                    <a:pt x="4310" y="5111"/>
                  </a:lnTo>
                  <a:lnTo>
                    <a:pt x="4337" y="4977"/>
                  </a:lnTo>
                  <a:lnTo>
                    <a:pt x="4377" y="4844"/>
                  </a:lnTo>
                  <a:lnTo>
                    <a:pt x="4430" y="4711"/>
                  </a:lnTo>
                  <a:lnTo>
                    <a:pt x="4430" y="5097"/>
                  </a:lnTo>
                  <a:lnTo>
                    <a:pt x="4457" y="5471"/>
                  </a:lnTo>
                  <a:lnTo>
                    <a:pt x="4524" y="6218"/>
                  </a:lnTo>
                  <a:lnTo>
                    <a:pt x="4551" y="6445"/>
                  </a:lnTo>
                  <a:lnTo>
                    <a:pt x="4591" y="6672"/>
                  </a:lnTo>
                  <a:lnTo>
                    <a:pt x="4631" y="6925"/>
                  </a:lnTo>
                  <a:lnTo>
                    <a:pt x="4697" y="7152"/>
                  </a:lnTo>
                  <a:lnTo>
                    <a:pt x="4777" y="7379"/>
                  </a:lnTo>
                  <a:lnTo>
                    <a:pt x="4831" y="7486"/>
                  </a:lnTo>
                  <a:lnTo>
                    <a:pt x="4897" y="7592"/>
                  </a:lnTo>
                  <a:lnTo>
                    <a:pt x="4964" y="7686"/>
                  </a:lnTo>
                  <a:lnTo>
                    <a:pt x="5044" y="7766"/>
                  </a:lnTo>
                  <a:lnTo>
                    <a:pt x="5138" y="7846"/>
                  </a:lnTo>
                  <a:lnTo>
                    <a:pt x="5231" y="7913"/>
                  </a:lnTo>
                  <a:lnTo>
                    <a:pt x="5324" y="7953"/>
                  </a:lnTo>
                  <a:lnTo>
                    <a:pt x="5404" y="7953"/>
                  </a:lnTo>
                  <a:lnTo>
                    <a:pt x="5471" y="7939"/>
                  </a:lnTo>
                  <a:lnTo>
                    <a:pt x="5538" y="7899"/>
                  </a:lnTo>
                  <a:lnTo>
                    <a:pt x="5591" y="7846"/>
                  </a:lnTo>
                  <a:lnTo>
                    <a:pt x="5645" y="7766"/>
                  </a:lnTo>
                  <a:lnTo>
                    <a:pt x="5698" y="7672"/>
                  </a:lnTo>
                  <a:lnTo>
                    <a:pt x="5725" y="7579"/>
                  </a:lnTo>
                  <a:lnTo>
                    <a:pt x="5791" y="7366"/>
                  </a:lnTo>
                  <a:lnTo>
                    <a:pt x="5831" y="7152"/>
                  </a:lnTo>
                  <a:lnTo>
                    <a:pt x="5845" y="6965"/>
                  </a:lnTo>
                  <a:lnTo>
                    <a:pt x="5858" y="6819"/>
                  </a:lnTo>
                  <a:lnTo>
                    <a:pt x="5845" y="6178"/>
                  </a:lnTo>
                  <a:lnTo>
                    <a:pt x="5805" y="5538"/>
                  </a:lnTo>
                  <a:lnTo>
                    <a:pt x="5791" y="5324"/>
                  </a:lnTo>
                  <a:lnTo>
                    <a:pt x="5751" y="5097"/>
                  </a:lnTo>
                  <a:lnTo>
                    <a:pt x="5725" y="4884"/>
                  </a:lnTo>
                  <a:lnTo>
                    <a:pt x="5725" y="4657"/>
                  </a:lnTo>
                  <a:lnTo>
                    <a:pt x="5871" y="4937"/>
                  </a:lnTo>
                  <a:lnTo>
                    <a:pt x="6018" y="5204"/>
                  </a:lnTo>
                  <a:lnTo>
                    <a:pt x="6112" y="5351"/>
                  </a:lnTo>
                  <a:lnTo>
                    <a:pt x="6192" y="5471"/>
                  </a:lnTo>
                  <a:lnTo>
                    <a:pt x="6298" y="5591"/>
                  </a:lnTo>
                  <a:lnTo>
                    <a:pt x="6405" y="5711"/>
                  </a:lnTo>
                  <a:lnTo>
                    <a:pt x="6552" y="5818"/>
                  </a:lnTo>
                  <a:lnTo>
                    <a:pt x="6699" y="5898"/>
                  </a:lnTo>
                  <a:lnTo>
                    <a:pt x="6765" y="5925"/>
                  </a:lnTo>
                  <a:lnTo>
                    <a:pt x="6845" y="5951"/>
                  </a:lnTo>
                  <a:lnTo>
                    <a:pt x="6912" y="5951"/>
                  </a:lnTo>
                  <a:lnTo>
                    <a:pt x="6979" y="5965"/>
                  </a:lnTo>
                  <a:lnTo>
                    <a:pt x="7046" y="5951"/>
                  </a:lnTo>
                  <a:lnTo>
                    <a:pt x="7099" y="5925"/>
                  </a:lnTo>
                  <a:lnTo>
                    <a:pt x="7166" y="5898"/>
                  </a:lnTo>
                  <a:lnTo>
                    <a:pt x="7206" y="5845"/>
                  </a:lnTo>
                  <a:lnTo>
                    <a:pt x="7246" y="5791"/>
                  </a:lnTo>
                  <a:lnTo>
                    <a:pt x="7286" y="5711"/>
                  </a:lnTo>
                  <a:lnTo>
                    <a:pt x="7312" y="5618"/>
                  </a:lnTo>
                  <a:lnTo>
                    <a:pt x="7326" y="5524"/>
                  </a:lnTo>
                  <a:lnTo>
                    <a:pt x="7326" y="5404"/>
                  </a:lnTo>
                  <a:lnTo>
                    <a:pt x="7312" y="5298"/>
                  </a:lnTo>
                  <a:lnTo>
                    <a:pt x="7299" y="5191"/>
                  </a:lnTo>
                  <a:lnTo>
                    <a:pt x="7272" y="5084"/>
                  </a:lnTo>
                  <a:lnTo>
                    <a:pt x="7139" y="4671"/>
                  </a:lnTo>
                  <a:lnTo>
                    <a:pt x="7072" y="4430"/>
                  </a:lnTo>
                  <a:lnTo>
                    <a:pt x="6992" y="4204"/>
                  </a:lnTo>
                  <a:lnTo>
                    <a:pt x="6899" y="3977"/>
                  </a:lnTo>
                  <a:lnTo>
                    <a:pt x="6805" y="3750"/>
                  </a:lnTo>
                  <a:lnTo>
                    <a:pt x="6672" y="3523"/>
                  </a:lnTo>
                  <a:lnTo>
                    <a:pt x="6539" y="3310"/>
                  </a:lnTo>
                  <a:lnTo>
                    <a:pt x="6272" y="2869"/>
                  </a:lnTo>
                  <a:lnTo>
                    <a:pt x="6098" y="2616"/>
                  </a:lnTo>
                  <a:lnTo>
                    <a:pt x="6018" y="2482"/>
                  </a:lnTo>
                  <a:lnTo>
                    <a:pt x="5911" y="2362"/>
                  </a:lnTo>
                  <a:lnTo>
                    <a:pt x="5818" y="2269"/>
                  </a:lnTo>
                  <a:lnTo>
                    <a:pt x="5778" y="2216"/>
                  </a:lnTo>
                  <a:lnTo>
                    <a:pt x="5765" y="2149"/>
                  </a:lnTo>
                  <a:lnTo>
                    <a:pt x="5698" y="2069"/>
                  </a:lnTo>
                  <a:lnTo>
                    <a:pt x="5631" y="2015"/>
                  </a:lnTo>
                  <a:lnTo>
                    <a:pt x="5551" y="1989"/>
                  </a:lnTo>
                  <a:lnTo>
                    <a:pt x="5431" y="1935"/>
                  </a:lnTo>
                  <a:lnTo>
                    <a:pt x="4924" y="1642"/>
                  </a:lnTo>
                  <a:lnTo>
                    <a:pt x="4404" y="1362"/>
                  </a:lnTo>
                  <a:lnTo>
                    <a:pt x="4150" y="1228"/>
                  </a:lnTo>
                  <a:lnTo>
                    <a:pt x="3910" y="1082"/>
                  </a:lnTo>
                  <a:lnTo>
                    <a:pt x="3683" y="921"/>
                  </a:lnTo>
                  <a:lnTo>
                    <a:pt x="3457" y="748"/>
                  </a:lnTo>
                  <a:lnTo>
                    <a:pt x="3016" y="374"/>
                  </a:lnTo>
                  <a:lnTo>
                    <a:pt x="2831" y="213"/>
                  </a:lnTo>
                  <a:close/>
                </a:path>
              </a:pathLst>
            </a:custGeom>
            <a:solidFill>
              <a:srgbClr val="FFC2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3122175" y="1985726"/>
              <a:ext cx="129231" cy="149005"/>
            </a:xfrm>
            <a:custGeom>
              <a:avLst/>
              <a:gdLst/>
              <a:ahLst/>
              <a:cxnLst/>
              <a:rect l="l" t="t" r="r" b="b"/>
              <a:pathLst>
                <a:path w="7326" h="8447" fill="none" extrusionOk="0">
                  <a:moveTo>
                    <a:pt x="2589" y="1"/>
                  </a:moveTo>
                  <a:lnTo>
                    <a:pt x="2589" y="1"/>
                  </a:lnTo>
                  <a:lnTo>
                    <a:pt x="3016" y="374"/>
                  </a:lnTo>
                  <a:lnTo>
                    <a:pt x="3457" y="748"/>
                  </a:lnTo>
                  <a:lnTo>
                    <a:pt x="3683" y="921"/>
                  </a:lnTo>
                  <a:lnTo>
                    <a:pt x="3910" y="1082"/>
                  </a:lnTo>
                  <a:lnTo>
                    <a:pt x="4150" y="1228"/>
                  </a:lnTo>
                  <a:lnTo>
                    <a:pt x="4404" y="1362"/>
                  </a:lnTo>
                  <a:lnTo>
                    <a:pt x="4404" y="1362"/>
                  </a:lnTo>
                  <a:lnTo>
                    <a:pt x="4924" y="1642"/>
                  </a:lnTo>
                  <a:lnTo>
                    <a:pt x="5431" y="1935"/>
                  </a:lnTo>
                  <a:lnTo>
                    <a:pt x="5431" y="1935"/>
                  </a:lnTo>
                  <a:lnTo>
                    <a:pt x="5551" y="1989"/>
                  </a:lnTo>
                  <a:lnTo>
                    <a:pt x="5631" y="2015"/>
                  </a:lnTo>
                  <a:lnTo>
                    <a:pt x="5698" y="2069"/>
                  </a:lnTo>
                  <a:lnTo>
                    <a:pt x="5765" y="2149"/>
                  </a:lnTo>
                  <a:lnTo>
                    <a:pt x="5765" y="2149"/>
                  </a:lnTo>
                  <a:lnTo>
                    <a:pt x="5778" y="2216"/>
                  </a:lnTo>
                  <a:lnTo>
                    <a:pt x="5818" y="2269"/>
                  </a:lnTo>
                  <a:lnTo>
                    <a:pt x="5911" y="2362"/>
                  </a:lnTo>
                  <a:lnTo>
                    <a:pt x="5911" y="2362"/>
                  </a:lnTo>
                  <a:lnTo>
                    <a:pt x="6018" y="2482"/>
                  </a:lnTo>
                  <a:lnTo>
                    <a:pt x="6098" y="2616"/>
                  </a:lnTo>
                  <a:lnTo>
                    <a:pt x="6272" y="2869"/>
                  </a:lnTo>
                  <a:lnTo>
                    <a:pt x="6272" y="2869"/>
                  </a:lnTo>
                  <a:lnTo>
                    <a:pt x="6539" y="3310"/>
                  </a:lnTo>
                  <a:lnTo>
                    <a:pt x="6672" y="3523"/>
                  </a:lnTo>
                  <a:lnTo>
                    <a:pt x="6805" y="3750"/>
                  </a:lnTo>
                  <a:lnTo>
                    <a:pt x="6805" y="3750"/>
                  </a:lnTo>
                  <a:lnTo>
                    <a:pt x="6899" y="3977"/>
                  </a:lnTo>
                  <a:lnTo>
                    <a:pt x="6992" y="4204"/>
                  </a:lnTo>
                  <a:lnTo>
                    <a:pt x="7072" y="4430"/>
                  </a:lnTo>
                  <a:lnTo>
                    <a:pt x="7139" y="4671"/>
                  </a:lnTo>
                  <a:lnTo>
                    <a:pt x="7139" y="4671"/>
                  </a:lnTo>
                  <a:lnTo>
                    <a:pt x="7272" y="5084"/>
                  </a:lnTo>
                  <a:lnTo>
                    <a:pt x="7299" y="5191"/>
                  </a:lnTo>
                  <a:lnTo>
                    <a:pt x="7312" y="5298"/>
                  </a:lnTo>
                  <a:lnTo>
                    <a:pt x="7326" y="5404"/>
                  </a:lnTo>
                  <a:lnTo>
                    <a:pt x="7326" y="5524"/>
                  </a:lnTo>
                  <a:lnTo>
                    <a:pt x="7326" y="5524"/>
                  </a:lnTo>
                  <a:lnTo>
                    <a:pt x="7312" y="5618"/>
                  </a:lnTo>
                  <a:lnTo>
                    <a:pt x="7286" y="5711"/>
                  </a:lnTo>
                  <a:lnTo>
                    <a:pt x="7246" y="5791"/>
                  </a:lnTo>
                  <a:lnTo>
                    <a:pt x="7206" y="5845"/>
                  </a:lnTo>
                  <a:lnTo>
                    <a:pt x="7166" y="5898"/>
                  </a:lnTo>
                  <a:lnTo>
                    <a:pt x="7099" y="5925"/>
                  </a:lnTo>
                  <a:lnTo>
                    <a:pt x="7046" y="5951"/>
                  </a:lnTo>
                  <a:lnTo>
                    <a:pt x="6979" y="5965"/>
                  </a:lnTo>
                  <a:lnTo>
                    <a:pt x="6912" y="5951"/>
                  </a:lnTo>
                  <a:lnTo>
                    <a:pt x="6845" y="5951"/>
                  </a:lnTo>
                  <a:lnTo>
                    <a:pt x="6765" y="5925"/>
                  </a:lnTo>
                  <a:lnTo>
                    <a:pt x="6699" y="5898"/>
                  </a:lnTo>
                  <a:lnTo>
                    <a:pt x="6552" y="5818"/>
                  </a:lnTo>
                  <a:lnTo>
                    <a:pt x="6405" y="5711"/>
                  </a:lnTo>
                  <a:lnTo>
                    <a:pt x="6405" y="5711"/>
                  </a:lnTo>
                  <a:lnTo>
                    <a:pt x="6298" y="5591"/>
                  </a:lnTo>
                  <a:lnTo>
                    <a:pt x="6192" y="5471"/>
                  </a:lnTo>
                  <a:lnTo>
                    <a:pt x="6112" y="5351"/>
                  </a:lnTo>
                  <a:lnTo>
                    <a:pt x="6018" y="5204"/>
                  </a:lnTo>
                  <a:lnTo>
                    <a:pt x="5871" y="4937"/>
                  </a:lnTo>
                  <a:lnTo>
                    <a:pt x="5725" y="4657"/>
                  </a:lnTo>
                  <a:lnTo>
                    <a:pt x="5725" y="4657"/>
                  </a:lnTo>
                  <a:lnTo>
                    <a:pt x="5725" y="4884"/>
                  </a:lnTo>
                  <a:lnTo>
                    <a:pt x="5751" y="5097"/>
                  </a:lnTo>
                  <a:lnTo>
                    <a:pt x="5791" y="5324"/>
                  </a:lnTo>
                  <a:lnTo>
                    <a:pt x="5805" y="5538"/>
                  </a:lnTo>
                  <a:lnTo>
                    <a:pt x="5805" y="5538"/>
                  </a:lnTo>
                  <a:lnTo>
                    <a:pt x="5845" y="6178"/>
                  </a:lnTo>
                  <a:lnTo>
                    <a:pt x="5858" y="6819"/>
                  </a:lnTo>
                  <a:lnTo>
                    <a:pt x="5858" y="6819"/>
                  </a:lnTo>
                  <a:lnTo>
                    <a:pt x="5845" y="6965"/>
                  </a:lnTo>
                  <a:lnTo>
                    <a:pt x="5831" y="7152"/>
                  </a:lnTo>
                  <a:lnTo>
                    <a:pt x="5791" y="7366"/>
                  </a:lnTo>
                  <a:lnTo>
                    <a:pt x="5725" y="7579"/>
                  </a:lnTo>
                  <a:lnTo>
                    <a:pt x="5698" y="7672"/>
                  </a:lnTo>
                  <a:lnTo>
                    <a:pt x="5645" y="7766"/>
                  </a:lnTo>
                  <a:lnTo>
                    <a:pt x="5591" y="7846"/>
                  </a:lnTo>
                  <a:lnTo>
                    <a:pt x="5538" y="7899"/>
                  </a:lnTo>
                  <a:lnTo>
                    <a:pt x="5471" y="7939"/>
                  </a:lnTo>
                  <a:lnTo>
                    <a:pt x="5404" y="7953"/>
                  </a:lnTo>
                  <a:lnTo>
                    <a:pt x="5324" y="7953"/>
                  </a:lnTo>
                  <a:lnTo>
                    <a:pt x="5231" y="7913"/>
                  </a:lnTo>
                  <a:lnTo>
                    <a:pt x="5231" y="7913"/>
                  </a:lnTo>
                  <a:lnTo>
                    <a:pt x="5138" y="7846"/>
                  </a:lnTo>
                  <a:lnTo>
                    <a:pt x="5044" y="7766"/>
                  </a:lnTo>
                  <a:lnTo>
                    <a:pt x="4964" y="7686"/>
                  </a:lnTo>
                  <a:lnTo>
                    <a:pt x="4897" y="7592"/>
                  </a:lnTo>
                  <a:lnTo>
                    <a:pt x="4831" y="7486"/>
                  </a:lnTo>
                  <a:lnTo>
                    <a:pt x="4777" y="7379"/>
                  </a:lnTo>
                  <a:lnTo>
                    <a:pt x="4697" y="7152"/>
                  </a:lnTo>
                  <a:lnTo>
                    <a:pt x="4631" y="6925"/>
                  </a:lnTo>
                  <a:lnTo>
                    <a:pt x="4591" y="6672"/>
                  </a:lnTo>
                  <a:lnTo>
                    <a:pt x="4551" y="6445"/>
                  </a:lnTo>
                  <a:lnTo>
                    <a:pt x="4524" y="6218"/>
                  </a:lnTo>
                  <a:lnTo>
                    <a:pt x="4524" y="6218"/>
                  </a:lnTo>
                  <a:lnTo>
                    <a:pt x="4457" y="5471"/>
                  </a:lnTo>
                  <a:lnTo>
                    <a:pt x="4430" y="5097"/>
                  </a:lnTo>
                  <a:lnTo>
                    <a:pt x="4430" y="4711"/>
                  </a:lnTo>
                  <a:lnTo>
                    <a:pt x="4430" y="4711"/>
                  </a:lnTo>
                  <a:lnTo>
                    <a:pt x="4377" y="4844"/>
                  </a:lnTo>
                  <a:lnTo>
                    <a:pt x="4337" y="4977"/>
                  </a:lnTo>
                  <a:lnTo>
                    <a:pt x="4310" y="5111"/>
                  </a:lnTo>
                  <a:lnTo>
                    <a:pt x="4297" y="5258"/>
                  </a:lnTo>
                  <a:lnTo>
                    <a:pt x="4284" y="5538"/>
                  </a:lnTo>
                  <a:lnTo>
                    <a:pt x="4284" y="5805"/>
                  </a:lnTo>
                  <a:lnTo>
                    <a:pt x="4284" y="5805"/>
                  </a:lnTo>
                  <a:lnTo>
                    <a:pt x="4270" y="6151"/>
                  </a:lnTo>
                  <a:lnTo>
                    <a:pt x="4257" y="6498"/>
                  </a:lnTo>
                  <a:lnTo>
                    <a:pt x="4244" y="6845"/>
                  </a:lnTo>
                  <a:lnTo>
                    <a:pt x="4230" y="7192"/>
                  </a:lnTo>
                  <a:lnTo>
                    <a:pt x="4230" y="7192"/>
                  </a:lnTo>
                  <a:lnTo>
                    <a:pt x="4230" y="7606"/>
                  </a:lnTo>
                  <a:lnTo>
                    <a:pt x="4217" y="7859"/>
                  </a:lnTo>
                  <a:lnTo>
                    <a:pt x="4204" y="7979"/>
                  </a:lnTo>
                  <a:lnTo>
                    <a:pt x="4177" y="8099"/>
                  </a:lnTo>
                  <a:lnTo>
                    <a:pt x="4150" y="8206"/>
                  </a:lnTo>
                  <a:lnTo>
                    <a:pt x="4110" y="8300"/>
                  </a:lnTo>
                  <a:lnTo>
                    <a:pt x="4057" y="8366"/>
                  </a:lnTo>
                  <a:lnTo>
                    <a:pt x="3990" y="8420"/>
                  </a:lnTo>
                  <a:lnTo>
                    <a:pt x="3950" y="8433"/>
                  </a:lnTo>
                  <a:lnTo>
                    <a:pt x="3910" y="8446"/>
                  </a:lnTo>
                  <a:lnTo>
                    <a:pt x="3870" y="8446"/>
                  </a:lnTo>
                  <a:lnTo>
                    <a:pt x="3817" y="8433"/>
                  </a:lnTo>
                  <a:lnTo>
                    <a:pt x="3710" y="8393"/>
                  </a:lnTo>
                  <a:lnTo>
                    <a:pt x="3577" y="8300"/>
                  </a:lnTo>
                  <a:lnTo>
                    <a:pt x="3577" y="8300"/>
                  </a:lnTo>
                  <a:lnTo>
                    <a:pt x="3483" y="8206"/>
                  </a:lnTo>
                  <a:lnTo>
                    <a:pt x="3390" y="8099"/>
                  </a:lnTo>
                  <a:lnTo>
                    <a:pt x="3310" y="7966"/>
                  </a:lnTo>
                  <a:lnTo>
                    <a:pt x="3243" y="7833"/>
                  </a:lnTo>
                  <a:lnTo>
                    <a:pt x="3190" y="7699"/>
                  </a:lnTo>
                  <a:lnTo>
                    <a:pt x="3150" y="7566"/>
                  </a:lnTo>
                  <a:lnTo>
                    <a:pt x="3083" y="7286"/>
                  </a:lnTo>
                  <a:lnTo>
                    <a:pt x="3083" y="7286"/>
                  </a:lnTo>
                  <a:lnTo>
                    <a:pt x="3016" y="6965"/>
                  </a:lnTo>
                  <a:lnTo>
                    <a:pt x="2963" y="6645"/>
                  </a:lnTo>
                  <a:lnTo>
                    <a:pt x="2923" y="6325"/>
                  </a:lnTo>
                  <a:lnTo>
                    <a:pt x="2909" y="6005"/>
                  </a:lnTo>
                  <a:lnTo>
                    <a:pt x="2909" y="6005"/>
                  </a:lnTo>
                  <a:lnTo>
                    <a:pt x="2896" y="5498"/>
                  </a:lnTo>
                  <a:lnTo>
                    <a:pt x="2896" y="4991"/>
                  </a:lnTo>
                  <a:lnTo>
                    <a:pt x="2896" y="4991"/>
                  </a:lnTo>
                  <a:lnTo>
                    <a:pt x="2883" y="4791"/>
                  </a:lnTo>
                  <a:lnTo>
                    <a:pt x="2883" y="4684"/>
                  </a:lnTo>
                  <a:lnTo>
                    <a:pt x="2909" y="4590"/>
                  </a:lnTo>
                  <a:lnTo>
                    <a:pt x="2909" y="4590"/>
                  </a:lnTo>
                  <a:lnTo>
                    <a:pt x="2856" y="4711"/>
                  </a:lnTo>
                  <a:lnTo>
                    <a:pt x="2803" y="4831"/>
                  </a:lnTo>
                  <a:lnTo>
                    <a:pt x="2776" y="4977"/>
                  </a:lnTo>
                  <a:lnTo>
                    <a:pt x="2736" y="5111"/>
                  </a:lnTo>
                  <a:lnTo>
                    <a:pt x="2696" y="5404"/>
                  </a:lnTo>
                  <a:lnTo>
                    <a:pt x="2656" y="5658"/>
                  </a:lnTo>
                  <a:lnTo>
                    <a:pt x="2656" y="5658"/>
                  </a:lnTo>
                  <a:lnTo>
                    <a:pt x="2576" y="6312"/>
                  </a:lnTo>
                  <a:lnTo>
                    <a:pt x="2523" y="6645"/>
                  </a:lnTo>
                  <a:lnTo>
                    <a:pt x="2456" y="6965"/>
                  </a:lnTo>
                  <a:lnTo>
                    <a:pt x="2456" y="6965"/>
                  </a:lnTo>
                  <a:lnTo>
                    <a:pt x="2416" y="7125"/>
                  </a:lnTo>
                  <a:lnTo>
                    <a:pt x="2376" y="7286"/>
                  </a:lnTo>
                  <a:lnTo>
                    <a:pt x="2309" y="7459"/>
                  </a:lnTo>
                  <a:lnTo>
                    <a:pt x="2216" y="7606"/>
                  </a:lnTo>
                  <a:lnTo>
                    <a:pt x="2162" y="7672"/>
                  </a:lnTo>
                  <a:lnTo>
                    <a:pt x="2109" y="7726"/>
                  </a:lnTo>
                  <a:lnTo>
                    <a:pt x="2042" y="7779"/>
                  </a:lnTo>
                  <a:lnTo>
                    <a:pt x="1976" y="7806"/>
                  </a:lnTo>
                  <a:lnTo>
                    <a:pt x="1909" y="7819"/>
                  </a:lnTo>
                  <a:lnTo>
                    <a:pt x="1829" y="7819"/>
                  </a:lnTo>
                  <a:lnTo>
                    <a:pt x="1735" y="7793"/>
                  </a:lnTo>
                  <a:lnTo>
                    <a:pt x="1642" y="7753"/>
                  </a:lnTo>
                  <a:lnTo>
                    <a:pt x="1642" y="7753"/>
                  </a:lnTo>
                  <a:lnTo>
                    <a:pt x="1602" y="7712"/>
                  </a:lnTo>
                  <a:lnTo>
                    <a:pt x="1549" y="7672"/>
                  </a:lnTo>
                  <a:lnTo>
                    <a:pt x="1482" y="7579"/>
                  </a:lnTo>
                  <a:lnTo>
                    <a:pt x="1442" y="7472"/>
                  </a:lnTo>
                  <a:lnTo>
                    <a:pt x="1402" y="7352"/>
                  </a:lnTo>
                  <a:lnTo>
                    <a:pt x="1375" y="7232"/>
                  </a:lnTo>
                  <a:lnTo>
                    <a:pt x="1362" y="7112"/>
                  </a:lnTo>
                  <a:lnTo>
                    <a:pt x="1348" y="6885"/>
                  </a:lnTo>
                  <a:lnTo>
                    <a:pt x="1348" y="6885"/>
                  </a:lnTo>
                  <a:lnTo>
                    <a:pt x="1348" y="6365"/>
                  </a:lnTo>
                  <a:lnTo>
                    <a:pt x="1362" y="5858"/>
                  </a:lnTo>
                  <a:lnTo>
                    <a:pt x="1362" y="5858"/>
                  </a:lnTo>
                  <a:lnTo>
                    <a:pt x="1375" y="5511"/>
                  </a:lnTo>
                  <a:lnTo>
                    <a:pt x="1402" y="5151"/>
                  </a:lnTo>
                  <a:lnTo>
                    <a:pt x="1429" y="4964"/>
                  </a:lnTo>
                  <a:lnTo>
                    <a:pt x="1455" y="4777"/>
                  </a:lnTo>
                  <a:lnTo>
                    <a:pt x="1495" y="4617"/>
                  </a:lnTo>
                  <a:lnTo>
                    <a:pt x="1549" y="4457"/>
                  </a:lnTo>
                  <a:lnTo>
                    <a:pt x="1549" y="4457"/>
                  </a:lnTo>
                  <a:lnTo>
                    <a:pt x="1442" y="4724"/>
                  </a:lnTo>
                  <a:lnTo>
                    <a:pt x="1348" y="4991"/>
                  </a:lnTo>
                  <a:lnTo>
                    <a:pt x="1242" y="5271"/>
                  </a:lnTo>
                  <a:lnTo>
                    <a:pt x="1148" y="5538"/>
                  </a:lnTo>
                  <a:lnTo>
                    <a:pt x="1148" y="5538"/>
                  </a:lnTo>
                  <a:lnTo>
                    <a:pt x="1042" y="5898"/>
                  </a:lnTo>
                  <a:lnTo>
                    <a:pt x="922" y="6272"/>
                  </a:lnTo>
                  <a:lnTo>
                    <a:pt x="855" y="6458"/>
                  </a:lnTo>
                  <a:lnTo>
                    <a:pt x="775" y="6632"/>
                  </a:lnTo>
                  <a:lnTo>
                    <a:pt x="695" y="6805"/>
                  </a:lnTo>
                  <a:lnTo>
                    <a:pt x="588" y="6952"/>
                  </a:lnTo>
                  <a:lnTo>
                    <a:pt x="588" y="6952"/>
                  </a:lnTo>
                  <a:lnTo>
                    <a:pt x="521" y="7045"/>
                  </a:lnTo>
                  <a:lnTo>
                    <a:pt x="455" y="7112"/>
                  </a:lnTo>
                  <a:lnTo>
                    <a:pt x="388" y="7152"/>
                  </a:lnTo>
                  <a:lnTo>
                    <a:pt x="334" y="7165"/>
                  </a:lnTo>
                  <a:lnTo>
                    <a:pt x="281" y="7139"/>
                  </a:lnTo>
                  <a:lnTo>
                    <a:pt x="228" y="7099"/>
                  </a:lnTo>
                  <a:lnTo>
                    <a:pt x="188" y="7019"/>
                  </a:lnTo>
                  <a:lnTo>
                    <a:pt x="134" y="6912"/>
                  </a:lnTo>
                  <a:lnTo>
                    <a:pt x="134" y="6912"/>
                  </a:lnTo>
                  <a:lnTo>
                    <a:pt x="81" y="6725"/>
                  </a:lnTo>
                  <a:lnTo>
                    <a:pt x="41" y="6525"/>
                  </a:lnTo>
                  <a:lnTo>
                    <a:pt x="14" y="6325"/>
                  </a:lnTo>
                  <a:lnTo>
                    <a:pt x="1" y="6138"/>
                  </a:lnTo>
                  <a:lnTo>
                    <a:pt x="1" y="5938"/>
                  </a:lnTo>
                  <a:lnTo>
                    <a:pt x="1" y="5738"/>
                  </a:lnTo>
                  <a:lnTo>
                    <a:pt x="41" y="5351"/>
                  </a:lnTo>
                  <a:lnTo>
                    <a:pt x="41" y="5351"/>
                  </a:lnTo>
                  <a:lnTo>
                    <a:pt x="94" y="5057"/>
                  </a:lnTo>
                  <a:lnTo>
                    <a:pt x="148" y="4764"/>
                  </a:lnTo>
                  <a:lnTo>
                    <a:pt x="228" y="4470"/>
                  </a:lnTo>
                  <a:lnTo>
                    <a:pt x="308" y="4190"/>
                  </a:lnTo>
                  <a:lnTo>
                    <a:pt x="401" y="3910"/>
                  </a:lnTo>
                  <a:lnTo>
                    <a:pt x="495" y="3616"/>
                  </a:lnTo>
                  <a:lnTo>
                    <a:pt x="708" y="3069"/>
                  </a:lnTo>
                  <a:lnTo>
                    <a:pt x="708" y="3069"/>
                  </a:lnTo>
                  <a:lnTo>
                    <a:pt x="868" y="2669"/>
                  </a:lnTo>
                  <a:lnTo>
                    <a:pt x="1055" y="2256"/>
                  </a:lnTo>
                  <a:lnTo>
                    <a:pt x="1148" y="2055"/>
                  </a:lnTo>
                  <a:lnTo>
                    <a:pt x="1255" y="1869"/>
                  </a:lnTo>
                  <a:lnTo>
                    <a:pt x="1362" y="1682"/>
                  </a:lnTo>
                  <a:lnTo>
                    <a:pt x="1495" y="1508"/>
                  </a:lnTo>
                  <a:lnTo>
                    <a:pt x="1495" y="1508"/>
                  </a:lnTo>
                  <a:lnTo>
                    <a:pt x="1615" y="1362"/>
                  </a:lnTo>
                  <a:lnTo>
                    <a:pt x="1829" y="1122"/>
                  </a:lnTo>
                  <a:lnTo>
                    <a:pt x="2109" y="855"/>
                  </a:lnTo>
                  <a:lnTo>
                    <a:pt x="2402" y="575"/>
                  </a:lnTo>
                  <a:lnTo>
                    <a:pt x="2696" y="321"/>
                  </a:lnTo>
                  <a:lnTo>
                    <a:pt x="2829" y="214"/>
                  </a:lnTo>
                  <a:lnTo>
                    <a:pt x="2950" y="121"/>
                  </a:lnTo>
                  <a:lnTo>
                    <a:pt x="3070" y="54"/>
                  </a:lnTo>
                  <a:lnTo>
                    <a:pt x="3150" y="14"/>
                  </a:lnTo>
                  <a:lnTo>
                    <a:pt x="3216" y="1"/>
                  </a:lnTo>
                  <a:lnTo>
                    <a:pt x="3243" y="14"/>
                  </a:lnTo>
                  <a:lnTo>
                    <a:pt x="3256" y="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4118430" y="1751555"/>
              <a:ext cx="137698" cy="137222"/>
            </a:xfrm>
            <a:custGeom>
              <a:avLst/>
              <a:gdLst/>
              <a:ahLst/>
              <a:cxnLst/>
              <a:rect l="l" t="t" r="r" b="b"/>
              <a:pathLst>
                <a:path w="7806" h="7779" extrusionOk="0">
                  <a:moveTo>
                    <a:pt x="4177" y="0"/>
                  </a:moveTo>
                  <a:lnTo>
                    <a:pt x="3963" y="27"/>
                  </a:lnTo>
                  <a:lnTo>
                    <a:pt x="3736" y="67"/>
                  </a:lnTo>
                  <a:lnTo>
                    <a:pt x="3523" y="134"/>
                  </a:lnTo>
                  <a:lnTo>
                    <a:pt x="3296" y="201"/>
                  </a:lnTo>
                  <a:lnTo>
                    <a:pt x="3069" y="294"/>
                  </a:lnTo>
                  <a:lnTo>
                    <a:pt x="2843" y="387"/>
                  </a:lnTo>
                  <a:lnTo>
                    <a:pt x="2616" y="507"/>
                  </a:lnTo>
                  <a:lnTo>
                    <a:pt x="2402" y="641"/>
                  </a:lnTo>
                  <a:lnTo>
                    <a:pt x="2189" y="788"/>
                  </a:lnTo>
                  <a:lnTo>
                    <a:pt x="1975" y="934"/>
                  </a:lnTo>
                  <a:lnTo>
                    <a:pt x="1775" y="1108"/>
                  </a:lnTo>
                  <a:lnTo>
                    <a:pt x="1588" y="1281"/>
                  </a:lnTo>
                  <a:lnTo>
                    <a:pt x="1402" y="1468"/>
                  </a:lnTo>
                  <a:lnTo>
                    <a:pt x="1228" y="1668"/>
                  </a:lnTo>
                  <a:lnTo>
                    <a:pt x="1068" y="1882"/>
                  </a:lnTo>
                  <a:lnTo>
                    <a:pt x="1" y="6631"/>
                  </a:lnTo>
                  <a:lnTo>
                    <a:pt x="161" y="6765"/>
                  </a:lnTo>
                  <a:lnTo>
                    <a:pt x="334" y="6898"/>
                  </a:lnTo>
                  <a:lnTo>
                    <a:pt x="508" y="7018"/>
                  </a:lnTo>
                  <a:lnTo>
                    <a:pt x="681" y="7138"/>
                  </a:lnTo>
                  <a:lnTo>
                    <a:pt x="855" y="7245"/>
                  </a:lnTo>
                  <a:lnTo>
                    <a:pt x="1041" y="7339"/>
                  </a:lnTo>
                  <a:lnTo>
                    <a:pt x="1228" y="7419"/>
                  </a:lnTo>
                  <a:lnTo>
                    <a:pt x="1428" y="7499"/>
                  </a:lnTo>
                  <a:lnTo>
                    <a:pt x="1615" y="7565"/>
                  </a:lnTo>
                  <a:lnTo>
                    <a:pt x="1815" y="7619"/>
                  </a:lnTo>
                  <a:lnTo>
                    <a:pt x="2015" y="7672"/>
                  </a:lnTo>
                  <a:lnTo>
                    <a:pt x="2215" y="7712"/>
                  </a:lnTo>
                  <a:lnTo>
                    <a:pt x="2416" y="7739"/>
                  </a:lnTo>
                  <a:lnTo>
                    <a:pt x="2616" y="7766"/>
                  </a:lnTo>
                  <a:lnTo>
                    <a:pt x="2829" y="7779"/>
                  </a:lnTo>
                  <a:lnTo>
                    <a:pt x="3029" y="7779"/>
                  </a:lnTo>
                  <a:lnTo>
                    <a:pt x="3390" y="7766"/>
                  </a:lnTo>
                  <a:lnTo>
                    <a:pt x="3750" y="7726"/>
                  </a:lnTo>
                  <a:lnTo>
                    <a:pt x="4097" y="7659"/>
                  </a:lnTo>
                  <a:lnTo>
                    <a:pt x="4430" y="7565"/>
                  </a:lnTo>
                  <a:lnTo>
                    <a:pt x="4764" y="7445"/>
                  </a:lnTo>
                  <a:lnTo>
                    <a:pt x="5071" y="7299"/>
                  </a:lnTo>
                  <a:lnTo>
                    <a:pt x="5364" y="7138"/>
                  </a:lnTo>
                  <a:lnTo>
                    <a:pt x="5644" y="6938"/>
                  </a:lnTo>
                  <a:lnTo>
                    <a:pt x="5764" y="6845"/>
                  </a:lnTo>
                  <a:lnTo>
                    <a:pt x="5898" y="6725"/>
                  </a:lnTo>
                  <a:lnTo>
                    <a:pt x="6005" y="6618"/>
                  </a:lnTo>
                  <a:lnTo>
                    <a:pt x="6125" y="6498"/>
                  </a:lnTo>
                  <a:lnTo>
                    <a:pt x="6218" y="6365"/>
                  </a:lnTo>
                  <a:lnTo>
                    <a:pt x="6311" y="6231"/>
                  </a:lnTo>
                  <a:lnTo>
                    <a:pt x="6405" y="6098"/>
                  </a:lnTo>
                  <a:lnTo>
                    <a:pt x="6485" y="5951"/>
                  </a:lnTo>
                  <a:lnTo>
                    <a:pt x="6552" y="5804"/>
                  </a:lnTo>
                  <a:lnTo>
                    <a:pt x="6618" y="5657"/>
                  </a:lnTo>
                  <a:lnTo>
                    <a:pt x="6672" y="5497"/>
                  </a:lnTo>
                  <a:lnTo>
                    <a:pt x="6725" y="5337"/>
                  </a:lnTo>
                  <a:lnTo>
                    <a:pt x="6752" y="5164"/>
                  </a:lnTo>
                  <a:lnTo>
                    <a:pt x="6778" y="4990"/>
                  </a:lnTo>
                  <a:lnTo>
                    <a:pt x="6792" y="4817"/>
                  </a:lnTo>
                  <a:lnTo>
                    <a:pt x="6805" y="4630"/>
                  </a:lnTo>
                  <a:lnTo>
                    <a:pt x="6792" y="4457"/>
                  </a:lnTo>
                  <a:lnTo>
                    <a:pt x="6778" y="4270"/>
                  </a:lnTo>
                  <a:lnTo>
                    <a:pt x="6752" y="4083"/>
                  </a:lnTo>
                  <a:lnTo>
                    <a:pt x="6725" y="3896"/>
                  </a:lnTo>
                  <a:lnTo>
                    <a:pt x="6979" y="3816"/>
                  </a:lnTo>
                  <a:lnTo>
                    <a:pt x="7205" y="3710"/>
                  </a:lnTo>
                  <a:lnTo>
                    <a:pt x="7392" y="3603"/>
                  </a:lnTo>
                  <a:lnTo>
                    <a:pt x="7539" y="3469"/>
                  </a:lnTo>
                  <a:lnTo>
                    <a:pt x="7606" y="3403"/>
                  </a:lnTo>
                  <a:lnTo>
                    <a:pt x="7659" y="3336"/>
                  </a:lnTo>
                  <a:lnTo>
                    <a:pt x="7699" y="3269"/>
                  </a:lnTo>
                  <a:lnTo>
                    <a:pt x="7739" y="3203"/>
                  </a:lnTo>
                  <a:lnTo>
                    <a:pt x="7766" y="3123"/>
                  </a:lnTo>
                  <a:lnTo>
                    <a:pt x="7792" y="3056"/>
                  </a:lnTo>
                  <a:lnTo>
                    <a:pt x="7806" y="2896"/>
                  </a:lnTo>
                  <a:lnTo>
                    <a:pt x="7792" y="2789"/>
                  </a:lnTo>
                  <a:lnTo>
                    <a:pt x="7766" y="2682"/>
                  </a:lnTo>
                  <a:lnTo>
                    <a:pt x="7726" y="2575"/>
                  </a:lnTo>
                  <a:lnTo>
                    <a:pt x="7672" y="2469"/>
                  </a:lnTo>
                  <a:lnTo>
                    <a:pt x="7606" y="2375"/>
                  </a:lnTo>
                  <a:lnTo>
                    <a:pt x="7526" y="2282"/>
                  </a:lnTo>
                  <a:lnTo>
                    <a:pt x="7432" y="2189"/>
                  </a:lnTo>
                  <a:lnTo>
                    <a:pt x="7325" y="2095"/>
                  </a:lnTo>
                  <a:lnTo>
                    <a:pt x="7192" y="2015"/>
                  </a:lnTo>
                  <a:lnTo>
                    <a:pt x="7059" y="1948"/>
                  </a:lnTo>
                  <a:lnTo>
                    <a:pt x="6925" y="1882"/>
                  </a:lnTo>
                  <a:lnTo>
                    <a:pt x="6765" y="1828"/>
                  </a:lnTo>
                  <a:lnTo>
                    <a:pt x="6592" y="1788"/>
                  </a:lnTo>
                  <a:lnTo>
                    <a:pt x="6418" y="1762"/>
                  </a:lnTo>
                  <a:lnTo>
                    <a:pt x="6231" y="1735"/>
                  </a:lnTo>
                  <a:lnTo>
                    <a:pt x="6005" y="1735"/>
                  </a:lnTo>
                  <a:lnTo>
                    <a:pt x="6005" y="1508"/>
                  </a:lnTo>
                  <a:lnTo>
                    <a:pt x="5978" y="1308"/>
                  </a:lnTo>
                  <a:lnTo>
                    <a:pt x="5938" y="1121"/>
                  </a:lnTo>
                  <a:lnTo>
                    <a:pt x="5885" y="948"/>
                  </a:lnTo>
                  <a:lnTo>
                    <a:pt x="5818" y="788"/>
                  </a:lnTo>
                  <a:lnTo>
                    <a:pt x="5738" y="641"/>
                  </a:lnTo>
                  <a:lnTo>
                    <a:pt x="5644" y="521"/>
                  </a:lnTo>
                  <a:lnTo>
                    <a:pt x="5538" y="401"/>
                  </a:lnTo>
                  <a:lnTo>
                    <a:pt x="5431" y="307"/>
                  </a:lnTo>
                  <a:lnTo>
                    <a:pt x="5297" y="214"/>
                  </a:lnTo>
                  <a:lnTo>
                    <a:pt x="5164" y="147"/>
                  </a:lnTo>
                  <a:lnTo>
                    <a:pt x="5031" y="94"/>
                  </a:lnTo>
                  <a:lnTo>
                    <a:pt x="4871" y="54"/>
                  </a:lnTo>
                  <a:lnTo>
                    <a:pt x="4724" y="14"/>
                  </a:lnTo>
                  <a:lnTo>
                    <a:pt x="4550" y="0"/>
                  </a:lnTo>
                  <a:close/>
                </a:path>
              </a:pathLst>
            </a:custGeom>
            <a:solidFill>
              <a:srgbClr val="FFC2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4118430" y="1751555"/>
              <a:ext cx="137698" cy="137222"/>
            </a:xfrm>
            <a:custGeom>
              <a:avLst/>
              <a:gdLst/>
              <a:ahLst/>
              <a:cxnLst/>
              <a:rect l="l" t="t" r="r" b="b"/>
              <a:pathLst>
                <a:path w="7806" h="7779" fill="none" extrusionOk="0">
                  <a:moveTo>
                    <a:pt x="1068" y="1882"/>
                  </a:moveTo>
                  <a:lnTo>
                    <a:pt x="1068" y="1882"/>
                  </a:lnTo>
                  <a:lnTo>
                    <a:pt x="1228" y="1668"/>
                  </a:lnTo>
                  <a:lnTo>
                    <a:pt x="1402" y="1468"/>
                  </a:lnTo>
                  <a:lnTo>
                    <a:pt x="1588" y="1281"/>
                  </a:lnTo>
                  <a:lnTo>
                    <a:pt x="1775" y="1108"/>
                  </a:lnTo>
                  <a:lnTo>
                    <a:pt x="1975" y="934"/>
                  </a:lnTo>
                  <a:lnTo>
                    <a:pt x="2189" y="788"/>
                  </a:lnTo>
                  <a:lnTo>
                    <a:pt x="2402" y="641"/>
                  </a:lnTo>
                  <a:lnTo>
                    <a:pt x="2616" y="507"/>
                  </a:lnTo>
                  <a:lnTo>
                    <a:pt x="2843" y="387"/>
                  </a:lnTo>
                  <a:lnTo>
                    <a:pt x="3069" y="294"/>
                  </a:lnTo>
                  <a:lnTo>
                    <a:pt x="3296" y="201"/>
                  </a:lnTo>
                  <a:lnTo>
                    <a:pt x="3523" y="134"/>
                  </a:lnTo>
                  <a:lnTo>
                    <a:pt x="3736" y="67"/>
                  </a:lnTo>
                  <a:lnTo>
                    <a:pt x="3963" y="27"/>
                  </a:lnTo>
                  <a:lnTo>
                    <a:pt x="4177" y="0"/>
                  </a:lnTo>
                  <a:lnTo>
                    <a:pt x="4390" y="0"/>
                  </a:lnTo>
                  <a:lnTo>
                    <a:pt x="4390" y="0"/>
                  </a:lnTo>
                  <a:lnTo>
                    <a:pt x="4550" y="0"/>
                  </a:lnTo>
                  <a:lnTo>
                    <a:pt x="4724" y="14"/>
                  </a:lnTo>
                  <a:lnTo>
                    <a:pt x="4871" y="54"/>
                  </a:lnTo>
                  <a:lnTo>
                    <a:pt x="5031" y="94"/>
                  </a:lnTo>
                  <a:lnTo>
                    <a:pt x="5164" y="147"/>
                  </a:lnTo>
                  <a:lnTo>
                    <a:pt x="5297" y="214"/>
                  </a:lnTo>
                  <a:lnTo>
                    <a:pt x="5431" y="307"/>
                  </a:lnTo>
                  <a:lnTo>
                    <a:pt x="5538" y="401"/>
                  </a:lnTo>
                  <a:lnTo>
                    <a:pt x="5644" y="521"/>
                  </a:lnTo>
                  <a:lnTo>
                    <a:pt x="5738" y="641"/>
                  </a:lnTo>
                  <a:lnTo>
                    <a:pt x="5818" y="788"/>
                  </a:lnTo>
                  <a:lnTo>
                    <a:pt x="5885" y="948"/>
                  </a:lnTo>
                  <a:lnTo>
                    <a:pt x="5938" y="1121"/>
                  </a:lnTo>
                  <a:lnTo>
                    <a:pt x="5978" y="1308"/>
                  </a:lnTo>
                  <a:lnTo>
                    <a:pt x="6005" y="1508"/>
                  </a:lnTo>
                  <a:lnTo>
                    <a:pt x="6005" y="1735"/>
                  </a:lnTo>
                  <a:lnTo>
                    <a:pt x="6005" y="1735"/>
                  </a:lnTo>
                  <a:lnTo>
                    <a:pt x="6005" y="1735"/>
                  </a:lnTo>
                  <a:lnTo>
                    <a:pt x="6005" y="1735"/>
                  </a:lnTo>
                  <a:lnTo>
                    <a:pt x="6031" y="1735"/>
                  </a:lnTo>
                  <a:lnTo>
                    <a:pt x="6031" y="1735"/>
                  </a:lnTo>
                  <a:lnTo>
                    <a:pt x="6231" y="1735"/>
                  </a:lnTo>
                  <a:lnTo>
                    <a:pt x="6418" y="1762"/>
                  </a:lnTo>
                  <a:lnTo>
                    <a:pt x="6592" y="1788"/>
                  </a:lnTo>
                  <a:lnTo>
                    <a:pt x="6765" y="1828"/>
                  </a:lnTo>
                  <a:lnTo>
                    <a:pt x="6925" y="1882"/>
                  </a:lnTo>
                  <a:lnTo>
                    <a:pt x="7059" y="1948"/>
                  </a:lnTo>
                  <a:lnTo>
                    <a:pt x="7192" y="2015"/>
                  </a:lnTo>
                  <a:lnTo>
                    <a:pt x="7325" y="2095"/>
                  </a:lnTo>
                  <a:lnTo>
                    <a:pt x="7432" y="2189"/>
                  </a:lnTo>
                  <a:lnTo>
                    <a:pt x="7526" y="2282"/>
                  </a:lnTo>
                  <a:lnTo>
                    <a:pt x="7606" y="2375"/>
                  </a:lnTo>
                  <a:lnTo>
                    <a:pt x="7672" y="2469"/>
                  </a:lnTo>
                  <a:lnTo>
                    <a:pt x="7726" y="2575"/>
                  </a:lnTo>
                  <a:lnTo>
                    <a:pt x="7766" y="2682"/>
                  </a:lnTo>
                  <a:lnTo>
                    <a:pt x="7792" y="2789"/>
                  </a:lnTo>
                  <a:lnTo>
                    <a:pt x="7806" y="2896"/>
                  </a:lnTo>
                  <a:lnTo>
                    <a:pt x="7806" y="2896"/>
                  </a:lnTo>
                  <a:lnTo>
                    <a:pt x="7792" y="3056"/>
                  </a:lnTo>
                  <a:lnTo>
                    <a:pt x="7766" y="3123"/>
                  </a:lnTo>
                  <a:lnTo>
                    <a:pt x="7739" y="3203"/>
                  </a:lnTo>
                  <a:lnTo>
                    <a:pt x="7699" y="3269"/>
                  </a:lnTo>
                  <a:lnTo>
                    <a:pt x="7659" y="3336"/>
                  </a:lnTo>
                  <a:lnTo>
                    <a:pt x="7606" y="3403"/>
                  </a:lnTo>
                  <a:lnTo>
                    <a:pt x="7539" y="3469"/>
                  </a:lnTo>
                  <a:lnTo>
                    <a:pt x="7392" y="3603"/>
                  </a:lnTo>
                  <a:lnTo>
                    <a:pt x="7205" y="3710"/>
                  </a:lnTo>
                  <a:lnTo>
                    <a:pt x="6979" y="3816"/>
                  </a:lnTo>
                  <a:lnTo>
                    <a:pt x="6725" y="3896"/>
                  </a:lnTo>
                  <a:lnTo>
                    <a:pt x="6725" y="3896"/>
                  </a:lnTo>
                  <a:lnTo>
                    <a:pt x="6752" y="4083"/>
                  </a:lnTo>
                  <a:lnTo>
                    <a:pt x="6778" y="4270"/>
                  </a:lnTo>
                  <a:lnTo>
                    <a:pt x="6792" y="4457"/>
                  </a:lnTo>
                  <a:lnTo>
                    <a:pt x="6805" y="4630"/>
                  </a:lnTo>
                  <a:lnTo>
                    <a:pt x="6805" y="4630"/>
                  </a:lnTo>
                  <a:lnTo>
                    <a:pt x="6792" y="4817"/>
                  </a:lnTo>
                  <a:lnTo>
                    <a:pt x="6778" y="4990"/>
                  </a:lnTo>
                  <a:lnTo>
                    <a:pt x="6752" y="5164"/>
                  </a:lnTo>
                  <a:lnTo>
                    <a:pt x="6725" y="5337"/>
                  </a:lnTo>
                  <a:lnTo>
                    <a:pt x="6672" y="5497"/>
                  </a:lnTo>
                  <a:lnTo>
                    <a:pt x="6618" y="5657"/>
                  </a:lnTo>
                  <a:lnTo>
                    <a:pt x="6552" y="5804"/>
                  </a:lnTo>
                  <a:lnTo>
                    <a:pt x="6485" y="5951"/>
                  </a:lnTo>
                  <a:lnTo>
                    <a:pt x="6405" y="6098"/>
                  </a:lnTo>
                  <a:lnTo>
                    <a:pt x="6311" y="6231"/>
                  </a:lnTo>
                  <a:lnTo>
                    <a:pt x="6218" y="6365"/>
                  </a:lnTo>
                  <a:lnTo>
                    <a:pt x="6125" y="6498"/>
                  </a:lnTo>
                  <a:lnTo>
                    <a:pt x="6005" y="6618"/>
                  </a:lnTo>
                  <a:lnTo>
                    <a:pt x="5898" y="6725"/>
                  </a:lnTo>
                  <a:lnTo>
                    <a:pt x="5764" y="6845"/>
                  </a:lnTo>
                  <a:lnTo>
                    <a:pt x="5644" y="6938"/>
                  </a:lnTo>
                  <a:lnTo>
                    <a:pt x="5364" y="7138"/>
                  </a:lnTo>
                  <a:lnTo>
                    <a:pt x="5071" y="7299"/>
                  </a:lnTo>
                  <a:lnTo>
                    <a:pt x="4764" y="7445"/>
                  </a:lnTo>
                  <a:lnTo>
                    <a:pt x="4430" y="7565"/>
                  </a:lnTo>
                  <a:lnTo>
                    <a:pt x="4097" y="7659"/>
                  </a:lnTo>
                  <a:lnTo>
                    <a:pt x="3750" y="7726"/>
                  </a:lnTo>
                  <a:lnTo>
                    <a:pt x="3390" y="7766"/>
                  </a:lnTo>
                  <a:lnTo>
                    <a:pt x="3029" y="7779"/>
                  </a:lnTo>
                  <a:lnTo>
                    <a:pt x="3029" y="7779"/>
                  </a:lnTo>
                  <a:lnTo>
                    <a:pt x="2829" y="7779"/>
                  </a:lnTo>
                  <a:lnTo>
                    <a:pt x="2616" y="7766"/>
                  </a:lnTo>
                  <a:lnTo>
                    <a:pt x="2416" y="7739"/>
                  </a:lnTo>
                  <a:lnTo>
                    <a:pt x="2215" y="7712"/>
                  </a:lnTo>
                  <a:lnTo>
                    <a:pt x="2015" y="7672"/>
                  </a:lnTo>
                  <a:lnTo>
                    <a:pt x="1815" y="7619"/>
                  </a:lnTo>
                  <a:lnTo>
                    <a:pt x="1615" y="7565"/>
                  </a:lnTo>
                  <a:lnTo>
                    <a:pt x="1428" y="7499"/>
                  </a:lnTo>
                  <a:lnTo>
                    <a:pt x="1228" y="7419"/>
                  </a:lnTo>
                  <a:lnTo>
                    <a:pt x="1041" y="7339"/>
                  </a:lnTo>
                  <a:lnTo>
                    <a:pt x="855" y="7245"/>
                  </a:lnTo>
                  <a:lnTo>
                    <a:pt x="681" y="7138"/>
                  </a:lnTo>
                  <a:lnTo>
                    <a:pt x="508" y="7018"/>
                  </a:lnTo>
                  <a:lnTo>
                    <a:pt x="334" y="6898"/>
                  </a:lnTo>
                  <a:lnTo>
                    <a:pt x="161" y="6765"/>
                  </a:lnTo>
                  <a:lnTo>
                    <a:pt x="1" y="6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69" name="Google Shape;130;p16">
            <a:extLst>
              <a:ext uri="{FF2B5EF4-FFF2-40B4-BE49-F238E27FC236}">
                <a16:creationId xmlns:a16="http://schemas.microsoft.com/office/drawing/2014/main" id="{5CC81F10-08D0-4A8C-8242-5C7D0E6D37E5}"/>
              </a:ext>
            </a:extLst>
          </p:cNvPr>
          <p:cNvSpPr txBox="1"/>
          <p:nvPr/>
        </p:nvSpPr>
        <p:spPr>
          <a:xfrm>
            <a:off x="3554644" y="957256"/>
            <a:ext cx="3704492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667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Acesso ao Fala.BR</a:t>
            </a:r>
            <a:endParaRPr sz="2667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A455493C-5E62-4B8F-B0EF-EBEFBD9B2BBF}"/>
              </a:ext>
            </a:extLst>
          </p:cNvPr>
          <p:cNvGrpSpPr/>
          <p:nvPr/>
        </p:nvGrpSpPr>
        <p:grpSpPr>
          <a:xfrm>
            <a:off x="449237" y="1101368"/>
            <a:ext cx="3100011" cy="5261520"/>
            <a:chOff x="1748359" y="1858693"/>
            <a:chExt cx="2481570" cy="4211866"/>
          </a:xfrm>
        </p:grpSpPr>
        <p:pic>
          <p:nvPicPr>
            <p:cNvPr id="53" name="Gráfico 52" descr="Um smartphone">
              <a:extLst>
                <a:ext uri="{FF2B5EF4-FFF2-40B4-BE49-F238E27FC236}">
                  <a16:creationId xmlns:a16="http://schemas.microsoft.com/office/drawing/2014/main" id="{6AD860AF-9F15-4CC2-8855-05CB9D33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8359" y="1858693"/>
              <a:ext cx="2481570" cy="4211866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8B153FFF-7D4E-494A-8FCF-63CD886AA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1387" y="2573746"/>
              <a:ext cx="1775513" cy="3071228"/>
            </a:xfrm>
            <a:prstGeom prst="rect">
              <a:avLst/>
            </a:prstGeom>
          </p:spPr>
        </p:pic>
      </p:grpSp>
      <p:sp>
        <p:nvSpPr>
          <p:cNvPr id="55" name="Google Shape;135;p16">
            <a:extLst>
              <a:ext uri="{FF2B5EF4-FFF2-40B4-BE49-F238E27FC236}">
                <a16:creationId xmlns:a16="http://schemas.microsoft.com/office/drawing/2014/main" id="{7B2AC6C6-050F-43E0-BB10-1AB76B2C0747}"/>
              </a:ext>
            </a:extLst>
          </p:cNvPr>
          <p:cNvSpPr txBox="1"/>
          <p:nvPr/>
        </p:nvSpPr>
        <p:spPr>
          <a:xfrm>
            <a:off x="3554643" y="1962093"/>
            <a:ext cx="5243736" cy="184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>
                <a:latin typeface="Roboto"/>
                <a:ea typeface="Roboto"/>
                <a:cs typeface="Roboto"/>
                <a:sym typeface="Roboto"/>
              </a:rPr>
              <a:t>Perfil específico no órgão: Observador – LAI</a:t>
            </a:r>
          </a:p>
          <a:p>
            <a:endParaRPr lang="en" sz="2000">
              <a:latin typeface="Roboto"/>
              <a:ea typeface="Roboto"/>
              <a:cs typeface="Roboto"/>
              <a:sym typeface="Roboto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sz="2000">
                <a:latin typeface="Roboto"/>
                <a:ea typeface="Roboto"/>
                <a:cs typeface="Roboto"/>
                <a:sym typeface="Roboto"/>
              </a:rPr>
              <a:t>Visualizar todos os pedidos, recursos e respectivas respostas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sz="2000">
                <a:latin typeface="Roboto"/>
                <a:ea typeface="Roboto"/>
                <a:cs typeface="Roboto"/>
                <a:sym typeface="Roboto"/>
              </a:rPr>
              <a:t>Extrair relatórios</a:t>
            </a:r>
          </a:p>
          <a:p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135;p16">
            <a:extLst>
              <a:ext uri="{FF2B5EF4-FFF2-40B4-BE49-F238E27FC236}">
                <a16:creationId xmlns:a16="http://schemas.microsoft.com/office/drawing/2014/main" id="{5C7DC3A3-1EAC-46B9-854C-0CE9D8405488}"/>
              </a:ext>
            </a:extLst>
          </p:cNvPr>
          <p:cNvSpPr txBox="1"/>
          <p:nvPr/>
        </p:nvSpPr>
        <p:spPr>
          <a:xfrm>
            <a:off x="3665484" y="4625217"/>
            <a:ext cx="5243736" cy="184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>
                <a:latin typeface="Roboto"/>
                <a:ea typeface="Roboto"/>
                <a:cs typeface="Roboto"/>
                <a:sym typeface="Roboto"/>
              </a:rPr>
              <a:t>Perfil específico no órgão: Gestor – LAI</a:t>
            </a:r>
          </a:p>
          <a:p>
            <a:endParaRPr lang="en" sz="2000">
              <a:latin typeface="Roboto"/>
              <a:ea typeface="Roboto"/>
              <a:cs typeface="Roboto"/>
              <a:sym typeface="Roboto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sz="2000">
                <a:latin typeface="Roboto"/>
                <a:ea typeface="Roboto"/>
                <a:cs typeface="Roboto"/>
                <a:sym typeface="Roboto"/>
              </a:rPr>
              <a:t>Perfil Observador +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sz="2000">
                <a:latin typeface="Roboto"/>
                <a:ea typeface="Roboto"/>
                <a:cs typeface="Roboto"/>
                <a:sym typeface="Roboto"/>
              </a:rPr>
              <a:t>Atualizar informações cadastrais do órgão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sz="2000">
                <a:latin typeface="Roboto"/>
                <a:ea typeface="Roboto"/>
                <a:cs typeface="Roboto"/>
                <a:sym typeface="Roboto"/>
              </a:rPr>
              <a:t>Criar usuários - LAI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sz="2000">
                <a:latin typeface="Roboto"/>
                <a:ea typeface="Roboto"/>
                <a:cs typeface="Roboto"/>
                <a:sym typeface="Roboto"/>
              </a:rPr>
              <a:t>Responder a pedidos e recursos</a:t>
            </a:r>
          </a:p>
          <a:p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1041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609600" y="386205"/>
            <a:ext cx="10972800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Monitoramento da LAI: Papel da CGU</a:t>
            </a:r>
            <a:endParaRPr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355C2CD-E196-4E46-997B-37BF925B21F1}"/>
              </a:ext>
            </a:extLst>
          </p:cNvPr>
          <p:cNvSpPr txBox="1"/>
          <p:nvPr/>
        </p:nvSpPr>
        <p:spPr>
          <a:xfrm>
            <a:off x="3385980" y="1712885"/>
            <a:ext cx="8303456" cy="36744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66773" lvl="1" indent="-457189"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r>
              <a:rPr lang="pt-BR" sz="2133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Monitora a implementação da LAI por órgãos e entidades</a:t>
            </a:r>
          </a:p>
          <a:p>
            <a:pPr marL="1676358" lvl="2" indent="-457189"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r>
              <a:rPr lang="pt-BR" sz="2133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Cumprimento de prazos, qualidade das respostas</a:t>
            </a:r>
          </a:p>
          <a:p>
            <a:pPr marL="1066773" lvl="1" indent="-457189"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r>
              <a:rPr lang="pt-BR" sz="2133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Recebe e trata reclamações e denúncias de descumprimento da LAI</a:t>
            </a:r>
          </a:p>
          <a:p>
            <a:pPr marL="1066773" lvl="1" indent="-457189"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r>
              <a:rPr lang="pt-BR" sz="2133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Realiza articulação junto aos órgãos para solução de problemas identificados</a:t>
            </a:r>
          </a:p>
          <a:p>
            <a:pPr marL="1066773" lvl="1" indent="-457189"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r>
              <a:rPr lang="pt-BR" sz="2133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Quando necessário, encaminha casos  para apuração de responsabilidade</a:t>
            </a:r>
          </a:p>
          <a:p>
            <a:pPr marL="1066773" lvl="1" indent="-457189"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endParaRPr lang="pt-BR" sz="2133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66773" lvl="1" indent="-457189"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endParaRPr lang="pt-BR" sz="2133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66773" lvl="1" indent="-457189"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endParaRPr lang="pt-BR" sz="2133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Tx/>
              <a:buFontTx/>
              <a:buNone/>
            </a:pPr>
            <a:endParaRPr lang="pt-BR" sz="2133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59" name="Google Shape;909;p28">
            <a:extLst>
              <a:ext uri="{FF2B5EF4-FFF2-40B4-BE49-F238E27FC236}">
                <a16:creationId xmlns:a16="http://schemas.microsoft.com/office/drawing/2014/main" id="{EE04D89D-AC46-4B39-97E1-F8FD4389E3C3}"/>
              </a:ext>
            </a:extLst>
          </p:cNvPr>
          <p:cNvGrpSpPr/>
          <p:nvPr/>
        </p:nvGrpSpPr>
        <p:grpSpPr>
          <a:xfrm>
            <a:off x="226396" y="1199856"/>
            <a:ext cx="2970337" cy="4841837"/>
            <a:chOff x="1564025" y="1333284"/>
            <a:chExt cx="2057400" cy="3353692"/>
          </a:xfrm>
        </p:grpSpPr>
        <p:sp>
          <p:nvSpPr>
            <p:cNvPr id="60" name="Google Shape;910;p28">
              <a:extLst>
                <a:ext uri="{FF2B5EF4-FFF2-40B4-BE49-F238E27FC236}">
                  <a16:creationId xmlns:a16="http://schemas.microsoft.com/office/drawing/2014/main" id="{08F4E645-1D0C-4B12-9162-695076520BE3}"/>
                </a:ext>
              </a:extLst>
            </p:cNvPr>
            <p:cNvSpPr/>
            <p:nvPr/>
          </p:nvSpPr>
          <p:spPr>
            <a:xfrm>
              <a:off x="3359074" y="2011984"/>
              <a:ext cx="135224" cy="90156"/>
            </a:xfrm>
            <a:custGeom>
              <a:avLst/>
              <a:gdLst/>
              <a:ahLst/>
              <a:cxnLst/>
              <a:rect l="l" t="t" r="r" b="b"/>
              <a:pathLst>
                <a:path w="7501" h="5001" extrusionOk="0">
                  <a:moveTo>
                    <a:pt x="6658" y="0"/>
                  </a:moveTo>
                  <a:lnTo>
                    <a:pt x="6469" y="15"/>
                  </a:lnTo>
                  <a:lnTo>
                    <a:pt x="6265" y="59"/>
                  </a:lnTo>
                  <a:lnTo>
                    <a:pt x="6062" y="102"/>
                  </a:lnTo>
                  <a:lnTo>
                    <a:pt x="5713" y="204"/>
                  </a:lnTo>
                  <a:lnTo>
                    <a:pt x="5350" y="306"/>
                  </a:lnTo>
                  <a:lnTo>
                    <a:pt x="4986" y="422"/>
                  </a:lnTo>
                  <a:lnTo>
                    <a:pt x="4623" y="553"/>
                  </a:lnTo>
                  <a:lnTo>
                    <a:pt x="4274" y="698"/>
                  </a:lnTo>
                  <a:lnTo>
                    <a:pt x="3925" y="844"/>
                  </a:lnTo>
                  <a:lnTo>
                    <a:pt x="3576" y="989"/>
                  </a:lnTo>
                  <a:lnTo>
                    <a:pt x="3227" y="1163"/>
                  </a:lnTo>
                  <a:lnTo>
                    <a:pt x="2893" y="1338"/>
                  </a:lnTo>
                  <a:lnTo>
                    <a:pt x="2544" y="1512"/>
                  </a:lnTo>
                  <a:lnTo>
                    <a:pt x="2224" y="1701"/>
                  </a:lnTo>
                  <a:lnTo>
                    <a:pt x="1905" y="1905"/>
                  </a:lnTo>
                  <a:lnTo>
                    <a:pt x="1585" y="2108"/>
                  </a:lnTo>
                  <a:lnTo>
                    <a:pt x="1280" y="2326"/>
                  </a:lnTo>
                  <a:lnTo>
                    <a:pt x="974" y="2559"/>
                  </a:lnTo>
                  <a:lnTo>
                    <a:pt x="684" y="2791"/>
                  </a:lnTo>
                  <a:lnTo>
                    <a:pt x="538" y="2922"/>
                  </a:lnTo>
                  <a:lnTo>
                    <a:pt x="407" y="3053"/>
                  </a:lnTo>
                  <a:lnTo>
                    <a:pt x="306" y="3184"/>
                  </a:lnTo>
                  <a:lnTo>
                    <a:pt x="218" y="3300"/>
                  </a:lnTo>
                  <a:lnTo>
                    <a:pt x="146" y="3431"/>
                  </a:lnTo>
                  <a:lnTo>
                    <a:pt x="88" y="3562"/>
                  </a:lnTo>
                  <a:lnTo>
                    <a:pt x="44" y="3693"/>
                  </a:lnTo>
                  <a:lnTo>
                    <a:pt x="15" y="3809"/>
                  </a:lnTo>
                  <a:lnTo>
                    <a:pt x="0" y="3925"/>
                  </a:lnTo>
                  <a:lnTo>
                    <a:pt x="0" y="4041"/>
                  </a:lnTo>
                  <a:lnTo>
                    <a:pt x="15" y="4158"/>
                  </a:lnTo>
                  <a:lnTo>
                    <a:pt x="44" y="4274"/>
                  </a:lnTo>
                  <a:lnTo>
                    <a:pt x="73" y="4376"/>
                  </a:lnTo>
                  <a:lnTo>
                    <a:pt x="131" y="4463"/>
                  </a:lnTo>
                  <a:lnTo>
                    <a:pt x="189" y="4565"/>
                  </a:lnTo>
                  <a:lnTo>
                    <a:pt x="262" y="4637"/>
                  </a:lnTo>
                  <a:lnTo>
                    <a:pt x="335" y="4725"/>
                  </a:lnTo>
                  <a:lnTo>
                    <a:pt x="422" y="4783"/>
                  </a:lnTo>
                  <a:lnTo>
                    <a:pt x="509" y="4841"/>
                  </a:lnTo>
                  <a:lnTo>
                    <a:pt x="625" y="4899"/>
                  </a:lnTo>
                  <a:lnTo>
                    <a:pt x="727" y="4943"/>
                  </a:lnTo>
                  <a:lnTo>
                    <a:pt x="843" y="4972"/>
                  </a:lnTo>
                  <a:lnTo>
                    <a:pt x="960" y="4986"/>
                  </a:lnTo>
                  <a:lnTo>
                    <a:pt x="1091" y="5001"/>
                  </a:lnTo>
                  <a:lnTo>
                    <a:pt x="1221" y="5001"/>
                  </a:lnTo>
                  <a:lnTo>
                    <a:pt x="1352" y="4972"/>
                  </a:lnTo>
                  <a:lnTo>
                    <a:pt x="1498" y="4943"/>
                  </a:lnTo>
                  <a:lnTo>
                    <a:pt x="1643" y="4899"/>
                  </a:lnTo>
                  <a:lnTo>
                    <a:pt x="1788" y="4855"/>
                  </a:lnTo>
                  <a:lnTo>
                    <a:pt x="1934" y="4783"/>
                  </a:lnTo>
                  <a:lnTo>
                    <a:pt x="2079" y="4681"/>
                  </a:lnTo>
                  <a:lnTo>
                    <a:pt x="2224" y="4579"/>
                  </a:lnTo>
                  <a:lnTo>
                    <a:pt x="2384" y="4448"/>
                  </a:lnTo>
                  <a:lnTo>
                    <a:pt x="2544" y="4303"/>
                  </a:lnTo>
                  <a:lnTo>
                    <a:pt x="2835" y="3998"/>
                  </a:lnTo>
                  <a:lnTo>
                    <a:pt x="3126" y="3678"/>
                  </a:lnTo>
                  <a:lnTo>
                    <a:pt x="3416" y="3358"/>
                  </a:lnTo>
                  <a:lnTo>
                    <a:pt x="3707" y="3068"/>
                  </a:lnTo>
                  <a:lnTo>
                    <a:pt x="4027" y="2806"/>
                  </a:lnTo>
                  <a:lnTo>
                    <a:pt x="4361" y="2559"/>
                  </a:lnTo>
                  <a:lnTo>
                    <a:pt x="4710" y="2326"/>
                  </a:lnTo>
                  <a:lnTo>
                    <a:pt x="5073" y="2123"/>
                  </a:lnTo>
                  <a:lnTo>
                    <a:pt x="5451" y="1948"/>
                  </a:lnTo>
                  <a:lnTo>
                    <a:pt x="5829" y="1788"/>
                  </a:lnTo>
                  <a:lnTo>
                    <a:pt x="6222" y="1658"/>
                  </a:lnTo>
                  <a:lnTo>
                    <a:pt x="6454" y="1599"/>
                  </a:lnTo>
                  <a:lnTo>
                    <a:pt x="6687" y="1527"/>
                  </a:lnTo>
                  <a:lnTo>
                    <a:pt x="6919" y="1425"/>
                  </a:lnTo>
                  <a:lnTo>
                    <a:pt x="7021" y="1367"/>
                  </a:lnTo>
                  <a:lnTo>
                    <a:pt x="7123" y="1309"/>
                  </a:lnTo>
                  <a:lnTo>
                    <a:pt x="7225" y="1236"/>
                  </a:lnTo>
                  <a:lnTo>
                    <a:pt x="7297" y="1149"/>
                  </a:lnTo>
                  <a:lnTo>
                    <a:pt x="7370" y="1047"/>
                  </a:lnTo>
                  <a:lnTo>
                    <a:pt x="7443" y="931"/>
                  </a:lnTo>
                  <a:lnTo>
                    <a:pt x="7472" y="829"/>
                  </a:lnTo>
                  <a:lnTo>
                    <a:pt x="7501" y="713"/>
                  </a:lnTo>
                  <a:lnTo>
                    <a:pt x="7501" y="596"/>
                  </a:lnTo>
                  <a:lnTo>
                    <a:pt x="7472" y="480"/>
                  </a:lnTo>
                  <a:lnTo>
                    <a:pt x="7443" y="378"/>
                  </a:lnTo>
                  <a:lnTo>
                    <a:pt x="7385" y="306"/>
                  </a:lnTo>
                  <a:lnTo>
                    <a:pt x="7312" y="233"/>
                  </a:lnTo>
                  <a:lnTo>
                    <a:pt x="7239" y="160"/>
                  </a:lnTo>
                  <a:lnTo>
                    <a:pt x="7152" y="117"/>
                  </a:lnTo>
                  <a:lnTo>
                    <a:pt x="7065" y="73"/>
                  </a:lnTo>
                  <a:lnTo>
                    <a:pt x="6963" y="44"/>
                  </a:lnTo>
                  <a:lnTo>
                    <a:pt x="6861" y="15"/>
                  </a:lnTo>
                  <a:lnTo>
                    <a:pt x="6760" y="0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61" name="Google Shape;911;p28">
              <a:extLst>
                <a:ext uri="{FF2B5EF4-FFF2-40B4-BE49-F238E27FC236}">
                  <a16:creationId xmlns:a16="http://schemas.microsoft.com/office/drawing/2014/main" id="{8F0FCC2B-AB9C-4483-B42F-C017388F5E84}"/>
                </a:ext>
              </a:extLst>
            </p:cNvPr>
            <p:cNvSpPr/>
            <p:nvPr/>
          </p:nvSpPr>
          <p:spPr>
            <a:xfrm>
              <a:off x="3381609" y="2038971"/>
              <a:ext cx="135224" cy="90174"/>
            </a:xfrm>
            <a:custGeom>
              <a:avLst/>
              <a:gdLst/>
              <a:ahLst/>
              <a:cxnLst/>
              <a:rect l="l" t="t" r="r" b="b"/>
              <a:pathLst>
                <a:path w="7501" h="5002" extrusionOk="0">
                  <a:moveTo>
                    <a:pt x="6658" y="1"/>
                  </a:moveTo>
                  <a:lnTo>
                    <a:pt x="6454" y="15"/>
                  </a:lnTo>
                  <a:lnTo>
                    <a:pt x="6265" y="59"/>
                  </a:lnTo>
                  <a:lnTo>
                    <a:pt x="6062" y="102"/>
                  </a:lnTo>
                  <a:lnTo>
                    <a:pt x="5699" y="204"/>
                  </a:lnTo>
                  <a:lnTo>
                    <a:pt x="5350" y="306"/>
                  </a:lnTo>
                  <a:lnTo>
                    <a:pt x="4986" y="437"/>
                  </a:lnTo>
                  <a:lnTo>
                    <a:pt x="4623" y="553"/>
                  </a:lnTo>
                  <a:lnTo>
                    <a:pt x="4274" y="698"/>
                  </a:lnTo>
                  <a:lnTo>
                    <a:pt x="3925" y="844"/>
                  </a:lnTo>
                  <a:lnTo>
                    <a:pt x="3576" y="989"/>
                  </a:lnTo>
                  <a:lnTo>
                    <a:pt x="3227" y="1164"/>
                  </a:lnTo>
                  <a:lnTo>
                    <a:pt x="2879" y="1338"/>
                  </a:lnTo>
                  <a:lnTo>
                    <a:pt x="2544" y="1512"/>
                  </a:lnTo>
                  <a:lnTo>
                    <a:pt x="2224" y="1701"/>
                  </a:lnTo>
                  <a:lnTo>
                    <a:pt x="1890" y="1905"/>
                  </a:lnTo>
                  <a:lnTo>
                    <a:pt x="1585" y="2108"/>
                  </a:lnTo>
                  <a:lnTo>
                    <a:pt x="1265" y="2326"/>
                  </a:lnTo>
                  <a:lnTo>
                    <a:pt x="974" y="2559"/>
                  </a:lnTo>
                  <a:lnTo>
                    <a:pt x="669" y="2792"/>
                  </a:lnTo>
                  <a:lnTo>
                    <a:pt x="538" y="2922"/>
                  </a:lnTo>
                  <a:lnTo>
                    <a:pt x="407" y="3053"/>
                  </a:lnTo>
                  <a:lnTo>
                    <a:pt x="306" y="3184"/>
                  </a:lnTo>
                  <a:lnTo>
                    <a:pt x="218" y="3315"/>
                  </a:lnTo>
                  <a:lnTo>
                    <a:pt x="146" y="3431"/>
                  </a:lnTo>
                  <a:lnTo>
                    <a:pt x="88" y="3562"/>
                  </a:lnTo>
                  <a:lnTo>
                    <a:pt x="44" y="3693"/>
                  </a:lnTo>
                  <a:lnTo>
                    <a:pt x="15" y="3809"/>
                  </a:lnTo>
                  <a:lnTo>
                    <a:pt x="0" y="3925"/>
                  </a:lnTo>
                  <a:lnTo>
                    <a:pt x="0" y="4042"/>
                  </a:lnTo>
                  <a:lnTo>
                    <a:pt x="15" y="4158"/>
                  </a:lnTo>
                  <a:lnTo>
                    <a:pt x="44" y="4274"/>
                  </a:lnTo>
                  <a:lnTo>
                    <a:pt x="73" y="4376"/>
                  </a:lnTo>
                  <a:lnTo>
                    <a:pt x="131" y="4463"/>
                  </a:lnTo>
                  <a:lnTo>
                    <a:pt x="189" y="4565"/>
                  </a:lnTo>
                  <a:lnTo>
                    <a:pt x="248" y="4638"/>
                  </a:lnTo>
                  <a:lnTo>
                    <a:pt x="335" y="4725"/>
                  </a:lnTo>
                  <a:lnTo>
                    <a:pt x="422" y="4783"/>
                  </a:lnTo>
                  <a:lnTo>
                    <a:pt x="509" y="4856"/>
                  </a:lnTo>
                  <a:lnTo>
                    <a:pt x="611" y="4899"/>
                  </a:lnTo>
                  <a:lnTo>
                    <a:pt x="727" y="4943"/>
                  </a:lnTo>
                  <a:lnTo>
                    <a:pt x="844" y="4972"/>
                  </a:lnTo>
                  <a:lnTo>
                    <a:pt x="960" y="4987"/>
                  </a:lnTo>
                  <a:lnTo>
                    <a:pt x="1091" y="5001"/>
                  </a:lnTo>
                  <a:lnTo>
                    <a:pt x="1221" y="5001"/>
                  </a:lnTo>
                  <a:lnTo>
                    <a:pt x="1352" y="4987"/>
                  </a:lnTo>
                  <a:lnTo>
                    <a:pt x="1498" y="4957"/>
                  </a:lnTo>
                  <a:lnTo>
                    <a:pt x="1643" y="4914"/>
                  </a:lnTo>
                  <a:lnTo>
                    <a:pt x="1774" y="4856"/>
                  </a:lnTo>
                  <a:lnTo>
                    <a:pt x="1919" y="4783"/>
                  </a:lnTo>
                  <a:lnTo>
                    <a:pt x="2065" y="4696"/>
                  </a:lnTo>
                  <a:lnTo>
                    <a:pt x="2224" y="4580"/>
                  </a:lnTo>
                  <a:lnTo>
                    <a:pt x="2384" y="4449"/>
                  </a:lnTo>
                  <a:lnTo>
                    <a:pt x="2544" y="4303"/>
                  </a:lnTo>
                  <a:lnTo>
                    <a:pt x="2835" y="3998"/>
                  </a:lnTo>
                  <a:lnTo>
                    <a:pt x="3126" y="3678"/>
                  </a:lnTo>
                  <a:lnTo>
                    <a:pt x="3416" y="3358"/>
                  </a:lnTo>
                  <a:lnTo>
                    <a:pt x="3707" y="3068"/>
                  </a:lnTo>
                  <a:lnTo>
                    <a:pt x="4027" y="2806"/>
                  </a:lnTo>
                  <a:lnTo>
                    <a:pt x="4361" y="2559"/>
                  </a:lnTo>
                  <a:lnTo>
                    <a:pt x="4710" y="2326"/>
                  </a:lnTo>
                  <a:lnTo>
                    <a:pt x="5073" y="2123"/>
                  </a:lnTo>
                  <a:lnTo>
                    <a:pt x="5437" y="1949"/>
                  </a:lnTo>
                  <a:lnTo>
                    <a:pt x="5829" y="1789"/>
                  </a:lnTo>
                  <a:lnTo>
                    <a:pt x="6222" y="1658"/>
                  </a:lnTo>
                  <a:lnTo>
                    <a:pt x="6454" y="1600"/>
                  </a:lnTo>
                  <a:lnTo>
                    <a:pt x="6687" y="1527"/>
                  </a:lnTo>
                  <a:lnTo>
                    <a:pt x="6905" y="1425"/>
                  </a:lnTo>
                  <a:lnTo>
                    <a:pt x="7021" y="1382"/>
                  </a:lnTo>
                  <a:lnTo>
                    <a:pt x="7123" y="1309"/>
                  </a:lnTo>
                  <a:lnTo>
                    <a:pt x="7210" y="1236"/>
                  </a:lnTo>
                  <a:lnTo>
                    <a:pt x="7297" y="1149"/>
                  </a:lnTo>
                  <a:lnTo>
                    <a:pt x="7370" y="1047"/>
                  </a:lnTo>
                  <a:lnTo>
                    <a:pt x="7428" y="931"/>
                  </a:lnTo>
                  <a:lnTo>
                    <a:pt x="7472" y="829"/>
                  </a:lnTo>
                  <a:lnTo>
                    <a:pt x="7501" y="713"/>
                  </a:lnTo>
                  <a:lnTo>
                    <a:pt x="7501" y="597"/>
                  </a:lnTo>
                  <a:lnTo>
                    <a:pt x="7472" y="480"/>
                  </a:lnTo>
                  <a:lnTo>
                    <a:pt x="7428" y="379"/>
                  </a:lnTo>
                  <a:lnTo>
                    <a:pt x="7385" y="306"/>
                  </a:lnTo>
                  <a:lnTo>
                    <a:pt x="7312" y="233"/>
                  </a:lnTo>
                  <a:lnTo>
                    <a:pt x="7239" y="161"/>
                  </a:lnTo>
                  <a:lnTo>
                    <a:pt x="7152" y="117"/>
                  </a:lnTo>
                  <a:lnTo>
                    <a:pt x="7050" y="73"/>
                  </a:lnTo>
                  <a:lnTo>
                    <a:pt x="6963" y="44"/>
                  </a:lnTo>
                  <a:lnTo>
                    <a:pt x="6861" y="15"/>
                  </a:lnTo>
                  <a:lnTo>
                    <a:pt x="6760" y="1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62" name="Google Shape;912;p28">
              <a:extLst>
                <a:ext uri="{FF2B5EF4-FFF2-40B4-BE49-F238E27FC236}">
                  <a16:creationId xmlns:a16="http://schemas.microsoft.com/office/drawing/2014/main" id="{26A1E80B-C0DC-45D2-96FC-607DA6315649}"/>
                </a:ext>
              </a:extLst>
            </p:cNvPr>
            <p:cNvSpPr/>
            <p:nvPr/>
          </p:nvSpPr>
          <p:spPr>
            <a:xfrm>
              <a:off x="3381086" y="2073295"/>
              <a:ext cx="134972" cy="89903"/>
            </a:xfrm>
            <a:custGeom>
              <a:avLst/>
              <a:gdLst/>
              <a:ahLst/>
              <a:cxnLst/>
              <a:rect l="l" t="t" r="r" b="b"/>
              <a:pathLst>
                <a:path w="7487" h="4987" extrusionOk="0">
                  <a:moveTo>
                    <a:pt x="6658" y="1"/>
                  </a:moveTo>
                  <a:lnTo>
                    <a:pt x="6454" y="15"/>
                  </a:lnTo>
                  <a:lnTo>
                    <a:pt x="6251" y="45"/>
                  </a:lnTo>
                  <a:lnTo>
                    <a:pt x="6062" y="103"/>
                  </a:lnTo>
                  <a:lnTo>
                    <a:pt x="5698" y="204"/>
                  </a:lnTo>
                  <a:lnTo>
                    <a:pt x="5335" y="306"/>
                  </a:lnTo>
                  <a:lnTo>
                    <a:pt x="4972" y="422"/>
                  </a:lnTo>
                  <a:lnTo>
                    <a:pt x="4623" y="553"/>
                  </a:lnTo>
                  <a:lnTo>
                    <a:pt x="4259" y="684"/>
                  </a:lnTo>
                  <a:lnTo>
                    <a:pt x="3911" y="829"/>
                  </a:lnTo>
                  <a:lnTo>
                    <a:pt x="3562" y="989"/>
                  </a:lnTo>
                  <a:lnTo>
                    <a:pt x="3213" y="1149"/>
                  </a:lnTo>
                  <a:lnTo>
                    <a:pt x="2878" y="1324"/>
                  </a:lnTo>
                  <a:lnTo>
                    <a:pt x="2544" y="1513"/>
                  </a:lnTo>
                  <a:lnTo>
                    <a:pt x="2210" y="1702"/>
                  </a:lnTo>
                  <a:lnTo>
                    <a:pt x="1890" y="1905"/>
                  </a:lnTo>
                  <a:lnTo>
                    <a:pt x="1570" y="2109"/>
                  </a:lnTo>
                  <a:lnTo>
                    <a:pt x="1265" y="2327"/>
                  </a:lnTo>
                  <a:lnTo>
                    <a:pt x="960" y="2559"/>
                  </a:lnTo>
                  <a:lnTo>
                    <a:pt x="669" y="2792"/>
                  </a:lnTo>
                  <a:lnTo>
                    <a:pt x="524" y="2923"/>
                  </a:lnTo>
                  <a:lnTo>
                    <a:pt x="407" y="3039"/>
                  </a:lnTo>
                  <a:lnTo>
                    <a:pt x="291" y="3170"/>
                  </a:lnTo>
                  <a:lnTo>
                    <a:pt x="204" y="3301"/>
                  </a:lnTo>
                  <a:lnTo>
                    <a:pt x="131" y="3431"/>
                  </a:lnTo>
                  <a:lnTo>
                    <a:pt x="73" y="3562"/>
                  </a:lnTo>
                  <a:lnTo>
                    <a:pt x="29" y="3678"/>
                  </a:lnTo>
                  <a:lnTo>
                    <a:pt x="15" y="3809"/>
                  </a:lnTo>
                  <a:lnTo>
                    <a:pt x="0" y="3926"/>
                  </a:lnTo>
                  <a:lnTo>
                    <a:pt x="0" y="4042"/>
                  </a:lnTo>
                  <a:lnTo>
                    <a:pt x="15" y="4158"/>
                  </a:lnTo>
                  <a:lnTo>
                    <a:pt x="29" y="4260"/>
                  </a:lnTo>
                  <a:lnTo>
                    <a:pt x="73" y="4362"/>
                  </a:lnTo>
                  <a:lnTo>
                    <a:pt x="117" y="4463"/>
                  </a:lnTo>
                  <a:lnTo>
                    <a:pt x="175" y="4551"/>
                  </a:lnTo>
                  <a:lnTo>
                    <a:pt x="247" y="4638"/>
                  </a:lnTo>
                  <a:lnTo>
                    <a:pt x="320" y="4711"/>
                  </a:lnTo>
                  <a:lnTo>
                    <a:pt x="407" y="4783"/>
                  </a:lnTo>
                  <a:lnTo>
                    <a:pt x="509" y="4841"/>
                  </a:lnTo>
                  <a:lnTo>
                    <a:pt x="611" y="4900"/>
                  </a:lnTo>
                  <a:lnTo>
                    <a:pt x="713" y="4929"/>
                  </a:lnTo>
                  <a:lnTo>
                    <a:pt x="829" y="4972"/>
                  </a:lnTo>
                  <a:lnTo>
                    <a:pt x="960" y="4987"/>
                  </a:lnTo>
                  <a:lnTo>
                    <a:pt x="1221" y="4987"/>
                  </a:lnTo>
                  <a:lnTo>
                    <a:pt x="1352" y="4972"/>
                  </a:lnTo>
                  <a:lnTo>
                    <a:pt x="1483" y="4943"/>
                  </a:lnTo>
                  <a:lnTo>
                    <a:pt x="1628" y="4900"/>
                  </a:lnTo>
                  <a:lnTo>
                    <a:pt x="1774" y="4841"/>
                  </a:lnTo>
                  <a:lnTo>
                    <a:pt x="1919" y="4769"/>
                  </a:lnTo>
                  <a:lnTo>
                    <a:pt x="2064" y="4681"/>
                  </a:lnTo>
                  <a:lnTo>
                    <a:pt x="2210" y="4580"/>
                  </a:lnTo>
                  <a:lnTo>
                    <a:pt x="2370" y="4449"/>
                  </a:lnTo>
                  <a:lnTo>
                    <a:pt x="2530" y="4304"/>
                  </a:lnTo>
                  <a:lnTo>
                    <a:pt x="2835" y="3998"/>
                  </a:lnTo>
                  <a:lnTo>
                    <a:pt x="3111" y="3678"/>
                  </a:lnTo>
                  <a:lnTo>
                    <a:pt x="3402" y="3359"/>
                  </a:lnTo>
                  <a:lnTo>
                    <a:pt x="3707" y="3068"/>
                  </a:lnTo>
                  <a:lnTo>
                    <a:pt x="4027" y="2806"/>
                  </a:lnTo>
                  <a:lnTo>
                    <a:pt x="4361" y="2559"/>
                  </a:lnTo>
                  <a:lnTo>
                    <a:pt x="4695" y="2327"/>
                  </a:lnTo>
                  <a:lnTo>
                    <a:pt x="5059" y="2123"/>
                  </a:lnTo>
                  <a:lnTo>
                    <a:pt x="5437" y="1949"/>
                  </a:lnTo>
                  <a:lnTo>
                    <a:pt x="5815" y="1789"/>
                  </a:lnTo>
                  <a:lnTo>
                    <a:pt x="6207" y="1658"/>
                  </a:lnTo>
                  <a:lnTo>
                    <a:pt x="6454" y="1585"/>
                  </a:lnTo>
                  <a:lnTo>
                    <a:pt x="6687" y="1513"/>
                  </a:lnTo>
                  <a:lnTo>
                    <a:pt x="6905" y="1425"/>
                  </a:lnTo>
                  <a:lnTo>
                    <a:pt x="7007" y="1367"/>
                  </a:lnTo>
                  <a:lnTo>
                    <a:pt x="7108" y="1309"/>
                  </a:lnTo>
                  <a:lnTo>
                    <a:pt x="7210" y="1222"/>
                  </a:lnTo>
                  <a:lnTo>
                    <a:pt x="7297" y="1135"/>
                  </a:lnTo>
                  <a:lnTo>
                    <a:pt x="7370" y="1033"/>
                  </a:lnTo>
                  <a:lnTo>
                    <a:pt x="7428" y="931"/>
                  </a:lnTo>
                  <a:lnTo>
                    <a:pt x="7472" y="815"/>
                  </a:lnTo>
                  <a:lnTo>
                    <a:pt x="7486" y="699"/>
                  </a:lnTo>
                  <a:lnTo>
                    <a:pt x="7486" y="582"/>
                  </a:lnTo>
                  <a:lnTo>
                    <a:pt x="7472" y="466"/>
                  </a:lnTo>
                  <a:lnTo>
                    <a:pt x="7428" y="379"/>
                  </a:lnTo>
                  <a:lnTo>
                    <a:pt x="7370" y="292"/>
                  </a:lnTo>
                  <a:lnTo>
                    <a:pt x="7312" y="219"/>
                  </a:lnTo>
                  <a:lnTo>
                    <a:pt x="7225" y="161"/>
                  </a:lnTo>
                  <a:lnTo>
                    <a:pt x="7138" y="103"/>
                  </a:lnTo>
                  <a:lnTo>
                    <a:pt x="7050" y="59"/>
                  </a:lnTo>
                  <a:lnTo>
                    <a:pt x="6949" y="30"/>
                  </a:lnTo>
                  <a:lnTo>
                    <a:pt x="6861" y="15"/>
                  </a:lnTo>
                  <a:lnTo>
                    <a:pt x="6658" y="1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63" name="Google Shape;913;p28">
              <a:extLst>
                <a:ext uri="{FF2B5EF4-FFF2-40B4-BE49-F238E27FC236}">
                  <a16:creationId xmlns:a16="http://schemas.microsoft.com/office/drawing/2014/main" id="{C7E0A617-FF2D-4CD2-9C17-1D316311C0E6}"/>
                </a:ext>
              </a:extLst>
            </p:cNvPr>
            <p:cNvSpPr/>
            <p:nvPr/>
          </p:nvSpPr>
          <p:spPr>
            <a:xfrm>
              <a:off x="3389992" y="2109981"/>
              <a:ext cx="110346" cy="73660"/>
            </a:xfrm>
            <a:custGeom>
              <a:avLst/>
              <a:gdLst/>
              <a:ahLst/>
              <a:cxnLst/>
              <a:rect l="l" t="t" r="r" b="b"/>
              <a:pathLst>
                <a:path w="6121" h="4086" extrusionOk="0">
                  <a:moveTo>
                    <a:pt x="5437" y="1"/>
                  </a:moveTo>
                  <a:lnTo>
                    <a:pt x="5277" y="15"/>
                  </a:lnTo>
                  <a:lnTo>
                    <a:pt x="5117" y="45"/>
                  </a:lnTo>
                  <a:lnTo>
                    <a:pt x="4957" y="88"/>
                  </a:lnTo>
                  <a:lnTo>
                    <a:pt x="4361" y="263"/>
                  </a:lnTo>
                  <a:lnTo>
                    <a:pt x="3780" y="452"/>
                  </a:lnTo>
                  <a:lnTo>
                    <a:pt x="3198" y="684"/>
                  </a:lnTo>
                  <a:lnTo>
                    <a:pt x="2632" y="946"/>
                  </a:lnTo>
                  <a:lnTo>
                    <a:pt x="2079" y="1236"/>
                  </a:lnTo>
                  <a:lnTo>
                    <a:pt x="1818" y="1396"/>
                  </a:lnTo>
                  <a:lnTo>
                    <a:pt x="1541" y="1556"/>
                  </a:lnTo>
                  <a:lnTo>
                    <a:pt x="1294" y="1731"/>
                  </a:lnTo>
                  <a:lnTo>
                    <a:pt x="1033" y="1905"/>
                  </a:lnTo>
                  <a:lnTo>
                    <a:pt x="786" y="2094"/>
                  </a:lnTo>
                  <a:lnTo>
                    <a:pt x="553" y="2283"/>
                  </a:lnTo>
                  <a:lnTo>
                    <a:pt x="437" y="2385"/>
                  </a:lnTo>
                  <a:lnTo>
                    <a:pt x="335" y="2487"/>
                  </a:lnTo>
                  <a:lnTo>
                    <a:pt x="248" y="2603"/>
                  </a:lnTo>
                  <a:lnTo>
                    <a:pt x="175" y="2705"/>
                  </a:lnTo>
                  <a:lnTo>
                    <a:pt x="117" y="2806"/>
                  </a:lnTo>
                  <a:lnTo>
                    <a:pt x="73" y="2908"/>
                  </a:lnTo>
                  <a:lnTo>
                    <a:pt x="30" y="3010"/>
                  </a:lnTo>
                  <a:lnTo>
                    <a:pt x="15" y="3112"/>
                  </a:lnTo>
                  <a:lnTo>
                    <a:pt x="1" y="3213"/>
                  </a:lnTo>
                  <a:lnTo>
                    <a:pt x="1" y="3301"/>
                  </a:lnTo>
                  <a:lnTo>
                    <a:pt x="15" y="3402"/>
                  </a:lnTo>
                  <a:lnTo>
                    <a:pt x="30" y="3490"/>
                  </a:lnTo>
                  <a:lnTo>
                    <a:pt x="59" y="3562"/>
                  </a:lnTo>
                  <a:lnTo>
                    <a:pt x="102" y="3649"/>
                  </a:lnTo>
                  <a:lnTo>
                    <a:pt x="146" y="3722"/>
                  </a:lnTo>
                  <a:lnTo>
                    <a:pt x="204" y="3795"/>
                  </a:lnTo>
                  <a:lnTo>
                    <a:pt x="277" y="3853"/>
                  </a:lnTo>
                  <a:lnTo>
                    <a:pt x="335" y="3911"/>
                  </a:lnTo>
                  <a:lnTo>
                    <a:pt x="422" y="3955"/>
                  </a:lnTo>
                  <a:lnTo>
                    <a:pt x="495" y="3998"/>
                  </a:lnTo>
                  <a:lnTo>
                    <a:pt x="597" y="4027"/>
                  </a:lnTo>
                  <a:lnTo>
                    <a:pt x="684" y="4056"/>
                  </a:lnTo>
                  <a:lnTo>
                    <a:pt x="786" y="4071"/>
                  </a:lnTo>
                  <a:lnTo>
                    <a:pt x="887" y="4086"/>
                  </a:lnTo>
                  <a:lnTo>
                    <a:pt x="989" y="4086"/>
                  </a:lnTo>
                  <a:lnTo>
                    <a:pt x="1105" y="4071"/>
                  </a:lnTo>
                  <a:lnTo>
                    <a:pt x="1222" y="4042"/>
                  </a:lnTo>
                  <a:lnTo>
                    <a:pt x="1338" y="4013"/>
                  </a:lnTo>
                  <a:lnTo>
                    <a:pt x="1454" y="3955"/>
                  </a:lnTo>
                  <a:lnTo>
                    <a:pt x="1570" y="3897"/>
                  </a:lnTo>
                  <a:lnTo>
                    <a:pt x="1687" y="3824"/>
                  </a:lnTo>
                  <a:lnTo>
                    <a:pt x="1803" y="3737"/>
                  </a:lnTo>
                  <a:lnTo>
                    <a:pt x="1948" y="3635"/>
                  </a:lnTo>
                  <a:lnTo>
                    <a:pt x="2079" y="3519"/>
                  </a:lnTo>
                  <a:lnTo>
                    <a:pt x="2312" y="3257"/>
                  </a:lnTo>
                  <a:lnTo>
                    <a:pt x="2544" y="3010"/>
                  </a:lnTo>
                  <a:lnTo>
                    <a:pt x="2791" y="2748"/>
                  </a:lnTo>
                  <a:lnTo>
                    <a:pt x="3024" y="2516"/>
                  </a:lnTo>
                  <a:lnTo>
                    <a:pt x="3286" y="2298"/>
                  </a:lnTo>
                  <a:lnTo>
                    <a:pt x="3562" y="2094"/>
                  </a:lnTo>
                  <a:lnTo>
                    <a:pt x="3838" y="1905"/>
                  </a:lnTo>
                  <a:lnTo>
                    <a:pt x="4143" y="1745"/>
                  </a:lnTo>
                  <a:lnTo>
                    <a:pt x="4449" y="1585"/>
                  </a:lnTo>
                  <a:lnTo>
                    <a:pt x="4754" y="1469"/>
                  </a:lnTo>
                  <a:lnTo>
                    <a:pt x="5074" y="1353"/>
                  </a:lnTo>
                  <a:lnTo>
                    <a:pt x="5452" y="1236"/>
                  </a:lnTo>
                  <a:lnTo>
                    <a:pt x="5641" y="1164"/>
                  </a:lnTo>
                  <a:lnTo>
                    <a:pt x="5728" y="1120"/>
                  </a:lnTo>
                  <a:lnTo>
                    <a:pt x="5815" y="1077"/>
                  </a:lnTo>
                  <a:lnTo>
                    <a:pt x="5888" y="1004"/>
                  </a:lnTo>
                  <a:lnTo>
                    <a:pt x="5960" y="931"/>
                  </a:lnTo>
                  <a:lnTo>
                    <a:pt x="6018" y="859"/>
                  </a:lnTo>
                  <a:lnTo>
                    <a:pt x="6062" y="771"/>
                  </a:lnTo>
                  <a:lnTo>
                    <a:pt x="6106" y="670"/>
                  </a:lnTo>
                  <a:lnTo>
                    <a:pt x="6120" y="582"/>
                  </a:lnTo>
                  <a:lnTo>
                    <a:pt x="6120" y="481"/>
                  </a:lnTo>
                  <a:lnTo>
                    <a:pt x="6106" y="393"/>
                  </a:lnTo>
                  <a:lnTo>
                    <a:pt x="6062" y="321"/>
                  </a:lnTo>
                  <a:lnTo>
                    <a:pt x="6018" y="248"/>
                  </a:lnTo>
                  <a:lnTo>
                    <a:pt x="5975" y="190"/>
                  </a:lnTo>
                  <a:lnTo>
                    <a:pt x="5902" y="132"/>
                  </a:lnTo>
                  <a:lnTo>
                    <a:pt x="5829" y="88"/>
                  </a:lnTo>
                  <a:lnTo>
                    <a:pt x="5757" y="59"/>
                  </a:lnTo>
                  <a:lnTo>
                    <a:pt x="5684" y="30"/>
                  </a:lnTo>
                  <a:lnTo>
                    <a:pt x="5597" y="15"/>
                  </a:lnTo>
                  <a:lnTo>
                    <a:pt x="5437" y="1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64" name="Google Shape;914;p28">
              <a:extLst>
                <a:ext uri="{FF2B5EF4-FFF2-40B4-BE49-F238E27FC236}">
                  <a16:creationId xmlns:a16="http://schemas.microsoft.com/office/drawing/2014/main" id="{2C0AD6F7-8A06-450D-9A44-BC6B2B8B8BD1}"/>
                </a:ext>
              </a:extLst>
            </p:cNvPr>
            <p:cNvSpPr/>
            <p:nvPr/>
          </p:nvSpPr>
          <p:spPr>
            <a:xfrm>
              <a:off x="3326571" y="2053645"/>
              <a:ext cx="115845" cy="159868"/>
            </a:xfrm>
            <a:custGeom>
              <a:avLst/>
              <a:gdLst/>
              <a:ahLst/>
              <a:cxnLst/>
              <a:rect l="l" t="t" r="r" b="b"/>
              <a:pathLst>
                <a:path w="6426" h="8868" extrusionOk="0">
                  <a:moveTo>
                    <a:pt x="3940" y="1"/>
                  </a:moveTo>
                  <a:lnTo>
                    <a:pt x="2298" y="655"/>
                  </a:lnTo>
                  <a:lnTo>
                    <a:pt x="2007" y="989"/>
                  </a:lnTo>
                  <a:lnTo>
                    <a:pt x="1745" y="1309"/>
                  </a:lnTo>
                  <a:lnTo>
                    <a:pt x="1513" y="1614"/>
                  </a:lnTo>
                  <a:lnTo>
                    <a:pt x="1309" y="1905"/>
                  </a:lnTo>
                  <a:lnTo>
                    <a:pt x="1106" y="2225"/>
                  </a:lnTo>
                  <a:lnTo>
                    <a:pt x="917" y="2544"/>
                  </a:lnTo>
                  <a:lnTo>
                    <a:pt x="728" y="2908"/>
                  </a:lnTo>
                  <a:lnTo>
                    <a:pt x="539" y="3300"/>
                  </a:lnTo>
                  <a:lnTo>
                    <a:pt x="452" y="3518"/>
                  </a:lnTo>
                  <a:lnTo>
                    <a:pt x="364" y="3736"/>
                  </a:lnTo>
                  <a:lnTo>
                    <a:pt x="277" y="3954"/>
                  </a:lnTo>
                  <a:lnTo>
                    <a:pt x="204" y="4173"/>
                  </a:lnTo>
                  <a:lnTo>
                    <a:pt x="146" y="4391"/>
                  </a:lnTo>
                  <a:lnTo>
                    <a:pt x="88" y="4623"/>
                  </a:lnTo>
                  <a:lnTo>
                    <a:pt x="59" y="4856"/>
                  </a:lnTo>
                  <a:lnTo>
                    <a:pt x="30" y="5088"/>
                  </a:lnTo>
                  <a:lnTo>
                    <a:pt x="1" y="5321"/>
                  </a:lnTo>
                  <a:lnTo>
                    <a:pt x="1" y="5539"/>
                  </a:lnTo>
                  <a:lnTo>
                    <a:pt x="1" y="5771"/>
                  </a:lnTo>
                  <a:lnTo>
                    <a:pt x="15" y="6004"/>
                  </a:lnTo>
                  <a:lnTo>
                    <a:pt x="45" y="6237"/>
                  </a:lnTo>
                  <a:lnTo>
                    <a:pt x="88" y="6455"/>
                  </a:lnTo>
                  <a:lnTo>
                    <a:pt x="146" y="6673"/>
                  </a:lnTo>
                  <a:lnTo>
                    <a:pt x="219" y="6891"/>
                  </a:lnTo>
                  <a:lnTo>
                    <a:pt x="306" y="7109"/>
                  </a:lnTo>
                  <a:lnTo>
                    <a:pt x="422" y="7327"/>
                  </a:lnTo>
                  <a:lnTo>
                    <a:pt x="539" y="7516"/>
                  </a:lnTo>
                  <a:lnTo>
                    <a:pt x="670" y="7705"/>
                  </a:lnTo>
                  <a:lnTo>
                    <a:pt x="815" y="7894"/>
                  </a:lnTo>
                  <a:lnTo>
                    <a:pt x="975" y="8054"/>
                  </a:lnTo>
                  <a:lnTo>
                    <a:pt x="1149" y="8214"/>
                  </a:lnTo>
                  <a:lnTo>
                    <a:pt x="1338" y="8359"/>
                  </a:lnTo>
                  <a:lnTo>
                    <a:pt x="1527" y="8490"/>
                  </a:lnTo>
                  <a:lnTo>
                    <a:pt x="1731" y="8591"/>
                  </a:lnTo>
                  <a:lnTo>
                    <a:pt x="1934" y="8693"/>
                  </a:lnTo>
                  <a:lnTo>
                    <a:pt x="2152" y="8766"/>
                  </a:lnTo>
                  <a:lnTo>
                    <a:pt x="2370" y="8824"/>
                  </a:lnTo>
                  <a:lnTo>
                    <a:pt x="2603" y="8853"/>
                  </a:lnTo>
                  <a:lnTo>
                    <a:pt x="2821" y="8868"/>
                  </a:lnTo>
                  <a:lnTo>
                    <a:pt x="3053" y="8853"/>
                  </a:lnTo>
                  <a:lnTo>
                    <a:pt x="3330" y="8824"/>
                  </a:lnTo>
                  <a:lnTo>
                    <a:pt x="3591" y="8751"/>
                  </a:lnTo>
                  <a:lnTo>
                    <a:pt x="3853" y="8650"/>
                  </a:lnTo>
                  <a:lnTo>
                    <a:pt x="4100" y="8519"/>
                  </a:lnTo>
                  <a:lnTo>
                    <a:pt x="4333" y="8388"/>
                  </a:lnTo>
                  <a:lnTo>
                    <a:pt x="4551" y="8228"/>
                  </a:lnTo>
                  <a:lnTo>
                    <a:pt x="4769" y="8039"/>
                  </a:lnTo>
                  <a:lnTo>
                    <a:pt x="4972" y="7850"/>
                  </a:lnTo>
                  <a:lnTo>
                    <a:pt x="5176" y="7647"/>
                  </a:lnTo>
                  <a:lnTo>
                    <a:pt x="5350" y="7429"/>
                  </a:lnTo>
                  <a:lnTo>
                    <a:pt x="5525" y="7196"/>
                  </a:lnTo>
                  <a:lnTo>
                    <a:pt x="5684" y="6963"/>
                  </a:lnTo>
                  <a:lnTo>
                    <a:pt x="5815" y="6716"/>
                  </a:lnTo>
                  <a:lnTo>
                    <a:pt x="5946" y="6455"/>
                  </a:lnTo>
                  <a:lnTo>
                    <a:pt x="6062" y="6193"/>
                  </a:lnTo>
                  <a:lnTo>
                    <a:pt x="6164" y="5931"/>
                  </a:lnTo>
                  <a:lnTo>
                    <a:pt x="6251" y="5655"/>
                  </a:lnTo>
                  <a:lnTo>
                    <a:pt x="6309" y="5379"/>
                  </a:lnTo>
                  <a:lnTo>
                    <a:pt x="6368" y="5103"/>
                  </a:lnTo>
                  <a:lnTo>
                    <a:pt x="6411" y="4812"/>
                  </a:lnTo>
                  <a:lnTo>
                    <a:pt x="6426" y="4536"/>
                  </a:lnTo>
                  <a:lnTo>
                    <a:pt x="6426" y="4245"/>
                  </a:lnTo>
                  <a:lnTo>
                    <a:pt x="6426" y="3954"/>
                  </a:lnTo>
                  <a:lnTo>
                    <a:pt x="6397" y="3678"/>
                  </a:lnTo>
                  <a:lnTo>
                    <a:pt x="6353" y="3388"/>
                  </a:lnTo>
                  <a:lnTo>
                    <a:pt x="6280" y="3111"/>
                  </a:lnTo>
                  <a:lnTo>
                    <a:pt x="6208" y="2835"/>
                  </a:lnTo>
                  <a:lnTo>
                    <a:pt x="6106" y="2574"/>
                  </a:lnTo>
                  <a:lnTo>
                    <a:pt x="6004" y="2312"/>
                  </a:lnTo>
                  <a:lnTo>
                    <a:pt x="5873" y="2050"/>
                  </a:lnTo>
                  <a:lnTo>
                    <a:pt x="5743" y="1803"/>
                  </a:lnTo>
                  <a:lnTo>
                    <a:pt x="5583" y="1556"/>
                  </a:lnTo>
                  <a:lnTo>
                    <a:pt x="5423" y="1323"/>
                  </a:lnTo>
                  <a:lnTo>
                    <a:pt x="5248" y="1105"/>
                  </a:lnTo>
                  <a:lnTo>
                    <a:pt x="5059" y="887"/>
                  </a:lnTo>
                  <a:lnTo>
                    <a:pt x="4856" y="684"/>
                  </a:lnTo>
                  <a:lnTo>
                    <a:pt x="4638" y="495"/>
                  </a:lnTo>
                  <a:lnTo>
                    <a:pt x="4420" y="320"/>
                  </a:lnTo>
                  <a:lnTo>
                    <a:pt x="4187" y="161"/>
                  </a:lnTo>
                  <a:lnTo>
                    <a:pt x="3940" y="1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65" name="Google Shape;915;p28">
              <a:extLst>
                <a:ext uri="{FF2B5EF4-FFF2-40B4-BE49-F238E27FC236}">
                  <a16:creationId xmlns:a16="http://schemas.microsoft.com/office/drawing/2014/main" id="{868FE58A-9B27-4DB1-AA9A-6209D17CC6AA}"/>
                </a:ext>
              </a:extLst>
            </p:cNvPr>
            <p:cNvSpPr/>
            <p:nvPr/>
          </p:nvSpPr>
          <p:spPr>
            <a:xfrm>
              <a:off x="2516848" y="1962192"/>
              <a:ext cx="874478" cy="590419"/>
            </a:xfrm>
            <a:custGeom>
              <a:avLst/>
              <a:gdLst/>
              <a:ahLst/>
              <a:cxnLst/>
              <a:rect l="l" t="t" r="r" b="b"/>
              <a:pathLst>
                <a:path w="48508" h="32751" extrusionOk="0">
                  <a:moveTo>
                    <a:pt x="4972" y="1"/>
                  </a:moveTo>
                  <a:lnTo>
                    <a:pt x="4652" y="15"/>
                  </a:lnTo>
                  <a:lnTo>
                    <a:pt x="4347" y="30"/>
                  </a:lnTo>
                  <a:lnTo>
                    <a:pt x="4027" y="59"/>
                  </a:lnTo>
                  <a:lnTo>
                    <a:pt x="3708" y="102"/>
                  </a:lnTo>
                  <a:lnTo>
                    <a:pt x="3402" y="161"/>
                  </a:lnTo>
                  <a:lnTo>
                    <a:pt x="3097" y="219"/>
                  </a:lnTo>
                  <a:lnTo>
                    <a:pt x="2806" y="291"/>
                  </a:lnTo>
                  <a:lnTo>
                    <a:pt x="2516" y="379"/>
                  </a:lnTo>
                  <a:lnTo>
                    <a:pt x="2239" y="480"/>
                  </a:lnTo>
                  <a:lnTo>
                    <a:pt x="1978" y="597"/>
                  </a:lnTo>
                  <a:lnTo>
                    <a:pt x="1716" y="727"/>
                  </a:lnTo>
                  <a:lnTo>
                    <a:pt x="1469" y="858"/>
                  </a:lnTo>
                  <a:lnTo>
                    <a:pt x="1251" y="1004"/>
                  </a:lnTo>
                  <a:lnTo>
                    <a:pt x="1033" y="1178"/>
                  </a:lnTo>
                  <a:lnTo>
                    <a:pt x="844" y="1353"/>
                  </a:lnTo>
                  <a:lnTo>
                    <a:pt x="655" y="1541"/>
                  </a:lnTo>
                  <a:lnTo>
                    <a:pt x="495" y="1745"/>
                  </a:lnTo>
                  <a:lnTo>
                    <a:pt x="364" y="1948"/>
                  </a:lnTo>
                  <a:lnTo>
                    <a:pt x="248" y="2181"/>
                  </a:lnTo>
                  <a:lnTo>
                    <a:pt x="161" y="2428"/>
                  </a:lnTo>
                  <a:lnTo>
                    <a:pt x="88" y="2690"/>
                  </a:lnTo>
                  <a:lnTo>
                    <a:pt x="44" y="2951"/>
                  </a:lnTo>
                  <a:lnTo>
                    <a:pt x="15" y="3489"/>
                  </a:lnTo>
                  <a:lnTo>
                    <a:pt x="1" y="4027"/>
                  </a:lnTo>
                  <a:lnTo>
                    <a:pt x="30" y="4550"/>
                  </a:lnTo>
                  <a:lnTo>
                    <a:pt x="74" y="5074"/>
                  </a:lnTo>
                  <a:lnTo>
                    <a:pt x="146" y="5597"/>
                  </a:lnTo>
                  <a:lnTo>
                    <a:pt x="248" y="6120"/>
                  </a:lnTo>
                  <a:lnTo>
                    <a:pt x="379" y="6644"/>
                  </a:lnTo>
                  <a:lnTo>
                    <a:pt x="524" y="7152"/>
                  </a:lnTo>
                  <a:lnTo>
                    <a:pt x="699" y="7647"/>
                  </a:lnTo>
                  <a:lnTo>
                    <a:pt x="888" y="8141"/>
                  </a:lnTo>
                  <a:lnTo>
                    <a:pt x="1106" y="8635"/>
                  </a:lnTo>
                  <a:lnTo>
                    <a:pt x="1338" y="9115"/>
                  </a:lnTo>
                  <a:lnTo>
                    <a:pt x="1571" y="9580"/>
                  </a:lnTo>
                  <a:lnTo>
                    <a:pt x="1847" y="10030"/>
                  </a:lnTo>
                  <a:lnTo>
                    <a:pt x="2123" y="10481"/>
                  </a:lnTo>
                  <a:lnTo>
                    <a:pt x="2414" y="10903"/>
                  </a:lnTo>
                  <a:lnTo>
                    <a:pt x="2705" y="11324"/>
                  </a:lnTo>
                  <a:lnTo>
                    <a:pt x="3024" y="11746"/>
                  </a:lnTo>
                  <a:lnTo>
                    <a:pt x="3344" y="12138"/>
                  </a:lnTo>
                  <a:lnTo>
                    <a:pt x="3678" y="12531"/>
                  </a:lnTo>
                  <a:lnTo>
                    <a:pt x="4027" y="12909"/>
                  </a:lnTo>
                  <a:lnTo>
                    <a:pt x="4376" y="13287"/>
                  </a:lnTo>
                  <a:lnTo>
                    <a:pt x="4725" y="13650"/>
                  </a:lnTo>
                  <a:lnTo>
                    <a:pt x="5088" y="14013"/>
                  </a:lnTo>
                  <a:lnTo>
                    <a:pt x="5830" y="14726"/>
                  </a:lnTo>
                  <a:lnTo>
                    <a:pt x="6600" y="15409"/>
                  </a:lnTo>
                  <a:lnTo>
                    <a:pt x="7356" y="16077"/>
                  </a:lnTo>
                  <a:lnTo>
                    <a:pt x="8126" y="16746"/>
                  </a:lnTo>
                  <a:lnTo>
                    <a:pt x="24290" y="30642"/>
                  </a:lnTo>
                  <a:lnTo>
                    <a:pt x="24654" y="30948"/>
                  </a:lnTo>
                  <a:lnTo>
                    <a:pt x="25017" y="31267"/>
                  </a:lnTo>
                  <a:lnTo>
                    <a:pt x="25395" y="31558"/>
                  </a:lnTo>
                  <a:lnTo>
                    <a:pt x="25788" y="31834"/>
                  </a:lnTo>
                  <a:lnTo>
                    <a:pt x="26180" y="32081"/>
                  </a:lnTo>
                  <a:lnTo>
                    <a:pt x="26384" y="32198"/>
                  </a:lnTo>
                  <a:lnTo>
                    <a:pt x="26587" y="32300"/>
                  </a:lnTo>
                  <a:lnTo>
                    <a:pt x="26805" y="32401"/>
                  </a:lnTo>
                  <a:lnTo>
                    <a:pt x="27023" y="32488"/>
                  </a:lnTo>
                  <a:lnTo>
                    <a:pt x="27241" y="32561"/>
                  </a:lnTo>
                  <a:lnTo>
                    <a:pt x="27459" y="32634"/>
                  </a:lnTo>
                  <a:lnTo>
                    <a:pt x="27808" y="32707"/>
                  </a:lnTo>
                  <a:lnTo>
                    <a:pt x="28142" y="32736"/>
                  </a:lnTo>
                  <a:lnTo>
                    <a:pt x="28491" y="32750"/>
                  </a:lnTo>
                  <a:lnTo>
                    <a:pt x="28840" y="32750"/>
                  </a:lnTo>
                  <a:lnTo>
                    <a:pt x="29189" y="32707"/>
                  </a:lnTo>
                  <a:lnTo>
                    <a:pt x="29523" y="32648"/>
                  </a:lnTo>
                  <a:lnTo>
                    <a:pt x="29872" y="32576"/>
                  </a:lnTo>
                  <a:lnTo>
                    <a:pt x="30221" y="32474"/>
                  </a:lnTo>
                  <a:lnTo>
                    <a:pt x="30555" y="32358"/>
                  </a:lnTo>
                  <a:lnTo>
                    <a:pt x="30890" y="32227"/>
                  </a:lnTo>
                  <a:lnTo>
                    <a:pt x="31224" y="32081"/>
                  </a:lnTo>
                  <a:lnTo>
                    <a:pt x="31558" y="31922"/>
                  </a:lnTo>
                  <a:lnTo>
                    <a:pt x="31893" y="31762"/>
                  </a:lnTo>
                  <a:lnTo>
                    <a:pt x="32212" y="31587"/>
                  </a:lnTo>
                  <a:lnTo>
                    <a:pt x="32838" y="31238"/>
                  </a:lnTo>
                  <a:lnTo>
                    <a:pt x="33797" y="30657"/>
                  </a:lnTo>
                  <a:lnTo>
                    <a:pt x="34742" y="30061"/>
                  </a:lnTo>
                  <a:lnTo>
                    <a:pt x="35672" y="29436"/>
                  </a:lnTo>
                  <a:lnTo>
                    <a:pt x="36588" y="28796"/>
                  </a:lnTo>
                  <a:lnTo>
                    <a:pt x="37504" y="28128"/>
                  </a:lnTo>
                  <a:lnTo>
                    <a:pt x="38390" y="27445"/>
                  </a:lnTo>
                  <a:lnTo>
                    <a:pt x="39262" y="26732"/>
                  </a:lnTo>
                  <a:lnTo>
                    <a:pt x="40120" y="25991"/>
                  </a:lnTo>
                  <a:lnTo>
                    <a:pt x="40963" y="25250"/>
                  </a:lnTo>
                  <a:lnTo>
                    <a:pt x="41792" y="24465"/>
                  </a:lnTo>
                  <a:lnTo>
                    <a:pt x="42606" y="23680"/>
                  </a:lnTo>
                  <a:lnTo>
                    <a:pt x="43405" y="22866"/>
                  </a:lnTo>
                  <a:lnTo>
                    <a:pt x="44190" y="22037"/>
                  </a:lnTo>
                  <a:lnTo>
                    <a:pt x="44946" y="21180"/>
                  </a:lnTo>
                  <a:lnTo>
                    <a:pt x="45687" y="20307"/>
                  </a:lnTo>
                  <a:lnTo>
                    <a:pt x="46414" y="19421"/>
                  </a:lnTo>
                  <a:lnTo>
                    <a:pt x="46850" y="18854"/>
                  </a:lnTo>
                  <a:lnTo>
                    <a:pt x="47068" y="18563"/>
                  </a:lnTo>
                  <a:lnTo>
                    <a:pt x="47272" y="18272"/>
                  </a:lnTo>
                  <a:lnTo>
                    <a:pt x="47461" y="17967"/>
                  </a:lnTo>
                  <a:lnTo>
                    <a:pt x="47650" y="17647"/>
                  </a:lnTo>
                  <a:lnTo>
                    <a:pt x="47824" y="17327"/>
                  </a:lnTo>
                  <a:lnTo>
                    <a:pt x="47984" y="17008"/>
                  </a:lnTo>
                  <a:lnTo>
                    <a:pt x="48129" y="16688"/>
                  </a:lnTo>
                  <a:lnTo>
                    <a:pt x="48246" y="16354"/>
                  </a:lnTo>
                  <a:lnTo>
                    <a:pt x="48347" y="16019"/>
                  </a:lnTo>
                  <a:lnTo>
                    <a:pt x="48435" y="15670"/>
                  </a:lnTo>
                  <a:lnTo>
                    <a:pt x="48478" y="15322"/>
                  </a:lnTo>
                  <a:lnTo>
                    <a:pt x="48507" y="14973"/>
                  </a:lnTo>
                  <a:lnTo>
                    <a:pt x="48507" y="14624"/>
                  </a:lnTo>
                  <a:lnTo>
                    <a:pt x="48478" y="14260"/>
                  </a:lnTo>
                  <a:lnTo>
                    <a:pt x="48406" y="13955"/>
                  </a:lnTo>
                  <a:lnTo>
                    <a:pt x="48333" y="13650"/>
                  </a:lnTo>
                  <a:lnTo>
                    <a:pt x="48217" y="13345"/>
                  </a:lnTo>
                  <a:lnTo>
                    <a:pt x="48086" y="13068"/>
                  </a:lnTo>
                  <a:lnTo>
                    <a:pt x="47926" y="12792"/>
                  </a:lnTo>
                  <a:lnTo>
                    <a:pt x="47751" y="12531"/>
                  </a:lnTo>
                  <a:lnTo>
                    <a:pt x="47562" y="12284"/>
                  </a:lnTo>
                  <a:lnTo>
                    <a:pt x="47344" y="12051"/>
                  </a:lnTo>
                  <a:lnTo>
                    <a:pt x="47126" y="11847"/>
                  </a:lnTo>
                  <a:lnTo>
                    <a:pt x="46894" y="11644"/>
                  </a:lnTo>
                  <a:lnTo>
                    <a:pt x="46632" y="11455"/>
                  </a:lnTo>
                  <a:lnTo>
                    <a:pt x="46370" y="11295"/>
                  </a:lnTo>
                  <a:lnTo>
                    <a:pt x="46109" y="11150"/>
                  </a:lnTo>
                  <a:lnTo>
                    <a:pt x="45818" y="11019"/>
                  </a:lnTo>
                  <a:lnTo>
                    <a:pt x="45542" y="10903"/>
                  </a:lnTo>
                  <a:lnTo>
                    <a:pt x="45251" y="10815"/>
                  </a:lnTo>
                  <a:lnTo>
                    <a:pt x="44961" y="10743"/>
                  </a:lnTo>
                  <a:lnTo>
                    <a:pt x="44670" y="10685"/>
                  </a:lnTo>
                  <a:lnTo>
                    <a:pt x="44365" y="10656"/>
                  </a:lnTo>
                  <a:lnTo>
                    <a:pt x="44074" y="10626"/>
                  </a:lnTo>
                  <a:lnTo>
                    <a:pt x="43478" y="10626"/>
                  </a:lnTo>
                  <a:lnTo>
                    <a:pt x="43173" y="10641"/>
                  </a:lnTo>
                  <a:lnTo>
                    <a:pt x="42867" y="10670"/>
                  </a:lnTo>
                  <a:lnTo>
                    <a:pt x="42577" y="10714"/>
                  </a:lnTo>
                  <a:lnTo>
                    <a:pt x="42271" y="10772"/>
                  </a:lnTo>
                  <a:lnTo>
                    <a:pt x="41981" y="10830"/>
                  </a:lnTo>
                  <a:lnTo>
                    <a:pt x="41675" y="10888"/>
                  </a:lnTo>
                  <a:lnTo>
                    <a:pt x="41094" y="11063"/>
                  </a:lnTo>
                  <a:lnTo>
                    <a:pt x="40513" y="11251"/>
                  </a:lnTo>
                  <a:lnTo>
                    <a:pt x="40120" y="11382"/>
                  </a:lnTo>
                  <a:lnTo>
                    <a:pt x="39742" y="11542"/>
                  </a:lnTo>
                  <a:lnTo>
                    <a:pt x="39350" y="11702"/>
                  </a:lnTo>
                  <a:lnTo>
                    <a:pt x="38972" y="11862"/>
                  </a:lnTo>
                  <a:lnTo>
                    <a:pt x="38216" y="12225"/>
                  </a:lnTo>
                  <a:lnTo>
                    <a:pt x="37475" y="12603"/>
                  </a:lnTo>
                  <a:lnTo>
                    <a:pt x="36748" y="13010"/>
                  </a:lnTo>
                  <a:lnTo>
                    <a:pt x="36035" y="13446"/>
                  </a:lnTo>
                  <a:lnTo>
                    <a:pt x="35323" y="13912"/>
                  </a:lnTo>
                  <a:lnTo>
                    <a:pt x="34625" y="14377"/>
                  </a:lnTo>
                  <a:lnTo>
                    <a:pt x="33942" y="14871"/>
                  </a:lnTo>
                  <a:lnTo>
                    <a:pt x="33259" y="15380"/>
                  </a:lnTo>
                  <a:lnTo>
                    <a:pt x="32576" y="15903"/>
                  </a:lnTo>
                  <a:lnTo>
                    <a:pt x="31907" y="16426"/>
                  </a:lnTo>
                  <a:lnTo>
                    <a:pt x="30584" y="17516"/>
                  </a:lnTo>
                  <a:lnTo>
                    <a:pt x="29276" y="18607"/>
                  </a:lnTo>
                  <a:lnTo>
                    <a:pt x="27387" y="17124"/>
                  </a:lnTo>
                  <a:lnTo>
                    <a:pt x="25482" y="15598"/>
                  </a:lnTo>
                  <a:lnTo>
                    <a:pt x="23564" y="14042"/>
                  </a:lnTo>
                  <a:lnTo>
                    <a:pt x="22604" y="13257"/>
                  </a:lnTo>
                  <a:lnTo>
                    <a:pt x="21645" y="12458"/>
                  </a:lnTo>
                  <a:lnTo>
                    <a:pt x="20686" y="11644"/>
                  </a:lnTo>
                  <a:lnTo>
                    <a:pt x="19741" y="10830"/>
                  </a:lnTo>
                  <a:lnTo>
                    <a:pt x="18810" y="10016"/>
                  </a:lnTo>
                  <a:lnTo>
                    <a:pt x="17895" y="9187"/>
                  </a:lnTo>
                  <a:lnTo>
                    <a:pt x="16993" y="8344"/>
                  </a:lnTo>
                  <a:lnTo>
                    <a:pt x="16107" y="7501"/>
                  </a:lnTo>
                  <a:lnTo>
                    <a:pt x="15249" y="6658"/>
                  </a:lnTo>
                  <a:lnTo>
                    <a:pt x="14406" y="5801"/>
                  </a:lnTo>
                  <a:lnTo>
                    <a:pt x="13665" y="5016"/>
                  </a:lnTo>
                  <a:lnTo>
                    <a:pt x="12909" y="4231"/>
                  </a:lnTo>
                  <a:lnTo>
                    <a:pt x="12153" y="3475"/>
                  </a:lnTo>
                  <a:lnTo>
                    <a:pt x="11760" y="3097"/>
                  </a:lnTo>
                  <a:lnTo>
                    <a:pt x="11368" y="2733"/>
                  </a:lnTo>
                  <a:lnTo>
                    <a:pt x="10961" y="2385"/>
                  </a:lnTo>
                  <a:lnTo>
                    <a:pt x="10554" y="2050"/>
                  </a:lnTo>
                  <a:lnTo>
                    <a:pt x="10132" y="1745"/>
                  </a:lnTo>
                  <a:lnTo>
                    <a:pt x="9711" y="1440"/>
                  </a:lnTo>
                  <a:lnTo>
                    <a:pt x="9260" y="1164"/>
                  </a:lnTo>
                  <a:lnTo>
                    <a:pt x="8810" y="902"/>
                  </a:lnTo>
                  <a:lnTo>
                    <a:pt x="8345" y="669"/>
                  </a:lnTo>
                  <a:lnTo>
                    <a:pt x="7879" y="466"/>
                  </a:lnTo>
                  <a:lnTo>
                    <a:pt x="7618" y="379"/>
                  </a:lnTo>
                  <a:lnTo>
                    <a:pt x="7356" y="291"/>
                  </a:lnTo>
                  <a:lnTo>
                    <a:pt x="7094" y="233"/>
                  </a:lnTo>
                  <a:lnTo>
                    <a:pt x="6804" y="161"/>
                  </a:lnTo>
                  <a:lnTo>
                    <a:pt x="6513" y="117"/>
                  </a:lnTo>
                  <a:lnTo>
                    <a:pt x="6222" y="73"/>
                  </a:lnTo>
                  <a:lnTo>
                    <a:pt x="5917" y="30"/>
                  </a:lnTo>
                  <a:lnTo>
                    <a:pt x="5597" y="15"/>
                  </a:lnTo>
                  <a:lnTo>
                    <a:pt x="52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66" name="Google Shape;916;p28">
              <a:extLst>
                <a:ext uri="{FF2B5EF4-FFF2-40B4-BE49-F238E27FC236}">
                  <a16:creationId xmlns:a16="http://schemas.microsoft.com/office/drawing/2014/main" id="{7A7B5164-B90E-4C27-AE81-9E31F5E593AD}"/>
                </a:ext>
              </a:extLst>
            </p:cNvPr>
            <p:cNvSpPr/>
            <p:nvPr/>
          </p:nvSpPr>
          <p:spPr>
            <a:xfrm>
              <a:off x="3293040" y="2126494"/>
              <a:ext cx="120298" cy="117161"/>
            </a:xfrm>
            <a:custGeom>
              <a:avLst/>
              <a:gdLst/>
              <a:ahLst/>
              <a:cxnLst/>
              <a:rect l="l" t="t" r="r" b="b"/>
              <a:pathLst>
                <a:path w="6673" h="6499" extrusionOk="0">
                  <a:moveTo>
                    <a:pt x="2035" y="1"/>
                  </a:moveTo>
                  <a:lnTo>
                    <a:pt x="1701" y="320"/>
                  </a:lnTo>
                  <a:lnTo>
                    <a:pt x="1396" y="655"/>
                  </a:lnTo>
                  <a:lnTo>
                    <a:pt x="1120" y="989"/>
                  </a:lnTo>
                  <a:lnTo>
                    <a:pt x="858" y="1338"/>
                  </a:lnTo>
                  <a:lnTo>
                    <a:pt x="625" y="1701"/>
                  </a:lnTo>
                  <a:lnTo>
                    <a:pt x="393" y="2079"/>
                  </a:lnTo>
                  <a:lnTo>
                    <a:pt x="189" y="2472"/>
                  </a:lnTo>
                  <a:lnTo>
                    <a:pt x="0" y="2893"/>
                  </a:lnTo>
                  <a:lnTo>
                    <a:pt x="4492" y="6498"/>
                  </a:lnTo>
                  <a:lnTo>
                    <a:pt x="4608" y="6338"/>
                  </a:lnTo>
                  <a:lnTo>
                    <a:pt x="4739" y="6208"/>
                  </a:lnTo>
                  <a:lnTo>
                    <a:pt x="4884" y="6077"/>
                  </a:lnTo>
                  <a:lnTo>
                    <a:pt x="5030" y="5960"/>
                  </a:lnTo>
                  <a:lnTo>
                    <a:pt x="5350" y="5742"/>
                  </a:lnTo>
                  <a:lnTo>
                    <a:pt x="5684" y="5524"/>
                  </a:lnTo>
                  <a:lnTo>
                    <a:pt x="5844" y="5423"/>
                  </a:lnTo>
                  <a:lnTo>
                    <a:pt x="6004" y="5292"/>
                  </a:lnTo>
                  <a:lnTo>
                    <a:pt x="6149" y="5175"/>
                  </a:lnTo>
                  <a:lnTo>
                    <a:pt x="6294" y="5030"/>
                  </a:lnTo>
                  <a:lnTo>
                    <a:pt x="6411" y="4885"/>
                  </a:lnTo>
                  <a:lnTo>
                    <a:pt x="6512" y="4725"/>
                  </a:lnTo>
                  <a:lnTo>
                    <a:pt x="6600" y="4550"/>
                  </a:lnTo>
                  <a:lnTo>
                    <a:pt x="6643" y="4376"/>
                  </a:lnTo>
                  <a:lnTo>
                    <a:pt x="6672" y="4260"/>
                  </a:lnTo>
                  <a:lnTo>
                    <a:pt x="6672" y="4129"/>
                  </a:lnTo>
                  <a:lnTo>
                    <a:pt x="6672" y="4013"/>
                  </a:lnTo>
                  <a:lnTo>
                    <a:pt x="6658" y="3896"/>
                  </a:lnTo>
                  <a:lnTo>
                    <a:pt x="6600" y="3664"/>
                  </a:lnTo>
                  <a:lnTo>
                    <a:pt x="6541" y="3446"/>
                  </a:lnTo>
                  <a:lnTo>
                    <a:pt x="6396" y="3097"/>
                  </a:lnTo>
                  <a:lnTo>
                    <a:pt x="6236" y="2748"/>
                  </a:lnTo>
                  <a:lnTo>
                    <a:pt x="6047" y="2428"/>
                  </a:lnTo>
                  <a:lnTo>
                    <a:pt x="5844" y="2123"/>
                  </a:lnTo>
                  <a:lnTo>
                    <a:pt x="5611" y="1832"/>
                  </a:lnTo>
                  <a:lnTo>
                    <a:pt x="5350" y="1556"/>
                  </a:lnTo>
                  <a:lnTo>
                    <a:pt x="5088" y="1294"/>
                  </a:lnTo>
                  <a:lnTo>
                    <a:pt x="4797" y="1047"/>
                  </a:lnTo>
                  <a:lnTo>
                    <a:pt x="4492" y="829"/>
                  </a:lnTo>
                  <a:lnTo>
                    <a:pt x="4172" y="640"/>
                  </a:lnTo>
                  <a:lnTo>
                    <a:pt x="3838" y="466"/>
                  </a:lnTo>
                  <a:lnTo>
                    <a:pt x="3489" y="320"/>
                  </a:lnTo>
                  <a:lnTo>
                    <a:pt x="3140" y="204"/>
                  </a:lnTo>
                  <a:lnTo>
                    <a:pt x="2777" y="102"/>
                  </a:lnTo>
                  <a:lnTo>
                    <a:pt x="2399" y="44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67" name="Google Shape;917;p28">
              <a:extLst>
                <a:ext uri="{FF2B5EF4-FFF2-40B4-BE49-F238E27FC236}">
                  <a16:creationId xmlns:a16="http://schemas.microsoft.com/office/drawing/2014/main" id="{E54EAB6A-0EE6-490F-82CD-B5BCCD2ECF72}"/>
                </a:ext>
              </a:extLst>
            </p:cNvPr>
            <p:cNvSpPr/>
            <p:nvPr/>
          </p:nvSpPr>
          <p:spPr>
            <a:xfrm>
              <a:off x="2472824" y="2936218"/>
              <a:ext cx="446289" cy="1465906"/>
            </a:xfrm>
            <a:custGeom>
              <a:avLst/>
              <a:gdLst/>
              <a:ahLst/>
              <a:cxnLst/>
              <a:rect l="l" t="t" r="r" b="b"/>
              <a:pathLst>
                <a:path w="24756" h="81315" extrusionOk="0">
                  <a:moveTo>
                    <a:pt x="15002" y="1"/>
                  </a:moveTo>
                  <a:lnTo>
                    <a:pt x="14304" y="88"/>
                  </a:lnTo>
                  <a:lnTo>
                    <a:pt x="13621" y="190"/>
                  </a:lnTo>
                  <a:lnTo>
                    <a:pt x="12967" y="306"/>
                  </a:lnTo>
                  <a:lnTo>
                    <a:pt x="12327" y="422"/>
                  </a:lnTo>
                  <a:lnTo>
                    <a:pt x="11717" y="553"/>
                  </a:lnTo>
                  <a:lnTo>
                    <a:pt x="11121" y="698"/>
                  </a:lnTo>
                  <a:lnTo>
                    <a:pt x="10539" y="844"/>
                  </a:lnTo>
                  <a:lnTo>
                    <a:pt x="9987" y="1004"/>
                  </a:lnTo>
                  <a:lnTo>
                    <a:pt x="9449" y="1178"/>
                  </a:lnTo>
                  <a:lnTo>
                    <a:pt x="8940" y="1353"/>
                  </a:lnTo>
                  <a:lnTo>
                    <a:pt x="8446" y="1527"/>
                  </a:lnTo>
                  <a:lnTo>
                    <a:pt x="7967" y="1716"/>
                  </a:lnTo>
                  <a:lnTo>
                    <a:pt x="7501" y="1919"/>
                  </a:lnTo>
                  <a:lnTo>
                    <a:pt x="7065" y="2123"/>
                  </a:lnTo>
                  <a:lnTo>
                    <a:pt x="6644" y="2326"/>
                  </a:lnTo>
                  <a:lnTo>
                    <a:pt x="6237" y="2530"/>
                  </a:lnTo>
                  <a:lnTo>
                    <a:pt x="5844" y="2748"/>
                  </a:lnTo>
                  <a:lnTo>
                    <a:pt x="5466" y="2981"/>
                  </a:lnTo>
                  <a:lnTo>
                    <a:pt x="5117" y="3199"/>
                  </a:lnTo>
                  <a:lnTo>
                    <a:pt x="4783" y="3431"/>
                  </a:lnTo>
                  <a:lnTo>
                    <a:pt x="4449" y="3664"/>
                  </a:lnTo>
                  <a:lnTo>
                    <a:pt x="4144" y="3896"/>
                  </a:lnTo>
                  <a:lnTo>
                    <a:pt x="3838" y="4143"/>
                  </a:lnTo>
                  <a:lnTo>
                    <a:pt x="3562" y="4376"/>
                  </a:lnTo>
                  <a:lnTo>
                    <a:pt x="3301" y="4623"/>
                  </a:lnTo>
                  <a:lnTo>
                    <a:pt x="3039" y="4870"/>
                  </a:lnTo>
                  <a:lnTo>
                    <a:pt x="2806" y="5117"/>
                  </a:lnTo>
                  <a:lnTo>
                    <a:pt x="2574" y="5364"/>
                  </a:lnTo>
                  <a:lnTo>
                    <a:pt x="2356" y="5612"/>
                  </a:lnTo>
                  <a:lnTo>
                    <a:pt x="2167" y="5844"/>
                  </a:lnTo>
                  <a:lnTo>
                    <a:pt x="1963" y="6091"/>
                  </a:lnTo>
                  <a:lnTo>
                    <a:pt x="1789" y="6338"/>
                  </a:lnTo>
                  <a:lnTo>
                    <a:pt x="1469" y="6818"/>
                  </a:lnTo>
                  <a:lnTo>
                    <a:pt x="1178" y="7298"/>
                  </a:lnTo>
                  <a:lnTo>
                    <a:pt x="946" y="7763"/>
                  </a:lnTo>
                  <a:lnTo>
                    <a:pt x="728" y="8214"/>
                  </a:lnTo>
                  <a:lnTo>
                    <a:pt x="553" y="8650"/>
                  </a:lnTo>
                  <a:lnTo>
                    <a:pt x="408" y="9057"/>
                  </a:lnTo>
                  <a:lnTo>
                    <a:pt x="292" y="9449"/>
                  </a:lnTo>
                  <a:lnTo>
                    <a:pt x="204" y="9798"/>
                  </a:lnTo>
                  <a:lnTo>
                    <a:pt x="132" y="10132"/>
                  </a:lnTo>
                  <a:lnTo>
                    <a:pt x="74" y="10423"/>
                  </a:lnTo>
                  <a:lnTo>
                    <a:pt x="44" y="10685"/>
                  </a:lnTo>
                  <a:lnTo>
                    <a:pt x="15" y="10903"/>
                  </a:lnTo>
                  <a:lnTo>
                    <a:pt x="1" y="11208"/>
                  </a:lnTo>
                  <a:lnTo>
                    <a:pt x="1" y="11310"/>
                  </a:lnTo>
                  <a:lnTo>
                    <a:pt x="8533" y="47955"/>
                  </a:lnTo>
                  <a:lnTo>
                    <a:pt x="15511" y="81315"/>
                  </a:lnTo>
                  <a:lnTo>
                    <a:pt x="23535" y="81315"/>
                  </a:lnTo>
                  <a:lnTo>
                    <a:pt x="23796" y="76561"/>
                  </a:lnTo>
                  <a:lnTo>
                    <a:pt x="24058" y="71721"/>
                  </a:lnTo>
                  <a:lnTo>
                    <a:pt x="24290" y="66895"/>
                  </a:lnTo>
                  <a:lnTo>
                    <a:pt x="24494" y="62229"/>
                  </a:lnTo>
                  <a:lnTo>
                    <a:pt x="24567" y="60005"/>
                  </a:lnTo>
                  <a:lnTo>
                    <a:pt x="24639" y="57854"/>
                  </a:lnTo>
                  <a:lnTo>
                    <a:pt x="24697" y="55804"/>
                  </a:lnTo>
                  <a:lnTo>
                    <a:pt x="24726" y="53871"/>
                  </a:lnTo>
                  <a:lnTo>
                    <a:pt x="24756" y="52083"/>
                  </a:lnTo>
                  <a:lnTo>
                    <a:pt x="24756" y="50426"/>
                  </a:lnTo>
                  <a:lnTo>
                    <a:pt x="24726" y="48943"/>
                  </a:lnTo>
                  <a:lnTo>
                    <a:pt x="24683" y="47650"/>
                  </a:lnTo>
                  <a:lnTo>
                    <a:pt x="24625" y="46385"/>
                  </a:lnTo>
                  <a:lnTo>
                    <a:pt x="24552" y="45135"/>
                  </a:lnTo>
                  <a:lnTo>
                    <a:pt x="24465" y="43899"/>
                  </a:lnTo>
                  <a:lnTo>
                    <a:pt x="24363" y="42664"/>
                  </a:lnTo>
                  <a:lnTo>
                    <a:pt x="24261" y="41443"/>
                  </a:lnTo>
                  <a:lnTo>
                    <a:pt x="24160" y="40236"/>
                  </a:lnTo>
                  <a:lnTo>
                    <a:pt x="24029" y="39030"/>
                  </a:lnTo>
                  <a:lnTo>
                    <a:pt x="23912" y="37852"/>
                  </a:lnTo>
                  <a:lnTo>
                    <a:pt x="23767" y="36675"/>
                  </a:lnTo>
                  <a:lnTo>
                    <a:pt x="23636" y="35512"/>
                  </a:lnTo>
                  <a:lnTo>
                    <a:pt x="23331" y="33215"/>
                  </a:lnTo>
                  <a:lnTo>
                    <a:pt x="22997" y="30991"/>
                  </a:lnTo>
                  <a:lnTo>
                    <a:pt x="22648" y="28811"/>
                  </a:lnTo>
                  <a:lnTo>
                    <a:pt x="22270" y="26689"/>
                  </a:lnTo>
                  <a:lnTo>
                    <a:pt x="21877" y="24625"/>
                  </a:lnTo>
                  <a:lnTo>
                    <a:pt x="21485" y="22633"/>
                  </a:lnTo>
                  <a:lnTo>
                    <a:pt x="21063" y="20700"/>
                  </a:lnTo>
                  <a:lnTo>
                    <a:pt x="20656" y="18839"/>
                  </a:lnTo>
                  <a:lnTo>
                    <a:pt x="20220" y="17051"/>
                  </a:lnTo>
                  <a:lnTo>
                    <a:pt x="19799" y="15336"/>
                  </a:lnTo>
                  <a:lnTo>
                    <a:pt x="19377" y="13694"/>
                  </a:lnTo>
                  <a:lnTo>
                    <a:pt x="18956" y="12138"/>
                  </a:lnTo>
                  <a:lnTo>
                    <a:pt x="18534" y="10656"/>
                  </a:lnTo>
                  <a:lnTo>
                    <a:pt x="18127" y="9260"/>
                  </a:lnTo>
                  <a:lnTo>
                    <a:pt x="17735" y="7952"/>
                  </a:lnTo>
                  <a:lnTo>
                    <a:pt x="17357" y="6731"/>
                  </a:lnTo>
                  <a:lnTo>
                    <a:pt x="16993" y="5612"/>
                  </a:lnTo>
                  <a:lnTo>
                    <a:pt x="16659" y="4580"/>
                  </a:lnTo>
                  <a:lnTo>
                    <a:pt x="16339" y="3649"/>
                  </a:lnTo>
                  <a:lnTo>
                    <a:pt x="15787" y="2079"/>
                  </a:lnTo>
                  <a:lnTo>
                    <a:pt x="15365" y="946"/>
                  </a:lnTo>
                  <a:lnTo>
                    <a:pt x="15104" y="233"/>
                  </a:lnTo>
                  <a:lnTo>
                    <a:pt x="150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68" name="Google Shape;918;p28">
              <a:extLst>
                <a:ext uri="{FF2B5EF4-FFF2-40B4-BE49-F238E27FC236}">
                  <a16:creationId xmlns:a16="http://schemas.microsoft.com/office/drawing/2014/main" id="{EEF6F026-CF89-4091-B7B9-210D7C5F1BBD}"/>
                </a:ext>
              </a:extLst>
            </p:cNvPr>
            <p:cNvSpPr/>
            <p:nvPr/>
          </p:nvSpPr>
          <p:spPr>
            <a:xfrm>
              <a:off x="2752431" y="4402106"/>
              <a:ext cx="144671" cy="72344"/>
            </a:xfrm>
            <a:custGeom>
              <a:avLst/>
              <a:gdLst/>
              <a:ahLst/>
              <a:cxnLst/>
              <a:rect l="l" t="t" r="r" b="b"/>
              <a:pathLst>
                <a:path w="8025" h="4013" extrusionOk="0">
                  <a:moveTo>
                    <a:pt x="1" y="1"/>
                  </a:moveTo>
                  <a:lnTo>
                    <a:pt x="509" y="4013"/>
                  </a:lnTo>
                  <a:lnTo>
                    <a:pt x="7777" y="4013"/>
                  </a:lnTo>
                  <a:lnTo>
                    <a:pt x="7908" y="2007"/>
                  </a:lnTo>
                  <a:lnTo>
                    <a:pt x="8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69" name="Google Shape;919;p28">
              <a:extLst>
                <a:ext uri="{FF2B5EF4-FFF2-40B4-BE49-F238E27FC236}">
                  <a16:creationId xmlns:a16="http://schemas.microsoft.com/office/drawing/2014/main" id="{F9A97138-6265-4235-A72C-2DE9557361EF}"/>
                </a:ext>
              </a:extLst>
            </p:cNvPr>
            <p:cNvSpPr/>
            <p:nvPr/>
          </p:nvSpPr>
          <p:spPr>
            <a:xfrm>
              <a:off x="2772351" y="4474432"/>
              <a:ext cx="109806" cy="56354"/>
            </a:xfrm>
            <a:custGeom>
              <a:avLst/>
              <a:gdLst/>
              <a:ahLst/>
              <a:cxnLst/>
              <a:rect l="l" t="t" r="r" b="b"/>
              <a:pathLst>
                <a:path w="6091" h="3126" extrusionOk="0">
                  <a:moveTo>
                    <a:pt x="0" y="1"/>
                  </a:moveTo>
                  <a:lnTo>
                    <a:pt x="29" y="3126"/>
                  </a:lnTo>
                  <a:lnTo>
                    <a:pt x="5771" y="3126"/>
                  </a:lnTo>
                  <a:lnTo>
                    <a:pt x="6091" y="1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70" name="Google Shape;920;p28">
              <a:extLst>
                <a:ext uri="{FF2B5EF4-FFF2-40B4-BE49-F238E27FC236}">
                  <a16:creationId xmlns:a16="http://schemas.microsoft.com/office/drawing/2014/main" id="{94AC116F-D35E-4908-AAF1-FDB1A955A4E7}"/>
                </a:ext>
              </a:extLst>
            </p:cNvPr>
            <p:cNvSpPr/>
            <p:nvPr/>
          </p:nvSpPr>
          <p:spPr>
            <a:xfrm>
              <a:off x="2737757" y="4518726"/>
              <a:ext cx="398588" cy="138109"/>
            </a:xfrm>
            <a:custGeom>
              <a:avLst/>
              <a:gdLst/>
              <a:ahLst/>
              <a:cxnLst/>
              <a:rect l="l" t="t" r="r" b="b"/>
              <a:pathLst>
                <a:path w="22110" h="7661" extrusionOk="0">
                  <a:moveTo>
                    <a:pt x="8286" y="0"/>
                  </a:moveTo>
                  <a:lnTo>
                    <a:pt x="1556" y="204"/>
                  </a:lnTo>
                  <a:lnTo>
                    <a:pt x="1265" y="1119"/>
                  </a:lnTo>
                  <a:lnTo>
                    <a:pt x="1004" y="2035"/>
                  </a:lnTo>
                  <a:lnTo>
                    <a:pt x="771" y="2951"/>
                  </a:lnTo>
                  <a:lnTo>
                    <a:pt x="568" y="3881"/>
                  </a:lnTo>
                  <a:lnTo>
                    <a:pt x="393" y="4812"/>
                  </a:lnTo>
                  <a:lnTo>
                    <a:pt x="233" y="5756"/>
                  </a:lnTo>
                  <a:lnTo>
                    <a:pt x="117" y="6701"/>
                  </a:lnTo>
                  <a:lnTo>
                    <a:pt x="1" y="7661"/>
                  </a:lnTo>
                  <a:lnTo>
                    <a:pt x="22110" y="7661"/>
                  </a:lnTo>
                  <a:lnTo>
                    <a:pt x="22066" y="7530"/>
                  </a:lnTo>
                  <a:lnTo>
                    <a:pt x="22008" y="7399"/>
                  </a:lnTo>
                  <a:lnTo>
                    <a:pt x="21950" y="7254"/>
                  </a:lnTo>
                  <a:lnTo>
                    <a:pt x="21863" y="7123"/>
                  </a:lnTo>
                  <a:lnTo>
                    <a:pt x="21761" y="6992"/>
                  </a:lnTo>
                  <a:lnTo>
                    <a:pt x="21659" y="6861"/>
                  </a:lnTo>
                  <a:lnTo>
                    <a:pt x="21543" y="6730"/>
                  </a:lnTo>
                  <a:lnTo>
                    <a:pt x="21398" y="6600"/>
                  </a:lnTo>
                  <a:lnTo>
                    <a:pt x="21092" y="6338"/>
                  </a:lnTo>
                  <a:lnTo>
                    <a:pt x="20743" y="6076"/>
                  </a:lnTo>
                  <a:lnTo>
                    <a:pt x="20366" y="5815"/>
                  </a:lnTo>
                  <a:lnTo>
                    <a:pt x="19929" y="5553"/>
                  </a:lnTo>
                  <a:lnTo>
                    <a:pt x="19479" y="5306"/>
                  </a:lnTo>
                  <a:lnTo>
                    <a:pt x="18985" y="5044"/>
                  </a:lnTo>
                  <a:lnTo>
                    <a:pt x="18476" y="4797"/>
                  </a:lnTo>
                  <a:lnTo>
                    <a:pt x="17938" y="4535"/>
                  </a:lnTo>
                  <a:lnTo>
                    <a:pt x="16819" y="4041"/>
                  </a:lnTo>
                  <a:lnTo>
                    <a:pt x="15656" y="3562"/>
                  </a:lnTo>
                  <a:lnTo>
                    <a:pt x="13316" y="2602"/>
                  </a:lnTo>
                  <a:lnTo>
                    <a:pt x="12196" y="2152"/>
                  </a:lnTo>
                  <a:lnTo>
                    <a:pt x="11150" y="1701"/>
                  </a:lnTo>
                  <a:lnTo>
                    <a:pt x="10656" y="1468"/>
                  </a:lnTo>
                  <a:lnTo>
                    <a:pt x="10205" y="1250"/>
                  </a:lnTo>
                  <a:lnTo>
                    <a:pt x="9783" y="1032"/>
                  </a:lnTo>
                  <a:lnTo>
                    <a:pt x="9391" y="829"/>
                  </a:lnTo>
                  <a:lnTo>
                    <a:pt x="9042" y="611"/>
                  </a:lnTo>
                  <a:lnTo>
                    <a:pt x="8751" y="407"/>
                  </a:lnTo>
                  <a:lnTo>
                    <a:pt x="8490" y="204"/>
                  </a:lnTo>
                  <a:lnTo>
                    <a:pt x="8388" y="102"/>
                  </a:lnTo>
                  <a:lnTo>
                    <a:pt x="8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71" name="Google Shape;921;p28">
              <a:extLst>
                <a:ext uri="{FF2B5EF4-FFF2-40B4-BE49-F238E27FC236}">
                  <a16:creationId xmlns:a16="http://schemas.microsoft.com/office/drawing/2014/main" id="{C34B535A-8262-4077-B85B-1FE872497EDA}"/>
                </a:ext>
              </a:extLst>
            </p:cNvPr>
            <p:cNvSpPr/>
            <p:nvPr/>
          </p:nvSpPr>
          <p:spPr>
            <a:xfrm>
              <a:off x="2736441" y="4656816"/>
              <a:ext cx="403311" cy="30160"/>
            </a:xfrm>
            <a:custGeom>
              <a:avLst/>
              <a:gdLst/>
              <a:ahLst/>
              <a:cxnLst/>
              <a:rect l="l" t="t" r="r" b="b"/>
              <a:pathLst>
                <a:path w="22372" h="1673" extrusionOk="0">
                  <a:moveTo>
                    <a:pt x="74" y="1"/>
                  </a:moveTo>
                  <a:lnTo>
                    <a:pt x="1" y="916"/>
                  </a:lnTo>
                  <a:lnTo>
                    <a:pt x="1" y="1062"/>
                  </a:lnTo>
                  <a:lnTo>
                    <a:pt x="30" y="1207"/>
                  </a:lnTo>
                  <a:lnTo>
                    <a:pt x="88" y="1338"/>
                  </a:lnTo>
                  <a:lnTo>
                    <a:pt x="175" y="1440"/>
                  </a:lnTo>
                  <a:lnTo>
                    <a:pt x="263" y="1541"/>
                  </a:lnTo>
                  <a:lnTo>
                    <a:pt x="379" y="1600"/>
                  </a:lnTo>
                  <a:lnTo>
                    <a:pt x="510" y="1643"/>
                  </a:lnTo>
                  <a:lnTo>
                    <a:pt x="641" y="1672"/>
                  </a:lnTo>
                  <a:lnTo>
                    <a:pt x="21732" y="1672"/>
                  </a:lnTo>
                  <a:lnTo>
                    <a:pt x="21805" y="1658"/>
                  </a:lnTo>
                  <a:lnTo>
                    <a:pt x="21878" y="1643"/>
                  </a:lnTo>
                  <a:lnTo>
                    <a:pt x="21950" y="1629"/>
                  </a:lnTo>
                  <a:lnTo>
                    <a:pt x="22008" y="1600"/>
                  </a:lnTo>
                  <a:lnTo>
                    <a:pt x="22125" y="1512"/>
                  </a:lnTo>
                  <a:lnTo>
                    <a:pt x="22226" y="1411"/>
                  </a:lnTo>
                  <a:lnTo>
                    <a:pt x="22299" y="1280"/>
                  </a:lnTo>
                  <a:lnTo>
                    <a:pt x="22343" y="1134"/>
                  </a:lnTo>
                  <a:lnTo>
                    <a:pt x="22372" y="989"/>
                  </a:lnTo>
                  <a:lnTo>
                    <a:pt x="22357" y="829"/>
                  </a:lnTo>
                  <a:lnTo>
                    <a:pt x="22270" y="408"/>
                  </a:lnTo>
                  <a:lnTo>
                    <a:pt x="22183" y="1"/>
                  </a:lnTo>
                  <a:close/>
                </a:path>
              </a:pathLst>
            </a:custGeom>
            <a:solidFill>
              <a:srgbClr val="A66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72" name="Google Shape;922;p28">
              <a:extLst>
                <a:ext uri="{FF2B5EF4-FFF2-40B4-BE49-F238E27FC236}">
                  <a16:creationId xmlns:a16="http://schemas.microsoft.com/office/drawing/2014/main" id="{F72FA125-030D-477C-A5ED-D4448A936763}"/>
                </a:ext>
              </a:extLst>
            </p:cNvPr>
            <p:cNvSpPr/>
            <p:nvPr/>
          </p:nvSpPr>
          <p:spPr>
            <a:xfrm>
              <a:off x="2144490" y="2970542"/>
              <a:ext cx="538517" cy="1431582"/>
            </a:xfrm>
            <a:custGeom>
              <a:avLst/>
              <a:gdLst/>
              <a:ahLst/>
              <a:cxnLst/>
              <a:rect l="l" t="t" r="r" b="b"/>
              <a:pathLst>
                <a:path w="29872" h="79411" extrusionOk="0">
                  <a:moveTo>
                    <a:pt x="29872" y="1"/>
                  </a:moveTo>
                  <a:lnTo>
                    <a:pt x="4448" y="989"/>
                  </a:lnTo>
                  <a:lnTo>
                    <a:pt x="4376" y="1353"/>
                  </a:lnTo>
                  <a:lnTo>
                    <a:pt x="4201" y="2414"/>
                  </a:lnTo>
                  <a:lnTo>
                    <a:pt x="3911" y="4173"/>
                  </a:lnTo>
                  <a:lnTo>
                    <a:pt x="3562" y="6600"/>
                  </a:lnTo>
                  <a:lnTo>
                    <a:pt x="3358" y="8054"/>
                  </a:lnTo>
                  <a:lnTo>
                    <a:pt x="3140" y="9667"/>
                  </a:lnTo>
                  <a:lnTo>
                    <a:pt x="2922" y="11441"/>
                  </a:lnTo>
                  <a:lnTo>
                    <a:pt x="2689" y="13359"/>
                  </a:lnTo>
                  <a:lnTo>
                    <a:pt x="2457" y="15424"/>
                  </a:lnTo>
                  <a:lnTo>
                    <a:pt x="2224" y="17648"/>
                  </a:lnTo>
                  <a:lnTo>
                    <a:pt x="1977" y="20002"/>
                  </a:lnTo>
                  <a:lnTo>
                    <a:pt x="1745" y="22503"/>
                  </a:lnTo>
                  <a:lnTo>
                    <a:pt x="1512" y="25134"/>
                  </a:lnTo>
                  <a:lnTo>
                    <a:pt x="1294" y="27910"/>
                  </a:lnTo>
                  <a:lnTo>
                    <a:pt x="1076" y="30817"/>
                  </a:lnTo>
                  <a:lnTo>
                    <a:pt x="872" y="33855"/>
                  </a:lnTo>
                  <a:lnTo>
                    <a:pt x="698" y="37024"/>
                  </a:lnTo>
                  <a:lnTo>
                    <a:pt x="524" y="40309"/>
                  </a:lnTo>
                  <a:lnTo>
                    <a:pt x="378" y="43710"/>
                  </a:lnTo>
                  <a:lnTo>
                    <a:pt x="247" y="47243"/>
                  </a:lnTo>
                  <a:lnTo>
                    <a:pt x="146" y="50891"/>
                  </a:lnTo>
                  <a:lnTo>
                    <a:pt x="73" y="54642"/>
                  </a:lnTo>
                  <a:lnTo>
                    <a:pt x="15" y="58523"/>
                  </a:lnTo>
                  <a:lnTo>
                    <a:pt x="0" y="62491"/>
                  </a:lnTo>
                  <a:lnTo>
                    <a:pt x="15" y="64511"/>
                  </a:lnTo>
                  <a:lnTo>
                    <a:pt x="29" y="66576"/>
                  </a:lnTo>
                  <a:lnTo>
                    <a:pt x="44" y="68654"/>
                  </a:lnTo>
                  <a:lnTo>
                    <a:pt x="73" y="70747"/>
                  </a:lnTo>
                  <a:lnTo>
                    <a:pt x="117" y="72884"/>
                  </a:lnTo>
                  <a:lnTo>
                    <a:pt x="175" y="75035"/>
                  </a:lnTo>
                  <a:lnTo>
                    <a:pt x="233" y="77216"/>
                  </a:lnTo>
                  <a:lnTo>
                    <a:pt x="306" y="79411"/>
                  </a:lnTo>
                  <a:lnTo>
                    <a:pt x="8300" y="79411"/>
                  </a:lnTo>
                  <a:lnTo>
                    <a:pt x="22298" y="8868"/>
                  </a:lnTo>
                  <a:lnTo>
                    <a:pt x="22604" y="8650"/>
                  </a:lnTo>
                  <a:lnTo>
                    <a:pt x="22938" y="8403"/>
                  </a:lnTo>
                  <a:lnTo>
                    <a:pt x="23374" y="8068"/>
                  </a:lnTo>
                  <a:lnTo>
                    <a:pt x="23897" y="7647"/>
                  </a:lnTo>
                  <a:lnTo>
                    <a:pt x="24493" y="7153"/>
                  </a:lnTo>
                  <a:lnTo>
                    <a:pt x="25133" y="6600"/>
                  </a:lnTo>
                  <a:lnTo>
                    <a:pt x="25787" y="5990"/>
                  </a:lnTo>
                  <a:lnTo>
                    <a:pt x="26470" y="5321"/>
                  </a:lnTo>
                  <a:lnTo>
                    <a:pt x="26805" y="4972"/>
                  </a:lnTo>
                  <a:lnTo>
                    <a:pt x="27124" y="4623"/>
                  </a:lnTo>
                  <a:lnTo>
                    <a:pt x="27459" y="4260"/>
                  </a:lnTo>
                  <a:lnTo>
                    <a:pt x="27764" y="3897"/>
                  </a:lnTo>
                  <a:lnTo>
                    <a:pt x="28069" y="3519"/>
                  </a:lnTo>
                  <a:lnTo>
                    <a:pt x="28360" y="3126"/>
                  </a:lnTo>
                  <a:lnTo>
                    <a:pt x="28622" y="2748"/>
                  </a:lnTo>
                  <a:lnTo>
                    <a:pt x="28883" y="2356"/>
                  </a:lnTo>
                  <a:lnTo>
                    <a:pt x="29116" y="1963"/>
                  </a:lnTo>
                  <a:lnTo>
                    <a:pt x="29319" y="1571"/>
                  </a:lnTo>
                  <a:lnTo>
                    <a:pt x="29508" y="1178"/>
                  </a:lnTo>
                  <a:lnTo>
                    <a:pt x="29654" y="786"/>
                  </a:lnTo>
                  <a:lnTo>
                    <a:pt x="29784" y="393"/>
                  </a:lnTo>
                  <a:lnTo>
                    <a:pt x="29872" y="1"/>
                  </a:lnTo>
                  <a:close/>
                </a:path>
              </a:pathLst>
            </a:custGeom>
            <a:solidFill>
              <a:srgbClr val="1830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73" name="Google Shape;923;p28">
              <a:extLst>
                <a:ext uri="{FF2B5EF4-FFF2-40B4-BE49-F238E27FC236}">
                  <a16:creationId xmlns:a16="http://schemas.microsoft.com/office/drawing/2014/main" id="{4DF7FBE7-84BB-44C6-9BA2-564FAD999B18}"/>
                </a:ext>
              </a:extLst>
            </p:cNvPr>
            <p:cNvSpPr/>
            <p:nvPr/>
          </p:nvSpPr>
          <p:spPr>
            <a:xfrm>
              <a:off x="2149988" y="4402106"/>
              <a:ext cx="144148" cy="72344"/>
            </a:xfrm>
            <a:custGeom>
              <a:avLst/>
              <a:gdLst/>
              <a:ahLst/>
              <a:cxnLst/>
              <a:rect l="l" t="t" r="r" b="b"/>
              <a:pathLst>
                <a:path w="7996" h="4013" extrusionOk="0">
                  <a:moveTo>
                    <a:pt x="1" y="1"/>
                  </a:moveTo>
                  <a:lnTo>
                    <a:pt x="1" y="2036"/>
                  </a:lnTo>
                  <a:lnTo>
                    <a:pt x="1" y="4013"/>
                  </a:lnTo>
                  <a:lnTo>
                    <a:pt x="7196" y="4013"/>
                  </a:lnTo>
                  <a:lnTo>
                    <a:pt x="79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74" name="Google Shape;924;p28">
              <a:extLst>
                <a:ext uri="{FF2B5EF4-FFF2-40B4-BE49-F238E27FC236}">
                  <a16:creationId xmlns:a16="http://schemas.microsoft.com/office/drawing/2014/main" id="{988F6E92-AF65-4243-B797-9C5535089B61}"/>
                </a:ext>
              </a:extLst>
            </p:cNvPr>
            <p:cNvSpPr/>
            <p:nvPr/>
          </p:nvSpPr>
          <p:spPr>
            <a:xfrm>
              <a:off x="2160732" y="4474432"/>
              <a:ext cx="109824" cy="56354"/>
            </a:xfrm>
            <a:custGeom>
              <a:avLst/>
              <a:gdLst/>
              <a:ahLst/>
              <a:cxnLst/>
              <a:rect l="l" t="t" r="r" b="b"/>
              <a:pathLst>
                <a:path w="6092" h="3126" extrusionOk="0">
                  <a:moveTo>
                    <a:pt x="1" y="1"/>
                  </a:moveTo>
                  <a:lnTo>
                    <a:pt x="15" y="3126"/>
                  </a:lnTo>
                  <a:lnTo>
                    <a:pt x="5771" y="3126"/>
                  </a:lnTo>
                  <a:lnTo>
                    <a:pt x="6091" y="1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75" name="Google Shape;925;p28">
              <a:extLst>
                <a:ext uri="{FF2B5EF4-FFF2-40B4-BE49-F238E27FC236}">
                  <a16:creationId xmlns:a16="http://schemas.microsoft.com/office/drawing/2014/main" id="{FE61EBCA-E354-4495-BFAA-C28D4E31FCBC}"/>
                </a:ext>
              </a:extLst>
            </p:cNvPr>
            <p:cNvSpPr/>
            <p:nvPr/>
          </p:nvSpPr>
          <p:spPr>
            <a:xfrm>
              <a:off x="2079500" y="4518726"/>
              <a:ext cx="219088" cy="138109"/>
            </a:xfrm>
            <a:custGeom>
              <a:avLst/>
              <a:gdLst/>
              <a:ahLst/>
              <a:cxnLst/>
              <a:rect l="l" t="t" r="r" b="b"/>
              <a:pathLst>
                <a:path w="12153" h="7661" extrusionOk="0">
                  <a:moveTo>
                    <a:pt x="3867" y="0"/>
                  </a:moveTo>
                  <a:lnTo>
                    <a:pt x="3518" y="407"/>
                  </a:lnTo>
                  <a:lnTo>
                    <a:pt x="3184" y="829"/>
                  </a:lnTo>
                  <a:lnTo>
                    <a:pt x="2879" y="1250"/>
                  </a:lnTo>
                  <a:lnTo>
                    <a:pt x="2559" y="1701"/>
                  </a:lnTo>
                  <a:lnTo>
                    <a:pt x="2268" y="2152"/>
                  </a:lnTo>
                  <a:lnTo>
                    <a:pt x="1992" y="2602"/>
                  </a:lnTo>
                  <a:lnTo>
                    <a:pt x="1730" y="3082"/>
                  </a:lnTo>
                  <a:lnTo>
                    <a:pt x="1483" y="3562"/>
                  </a:lnTo>
                  <a:lnTo>
                    <a:pt x="1236" y="4041"/>
                  </a:lnTo>
                  <a:lnTo>
                    <a:pt x="1018" y="4535"/>
                  </a:lnTo>
                  <a:lnTo>
                    <a:pt x="814" y="5044"/>
                  </a:lnTo>
                  <a:lnTo>
                    <a:pt x="625" y="5553"/>
                  </a:lnTo>
                  <a:lnTo>
                    <a:pt x="437" y="6076"/>
                  </a:lnTo>
                  <a:lnTo>
                    <a:pt x="277" y="6600"/>
                  </a:lnTo>
                  <a:lnTo>
                    <a:pt x="131" y="7123"/>
                  </a:lnTo>
                  <a:lnTo>
                    <a:pt x="0" y="7661"/>
                  </a:lnTo>
                  <a:lnTo>
                    <a:pt x="12152" y="7661"/>
                  </a:lnTo>
                  <a:lnTo>
                    <a:pt x="12051" y="6701"/>
                  </a:lnTo>
                  <a:lnTo>
                    <a:pt x="11920" y="5756"/>
                  </a:lnTo>
                  <a:lnTo>
                    <a:pt x="11760" y="4812"/>
                  </a:lnTo>
                  <a:lnTo>
                    <a:pt x="11586" y="3881"/>
                  </a:lnTo>
                  <a:lnTo>
                    <a:pt x="11382" y="2951"/>
                  </a:lnTo>
                  <a:lnTo>
                    <a:pt x="11149" y="2035"/>
                  </a:lnTo>
                  <a:lnTo>
                    <a:pt x="10888" y="1119"/>
                  </a:lnTo>
                  <a:lnTo>
                    <a:pt x="10597" y="204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76" name="Google Shape;926;p28">
              <a:extLst>
                <a:ext uri="{FF2B5EF4-FFF2-40B4-BE49-F238E27FC236}">
                  <a16:creationId xmlns:a16="http://schemas.microsoft.com/office/drawing/2014/main" id="{A9BE06DC-4B39-4680-BD40-6C0DB8106E25}"/>
                </a:ext>
              </a:extLst>
            </p:cNvPr>
            <p:cNvSpPr/>
            <p:nvPr/>
          </p:nvSpPr>
          <p:spPr>
            <a:xfrm>
              <a:off x="2076093" y="4656816"/>
              <a:ext cx="223811" cy="30160"/>
            </a:xfrm>
            <a:custGeom>
              <a:avLst/>
              <a:gdLst/>
              <a:ahLst/>
              <a:cxnLst/>
              <a:rect l="l" t="t" r="r" b="b"/>
              <a:pathLst>
                <a:path w="12415" h="1673" extrusionOk="0">
                  <a:moveTo>
                    <a:pt x="189" y="1"/>
                  </a:moveTo>
                  <a:lnTo>
                    <a:pt x="102" y="408"/>
                  </a:lnTo>
                  <a:lnTo>
                    <a:pt x="15" y="829"/>
                  </a:lnTo>
                  <a:lnTo>
                    <a:pt x="0" y="989"/>
                  </a:lnTo>
                  <a:lnTo>
                    <a:pt x="30" y="1134"/>
                  </a:lnTo>
                  <a:lnTo>
                    <a:pt x="73" y="1280"/>
                  </a:lnTo>
                  <a:lnTo>
                    <a:pt x="146" y="1411"/>
                  </a:lnTo>
                  <a:lnTo>
                    <a:pt x="248" y="1512"/>
                  </a:lnTo>
                  <a:lnTo>
                    <a:pt x="364" y="1600"/>
                  </a:lnTo>
                  <a:lnTo>
                    <a:pt x="422" y="1629"/>
                  </a:lnTo>
                  <a:lnTo>
                    <a:pt x="495" y="1643"/>
                  </a:lnTo>
                  <a:lnTo>
                    <a:pt x="567" y="1658"/>
                  </a:lnTo>
                  <a:lnTo>
                    <a:pt x="640" y="1672"/>
                  </a:lnTo>
                  <a:lnTo>
                    <a:pt x="11775" y="1672"/>
                  </a:lnTo>
                  <a:lnTo>
                    <a:pt x="11920" y="1643"/>
                  </a:lnTo>
                  <a:lnTo>
                    <a:pt x="12036" y="1600"/>
                  </a:lnTo>
                  <a:lnTo>
                    <a:pt x="12152" y="1541"/>
                  </a:lnTo>
                  <a:lnTo>
                    <a:pt x="12254" y="1440"/>
                  </a:lnTo>
                  <a:lnTo>
                    <a:pt x="12327" y="1338"/>
                  </a:lnTo>
                  <a:lnTo>
                    <a:pt x="12385" y="1207"/>
                  </a:lnTo>
                  <a:lnTo>
                    <a:pt x="12414" y="1062"/>
                  </a:lnTo>
                  <a:lnTo>
                    <a:pt x="12414" y="916"/>
                  </a:lnTo>
                  <a:lnTo>
                    <a:pt x="12341" y="1"/>
                  </a:lnTo>
                  <a:close/>
                </a:path>
              </a:pathLst>
            </a:custGeom>
            <a:solidFill>
              <a:srgbClr val="A66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77" name="Google Shape;927;p28">
              <a:extLst>
                <a:ext uri="{FF2B5EF4-FFF2-40B4-BE49-F238E27FC236}">
                  <a16:creationId xmlns:a16="http://schemas.microsoft.com/office/drawing/2014/main" id="{AA890442-1EFD-4035-B615-0A3788C46FF1}"/>
                </a:ext>
              </a:extLst>
            </p:cNvPr>
            <p:cNvSpPr/>
            <p:nvPr/>
          </p:nvSpPr>
          <p:spPr>
            <a:xfrm>
              <a:off x="2223108" y="2936218"/>
              <a:ext cx="468805" cy="115592"/>
            </a:xfrm>
            <a:custGeom>
              <a:avLst/>
              <a:gdLst/>
              <a:ahLst/>
              <a:cxnLst/>
              <a:rect l="l" t="t" r="r" b="b"/>
              <a:pathLst>
                <a:path w="26005" h="6412" extrusionOk="0">
                  <a:moveTo>
                    <a:pt x="305" y="1"/>
                  </a:moveTo>
                  <a:lnTo>
                    <a:pt x="189" y="1658"/>
                  </a:lnTo>
                  <a:lnTo>
                    <a:pt x="0" y="4260"/>
                  </a:lnTo>
                  <a:lnTo>
                    <a:pt x="1439" y="4609"/>
                  </a:lnTo>
                  <a:lnTo>
                    <a:pt x="2878" y="4928"/>
                  </a:lnTo>
                  <a:lnTo>
                    <a:pt x="4332" y="5219"/>
                  </a:lnTo>
                  <a:lnTo>
                    <a:pt x="5771" y="5481"/>
                  </a:lnTo>
                  <a:lnTo>
                    <a:pt x="7224" y="5713"/>
                  </a:lnTo>
                  <a:lnTo>
                    <a:pt x="8678" y="5902"/>
                  </a:lnTo>
                  <a:lnTo>
                    <a:pt x="10132" y="6077"/>
                  </a:lnTo>
                  <a:lnTo>
                    <a:pt x="11585" y="6208"/>
                  </a:lnTo>
                  <a:lnTo>
                    <a:pt x="13039" y="6309"/>
                  </a:lnTo>
                  <a:lnTo>
                    <a:pt x="14492" y="6382"/>
                  </a:lnTo>
                  <a:lnTo>
                    <a:pt x="15946" y="6411"/>
                  </a:lnTo>
                  <a:lnTo>
                    <a:pt x="18126" y="6411"/>
                  </a:lnTo>
                  <a:lnTo>
                    <a:pt x="18853" y="6382"/>
                  </a:lnTo>
                  <a:lnTo>
                    <a:pt x="19565" y="6353"/>
                  </a:lnTo>
                  <a:lnTo>
                    <a:pt x="20292" y="6309"/>
                  </a:lnTo>
                  <a:lnTo>
                    <a:pt x="21019" y="6266"/>
                  </a:lnTo>
                  <a:lnTo>
                    <a:pt x="21746" y="6208"/>
                  </a:lnTo>
                  <a:lnTo>
                    <a:pt x="22458" y="6135"/>
                  </a:lnTo>
                  <a:lnTo>
                    <a:pt x="23185" y="6062"/>
                  </a:lnTo>
                  <a:lnTo>
                    <a:pt x="23679" y="5495"/>
                  </a:lnTo>
                  <a:lnTo>
                    <a:pt x="24144" y="4928"/>
                  </a:lnTo>
                  <a:lnTo>
                    <a:pt x="24377" y="4638"/>
                  </a:lnTo>
                  <a:lnTo>
                    <a:pt x="24580" y="4332"/>
                  </a:lnTo>
                  <a:lnTo>
                    <a:pt x="24798" y="4042"/>
                  </a:lnTo>
                  <a:lnTo>
                    <a:pt x="24987" y="3736"/>
                  </a:lnTo>
                  <a:lnTo>
                    <a:pt x="25162" y="3431"/>
                  </a:lnTo>
                  <a:lnTo>
                    <a:pt x="25336" y="3140"/>
                  </a:lnTo>
                  <a:lnTo>
                    <a:pt x="25496" y="2835"/>
                  </a:lnTo>
                  <a:lnTo>
                    <a:pt x="25627" y="2530"/>
                  </a:lnTo>
                  <a:lnTo>
                    <a:pt x="25743" y="2225"/>
                  </a:lnTo>
                  <a:lnTo>
                    <a:pt x="25860" y="1919"/>
                  </a:lnTo>
                  <a:lnTo>
                    <a:pt x="25947" y="1629"/>
                  </a:lnTo>
                  <a:lnTo>
                    <a:pt x="26005" y="132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78" name="Google Shape;928;p28">
              <a:extLst>
                <a:ext uri="{FF2B5EF4-FFF2-40B4-BE49-F238E27FC236}">
                  <a16:creationId xmlns:a16="http://schemas.microsoft.com/office/drawing/2014/main" id="{D6EE237D-2743-42D5-83A6-E14B4B6CF503}"/>
                </a:ext>
              </a:extLst>
            </p:cNvPr>
            <p:cNvSpPr/>
            <p:nvPr/>
          </p:nvSpPr>
          <p:spPr>
            <a:xfrm>
              <a:off x="2335779" y="1461947"/>
              <a:ext cx="335438" cy="397020"/>
            </a:xfrm>
            <a:custGeom>
              <a:avLst/>
              <a:gdLst/>
              <a:ahLst/>
              <a:cxnLst/>
              <a:rect l="l" t="t" r="r" b="b"/>
              <a:pathLst>
                <a:path w="18607" h="22023" extrusionOk="0">
                  <a:moveTo>
                    <a:pt x="8272" y="1"/>
                  </a:moveTo>
                  <a:lnTo>
                    <a:pt x="8112" y="15"/>
                  </a:lnTo>
                  <a:lnTo>
                    <a:pt x="7966" y="44"/>
                  </a:lnTo>
                  <a:lnTo>
                    <a:pt x="7806" y="88"/>
                  </a:lnTo>
                  <a:lnTo>
                    <a:pt x="7661" y="131"/>
                  </a:lnTo>
                  <a:lnTo>
                    <a:pt x="7516" y="190"/>
                  </a:lnTo>
                  <a:lnTo>
                    <a:pt x="7239" y="335"/>
                  </a:lnTo>
                  <a:lnTo>
                    <a:pt x="6978" y="495"/>
                  </a:lnTo>
                  <a:lnTo>
                    <a:pt x="6745" y="684"/>
                  </a:lnTo>
                  <a:lnTo>
                    <a:pt x="6513" y="902"/>
                  </a:lnTo>
                  <a:lnTo>
                    <a:pt x="6295" y="1120"/>
                  </a:lnTo>
                  <a:lnTo>
                    <a:pt x="6091" y="1367"/>
                  </a:lnTo>
                  <a:lnTo>
                    <a:pt x="5902" y="1614"/>
                  </a:lnTo>
                  <a:lnTo>
                    <a:pt x="5713" y="1861"/>
                  </a:lnTo>
                  <a:lnTo>
                    <a:pt x="5204" y="2588"/>
                  </a:lnTo>
                  <a:lnTo>
                    <a:pt x="4943" y="2951"/>
                  </a:lnTo>
                  <a:lnTo>
                    <a:pt x="4797" y="3126"/>
                  </a:lnTo>
                  <a:lnTo>
                    <a:pt x="4652" y="3286"/>
                  </a:lnTo>
                  <a:lnTo>
                    <a:pt x="4507" y="3431"/>
                  </a:lnTo>
                  <a:lnTo>
                    <a:pt x="4347" y="3576"/>
                  </a:lnTo>
                  <a:lnTo>
                    <a:pt x="4172" y="3707"/>
                  </a:lnTo>
                  <a:lnTo>
                    <a:pt x="3998" y="3824"/>
                  </a:lnTo>
                  <a:lnTo>
                    <a:pt x="3824" y="3925"/>
                  </a:lnTo>
                  <a:lnTo>
                    <a:pt x="3635" y="4012"/>
                  </a:lnTo>
                  <a:lnTo>
                    <a:pt x="3431" y="4085"/>
                  </a:lnTo>
                  <a:lnTo>
                    <a:pt x="3228" y="4129"/>
                  </a:lnTo>
                  <a:lnTo>
                    <a:pt x="3039" y="4143"/>
                  </a:lnTo>
                  <a:lnTo>
                    <a:pt x="2646" y="4143"/>
                  </a:lnTo>
                  <a:lnTo>
                    <a:pt x="2457" y="4129"/>
                  </a:lnTo>
                  <a:lnTo>
                    <a:pt x="2050" y="4100"/>
                  </a:lnTo>
                  <a:lnTo>
                    <a:pt x="1658" y="4056"/>
                  </a:lnTo>
                  <a:lnTo>
                    <a:pt x="1294" y="4056"/>
                  </a:lnTo>
                  <a:lnTo>
                    <a:pt x="1105" y="4071"/>
                  </a:lnTo>
                  <a:lnTo>
                    <a:pt x="945" y="4100"/>
                  </a:lnTo>
                  <a:lnTo>
                    <a:pt x="771" y="4158"/>
                  </a:lnTo>
                  <a:lnTo>
                    <a:pt x="626" y="4231"/>
                  </a:lnTo>
                  <a:lnTo>
                    <a:pt x="480" y="4332"/>
                  </a:lnTo>
                  <a:lnTo>
                    <a:pt x="349" y="4449"/>
                  </a:lnTo>
                  <a:lnTo>
                    <a:pt x="262" y="4565"/>
                  </a:lnTo>
                  <a:lnTo>
                    <a:pt x="204" y="4696"/>
                  </a:lnTo>
                  <a:lnTo>
                    <a:pt x="146" y="4812"/>
                  </a:lnTo>
                  <a:lnTo>
                    <a:pt x="117" y="4943"/>
                  </a:lnTo>
                  <a:lnTo>
                    <a:pt x="102" y="5088"/>
                  </a:lnTo>
                  <a:lnTo>
                    <a:pt x="88" y="5219"/>
                  </a:lnTo>
                  <a:lnTo>
                    <a:pt x="102" y="5364"/>
                  </a:lnTo>
                  <a:lnTo>
                    <a:pt x="117" y="5510"/>
                  </a:lnTo>
                  <a:lnTo>
                    <a:pt x="146" y="5655"/>
                  </a:lnTo>
                  <a:lnTo>
                    <a:pt x="190" y="5800"/>
                  </a:lnTo>
                  <a:lnTo>
                    <a:pt x="291" y="6091"/>
                  </a:lnTo>
                  <a:lnTo>
                    <a:pt x="408" y="6367"/>
                  </a:lnTo>
                  <a:lnTo>
                    <a:pt x="553" y="6643"/>
                  </a:lnTo>
                  <a:lnTo>
                    <a:pt x="684" y="6905"/>
                  </a:lnTo>
                  <a:lnTo>
                    <a:pt x="815" y="7181"/>
                  </a:lnTo>
                  <a:lnTo>
                    <a:pt x="916" y="7472"/>
                  </a:lnTo>
                  <a:lnTo>
                    <a:pt x="1004" y="7763"/>
                  </a:lnTo>
                  <a:lnTo>
                    <a:pt x="1033" y="7908"/>
                  </a:lnTo>
                  <a:lnTo>
                    <a:pt x="1047" y="8039"/>
                  </a:lnTo>
                  <a:lnTo>
                    <a:pt x="1047" y="8184"/>
                  </a:lnTo>
                  <a:lnTo>
                    <a:pt x="1033" y="8315"/>
                  </a:lnTo>
                  <a:lnTo>
                    <a:pt x="1004" y="8460"/>
                  </a:lnTo>
                  <a:lnTo>
                    <a:pt x="974" y="8591"/>
                  </a:lnTo>
                  <a:lnTo>
                    <a:pt x="916" y="8708"/>
                  </a:lnTo>
                  <a:lnTo>
                    <a:pt x="829" y="8838"/>
                  </a:lnTo>
                  <a:lnTo>
                    <a:pt x="713" y="8984"/>
                  </a:lnTo>
                  <a:lnTo>
                    <a:pt x="567" y="9115"/>
                  </a:lnTo>
                  <a:lnTo>
                    <a:pt x="437" y="9245"/>
                  </a:lnTo>
                  <a:lnTo>
                    <a:pt x="291" y="9376"/>
                  </a:lnTo>
                  <a:lnTo>
                    <a:pt x="233" y="9463"/>
                  </a:lnTo>
                  <a:lnTo>
                    <a:pt x="175" y="9551"/>
                  </a:lnTo>
                  <a:lnTo>
                    <a:pt x="88" y="9740"/>
                  </a:lnTo>
                  <a:lnTo>
                    <a:pt x="30" y="9929"/>
                  </a:lnTo>
                  <a:lnTo>
                    <a:pt x="1" y="10132"/>
                  </a:lnTo>
                  <a:lnTo>
                    <a:pt x="1" y="10350"/>
                  </a:lnTo>
                  <a:lnTo>
                    <a:pt x="30" y="10554"/>
                  </a:lnTo>
                  <a:lnTo>
                    <a:pt x="88" y="10757"/>
                  </a:lnTo>
                  <a:lnTo>
                    <a:pt x="131" y="10844"/>
                  </a:lnTo>
                  <a:lnTo>
                    <a:pt x="190" y="10932"/>
                  </a:lnTo>
                  <a:lnTo>
                    <a:pt x="320" y="11121"/>
                  </a:lnTo>
                  <a:lnTo>
                    <a:pt x="451" y="11310"/>
                  </a:lnTo>
                  <a:lnTo>
                    <a:pt x="626" y="11498"/>
                  </a:lnTo>
                  <a:lnTo>
                    <a:pt x="800" y="11658"/>
                  </a:lnTo>
                  <a:lnTo>
                    <a:pt x="887" y="11731"/>
                  </a:lnTo>
                  <a:lnTo>
                    <a:pt x="974" y="11804"/>
                  </a:lnTo>
                  <a:lnTo>
                    <a:pt x="1076" y="11847"/>
                  </a:lnTo>
                  <a:lnTo>
                    <a:pt x="1178" y="11891"/>
                  </a:lnTo>
                  <a:lnTo>
                    <a:pt x="1265" y="11920"/>
                  </a:lnTo>
                  <a:lnTo>
                    <a:pt x="1367" y="11935"/>
                  </a:lnTo>
                  <a:lnTo>
                    <a:pt x="1469" y="11935"/>
                  </a:lnTo>
                  <a:lnTo>
                    <a:pt x="1570" y="11920"/>
                  </a:lnTo>
                  <a:lnTo>
                    <a:pt x="1759" y="12487"/>
                  </a:lnTo>
                  <a:lnTo>
                    <a:pt x="1948" y="13068"/>
                  </a:lnTo>
                  <a:lnTo>
                    <a:pt x="2108" y="13650"/>
                  </a:lnTo>
                  <a:lnTo>
                    <a:pt x="2268" y="14231"/>
                  </a:lnTo>
                  <a:lnTo>
                    <a:pt x="2399" y="14813"/>
                  </a:lnTo>
                  <a:lnTo>
                    <a:pt x="2530" y="15409"/>
                  </a:lnTo>
                  <a:lnTo>
                    <a:pt x="2646" y="16005"/>
                  </a:lnTo>
                  <a:lnTo>
                    <a:pt x="2748" y="16601"/>
                  </a:lnTo>
                  <a:lnTo>
                    <a:pt x="2835" y="17211"/>
                  </a:lnTo>
                  <a:lnTo>
                    <a:pt x="2908" y="17822"/>
                  </a:lnTo>
                  <a:lnTo>
                    <a:pt x="2966" y="18432"/>
                  </a:lnTo>
                  <a:lnTo>
                    <a:pt x="3024" y="19043"/>
                  </a:lnTo>
                  <a:lnTo>
                    <a:pt x="3111" y="20264"/>
                  </a:lnTo>
                  <a:lnTo>
                    <a:pt x="3184" y="21485"/>
                  </a:lnTo>
                  <a:lnTo>
                    <a:pt x="3242" y="21557"/>
                  </a:lnTo>
                  <a:lnTo>
                    <a:pt x="3315" y="21630"/>
                  </a:lnTo>
                  <a:lnTo>
                    <a:pt x="3387" y="21688"/>
                  </a:lnTo>
                  <a:lnTo>
                    <a:pt x="3475" y="21746"/>
                  </a:lnTo>
                  <a:lnTo>
                    <a:pt x="3664" y="21848"/>
                  </a:lnTo>
                  <a:lnTo>
                    <a:pt x="3882" y="21921"/>
                  </a:lnTo>
                  <a:lnTo>
                    <a:pt x="4114" y="21964"/>
                  </a:lnTo>
                  <a:lnTo>
                    <a:pt x="4361" y="22008"/>
                  </a:lnTo>
                  <a:lnTo>
                    <a:pt x="4623" y="22023"/>
                  </a:lnTo>
                  <a:lnTo>
                    <a:pt x="4899" y="22023"/>
                  </a:lnTo>
                  <a:lnTo>
                    <a:pt x="5175" y="22008"/>
                  </a:lnTo>
                  <a:lnTo>
                    <a:pt x="5437" y="21979"/>
                  </a:lnTo>
                  <a:lnTo>
                    <a:pt x="5713" y="21935"/>
                  </a:lnTo>
                  <a:lnTo>
                    <a:pt x="5975" y="21877"/>
                  </a:lnTo>
                  <a:lnTo>
                    <a:pt x="6207" y="21819"/>
                  </a:lnTo>
                  <a:lnTo>
                    <a:pt x="6440" y="21732"/>
                  </a:lnTo>
                  <a:lnTo>
                    <a:pt x="6643" y="21645"/>
                  </a:lnTo>
                  <a:lnTo>
                    <a:pt x="6818" y="21557"/>
                  </a:lnTo>
                  <a:lnTo>
                    <a:pt x="6978" y="21456"/>
                  </a:lnTo>
                  <a:lnTo>
                    <a:pt x="7123" y="21339"/>
                  </a:lnTo>
                  <a:lnTo>
                    <a:pt x="7269" y="21223"/>
                  </a:lnTo>
                  <a:lnTo>
                    <a:pt x="7399" y="21107"/>
                  </a:lnTo>
                  <a:lnTo>
                    <a:pt x="7530" y="20961"/>
                  </a:lnTo>
                  <a:lnTo>
                    <a:pt x="7661" y="20831"/>
                  </a:lnTo>
                  <a:lnTo>
                    <a:pt x="7879" y="20525"/>
                  </a:lnTo>
                  <a:lnTo>
                    <a:pt x="8083" y="20220"/>
                  </a:lnTo>
                  <a:lnTo>
                    <a:pt x="8272" y="19886"/>
                  </a:lnTo>
                  <a:lnTo>
                    <a:pt x="8446" y="19551"/>
                  </a:lnTo>
                  <a:lnTo>
                    <a:pt x="8606" y="19203"/>
                  </a:lnTo>
                  <a:lnTo>
                    <a:pt x="8911" y="18519"/>
                  </a:lnTo>
                  <a:lnTo>
                    <a:pt x="9071" y="18170"/>
                  </a:lnTo>
                  <a:lnTo>
                    <a:pt x="9231" y="17822"/>
                  </a:lnTo>
                  <a:lnTo>
                    <a:pt x="9405" y="17487"/>
                  </a:lnTo>
                  <a:lnTo>
                    <a:pt x="9594" y="17168"/>
                  </a:lnTo>
                  <a:lnTo>
                    <a:pt x="9798" y="16862"/>
                  </a:lnTo>
                  <a:lnTo>
                    <a:pt x="10030" y="16572"/>
                  </a:lnTo>
                  <a:lnTo>
                    <a:pt x="10147" y="16426"/>
                  </a:lnTo>
                  <a:lnTo>
                    <a:pt x="10277" y="16310"/>
                  </a:lnTo>
                  <a:lnTo>
                    <a:pt x="10423" y="16179"/>
                  </a:lnTo>
                  <a:lnTo>
                    <a:pt x="10554" y="16063"/>
                  </a:lnTo>
                  <a:lnTo>
                    <a:pt x="10859" y="15859"/>
                  </a:lnTo>
                  <a:lnTo>
                    <a:pt x="11179" y="15670"/>
                  </a:lnTo>
                  <a:lnTo>
                    <a:pt x="11498" y="15525"/>
                  </a:lnTo>
                  <a:lnTo>
                    <a:pt x="11847" y="15394"/>
                  </a:lnTo>
                  <a:lnTo>
                    <a:pt x="12196" y="15307"/>
                  </a:lnTo>
                  <a:lnTo>
                    <a:pt x="12560" y="15249"/>
                  </a:lnTo>
                  <a:lnTo>
                    <a:pt x="12923" y="15205"/>
                  </a:lnTo>
                  <a:lnTo>
                    <a:pt x="13286" y="15205"/>
                  </a:lnTo>
                  <a:lnTo>
                    <a:pt x="13664" y="15234"/>
                  </a:lnTo>
                  <a:lnTo>
                    <a:pt x="14013" y="15292"/>
                  </a:lnTo>
                  <a:lnTo>
                    <a:pt x="14377" y="15380"/>
                  </a:lnTo>
                  <a:lnTo>
                    <a:pt x="14711" y="15496"/>
                  </a:lnTo>
                  <a:lnTo>
                    <a:pt x="14885" y="15569"/>
                  </a:lnTo>
                  <a:lnTo>
                    <a:pt x="15045" y="15656"/>
                  </a:lnTo>
                  <a:lnTo>
                    <a:pt x="15205" y="15743"/>
                  </a:lnTo>
                  <a:lnTo>
                    <a:pt x="15365" y="15845"/>
                  </a:lnTo>
                  <a:lnTo>
                    <a:pt x="15787" y="16150"/>
                  </a:lnTo>
                  <a:lnTo>
                    <a:pt x="16019" y="16281"/>
                  </a:lnTo>
                  <a:lnTo>
                    <a:pt x="16135" y="16339"/>
                  </a:lnTo>
                  <a:lnTo>
                    <a:pt x="16266" y="16383"/>
                  </a:lnTo>
                  <a:lnTo>
                    <a:pt x="16383" y="16412"/>
                  </a:lnTo>
                  <a:lnTo>
                    <a:pt x="16528" y="16426"/>
                  </a:lnTo>
                  <a:lnTo>
                    <a:pt x="16659" y="16412"/>
                  </a:lnTo>
                  <a:lnTo>
                    <a:pt x="16790" y="16397"/>
                  </a:lnTo>
                  <a:lnTo>
                    <a:pt x="16906" y="16353"/>
                  </a:lnTo>
                  <a:lnTo>
                    <a:pt x="17022" y="16295"/>
                  </a:lnTo>
                  <a:lnTo>
                    <a:pt x="17124" y="16208"/>
                  </a:lnTo>
                  <a:lnTo>
                    <a:pt x="17197" y="16106"/>
                  </a:lnTo>
                  <a:lnTo>
                    <a:pt x="17240" y="15990"/>
                  </a:lnTo>
                  <a:lnTo>
                    <a:pt x="17269" y="15874"/>
                  </a:lnTo>
                  <a:lnTo>
                    <a:pt x="17269" y="15758"/>
                  </a:lnTo>
                  <a:lnTo>
                    <a:pt x="17255" y="15641"/>
                  </a:lnTo>
                  <a:lnTo>
                    <a:pt x="17226" y="15510"/>
                  </a:lnTo>
                  <a:lnTo>
                    <a:pt x="17182" y="15394"/>
                  </a:lnTo>
                  <a:lnTo>
                    <a:pt x="17095" y="15132"/>
                  </a:lnTo>
                  <a:lnTo>
                    <a:pt x="16993" y="14885"/>
                  </a:lnTo>
                  <a:lnTo>
                    <a:pt x="16949" y="14769"/>
                  </a:lnTo>
                  <a:lnTo>
                    <a:pt x="16920" y="14638"/>
                  </a:lnTo>
                  <a:lnTo>
                    <a:pt x="16906" y="14522"/>
                  </a:lnTo>
                  <a:lnTo>
                    <a:pt x="16906" y="14391"/>
                  </a:lnTo>
                  <a:lnTo>
                    <a:pt x="16935" y="14275"/>
                  </a:lnTo>
                  <a:lnTo>
                    <a:pt x="16979" y="14173"/>
                  </a:lnTo>
                  <a:lnTo>
                    <a:pt x="17037" y="14086"/>
                  </a:lnTo>
                  <a:lnTo>
                    <a:pt x="17095" y="14013"/>
                  </a:lnTo>
                  <a:lnTo>
                    <a:pt x="17167" y="13955"/>
                  </a:lnTo>
                  <a:lnTo>
                    <a:pt x="17255" y="13897"/>
                  </a:lnTo>
                  <a:lnTo>
                    <a:pt x="17429" y="13824"/>
                  </a:lnTo>
                  <a:lnTo>
                    <a:pt x="17633" y="13752"/>
                  </a:lnTo>
                  <a:lnTo>
                    <a:pt x="17836" y="13693"/>
                  </a:lnTo>
                  <a:lnTo>
                    <a:pt x="18040" y="13621"/>
                  </a:lnTo>
                  <a:lnTo>
                    <a:pt x="18127" y="13592"/>
                  </a:lnTo>
                  <a:lnTo>
                    <a:pt x="18214" y="13534"/>
                  </a:lnTo>
                  <a:lnTo>
                    <a:pt x="18301" y="13475"/>
                  </a:lnTo>
                  <a:lnTo>
                    <a:pt x="18374" y="13417"/>
                  </a:lnTo>
                  <a:lnTo>
                    <a:pt x="18447" y="13330"/>
                  </a:lnTo>
                  <a:lnTo>
                    <a:pt x="18490" y="13257"/>
                  </a:lnTo>
                  <a:lnTo>
                    <a:pt x="18534" y="13170"/>
                  </a:lnTo>
                  <a:lnTo>
                    <a:pt x="18563" y="13068"/>
                  </a:lnTo>
                  <a:lnTo>
                    <a:pt x="18577" y="12981"/>
                  </a:lnTo>
                  <a:lnTo>
                    <a:pt x="18592" y="12879"/>
                  </a:lnTo>
                  <a:lnTo>
                    <a:pt x="18577" y="12778"/>
                  </a:lnTo>
                  <a:lnTo>
                    <a:pt x="18563" y="12676"/>
                  </a:lnTo>
                  <a:lnTo>
                    <a:pt x="18519" y="12472"/>
                  </a:lnTo>
                  <a:lnTo>
                    <a:pt x="18447" y="12269"/>
                  </a:lnTo>
                  <a:lnTo>
                    <a:pt x="18345" y="12080"/>
                  </a:lnTo>
                  <a:lnTo>
                    <a:pt x="18229" y="11905"/>
                  </a:lnTo>
                  <a:lnTo>
                    <a:pt x="17967" y="11571"/>
                  </a:lnTo>
                  <a:lnTo>
                    <a:pt x="17836" y="11411"/>
                  </a:lnTo>
                  <a:lnTo>
                    <a:pt x="17705" y="11237"/>
                  </a:lnTo>
                  <a:lnTo>
                    <a:pt x="17589" y="11062"/>
                  </a:lnTo>
                  <a:lnTo>
                    <a:pt x="17502" y="10888"/>
                  </a:lnTo>
                  <a:lnTo>
                    <a:pt x="17429" y="10699"/>
                  </a:lnTo>
                  <a:lnTo>
                    <a:pt x="17400" y="10597"/>
                  </a:lnTo>
                  <a:lnTo>
                    <a:pt x="17386" y="10496"/>
                  </a:lnTo>
                  <a:lnTo>
                    <a:pt x="17386" y="10307"/>
                  </a:lnTo>
                  <a:lnTo>
                    <a:pt x="17415" y="10118"/>
                  </a:lnTo>
                  <a:lnTo>
                    <a:pt x="17473" y="9929"/>
                  </a:lnTo>
                  <a:lnTo>
                    <a:pt x="17545" y="9754"/>
                  </a:lnTo>
                  <a:lnTo>
                    <a:pt x="17633" y="9580"/>
                  </a:lnTo>
                  <a:lnTo>
                    <a:pt x="17734" y="9420"/>
                  </a:lnTo>
                  <a:lnTo>
                    <a:pt x="17982" y="9086"/>
                  </a:lnTo>
                  <a:lnTo>
                    <a:pt x="18214" y="8751"/>
                  </a:lnTo>
                  <a:lnTo>
                    <a:pt x="18330" y="8577"/>
                  </a:lnTo>
                  <a:lnTo>
                    <a:pt x="18418" y="8402"/>
                  </a:lnTo>
                  <a:lnTo>
                    <a:pt x="18505" y="8228"/>
                  </a:lnTo>
                  <a:lnTo>
                    <a:pt x="18563" y="8039"/>
                  </a:lnTo>
                  <a:lnTo>
                    <a:pt x="18607" y="7850"/>
                  </a:lnTo>
                  <a:lnTo>
                    <a:pt x="18607" y="7661"/>
                  </a:lnTo>
                  <a:lnTo>
                    <a:pt x="18592" y="7501"/>
                  </a:lnTo>
                  <a:lnTo>
                    <a:pt x="18563" y="7341"/>
                  </a:lnTo>
                  <a:lnTo>
                    <a:pt x="18505" y="7210"/>
                  </a:lnTo>
                  <a:lnTo>
                    <a:pt x="18432" y="7065"/>
                  </a:lnTo>
                  <a:lnTo>
                    <a:pt x="18345" y="6934"/>
                  </a:lnTo>
                  <a:lnTo>
                    <a:pt x="18243" y="6818"/>
                  </a:lnTo>
                  <a:lnTo>
                    <a:pt x="18127" y="6702"/>
                  </a:lnTo>
                  <a:lnTo>
                    <a:pt x="17996" y="6600"/>
                  </a:lnTo>
                  <a:lnTo>
                    <a:pt x="17865" y="6498"/>
                  </a:lnTo>
                  <a:lnTo>
                    <a:pt x="17720" y="6396"/>
                  </a:lnTo>
                  <a:lnTo>
                    <a:pt x="17429" y="6236"/>
                  </a:lnTo>
                  <a:lnTo>
                    <a:pt x="17109" y="6077"/>
                  </a:lnTo>
                  <a:lnTo>
                    <a:pt x="16804" y="5946"/>
                  </a:lnTo>
                  <a:lnTo>
                    <a:pt x="16484" y="5815"/>
                  </a:lnTo>
                  <a:lnTo>
                    <a:pt x="16179" y="5670"/>
                  </a:lnTo>
                  <a:lnTo>
                    <a:pt x="15874" y="5495"/>
                  </a:lnTo>
                  <a:lnTo>
                    <a:pt x="15743" y="5393"/>
                  </a:lnTo>
                  <a:lnTo>
                    <a:pt x="15598" y="5292"/>
                  </a:lnTo>
                  <a:lnTo>
                    <a:pt x="15481" y="5175"/>
                  </a:lnTo>
                  <a:lnTo>
                    <a:pt x="15365" y="5059"/>
                  </a:lnTo>
                  <a:lnTo>
                    <a:pt x="15263" y="4943"/>
                  </a:lnTo>
                  <a:lnTo>
                    <a:pt x="15191" y="4812"/>
                  </a:lnTo>
                  <a:lnTo>
                    <a:pt x="15118" y="4667"/>
                  </a:lnTo>
                  <a:lnTo>
                    <a:pt x="15060" y="4521"/>
                  </a:lnTo>
                  <a:lnTo>
                    <a:pt x="15031" y="4376"/>
                  </a:lnTo>
                  <a:lnTo>
                    <a:pt x="15016" y="4216"/>
                  </a:lnTo>
                  <a:lnTo>
                    <a:pt x="15031" y="4114"/>
                  </a:lnTo>
                  <a:lnTo>
                    <a:pt x="15045" y="3998"/>
                  </a:lnTo>
                  <a:lnTo>
                    <a:pt x="15089" y="3794"/>
                  </a:lnTo>
                  <a:lnTo>
                    <a:pt x="15147" y="3591"/>
                  </a:lnTo>
                  <a:lnTo>
                    <a:pt x="15220" y="3387"/>
                  </a:lnTo>
                  <a:lnTo>
                    <a:pt x="15278" y="3184"/>
                  </a:lnTo>
                  <a:lnTo>
                    <a:pt x="15336" y="2980"/>
                  </a:lnTo>
                  <a:lnTo>
                    <a:pt x="15350" y="2762"/>
                  </a:lnTo>
                  <a:lnTo>
                    <a:pt x="15350" y="2661"/>
                  </a:lnTo>
                  <a:lnTo>
                    <a:pt x="15336" y="2559"/>
                  </a:lnTo>
                  <a:lnTo>
                    <a:pt x="15307" y="2399"/>
                  </a:lnTo>
                  <a:lnTo>
                    <a:pt x="15234" y="2268"/>
                  </a:lnTo>
                  <a:lnTo>
                    <a:pt x="15147" y="2137"/>
                  </a:lnTo>
                  <a:lnTo>
                    <a:pt x="15045" y="2036"/>
                  </a:lnTo>
                  <a:lnTo>
                    <a:pt x="14929" y="1948"/>
                  </a:lnTo>
                  <a:lnTo>
                    <a:pt x="14798" y="1861"/>
                  </a:lnTo>
                  <a:lnTo>
                    <a:pt x="14653" y="1803"/>
                  </a:lnTo>
                  <a:lnTo>
                    <a:pt x="14493" y="1745"/>
                  </a:lnTo>
                  <a:lnTo>
                    <a:pt x="14333" y="1701"/>
                  </a:lnTo>
                  <a:lnTo>
                    <a:pt x="14159" y="1687"/>
                  </a:lnTo>
                  <a:lnTo>
                    <a:pt x="13984" y="1672"/>
                  </a:lnTo>
                  <a:lnTo>
                    <a:pt x="13810" y="1658"/>
                  </a:lnTo>
                  <a:lnTo>
                    <a:pt x="13621" y="1672"/>
                  </a:lnTo>
                  <a:lnTo>
                    <a:pt x="13446" y="1687"/>
                  </a:lnTo>
                  <a:lnTo>
                    <a:pt x="13286" y="1716"/>
                  </a:lnTo>
                  <a:lnTo>
                    <a:pt x="13112" y="1745"/>
                  </a:lnTo>
                  <a:lnTo>
                    <a:pt x="12443" y="1905"/>
                  </a:lnTo>
                  <a:lnTo>
                    <a:pt x="12094" y="1977"/>
                  </a:lnTo>
                  <a:lnTo>
                    <a:pt x="11760" y="2007"/>
                  </a:lnTo>
                  <a:lnTo>
                    <a:pt x="11600" y="2021"/>
                  </a:lnTo>
                  <a:lnTo>
                    <a:pt x="11426" y="2007"/>
                  </a:lnTo>
                  <a:lnTo>
                    <a:pt x="11266" y="1992"/>
                  </a:lnTo>
                  <a:lnTo>
                    <a:pt x="11121" y="1963"/>
                  </a:lnTo>
                  <a:lnTo>
                    <a:pt x="10975" y="1919"/>
                  </a:lnTo>
                  <a:lnTo>
                    <a:pt x="10830" y="1861"/>
                  </a:lnTo>
                  <a:lnTo>
                    <a:pt x="10684" y="1774"/>
                  </a:lnTo>
                  <a:lnTo>
                    <a:pt x="10568" y="1672"/>
                  </a:lnTo>
                  <a:lnTo>
                    <a:pt x="10452" y="1556"/>
                  </a:lnTo>
                  <a:lnTo>
                    <a:pt x="10350" y="1425"/>
                  </a:lnTo>
                  <a:lnTo>
                    <a:pt x="10248" y="1280"/>
                  </a:lnTo>
                  <a:lnTo>
                    <a:pt x="10161" y="1134"/>
                  </a:lnTo>
                  <a:lnTo>
                    <a:pt x="10001" y="844"/>
                  </a:lnTo>
                  <a:lnTo>
                    <a:pt x="9900" y="698"/>
                  </a:lnTo>
                  <a:lnTo>
                    <a:pt x="9798" y="567"/>
                  </a:lnTo>
                  <a:lnTo>
                    <a:pt x="9696" y="451"/>
                  </a:lnTo>
                  <a:lnTo>
                    <a:pt x="9580" y="349"/>
                  </a:lnTo>
                  <a:lnTo>
                    <a:pt x="9463" y="262"/>
                  </a:lnTo>
                  <a:lnTo>
                    <a:pt x="9318" y="190"/>
                  </a:lnTo>
                  <a:lnTo>
                    <a:pt x="9187" y="131"/>
                  </a:lnTo>
                  <a:lnTo>
                    <a:pt x="9042" y="88"/>
                  </a:lnTo>
                  <a:lnTo>
                    <a:pt x="8897" y="44"/>
                  </a:lnTo>
                  <a:lnTo>
                    <a:pt x="8737" y="15"/>
                  </a:lnTo>
                  <a:lnTo>
                    <a:pt x="85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79" name="Google Shape;929;p28">
              <a:extLst>
                <a:ext uri="{FF2B5EF4-FFF2-40B4-BE49-F238E27FC236}">
                  <a16:creationId xmlns:a16="http://schemas.microsoft.com/office/drawing/2014/main" id="{00C4AAFB-75AE-4F01-A732-3EDCC543A95F}"/>
                </a:ext>
              </a:extLst>
            </p:cNvPr>
            <p:cNvSpPr/>
            <p:nvPr/>
          </p:nvSpPr>
          <p:spPr>
            <a:xfrm>
              <a:off x="2151556" y="1937819"/>
              <a:ext cx="617658" cy="1075467"/>
            </a:xfrm>
            <a:custGeom>
              <a:avLst/>
              <a:gdLst/>
              <a:ahLst/>
              <a:cxnLst/>
              <a:rect l="l" t="t" r="r" b="b"/>
              <a:pathLst>
                <a:path w="34262" h="59657" extrusionOk="0">
                  <a:moveTo>
                    <a:pt x="17415" y="1"/>
                  </a:moveTo>
                  <a:lnTo>
                    <a:pt x="16572" y="30"/>
                  </a:lnTo>
                  <a:lnTo>
                    <a:pt x="15743" y="59"/>
                  </a:lnTo>
                  <a:lnTo>
                    <a:pt x="14973" y="117"/>
                  </a:lnTo>
                  <a:lnTo>
                    <a:pt x="14217" y="190"/>
                  </a:lnTo>
                  <a:lnTo>
                    <a:pt x="13461" y="277"/>
                  </a:lnTo>
                  <a:lnTo>
                    <a:pt x="12691" y="379"/>
                  </a:lnTo>
                  <a:lnTo>
                    <a:pt x="11935" y="495"/>
                  </a:lnTo>
                  <a:lnTo>
                    <a:pt x="11193" y="626"/>
                  </a:lnTo>
                  <a:lnTo>
                    <a:pt x="10438" y="757"/>
                  </a:lnTo>
                  <a:lnTo>
                    <a:pt x="9682" y="917"/>
                  </a:lnTo>
                  <a:lnTo>
                    <a:pt x="8940" y="1076"/>
                  </a:lnTo>
                  <a:lnTo>
                    <a:pt x="8185" y="1251"/>
                  </a:lnTo>
                  <a:lnTo>
                    <a:pt x="7443" y="1440"/>
                  </a:lnTo>
                  <a:lnTo>
                    <a:pt x="6702" y="1629"/>
                  </a:lnTo>
                  <a:lnTo>
                    <a:pt x="5961" y="1832"/>
                  </a:lnTo>
                  <a:lnTo>
                    <a:pt x="5234" y="2050"/>
                  </a:lnTo>
                  <a:lnTo>
                    <a:pt x="3766" y="2501"/>
                  </a:lnTo>
                  <a:lnTo>
                    <a:pt x="3519" y="2588"/>
                  </a:lnTo>
                  <a:lnTo>
                    <a:pt x="3286" y="2675"/>
                  </a:lnTo>
                  <a:lnTo>
                    <a:pt x="3068" y="2777"/>
                  </a:lnTo>
                  <a:lnTo>
                    <a:pt x="2850" y="2893"/>
                  </a:lnTo>
                  <a:lnTo>
                    <a:pt x="2632" y="3010"/>
                  </a:lnTo>
                  <a:lnTo>
                    <a:pt x="2428" y="3141"/>
                  </a:lnTo>
                  <a:lnTo>
                    <a:pt x="2239" y="3271"/>
                  </a:lnTo>
                  <a:lnTo>
                    <a:pt x="2050" y="3417"/>
                  </a:lnTo>
                  <a:lnTo>
                    <a:pt x="1861" y="3577"/>
                  </a:lnTo>
                  <a:lnTo>
                    <a:pt x="1687" y="3737"/>
                  </a:lnTo>
                  <a:lnTo>
                    <a:pt x="1513" y="3896"/>
                  </a:lnTo>
                  <a:lnTo>
                    <a:pt x="1353" y="4071"/>
                  </a:lnTo>
                  <a:lnTo>
                    <a:pt x="1207" y="4260"/>
                  </a:lnTo>
                  <a:lnTo>
                    <a:pt x="1062" y="4449"/>
                  </a:lnTo>
                  <a:lnTo>
                    <a:pt x="931" y="4638"/>
                  </a:lnTo>
                  <a:lnTo>
                    <a:pt x="800" y="4841"/>
                  </a:lnTo>
                  <a:lnTo>
                    <a:pt x="684" y="5045"/>
                  </a:lnTo>
                  <a:lnTo>
                    <a:pt x="568" y="5248"/>
                  </a:lnTo>
                  <a:lnTo>
                    <a:pt x="466" y="5466"/>
                  </a:lnTo>
                  <a:lnTo>
                    <a:pt x="379" y="5684"/>
                  </a:lnTo>
                  <a:lnTo>
                    <a:pt x="306" y="5902"/>
                  </a:lnTo>
                  <a:lnTo>
                    <a:pt x="233" y="6135"/>
                  </a:lnTo>
                  <a:lnTo>
                    <a:pt x="161" y="6368"/>
                  </a:lnTo>
                  <a:lnTo>
                    <a:pt x="117" y="6600"/>
                  </a:lnTo>
                  <a:lnTo>
                    <a:pt x="73" y="6833"/>
                  </a:lnTo>
                  <a:lnTo>
                    <a:pt x="44" y="7080"/>
                  </a:lnTo>
                  <a:lnTo>
                    <a:pt x="15" y="7312"/>
                  </a:lnTo>
                  <a:lnTo>
                    <a:pt x="1" y="7560"/>
                  </a:lnTo>
                  <a:lnTo>
                    <a:pt x="1" y="7807"/>
                  </a:lnTo>
                  <a:lnTo>
                    <a:pt x="15" y="8054"/>
                  </a:lnTo>
                  <a:lnTo>
                    <a:pt x="44" y="8301"/>
                  </a:lnTo>
                  <a:lnTo>
                    <a:pt x="73" y="8548"/>
                  </a:lnTo>
                  <a:lnTo>
                    <a:pt x="510" y="11397"/>
                  </a:lnTo>
                  <a:lnTo>
                    <a:pt x="902" y="14246"/>
                  </a:lnTo>
                  <a:lnTo>
                    <a:pt x="1280" y="17110"/>
                  </a:lnTo>
                  <a:lnTo>
                    <a:pt x="1600" y="19973"/>
                  </a:lnTo>
                  <a:lnTo>
                    <a:pt x="1905" y="22851"/>
                  </a:lnTo>
                  <a:lnTo>
                    <a:pt x="2167" y="25729"/>
                  </a:lnTo>
                  <a:lnTo>
                    <a:pt x="2283" y="27168"/>
                  </a:lnTo>
                  <a:lnTo>
                    <a:pt x="2399" y="28608"/>
                  </a:lnTo>
                  <a:lnTo>
                    <a:pt x="2501" y="30061"/>
                  </a:lnTo>
                  <a:lnTo>
                    <a:pt x="2588" y="31500"/>
                  </a:lnTo>
                  <a:lnTo>
                    <a:pt x="2675" y="32939"/>
                  </a:lnTo>
                  <a:lnTo>
                    <a:pt x="2748" y="34393"/>
                  </a:lnTo>
                  <a:lnTo>
                    <a:pt x="2821" y="35832"/>
                  </a:lnTo>
                  <a:lnTo>
                    <a:pt x="2879" y="37271"/>
                  </a:lnTo>
                  <a:lnTo>
                    <a:pt x="2923" y="38725"/>
                  </a:lnTo>
                  <a:lnTo>
                    <a:pt x="2966" y="40164"/>
                  </a:lnTo>
                  <a:lnTo>
                    <a:pt x="2995" y="41603"/>
                  </a:lnTo>
                  <a:lnTo>
                    <a:pt x="3010" y="43056"/>
                  </a:lnTo>
                  <a:lnTo>
                    <a:pt x="3024" y="44495"/>
                  </a:lnTo>
                  <a:lnTo>
                    <a:pt x="3024" y="45934"/>
                  </a:lnTo>
                  <a:lnTo>
                    <a:pt x="3024" y="47373"/>
                  </a:lnTo>
                  <a:lnTo>
                    <a:pt x="3010" y="48812"/>
                  </a:lnTo>
                  <a:lnTo>
                    <a:pt x="2981" y="50252"/>
                  </a:lnTo>
                  <a:lnTo>
                    <a:pt x="2952" y="51691"/>
                  </a:lnTo>
                  <a:lnTo>
                    <a:pt x="2908" y="53130"/>
                  </a:lnTo>
                  <a:lnTo>
                    <a:pt x="2850" y="54569"/>
                  </a:lnTo>
                  <a:lnTo>
                    <a:pt x="2835" y="54961"/>
                  </a:lnTo>
                  <a:lnTo>
                    <a:pt x="2835" y="55368"/>
                  </a:lnTo>
                  <a:lnTo>
                    <a:pt x="2850" y="55790"/>
                  </a:lnTo>
                  <a:lnTo>
                    <a:pt x="2864" y="55993"/>
                  </a:lnTo>
                  <a:lnTo>
                    <a:pt x="2893" y="56182"/>
                  </a:lnTo>
                  <a:lnTo>
                    <a:pt x="2937" y="56386"/>
                  </a:lnTo>
                  <a:lnTo>
                    <a:pt x="2981" y="56560"/>
                  </a:lnTo>
                  <a:lnTo>
                    <a:pt x="3053" y="56720"/>
                  </a:lnTo>
                  <a:lnTo>
                    <a:pt x="3141" y="56880"/>
                  </a:lnTo>
                  <a:lnTo>
                    <a:pt x="3242" y="57011"/>
                  </a:lnTo>
                  <a:lnTo>
                    <a:pt x="3359" y="57127"/>
                  </a:lnTo>
                  <a:lnTo>
                    <a:pt x="3504" y="57214"/>
                  </a:lnTo>
                  <a:lnTo>
                    <a:pt x="3678" y="57287"/>
                  </a:lnTo>
                  <a:lnTo>
                    <a:pt x="4507" y="57534"/>
                  </a:lnTo>
                  <a:lnTo>
                    <a:pt x="5350" y="57767"/>
                  </a:lnTo>
                  <a:lnTo>
                    <a:pt x="6222" y="57999"/>
                  </a:lnTo>
                  <a:lnTo>
                    <a:pt x="7109" y="58203"/>
                  </a:lnTo>
                  <a:lnTo>
                    <a:pt x="8010" y="58392"/>
                  </a:lnTo>
                  <a:lnTo>
                    <a:pt x="8940" y="58581"/>
                  </a:lnTo>
                  <a:lnTo>
                    <a:pt x="9871" y="58741"/>
                  </a:lnTo>
                  <a:lnTo>
                    <a:pt x="10816" y="58900"/>
                  </a:lnTo>
                  <a:lnTo>
                    <a:pt x="11760" y="59046"/>
                  </a:lnTo>
                  <a:lnTo>
                    <a:pt x="12720" y="59162"/>
                  </a:lnTo>
                  <a:lnTo>
                    <a:pt x="13694" y="59278"/>
                  </a:lnTo>
                  <a:lnTo>
                    <a:pt x="14668" y="59380"/>
                  </a:lnTo>
                  <a:lnTo>
                    <a:pt x="15641" y="59453"/>
                  </a:lnTo>
                  <a:lnTo>
                    <a:pt x="16630" y="59525"/>
                  </a:lnTo>
                  <a:lnTo>
                    <a:pt x="17618" y="59584"/>
                  </a:lnTo>
                  <a:lnTo>
                    <a:pt x="18607" y="59627"/>
                  </a:lnTo>
                  <a:lnTo>
                    <a:pt x="19581" y="59642"/>
                  </a:lnTo>
                  <a:lnTo>
                    <a:pt x="20569" y="59656"/>
                  </a:lnTo>
                  <a:lnTo>
                    <a:pt x="21543" y="59656"/>
                  </a:lnTo>
                  <a:lnTo>
                    <a:pt x="22517" y="59642"/>
                  </a:lnTo>
                  <a:lnTo>
                    <a:pt x="23476" y="59613"/>
                  </a:lnTo>
                  <a:lnTo>
                    <a:pt x="24436" y="59555"/>
                  </a:lnTo>
                  <a:lnTo>
                    <a:pt x="25381" y="59496"/>
                  </a:lnTo>
                  <a:lnTo>
                    <a:pt x="26311" y="59424"/>
                  </a:lnTo>
                  <a:lnTo>
                    <a:pt x="27241" y="59322"/>
                  </a:lnTo>
                  <a:lnTo>
                    <a:pt x="28142" y="59220"/>
                  </a:lnTo>
                  <a:lnTo>
                    <a:pt x="29029" y="59089"/>
                  </a:lnTo>
                  <a:lnTo>
                    <a:pt x="29916" y="58959"/>
                  </a:lnTo>
                  <a:lnTo>
                    <a:pt x="30773" y="58799"/>
                  </a:lnTo>
                  <a:lnTo>
                    <a:pt x="31602" y="58639"/>
                  </a:lnTo>
                  <a:lnTo>
                    <a:pt x="32416" y="58450"/>
                  </a:lnTo>
                  <a:lnTo>
                    <a:pt x="33215" y="58246"/>
                  </a:lnTo>
                  <a:lnTo>
                    <a:pt x="33390" y="58188"/>
                  </a:lnTo>
                  <a:lnTo>
                    <a:pt x="33550" y="58130"/>
                  </a:lnTo>
                  <a:lnTo>
                    <a:pt x="33695" y="58057"/>
                  </a:lnTo>
                  <a:lnTo>
                    <a:pt x="33826" y="57985"/>
                  </a:lnTo>
                  <a:lnTo>
                    <a:pt x="33928" y="57897"/>
                  </a:lnTo>
                  <a:lnTo>
                    <a:pt x="34015" y="57810"/>
                  </a:lnTo>
                  <a:lnTo>
                    <a:pt x="34088" y="57708"/>
                  </a:lnTo>
                  <a:lnTo>
                    <a:pt x="34146" y="57607"/>
                  </a:lnTo>
                  <a:lnTo>
                    <a:pt x="34189" y="57490"/>
                  </a:lnTo>
                  <a:lnTo>
                    <a:pt x="34233" y="57374"/>
                  </a:lnTo>
                  <a:lnTo>
                    <a:pt x="34247" y="57243"/>
                  </a:lnTo>
                  <a:lnTo>
                    <a:pt x="34262" y="57112"/>
                  </a:lnTo>
                  <a:lnTo>
                    <a:pt x="34262" y="56982"/>
                  </a:lnTo>
                  <a:lnTo>
                    <a:pt x="34247" y="56851"/>
                  </a:lnTo>
                  <a:lnTo>
                    <a:pt x="34204" y="56546"/>
                  </a:lnTo>
                  <a:lnTo>
                    <a:pt x="34131" y="56240"/>
                  </a:lnTo>
                  <a:lnTo>
                    <a:pt x="34058" y="55906"/>
                  </a:lnTo>
                  <a:lnTo>
                    <a:pt x="33870" y="55194"/>
                  </a:lnTo>
                  <a:lnTo>
                    <a:pt x="33782" y="54830"/>
                  </a:lnTo>
                  <a:lnTo>
                    <a:pt x="33724" y="54452"/>
                  </a:lnTo>
                  <a:lnTo>
                    <a:pt x="33666" y="54060"/>
                  </a:lnTo>
                  <a:lnTo>
                    <a:pt x="33651" y="53856"/>
                  </a:lnTo>
                  <a:lnTo>
                    <a:pt x="33651" y="53653"/>
                  </a:lnTo>
                  <a:lnTo>
                    <a:pt x="33651" y="50775"/>
                  </a:lnTo>
                  <a:lnTo>
                    <a:pt x="33637" y="47882"/>
                  </a:lnTo>
                  <a:lnTo>
                    <a:pt x="33608" y="44946"/>
                  </a:lnTo>
                  <a:lnTo>
                    <a:pt x="33550" y="42010"/>
                  </a:lnTo>
                  <a:lnTo>
                    <a:pt x="33492" y="39059"/>
                  </a:lnTo>
                  <a:lnTo>
                    <a:pt x="33419" y="36094"/>
                  </a:lnTo>
                  <a:lnTo>
                    <a:pt x="33332" y="33128"/>
                  </a:lnTo>
                  <a:lnTo>
                    <a:pt x="33244" y="30148"/>
                  </a:lnTo>
                  <a:lnTo>
                    <a:pt x="33128" y="27183"/>
                  </a:lnTo>
                  <a:lnTo>
                    <a:pt x="33012" y="24218"/>
                  </a:lnTo>
                  <a:lnTo>
                    <a:pt x="32765" y="18331"/>
                  </a:lnTo>
                  <a:lnTo>
                    <a:pt x="32489" y="12502"/>
                  </a:lnTo>
                  <a:lnTo>
                    <a:pt x="32198" y="6775"/>
                  </a:lnTo>
                  <a:lnTo>
                    <a:pt x="32169" y="6382"/>
                  </a:lnTo>
                  <a:lnTo>
                    <a:pt x="32111" y="6004"/>
                  </a:lnTo>
                  <a:lnTo>
                    <a:pt x="32023" y="5626"/>
                  </a:lnTo>
                  <a:lnTo>
                    <a:pt x="31907" y="5263"/>
                  </a:lnTo>
                  <a:lnTo>
                    <a:pt x="31762" y="4914"/>
                  </a:lnTo>
                  <a:lnTo>
                    <a:pt x="31602" y="4580"/>
                  </a:lnTo>
                  <a:lnTo>
                    <a:pt x="31413" y="4245"/>
                  </a:lnTo>
                  <a:lnTo>
                    <a:pt x="31209" y="3940"/>
                  </a:lnTo>
                  <a:lnTo>
                    <a:pt x="30977" y="3635"/>
                  </a:lnTo>
                  <a:lnTo>
                    <a:pt x="30730" y="3359"/>
                  </a:lnTo>
                  <a:lnTo>
                    <a:pt x="30468" y="3097"/>
                  </a:lnTo>
                  <a:lnTo>
                    <a:pt x="30177" y="2850"/>
                  </a:lnTo>
                  <a:lnTo>
                    <a:pt x="29872" y="2617"/>
                  </a:lnTo>
                  <a:lnTo>
                    <a:pt x="29552" y="2414"/>
                  </a:lnTo>
                  <a:lnTo>
                    <a:pt x="29218" y="2225"/>
                  </a:lnTo>
                  <a:lnTo>
                    <a:pt x="28855" y="2065"/>
                  </a:lnTo>
                  <a:lnTo>
                    <a:pt x="28084" y="1760"/>
                  </a:lnTo>
                  <a:lnTo>
                    <a:pt x="27299" y="1469"/>
                  </a:lnTo>
                  <a:lnTo>
                    <a:pt x="26514" y="1222"/>
                  </a:lnTo>
                  <a:lnTo>
                    <a:pt x="25715" y="989"/>
                  </a:lnTo>
                  <a:lnTo>
                    <a:pt x="24901" y="786"/>
                  </a:lnTo>
                  <a:lnTo>
                    <a:pt x="24087" y="597"/>
                  </a:lnTo>
                  <a:lnTo>
                    <a:pt x="23258" y="451"/>
                  </a:lnTo>
                  <a:lnTo>
                    <a:pt x="22430" y="321"/>
                  </a:lnTo>
                  <a:lnTo>
                    <a:pt x="21601" y="204"/>
                  </a:lnTo>
                  <a:lnTo>
                    <a:pt x="20773" y="117"/>
                  </a:lnTo>
                  <a:lnTo>
                    <a:pt x="19930" y="59"/>
                  </a:lnTo>
                  <a:lnTo>
                    <a:pt x="19086" y="15"/>
                  </a:lnTo>
                  <a:lnTo>
                    <a:pt x="18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80" name="Google Shape;930;p28">
              <a:extLst>
                <a:ext uri="{FF2B5EF4-FFF2-40B4-BE49-F238E27FC236}">
                  <a16:creationId xmlns:a16="http://schemas.microsoft.com/office/drawing/2014/main" id="{A4A4B31A-CAB6-4AAA-9DC1-BFF40B62D817}"/>
                </a:ext>
              </a:extLst>
            </p:cNvPr>
            <p:cNvSpPr/>
            <p:nvPr/>
          </p:nvSpPr>
          <p:spPr>
            <a:xfrm>
              <a:off x="2380848" y="1764088"/>
              <a:ext cx="139947" cy="240847"/>
            </a:xfrm>
            <a:custGeom>
              <a:avLst/>
              <a:gdLst/>
              <a:ahLst/>
              <a:cxnLst/>
              <a:rect l="l" t="t" r="r" b="b"/>
              <a:pathLst>
                <a:path w="7763" h="13360" extrusionOk="0">
                  <a:moveTo>
                    <a:pt x="262" y="0"/>
                  </a:moveTo>
                  <a:lnTo>
                    <a:pt x="335" y="1280"/>
                  </a:lnTo>
                  <a:lnTo>
                    <a:pt x="393" y="2559"/>
                  </a:lnTo>
                  <a:lnTo>
                    <a:pt x="408" y="3838"/>
                  </a:lnTo>
                  <a:lnTo>
                    <a:pt x="393" y="5117"/>
                  </a:lnTo>
                  <a:lnTo>
                    <a:pt x="350" y="6396"/>
                  </a:lnTo>
                  <a:lnTo>
                    <a:pt x="277" y="7675"/>
                  </a:lnTo>
                  <a:lnTo>
                    <a:pt x="161" y="8955"/>
                  </a:lnTo>
                  <a:lnTo>
                    <a:pt x="15" y="10219"/>
                  </a:lnTo>
                  <a:lnTo>
                    <a:pt x="1" y="10481"/>
                  </a:lnTo>
                  <a:lnTo>
                    <a:pt x="30" y="10728"/>
                  </a:lnTo>
                  <a:lnTo>
                    <a:pt x="73" y="10975"/>
                  </a:lnTo>
                  <a:lnTo>
                    <a:pt x="161" y="11208"/>
                  </a:lnTo>
                  <a:lnTo>
                    <a:pt x="277" y="11426"/>
                  </a:lnTo>
                  <a:lnTo>
                    <a:pt x="422" y="11629"/>
                  </a:lnTo>
                  <a:lnTo>
                    <a:pt x="509" y="11731"/>
                  </a:lnTo>
                  <a:lnTo>
                    <a:pt x="597" y="11818"/>
                  </a:lnTo>
                  <a:lnTo>
                    <a:pt x="684" y="11905"/>
                  </a:lnTo>
                  <a:lnTo>
                    <a:pt x="800" y="11978"/>
                  </a:lnTo>
                  <a:lnTo>
                    <a:pt x="1091" y="12182"/>
                  </a:lnTo>
                  <a:lnTo>
                    <a:pt x="1396" y="12356"/>
                  </a:lnTo>
                  <a:lnTo>
                    <a:pt x="1716" y="12530"/>
                  </a:lnTo>
                  <a:lnTo>
                    <a:pt x="2036" y="12690"/>
                  </a:lnTo>
                  <a:lnTo>
                    <a:pt x="2370" y="12821"/>
                  </a:lnTo>
                  <a:lnTo>
                    <a:pt x="2704" y="12952"/>
                  </a:lnTo>
                  <a:lnTo>
                    <a:pt x="3039" y="13054"/>
                  </a:lnTo>
                  <a:lnTo>
                    <a:pt x="3388" y="13141"/>
                  </a:lnTo>
                  <a:lnTo>
                    <a:pt x="3736" y="13214"/>
                  </a:lnTo>
                  <a:lnTo>
                    <a:pt x="4085" y="13272"/>
                  </a:lnTo>
                  <a:lnTo>
                    <a:pt x="4449" y="13315"/>
                  </a:lnTo>
                  <a:lnTo>
                    <a:pt x="4798" y="13344"/>
                  </a:lnTo>
                  <a:lnTo>
                    <a:pt x="5161" y="13359"/>
                  </a:lnTo>
                  <a:lnTo>
                    <a:pt x="5510" y="13344"/>
                  </a:lnTo>
                  <a:lnTo>
                    <a:pt x="5873" y="13315"/>
                  </a:lnTo>
                  <a:lnTo>
                    <a:pt x="6222" y="13272"/>
                  </a:lnTo>
                  <a:lnTo>
                    <a:pt x="6397" y="13243"/>
                  </a:lnTo>
                  <a:lnTo>
                    <a:pt x="6571" y="13185"/>
                  </a:lnTo>
                  <a:lnTo>
                    <a:pt x="6731" y="13126"/>
                  </a:lnTo>
                  <a:lnTo>
                    <a:pt x="6876" y="13039"/>
                  </a:lnTo>
                  <a:lnTo>
                    <a:pt x="7022" y="12952"/>
                  </a:lnTo>
                  <a:lnTo>
                    <a:pt x="7152" y="12836"/>
                  </a:lnTo>
                  <a:lnTo>
                    <a:pt x="7269" y="12719"/>
                  </a:lnTo>
                  <a:lnTo>
                    <a:pt x="7385" y="12589"/>
                  </a:lnTo>
                  <a:lnTo>
                    <a:pt x="7472" y="12458"/>
                  </a:lnTo>
                  <a:lnTo>
                    <a:pt x="7559" y="12312"/>
                  </a:lnTo>
                  <a:lnTo>
                    <a:pt x="7632" y="12153"/>
                  </a:lnTo>
                  <a:lnTo>
                    <a:pt x="7690" y="11993"/>
                  </a:lnTo>
                  <a:lnTo>
                    <a:pt x="7734" y="11818"/>
                  </a:lnTo>
                  <a:lnTo>
                    <a:pt x="7763" y="11658"/>
                  </a:lnTo>
                  <a:lnTo>
                    <a:pt x="7763" y="11469"/>
                  </a:lnTo>
                  <a:lnTo>
                    <a:pt x="7763" y="11295"/>
                  </a:lnTo>
                  <a:lnTo>
                    <a:pt x="7705" y="10481"/>
                  </a:lnTo>
                  <a:lnTo>
                    <a:pt x="7647" y="9667"/>
                  </a:lnTo>
                  <a:lnTo>
                    <a:pt x="7603" y="8853"/>
                  </a:lnTo>
                  <a:lnTo>
                    <a:pt x="7588" y="8039"/>
                  </a:lnTo>
                  <a:lnTo>
                    <a:pt x="7559" y="7225"/>
                  </a:lnTo>
                  <a:lnTo>
                    <a:pt x="7559" y="6396"/>
                  </a:lnTo>
                  <a:lnTo>
                    <a:pt x="7559" y="5568"/>
                  </a:lnTo>
                  <a:lnTo>
                    <a:pt x="7574" y="4725"/>
                  </a:lnTo>
                  <a:lnTo>
                    <a:pt x="7225" y="4289"/>
                  </a:lnTo>
                  <a:lnTo>
                    <a:pt x="6847" y="3882"/>
                  </a:lnTo>
                  <a:lnTo>
                    <a:pt x="6455" y="3489"/>
                  </a:lnTo>
                  <a:lnTo>
                    <a:pt x="6048" y="3111"/>
                  </a:lnTo>
                  <a:lnTo>
                    <a:pt x="5626" y="2762"/>
                  </a:lnTo>
                  <a:lnTo>
                    <a:pt x="5190" y="2428"/>
                  </a:lnTo>
                  <a:lnTo>
                    <a:pt x="4754" y="2123"/>
                  </a:lnTo>
                  <a:lnTo>
                    <a:pt x="4289" y="1817"/>
                  </a:lnTo>
                  <a:lnTo>
                    <a:pt x="3824" y="1541"/>
                  </a:lnTo>
                  <a:lnTo>
                    <a:pt x="3344" y="1280"/>
                  </a:lnTo>
                  <a:lnTo>
                    <a:pt x="2850" y="1018"/>
                  </a:lnTo>
                  <a:lnTo>
                    <a:pt x="2341" y="785"/>
                  </a:lnTo>
                  <a:lnTo>
                    <a:pt x="1832" y="567"/>
                  </a:lnTo>
                  <a:lnTo>
                    <a:pt x="1324" y="364"/>
                  </a:lnTo>
                  <a:lnTo>
                    <a:pt x="786" y="17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81" name="Google Shape;931;p28">
              <a:extLst>
                <a:ext uri="{FF2B5EF4-FFF2-40B4-BE49-F238E27FC236}">
                  <a16:creationId xmlns:a16="http://schemas.microsoft.com/office/drawing/2014/main" id="{CF08C6C9-B8CF-4E3E-A819-408672C508F5}"/>
                </a:ext>
              </a:extLst>
            </p:cNvPr>
            <p:cNvSpPr/>
            <p:nvPr/>
          </p:nvSpPr>
          <p:spPr>
            <a:xfrm>
              <a:off x="2385571" y="1764088"/>
              <a:ext cx="135224" cy="230103"/>
            </a:xfrm>
            <a:custGeom>
              <a:avLst/>
              <a:gdLst/>
              <a:ahLst/>
              <a:cxnLst/>
              <a:rect l="l" t="t" r="r" b="b"/>
              <a:pathLst>
                <a:path w="7501" h="12764" extrusionOk="0">
                  <a:moveTo>
                    <a:pt x="0" y="0"/>
                  </a:moveTo>
                  <a:lnTo>
                    <a:pt x="73" y="1091"/>
                  </a:lnTo>
                  <a:lnTo>
                    <a:pt x="117" y="2181"/>
                  </a:lnTo>
                  <a:lnTo>
                    <a:pt x="146" y="3271"/>
                  </a:lnTo>
                  <a:lnTo>
                    <a:pt x="146" y="4361"/>
                  </a:lnTo>
                  <a:lnTo>
                    <a:pt x="393" y="5015"/>
                  </a:lnTo>
                  <a:lnTo>
                    <a:pt x="684" y="5684"/>
                  </a:lnTo>
                  <a:lnTo>
                    <a:pt x="989" y="6324"/>
                  </a:lnTo>
                  <a:lnTo>
                    <a:pt x="1309" y="6963"/>
                  </a:lnTo>
                  <a:lnTo>
                    <a:pt x="1657" y="7588"/>
                  </a:lnTo>
                  <a:lnTo>
                    <a:pt x="2035" y="8184"/>
                  </a:lnTo>
                  <a:lnTo>
                    <a:pt x="2428" y="8780"/>
                  </a:lnTo>
                  <a:lnTo>
                    <a:pt x="2849" y="9347"/>
                  </a:lnTo>
                  <a:lnTo>
                    <a:pt x="3286" y="9885"/>
                  </a:lnTo>
                  <a:lnTo>
                    <a:pt x="3518" y="10147"/>
                  </a:lnTo>
                  <a:lnTo>
                    <a:pt x="3751" y="10394"/>
                  </a:lnTo>
                  <a:lnTo>
                    <a:pt x="3983" y="10641"/>
                  </a:lnTo>
                  <a:lnTo>
                    <a:pt x="4230" y="10873"/>
                  </a:lnTo>
                  <a:lnTo>
                    <a:pt x="4477" y="11106"/>
                  </a:lnTo>
                  <a:lnTo>
                    <a:pt x="4739" y="11339"/>
                  </a:lnTo>
                  <a:lnTo>
                    <a:pt x="5001" y="11542"/>
                  </a:lnTo>
                  <a:lnTo>
                    <a:pt x="5262" y="11746"/>
                  </a:lnTo>
                  <a:lnTo>
                    <a:pt x="5524" y="11949"/>
                  </a:lnTo>
                  <a:lnTo>
                    <a:pt x="5800" y="12123"/>
                  </a:lnTo>
                  <a:lnTo>
                    <a:pt x="6091" y="12298"/>
                  </a:lnTo>
                  <a:lnTo>
                    <a:pt x="6367" y="12472"/>
                  </a:lnTo>
                  <a:lnTo>
                    <a:pt x="6658" y="12632"/>
                  </a:lnTo>
                  <a:lnTo>
                    <a:pt x="6949" y="12763"/>
                  </a:lnTo>
                  <a:lnTo>
                    <a:pt x="7079" y="12618"/>
                  </a:lnTo>
                  <a:lnTo>
                    <a:pt x="7210" y="12458"/>
                  </a:lnTo>
                  <a:lnTo>
                    <a:pt x="7297" y="12283"/>
                  </a:lnTo>
                  <a:lnTo>
                    <a:pt x="7385" y="12109"/>
                  </a:lnTo>
                  <a:lnTo>
                    <a:pt x="7443" y="11920"/>
                  </a:lnTo>
                  <a:lnTo>
                    <a:pt x="7486" y="11716"/>
                  </a:lnTo>
                  <a:lnTo>
                    <a:pt x="7501" y="11513"/>
                  </a:lnTo>
                  <a:lnTo>
                    <a:pt x="7501" y="11295"/>
                  </a:lnTo>
                  <a:lnTo>
                    <a:pt x="7443" y="10481"/>
                  </a:lnTo>
                  <a:lnTo>
                    <a:pt x="7385" y="9667"/>
                  </a:lnTo>
                  <a:lnTo>
                    <a:pt x="7341" y="8853"/>
                  </a:lnTo>
                  <a:lnTo>
                    <a:pt x="7326" y="8039"/>
                  </a:lnTo>
                  <a:lnTo>
                    <a:pt x="7297" y="7225"/>
                  </a:lnTo>
                  <a:lnTo>
                    <a:pt x="7297" y="6396"/>
                  </a:lnTo>
                  <a:lnTo>
                    <a:pt x="7297" y="5568"/>
                  </a:lnTo>
                  <a:lnTo>
                    <a:pt x="7312" y="4725"/>
                  </a:lnTo>
                  <a:lnTo>
                    <a:pt x="6963" y="4289"/>
                  </a:lnTo>
                  <a:lnTo>
                    <a:pt x="6585" y="3882"/>
                  </a:lnTo>
                  <a:lnTo>
                    <a:pt x="6193" y="3489"/>
                  </a:lnTo>
                  <a:lnTo>
                    <a:pt x="5786" y="3111"/>
                  </a:lnTo>
                  <a:lnTo>
                    <a:pt x="5364" y="2762"/>
                  </a:lnTo>
                  <a:lnTo>
                    <a:pt x="4928" y="2428"/>
                  </a:lnTo>
                  <a:lnTo>
                    <a:pt x="4492" y="2123"/>
                  </a:lnTo>
                  <a:lnTo>
                    <a:pt x="4027" y="1817"/>
                  </a:lnTo>
                  <a:lnTo>
                    <a:pt x="3562" y="1541"/>
                  </a:lnTo>
                  <a:lnTo>
                    <a:pt x="3082" y="1280"/>
                  </a:lnTo>
                  <a:lnTo>
                    <a:pt x="2588" y="1018"/>
                  </a:lnTo>
                  <a:lnTo>
                    <a:pt x="2079" y="785"/>
                  </a:lnTo>
                  <a:lnTo>
                    <a:pt x="1570" y="567"/>
                  </a:lnTo>
                  <a:lnTo>
                    <a:pt x="1062" y="364"/>
                  </a:lnTo>
                  <a:lnTo>
                    <a:pt x="524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82" name="Google Shape;932;p28">
              <a:extLst>
                <a:ext uri="{FF2B5EF4-FFF2-40B4-BE49-F238E27FC236}">
                  <a16:creationId xmlns:a16="http://schemas.microsoft.com/office/drawing/2014/main" id="{9D292E7E-A02C-4E63-8602-1133A025C788}"/>
                </a:ext>
              </a:extLst>
            </p:cNvPr>
            <p:cNvSpPr/>
            <p:nvPr/>
          </p:nvSpPr>
          <p:spPr>
            <a:xfrm>
              <a:off x="2345478" y="1605031"/>
              <a:ext cx="259434" cy="298229"/>
            </a:xfrm>
            <a:custGeom>
              <a:avLst/>
              <a:gdLst/>
              <a:ahLst/>
              <a:cxnLst/>
              <a:rect l="l" t="t" r="r" b="b"/>
              <a:pathLst>
                <a:path w="14391" h="16543" extrusionOk="0">
                  <a:moveTo>
                    <a:pt x="8795" y="0"/>
                  </a:moveTo>
                  <a:lnTo>
                    <a:pt x="8271" y="29"/>
                  </a:lnTo>
                  <a:lnTo>
                    <a:pt x="7748" y="58"/>
                  </a:lnTo>
                  <a:lnTo>
                    <a:pt x="7225" y="116"/>
                  </a:lnTo>
                  <a:lnTo>
                    <a:pt x="6716" y="189"/>
                  </a:lnTo>
                  <a:lnTo>
                    <a:pt x="6207" y="291"/>
                  </a:lnTo>
                  <a:lnTo>
                    <a:pt x="5713" y="407"/>
                  </a:lnTo>
                  <a:lnTo>
                    <a:pt x="5219" y="538"/>
                  </a:lnTo>
                  <a:lnTo>
                    <a:pt x="4754" y="698"/>
                  </a:lnTo>
                  <a:lnTo>
                    <a:pt x="4565" y="771"/>
                  </a:lnTo>
                  <a:lnTo>
                    <a:pt x="4390" y="872"/>
                  </a:lnTo>
                  <a:lnTo>
                    <a:pt x="4216" y="989"/>
                  </a:lnTo>
                  <a:lnTo>
                    <a:pt x="4070" y="1119"/>
                  </a:lnTo>
                  <a:lnTo>
                    <a:pt x="3940" y="1265"/>
                  </a:lnTo>
                  <a:lnTo>
                    <a:pt x="3823" y="1439"/>
                  </a:lnTo>
                  <a:lnTo>
                    <a:pt x="3722" y="1614"/>
                  </a:lnTo>
                  <a:lnTo>
                    <a:pt x="3634" y="1803"/>
                  </a:lnTo>
                  <a:lnTo>
                    <a:pt x="3416" y="2413"/>
                  </a:lnTo>
                  <a:lnTo>
                    <a:pt x="3198" y="3009"/>
                  </a:lnTo>
                  <a:lnTo>
                    <a:pt x="3009" y="3620"/>
                  </a:lnTo>
                  <a:lnTo>
                    <a:pt x="2835" y="4245"/>
                  </a:lnTo>
                  <a:lnTo>
                    <a:pt x="2748" y="4550"/>
                  </a:lnTo>
                  <a:lnTo>
                    <a:pt x="2690" y="4855"/>
                  </a:lnTo>
                  <a:lnTo>
                    <a:pt x="2631" y="5175"/>
                  </a:lnTo>
                  <a:lnTo>
                    <a:pt x="2573" y="5495"/>
                  </a:lnTo>
                  <a:lnTo>
                    <a:pt x="2544" y="5800"/>
                  </a:lnTo>
                  <a:lnTo>
                    <a:pt x="2515" y="6120"/>
                  </a:lnTo>
                  <a:lnTo>
                    <a:pt x="2501" y="6440"/>
                  </a:lnTo>
                  <a:lnTo>
                    <a:pt x="2501" y="6774"/>
                  </a:lnTo>
                  <a:lnTo>
                    <a:pt x="2399" y="6585"/>
                  </a:lnTo>
                  <a:lnTo>
                    <a:pt x="2283" y="6440"/>
                  </a:lnTo>
                  <a:lnTo>
                    <a:pt x="2152" y="6309"/>
                  </a:lnTo>
                  <a:lnTo>
                    <a:pt x="2006" y="6207"/>
                  </a:lnTo>
                  <a:lnTo>
                    <a:pt x="1846" y="6134"/>
                  </a:lnTo>
                  <a:lnTo>
                    <a:pt x="1687" y="6091"/>
                  </a:lnTo>
                  <a:lnTo>
                    <a:pt x="1527" y="6062"/>
                  </a:lnTo>
                  <a:lnTo>
                    <a:pt x="1367" y="6062"/>
                  </a:lnTo>
                  <a:lnTo>
                    <a:pt x="1192" y="6076"/>
                  </a:lnTo>
                  <a:lnTo>
                    <a:pt x="1032" y="6120"/>
                  </a:lnTo>
                  <a:lnTo>
                    <a:pt x="873" y="6192"/>
                  </a:lnTo>
                  <a:lnTo>
                    <a:pt x="713" y="6280"/>
                  </a:lnTo>
                  <a:lnTo>
                    <a:pt x="567" y="6381"/>
                  </a:lnTo>
                  <a:lnTo>
                    <a:pt x="436" y="6498"/>
                  </a:lnTo>
                  <a:lnTo>
                    <a:pt x="306" y="6643"/>
                  </a:lnTo>
                  <a:lnTo>
                    <a:pt x="204" y="6803"/>
                  </a:lnTo>
                  <a:lnTo>
                    <a:pt x="117" y="6934"/>
                  </a:lnTo>
                  <a:lnTo>
                    <a:pt x="59" y="7079"/>
                  </a:lnTo>
                  <a:lnTo>
                    <a:pt x="29" y="7239"/>
                  </a:lnTo>
                  <a:lnTo>
                    <a:pt x="0" y="7384"/>
                  </a:lnTo>
                  <a:lnTo>
                    <a:pt x="0" y="7544"/>
                  </a:lnTo>
                  <a:lnTo>
                    <a:pt x="15" y="7704"/>
                  </a:lnTo>
                  <a:lnTo>
                    <a:pt x="29" y="7864"/>
                  </a:lnTo>
                  <a:lnTo>
                    <a:pt x="73" y="8024"/>
                  </a:lnTo>
                  <a:lnTo>
                    <a:pt x="117" y="8184"/>
                  </a:lnTo>
                  <a:lnTo>
                    <a:pt x="160" y="8329"/>
                  </a:lnTo>
                  <a:lnTo>
                    <a:pt x="291" y="8635"/>
                  </a:lnTo>
                  <a:lnTo>
                    <a:pt x="436" y="8925"/>
                  </a:lnTo>
                  <a:lnTo>
                    <a:pt x="596" y="9172"/>
                  </a:lnTo>
                  <a:lnTo>
                    <a:pt x="698" y="9303"/>
                  </a:lnTo>
                  <a:lnTo>
                    <a:pt x="829" y="9449"/>
                  </a:lnTo>
                  <a:lnTo>
                    <a:pt x="960" y="9579"/>
                  </a:lnTo>
                  <a:lnTo>
                    <a:pt x="1120" y="9710"/>
                  </a:lnTo>
                  <a:lnTo>
                    <a:pt x="1280" y="9826"/>
                  </a:lnTo>
                  <a:lnTo>
                    <a:pt x="1454" y="9914"/>
                  </a:lnTo>
                  <a:lnTo>
                    <a:pt x="1614" y="9986"/>
                  </a:lnTo>
                  <a:lnTo>
                    <a:pt x="1687" y="10001"/>
                  </a:lnTo>
                  <a:lnTo>
                    <a:pt x="1774" y="10015"/>
                  </a:lnTo>
                  <a:lnTo>
                    <a:pt x="1919" y="10015"/>
                  </a:lnTo>
                  <a:lnTo>
                    <a:pt x="2064" y="9986"/>
                  </a:lnTo>
                  <a:lnTo>
                    <a:pt x="2210" y="9957"/>
                  </a:lnTo>
                  <a:lnTo>
                    <a:pt x="2326" y="9914"/>
                  </a:lnTo>
                  <a:lnTo>
                    <a:pt x="2428" y="9870"/>
                  </a:lnTo>
                  <a:lnTo>
                    <a:pt x="2515" y="9826"/>
                  </a:lnTo>
                  <a:lnTo>
                    <a:pt x="2559" y="9783"/>
                  </a:lnTo>
                  <a:lnTo>
                    <a:pt x="2573" y="9754"/>
                  </a:lnTo>
                  <a:lnTo>
                    <a:pt x="2660" y="10074"/>
                  </a:lnTo>
                  <a:lnTo>
                    <a:pt x="2777" y="10393"/>
                  </a:lnTo>
                  <a:lnTo>
                    <a:pt x="2893" y="10713"/>
                  </a:lnTo>
                  <a:lnTo>
                    <a:pt x="3024" y="11018"/>
                  </a:lnTo>
                  <a:lnTo>
                    <a:pt x="3169" y="11324"/>
                  </a:lnTo>
                  <a:lnTo>
                    <a:pt x="3329" y="11614"/>
                  </a:lnTo>
                  <a:lnTo>
                    <a:pt x="3504" y="11920"/>
                  </a:lnTo>
                  <a:lnTo>
                    <a:pt x="3678" y="12196"/>
                  </a:lnTo>
                  <a:lnTo>
                    <a:pt x="3867" y="12487"/>
                  </a:lnTo>
                  <a:lnTo>
                    <a:pt x="4070" y="12763"/>
                  </a:lnTo>
                  <a:lnTo>
                    <a:pt x="4274" y="13024"/>
                  </a:lnTo>
                  <a:lnTo>
                    <a:pt x="4492" y="13286"/>
                  </a:lnTo>
                  <a:lnTo>
                    <a:pt x="4725" y="13533"/>
                  </a:lnTo>
                  <a:lnTo>
                    <a:pt x="4972" y="13780"/>
                  </a:lnTo>
                  <a:lnTo>
                    <a:pt x="5219" y="14027"/>
                  </a:lnTo>
                  <a:lnTo>
                    <a:pt x="5466" y="14245"/>
                  </a:lnTo>
                  <a:lnTo>
                    <a:pt x="5728" y="14478"/>
                  </a:lnTo>
                  <a:lnTo>
                    <a:pt x="6004" y="14681"/>
                  </a:lnTo>
                  <a:lnTo>
                    <a:pt x="6280" y="14885"/>
                  </a:lnTo>
                  <a:lnTo>
                    <a:pt x="6556" y="15074"/>
                  </a:lnTo>
                  <a:lnTo>
                    <a:pt x="6847" y="15263"/>
                  </a:lnTo>
                  <a:lnTo>
                    <a:pt x="7138" y="15437"/>
                  </a:lnTo>
                  <a:lnTo>
                    <a:pt x="7443" y="15597"/>
                  </a:lnTo>
                  <a:lnTo>
                    <a:pt x="7748" y="15743"/>
                  </a:lnTo>
                  <a:lnTo>
                    <a:pt x="8053" y="15888"/>
                  </a:lnTo>
                  <a:lnTo>
                    <a:pt x="8373" y="16019"/>
                  </a:lnTo>
                  <a:lnTo>
                    <a:pt x="8693" y="16135"/>
                  </a:lnTo>
                  <a:lnTo>
                    <a:pt x="9013" y="16237"/>
                  </a:lnTo>
                  <a:lnTo>
                    <a:pt x="9332" y="16339"/>
                  </a:lnTo>
                  <a:lnTo>
                    <a:pt x="9652" y="16411"/>
                  </a:lnTo>
                  <a:lnTo>
                    <a:pt x="9987" y="16484"/>
                  </a:lnTo>
                  <a:lnTo>
                    <a:pt x="10321" y="16528"/>
                  </a:lnTo>
                  <a:lnTo>
                    <a:pt x="10437" y="16542"/>
                  </a:lnTo>
                  <a:lnTo>
                    <a:pt x="10568" y="16542"/>
                  </a:lnTo>
                  <a:lnTo>
                    <a:pt x="10684" y="16513"/>
                  </a:lnTo>
                  <a:lnTo>
                    <a:pt x="10801" y="16484"/>
                  </a:lnTo>
                  <a:lnTo>
                    <a:pt x="10917" y="16440"/>
                  </a:lnTo>
                  <a:lnTo>
                    <a:pt x="11033" y="16382"/>
                  </a:lnTo>
                  <a:lnTo>
                    <a:pt x="11149" y="16324"/>
                  </a:lnTo>
                  <a:lnTo>
                    <a:pt x="11266" y="16237"/>
                  </a:lnTo>
                  <a:lnTo>
                    <a:pt x="11382" y="16150"/>
                  </a:lnTo>
                  <a:lnTo>
                    <a:pt x="11498" y="16048"/>
                  </a:lnTo>
                  <a:lnTo>
                    <a:pt x="11716" y="15830"/>
                  </a:lnTo>
                  <a:lnTo>
                    <a:pt x="11920" y="15554"/>
                  </a:lnTo>
                  <a:lnTo>
                    <a:pt x="12123" y="15248"/>
                  </a:lnTo>
                  <a:lnTo>
                    <a:pt x="12327" y="14914"/>
                  </a:lnTo>
                  <a:lnTo>
                    <a:pt x="12516" y="14536"/>
                  </a:lnTo>
                  <a:lnTo>
                    <a:pt x="12705" y="14144"/>
                  </a:lnTo>
                  <a:lnTo>
                    <a:pt x="12879" y="13722"/>
                  </a:lnTo>
                  <a:lnTo>
                    <a:pt x="13054" y="13271"/>
                  </a:lnTo>
                  <a:lnTo>
                    <a:pt x="13214" y="12792"/>
                  </a:lnTo>
                  <a:lnTo>
                    <a:pt x="13373" y="12298"/>
                  </a:lnTo>
                  <a:lnTo>
                    <a:pt x="13519" y="11789"/>
                  </a:lnTo>
                  <a:lnTo>
                    <a:pt x="13650" y="11266"/>
                  </a:lnTo>
                  <a:lnTo>
                    <a:pt x="13766" y="10728"/>
                  </a:lnTo>
                  <a:lnTo>
                    <a:pt x="13882" y="10190"/>
                  </a:lnTo>
                  <a:lnTo>
                    <a:pt x="13984" y="9623"/>
                  </a:lnTo>
                  <a:lnTo>
                    <a:pt x="14086" y="9071"/>
                  </a:lnTo>
                  <a:lnTo>
                    <a:pt x="14158" y="8504"/>
                  </a:lnTo>
                  <a:lnTo>
                    <a:pt x="14231" y="7951"/>
                  </a:lnTo>
                  <a:lnTo>
                    <a:pt x="14289" y="7384"/>
                  </a:lnTo>
                  <a:lnTo>
                    <a:pt x="14333" y="6832"/>
                  </a:lnTo>
                  <a:lnTo>
                    <a:pt x="14362" y="6280"/>
                  </a:lnTo>
                  <a:lnTo>
                    <a:pt x="14391" y="5742"/>
                  </a:lnTo>
                  <a:lnTo>
                    <a:pt x="14391" y="5219"/>
                  </a:lnTo>
                  <a:lnTo>
                    <a:pt x="14376" y="4695"/>
                  </a:lnTo>
                  <a:lnTo>
                    <a:pt x="14362" y="4201"/>
                  </a:lnTo>
                  <a:lnTo>
                    <a:pt x="14318" y="3721"/>
                  </a:lnTo>
                  <a:lnTo>
                    <a:pt x="14275" y="3271"/>
                  </a:lnTo>
                  <a:lnTo>
                    <a:pt x="14217" y="2893"/>
                  </a:lnTo>
                  <a:lnTo>
                    <a:pt x="14115" y="2486"/>
                  </a:lnTo>
                  <a:lnTo>
                    <a:pt x="14013" y="2050"/>
                  </a:lnTo>
                  <a:lnTo>
                    <a:pt x="13882" y="1614"/>
                  </a:lnTo>
                  <a:lnTo>
                    <a:pt x="13824" y="1439"/>
                  </a:lnTo>
                  <a:lnTo>
                    <a:pt x="13737" y="1265"/>
                  </a:lnTo>
                  <a:lnTo>
                    <a:pt x="13621" y="1105"/>
                  </a:lnTo>
                  <a:lnTo>
                    <a:pt x="13504" y="974"/>
                  </a:lnTo>
                  <a:lnTo>
                    <a:pt x="13359" y="843"/>
                  </a:lnTo>
                  <a:lnTo>
                    <a:pt x="13199" y="727"/>
                  </a:lnTo>
                  <a:lnTo>
                    <a:pt x="13039" y="640"/>
                  </a:lnTo>
                  <a:lnTo>
                    <a:pt x="12850" y="567"/>
                  </a:lnTo>
                  <a:lnTo>
                    <a:pt x="12370" y="436"/>
                  </a:lnTo>
                  <a:lnTo>
                    <a:pt x="11891" y="320"/>
                  </a:lnTo>
                  <a:lnTo>
                    <a:pt x="11382" y="218"/>
                  </a:lnTo>
                  <a:lnTo>
                    <a:pt x="10873" y="131"/>
                  </a:lnTo>
                  <a:lnTo>
                    <a:pt x="10365" y="73"/>
                  </a:lnTo>
                  <a:lnTo>
                    <a:pt x="9841" y="29"/>
                  </a:lnTo>
                  <a:lnTo>
                    <a:pt x="9318" y="15"/>
                  </a:lnTo>
                  <a:lnTo>
                    <a:pt x="8795" y="0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83" name="Google Shape;933;p28">
              <a:extLst>
                <a:ext uri="{FF2B5EF4-FFF2-40B4-BE49-F238E27FC236}">
                  <a16:creationId xmlns:a16="http://schemas.microsoft.com/office/drawing/2014/main" id="{6C02A730-DEC6-40F7-8784-A057D898FA6C}"/>
                </a:ext>
              </a:extLst>
            </p:cNvPr>
            <p:cNvSpPr/>
            <p:nvPr/>
          </p:nvSpPr>
          <p:spPr>
            <a:xfrm>
              <a:off x="2440068" y="1660321"/>
              <a:ext cx="72615" cy="27276"/>
            </a:xfrm>
            <a:custGeom>
              <a:avLst/>
              <a:gdLst/>
              <a:ahLst/>
              <a:cxnLst/>
              <a:rect l="l" t="t" r="r" b="b"/>
              <a:pathLst>
                <a:path w="4028" h="1513" extrusionOk="0">
                  <a:moveTo>
                    <a:pt x="2646" y="0"/>
                  </a:moveTo>
                  <a:lnTo>
                    <a:pt x="2385" y="15"/>
                  </a:lnTo>
                  <a:lnTo>
                    <a:pt x="2123" y="58"/>
                  </a:lnTo>
                  <a:lnTo>
                    <a:pt x="1847" y="117"/>
                  </a:lnTo>
                  <a:lnTo>
                    <a:pt x="1585" y="189"/>
                  </a:lnTo>
                  <a:lnTo>
                    <a:pt x="1324" y="276"/>
                  </a:lnTo>
                  <a:lnTo>
                    <a:pt x="1077" y="364"/>
                  </a:lnTo>
                  <a:lnTo>
                    <a:pt x="844" y="465"/>
                  </a:lnTo>
                  <a:lnTo>
                    <a:pt x="640" y="582"/>
                  </a:lnTo>
                  <a:lnTo>
                    <a:pt x="451" y="698"/>
                  </a:lnTo>
                  <a:lnTo>
                    <a:pt x="292" y="814"/>
                  </a:lnTo>
                  <a:lnTo>
                    <a:pt x="175" y="916"/>
                  </a:lnTo>
                  <a:lnTo>
                    <a:pt x="88" y="1018"/>
                  </a:lnTo>
                  <a:lnTo>
                    <a:pt x="44" y="1076"/>
                  </a:lnTo>
                  <a:lnTo>
                    <a:pt x="15" y="1134"/>
                  </a:lnTo>
                  <a:lnTo>
                    <a:pt x="1" y="1207"/>
                  </a:lnTo>
                  <a:lnTo>
                    <a:pt x="1" y="1279"/>
                  </a:lnTo>
                  <a:lnTo>
                    <a:pt x="15" y="1352"/>
                  </a:lnTo>
                  <a:lnTo>
                    <a:pt x="44" y="1425"/>
                  </a:lnTo>
                  <a:lnTo>
                    <a:pt x="103" y="1468"/>
                  </a:lnTo>
                  <a:lnTo>
                    <a:pt x="161" y="1497"/>
                  </a:lnTo>
                  <a:lnTo>
                    <a:pt x="248" y="1512"/>
                  </a:lnTo>
                  <a:lnTo>
                    <a:pt x="335" y="1512"/>
                  </a:lnTo>
                  <a:lnTo>
                    <a:pt x="422" y="1483"/>
                  </a:lnTo>
                  <a:lnTo>
                    <a:pt x="510" y="1454"/>
                  </a:lnTo>
                  <a:lnTo>
                    <a:pt x="670" y="1367"/>
                  </a:lnTo>
                  <a:lnTo>
                    <a:pt x="829" y="1265"/>
                  </a:lnTo>
                  <a:lnTo>
                    <a:pt x="1033" y="1178"/>
                  </a:lnTo>
                  <a:lnTo>
                    <a:pt x="1236" y="1090"/>
                  </a:lnTo>
                  <a:lnTo>
                    <a:pt x="1440" y="1018"/>
                  </a:lnTo>
                  <a:lnTo>
                    <a:pt x="1658" y="960"/>
                  </a:lnTo>
                  <a:lnTo>
                    <a:pt x="1920" y="916"/>
                  </a:lnTo>
                  <a:lnTo>
                    <a:pt x="2196" y="887"/>
                  </a:lnTo>
                  <a:lnTo>
                    <a:pt x="2472" y="887"/>
                  </a:lnTo>
                  <a:lnTo>
                    <a:pt x="2748" y="901"/>
                  </a:lnTo>
                  <a:lnTo>
                    <a:pt x="2879" y="916"/>
                  </a:lnTo>
                  <a:lnTo>
                    <a:pt x="3010" y="945"/>
                  </a:lnTo>
                  <a:lnTo>
                    <a:pt x="3271" y="1018"/>
                  </a:lnTo>
                  <a:lnTo>
                    <a:pt x="3402" y="1032"/>
                  </a:lnTo>
                  <a:lnTo>
                    <a:pt x="3519" y="1061"/>
                  </a:lnTo>
                  <a:lnTo>
                    <a:pt x="3649" y="1061"/>
                  </a:lnTo>
                  <a:lnTo>
                    <a:pt x="3795" y="1047"/>
                  </a:lnTo>
                  <a:lnTo>
                    <a:pt x="3882" y="1018"/>
                  </a:lnTo>
                  <a:lnTo>
                    <a:pt x="3940" y="974"/>
                  </a:lnTo>
                  <a:lnTo>
                    <a:pt x="3998" y="901"/>
                  </a:lnTo>
                  <a:lnTo>
                    <a:pt x="4013" y="814"/>
                  </a:lnTo>
                  <a:lnTo>
                    <a:pt x="4027" y="742"/>
                  </a:lnTo>
                  <a:lnTo>
                    <a:pt x="4013" y="654"/>
                  </a:lnTo>
                  <a:lnTo>
                    <a:pt x="3984" y="567"/>
                  </a:lnTo>
                  <a:lnTo>
                    <a:pt x="3940" y="494"/>
                  </a:lnTo>
                  <a:lnTo>
                    <a:pt x="3853" y="407"/>
                  </a:lnTo>
                  <a:lnTo>
                    <a:pt x="3780" y="335"/>
                  </a:lnTo>
                  <a:lnTo>
                    <a:pt x="3693" y="262"/>
                  </a:lnTo>
                  <a:lnTo>
                    <a:pt x="3591" y="204"/>
                  </a:lnTo>
                  <a:lnTo>
                    <a:pt x="3489" y="160"/>
                  </a:lnTo>
                  <a:lnTo>
                    <a:pt x="3388" y="117"/>
                  </a:lnTo>
                  <a:lnTo>
                    <a:pt x="3155" y="44"/>
                  </a:lnTo>
                  <a:lnTo>
                    <a:pt x="2908" y="15"/>
                  </a:lnTo>
                  <a:lnTo>
                    <a:pt x="26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84" name="Google Shape;934;p28">
              <a:extLst>
                <a:ext uri="{FF2B5EF4-FFF2-40B4-BE49-F238E27FC236}">
                  <a16:creationId xmlns:a16="http://schemas.microsoft.com/office/drawing/2014/main" id="{37A241F7-F847-4A87-96EA-05B6858D4858}"/>
                </a:ext>
              </a:extLst>
            </p:cNvPr>
            <p:cNvSpPr/>
            <p:nvPr/>
          </p:nvSpPr>
          <p:spPr>
            <a:xfrm>
              <a:off x="2474663" y="1694646"/>
              <a:ext cx="16784" cy="17829"/>
            </a:xfrm>
            <a:custGeom>
              <a:avLst/>
              <a:gdLst/>
              <a:ahLst/>
              <a:cxnLst/>
              <a:rect l="l" t="t" r="r" b="b"/>
              <a:pathLst>
                <a:path w="931" h="989" extrusionOk="0">
                  <a:moveTo>
                    <a:pt x="466" y="0"/>
                  </a:moveTo>
                  <a:lnTo>
                    <a:pt x="349" y="30"/>
                  </a:lnTo>
                  <a:lnTo>
                    <a:pt x="233" y="73"/>
                  </a:lnTo>
                  <a:lnTo>
                    <a:pt x="146" y="146"/>
                  </a:lnTo>
                  <a:lnTo>
                    <a:pt x="59" y="233"/>
                  </a:lnTo>
                  <a:lnTo>
                    <a:pt x="15" y="349"/>
                  </a:lnTo>
                  <a:lnTo>
                    <a:pt x="1" y="480"/>
                  </a:lnTo>
                  <a:lnTo>
                    <a:pt x="1" y="524"/>
                  </a:lnTo>
                  <a:lnTo>
                    <a:pt x="15" y="611"/>
                  </a:lnTo>
                  <a:lnTo>
                    <a:pt x="44" y="698"/>
                  </a:lnTo>
                  <a:lnTo>
                    <a:pt x="88" y="785"/>
                  </a:lnTo>
                  <a:lnTo>
                    <a:pt x="146" y="858"/>
                  </a:lnTo>
                  <a:lnTo>
                    <a:pt x="204" y="916"/>
                  </a:lnTo>
                  <a:lnTo>
                    <a:pt x="291" y="945"/>
                  </a:lnTo>
                  <a:lnTo>
                    <a:pt x="379" y="989"/>
                  </a:lnTo>
                  <a:lnTo>
                    <a:pt x="466" y="989"/>
                  </a:lnTo>
                  <a:lnTo>
                    <a:pt x="597" y="974"/>
                  </a:lnTo>
                  <a:lnTo>
                    <a:pt x="698" y="931"/>
                  </a:lnTo>
                  <a:lnTo>
                    <a:pt x="800" y="858"/>
                  </a:lnTo>
                  <a:lnTo>
                    <a:pt x="873" y="756"/>
                  </a:lnTo>
                  <a:lnTo>
                    <a:pt x="916" y="640"/>
                  </a:lnTo>
                  <a:lnTo>
                    <a:pt x="931" y="524"/>
                  </a:lnTo>
                  <a:lnTo>
                    <a:pt x="931" y="480"/>
                  </a:lnTo>
                  <a:lnTo>
                    <a:pt x="931" y="378"/>
                  </a:lnTo>
                  <a:lnTo>
                    <a:pt x="902" y="291"/>
                  </a:lnTo>
                  <a:lnTo>
                    <a:pt x="858" y="219"/>
                  </a:lnTo>
                  <a:lnTo>
                    <a:pt x="800" y="146"/>
                  </a:lnTo>
                  <a:lnTo>
                    <a:pt x="727" y="88"/>
                  </a:lnTo>
                  <a:lnTo>
                    <a:pt x="655" y="44"/>
                  </a:lnTo>
                  <a:lnTo>
                    <a:pt x="568" y="1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85" name="Google Shape;935;p28">
              <a:extLst>
                <a:ext uri="{FF2B5EF4-FFF2-40B4-BE49-F238E27FC236}">
                  <a16:creationId xmlns:a16="http://schemas.microsoft.com/office/drawing/2014/main" id="{A6EC25FC-A4C2-4C7E-A786-826B13934D8D}"/>
                </a:ext>
              </a:extLst>
            </p:cNvPr>
            <p:cNvSpPr/>
            <p:nvPr/>
          </p:nvSpPr>
          <p:spPr>
            <a:xfrm>
              <a:off x="2566910" y="1699892"/>
              <a:ext cx="16784" cy="17829"/>
            </a:xfrm>
            <a:custGeom>
              <a:avLst/>
              <a:gdLst/>
              <a:ahLst/>
              <a:cxnLst/>
              <a:rect l="l" t="t" r="r" b="b"/>
              <a:pathLst>
                <a:path w="931" h="989" extrusionOk="0">
                  <a:moveTo>
                    <a:pt x="465" y="0"/>
                  </a:moveTo>
                  <a:lnTo>
                    <a:pt x="349" y="29"/>
                  </a:lnTo>
                  <a:lnTo>
                    <a:pt x="233" y="73"/>
                  </a:lnTo>
                  <a:lnTo>
                    <a:pt x="131" y="146"/>
                  </a:lnTo>
                  <a:lnTo>
                    <a:pt x="58" y="233"/>
                  </a:lnTo>
                  <a:lnTo>
                    <a:pt x="15" y="349"/>
                  </a:lnTo>
                  <a:lnTo>
                    <a:pt x="0" y="465"/>
                  </a:lnTo>
                  <a:lnTo>
                    <a:pt x="0" y="523"/>
                  </a:lnTo>
                  <a:lnTo>
                    <a:pt x="15" y="611"/>
                  </a:lnTo>
                  <a:lnTo>
                    <a:pt x="44" y="698"/>
                  </a:lnTo>
                  <a:lnTo>
                    <a:pt x="73" y="785"/>
                  </a:lnTo>
                  <a:lnTo>
                    <a:pt x="131" y="858"/>
                  </a:lnTo>
                  <a:lnTo>
                    <a:pt x="204" y="916"/>
                  </a:lnTo>
                  <a:lnTo>
                    <a:pt x="291" y="945"/>
                  </a:lnTo>
                  <a:lnTo>
                    <a:pt x="378" y="989"/>
                  </a:lnTo>
                  <a:lnTo>
                    <a:pt x="465" y="989"/>
                  </a:lnTo>
                  <a:lnTo>
                    <a:pt x="596" y="974"/>
                  </a:lnTo>
                  <a:lnTo>
                    <a:pt x="698" y="930"/>
                  </a:lnTo>
                  <a:lnTo>
                    <a:pt x="800" y="858"/>
                  </a:lnTo>
                  <a:lnTo>
                    <a:pt x="872" y="756"/>
                  </a:lnTo>
                  <a:lnTo>
                    <a:pt x="916" y="640"/>
                  </a:lnTo>
                  <a:lnTo>
                    <a:pt x="931" y="523"/>
                  </a:lnTo>
                  <a:lnTo>
                    <a:pt x="931" y="465"/>
                  </a:lnTo>
                  <a:lnTo>
                    <a:pt x="931" y="378"/>
                  </a:lnTo>
                  <a:lnTo>
                    <a:pt x="887" y="291"/>
                  </a:lnTo>
                  <a:lnTo>
                    <a:pt x="858" y="218"/>
                  </a:lnTo>
                  <a:lnTo>
                    <a:pt x="800" y="146"/>
                  </a:lnTo>
                  <a:lnTo>
                    <a:pt x="727" y="87"/>
                  </a:lnTo>
                  <a:lnTo>
                    <a:pt x="640" y="44"/>
                  </a:lnTo>
                  <a:lnTo>
                    <a:pt x="567" y="1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86" name="Google Shape;936;p28">
              <a:extLst>
                <a:ext uri="{FF2B5EF4-FFF2-40B4-BE49-F238E27FC236}">
                  <a16:creationId xmlns:a16="http://schemas.microsoft.com/office/drawing/2014/main" id="{70806A72-A7E1-41AE-9877-18F6D03BB492}"/>
                </a:ext>
              </a:extLst>
            </p:cNvPr>
            <p:cNvSpPr/>
            <p:nvPr/>
          </p:nvSpPr>
          <p:spPr>
            <a:xfrm>
              <a:off x="2558257" y="1668434"/>
              <a:ext cx="42996" cy="21254"/>
            </a:xfrm>
            <a:custGeom>
              <a:avLst/>
              <a:gdLst/>
              <a:ahLst/>
              <a:cxnLst/>
              <a:rect l="l" t="t" r="r" b="b"/>
              <a:pathLst>
                <a:path w="2385" h="1179" extrusionOk="0">
                  <a:moveTo>
                    <a:pt x="669" y="1"/>
                  </a:moveTo>
                  <a:lnTo>
                    <a:pt x="524" y="15"/>
                  </a:lnTo>
                  <a:lnTo>
                    <a:pt x="378" y="30"/>
                  </a:lnTo>
                  <a:lnTo>
                    <a:pt x="248" y="59"/>
                  </a:lnTo>
                  <a:lnTo>
                    <a:pt x="190" y="88"/>
                  </a:lnTo>
                  <a:lnTo>
                    <a:pt x="131" y="117"/>
                  </a:lnTo>
                  <a:lnTo>
                    <a:pt x="88" y="161"/>
                  </a:lnTo>
                  <a:lnTo>
                    <a:pt x="44" y="204"/>
                  </a:lnTo>
                  <a:lnTo>
                    <a:pt x="15" y="263"/>
                  </a:lnTo>
                  <a:lnTo>
                    <a:pt x="1" y="321"/>
                  </a:lnTo>
                  <a:lnTo>
                    <a:pt x="1" y="393"/>
                  </a:lnTo>
                  <a:lnTo>
                    <a:pt x="1" y="451"/>
                  </a:lnTo>
                  <a:lnTo>
                    <a:pt x="15" y="539"/>
                  </a:lnTo>
                  <a:lnTo>
                    <a:pt x="59" y="611"/>
                  </a:lnTo>
                  <a:lnTo>
                    <a:pt x="117" y="670"/>
                  </a:lnTo>
                  <a:lnTo>
                    <a:pt x="175" y="699"/>
                  </a:lnTo>
                  <a:lnTo>
                    <a:pt x="248" y="728"/>
                  </a:lnTo>
                  <a:lnTo>
                    <a:pt x="335" y="742"/>
                  </a:lnTo>
                  <a:lnTo>
                    <a:pt x="495" y="742"/>
                  </a:lnTo>
                  <a:lnTo>
                    <a:pt x="727" y="757"/>
                  </a:lnTo>
                  <a:lnTo>
                    <a:pt x="945" y="786"/>
                  </a:lnTo>
                  <a:lnTo>
                    <a:pt x="1163" y="829"/>
                  </a:lnTo>
                  <a:lnTo>
                    <a:pt x="1381" y="902"/>
                  </a:lnTo>
                  <a:lnTo>
                    <a:pt x="1643" y="1018"/>
                  </a:lnTo>
                  <a:lnTo>
                    <a:pt x="1818" y="1091"/>
                  </a:lnTo>
                  <a:lnTo>
                    <a:pt x="2007" y="1149"/>
                  </a:lnTo>
                  <a:lnTo>
                    <a:pt x="2108" y="1164"/>
                  </a:lnTo>
                  <a:lnTo>
                    <a:pt x="2181" y="1178"/>
                  </a:lnTo>
                  <a:lnTo>
                    <a:pt x="2254" y="1164"/>
                  </a:lnTo>
                  <a:lnTo>
                    <a:pt x="2312" y="1149"/>
                  </a:lnTo>
                  <a:lnTo>
                    <a:pt x="2355" y="1106"/>
                  </a:lnTo>
                  <a:lnTo>
                    <a:pt x="2384" y="1047"/>
                  </a:lnTo>
                  <a:lnTo>
                    <a:pt x="2384" y="960"/>
                  </a:lnTo>
                  <a:lnTo>
                    <a:pt x="2355" y="859"/>
                  </a:lnTo>
                  <a:lnTo>
                    <a:pt x="2297" y="713"/>
                  </a:lnTo>
                  <a:lnTo>
                    <a:pt x="2225" y="597"/>
                  </a:lnTo>
                  <a:lnTo>
                    <a:pt x="2123" y="481"/>
                  </a:lnTo>
                  <a:lnTo>
                    <a:pt x="2021" y="393"/>
                  </a:lnTo>
                  <a:lnTo>
                    <a:pt x="1905" y="306"/>
                  </a:lnTo>
                  <a:lnTo>
                    <a:pt x="1774" y="233"/>
                  </a:lnTo>
                  <a:lnTo>
                    <a:pt x="1629" y="175"/>
                  </a:lnTo>
                  <a:lnTo>
                    <a:pt x="1498" y="132"/>
                  </a:lnTo>
                  <a:lnTo>
                    <a:pt x="1352" y="88"/>
                  </a:lnTo>
                  <a:lnTo>
                    <a:pt x="1076" y="30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87" name="Google Shape;937;p28">
              <a:extLst>
                <a:ext uri="{FF2B5EF4-FFF2-40B4-BE49-F238E27FC236}">
                  <a16:creationId xmlns:a16="http://schemas.microsoft.com/office/drawing/2014/main" id="{31FC68CF-A24E-461D-9FB3-FFAE1E2E55F4}"/>
                </a:ext>
              </a:extLst>
            </p:cNvPr>
            <p:cNvSpPr/>
            <p:nvPr/>
          </p:nvSpPr>
          <p:spPr>
            <a:xfrm>
              <a:off x="2488815" y="1846888"/>
              <a:ext cx="37227" cy="12601"/>
            </a:xfrm>
            <a:custGeom>
              <a:avLst/>
              <a:gdLst/>
              <a:ahLst/>
              <a:cxnLst/>
              <a:rect l="l" t="t" r="r" b="b"/>
              <a:pathLst>
                <a:path w="2065" h="699" extrusionOk="0">
                  <a:moveTo>
                    <a:pt x="175" y="1"/>
                  </a:moveTo>
                  <a:lnTo>
                    <a:pt x="117" y="15"/>
                  </a:lnTo>
                  <a:lnTo>
                    <a:pt x="73" y="30"/>
                  </a:lnTo>
                  <a:lnTo>
                    <a:pt x="44" y="74"/>
                  </a:lnTo>
                  <a:lnTo>
                    <a:pt x="15" y="117"/>
                  </a:lnTo>
                  <a:lnTo>
                    <a:pt x="1" y="161"/>
                  </a:lnTo>
                  <a:lnTo>
                    <a:pt x="15" y="204"/>
                  </a:lnTo>
                  <a:lnTo>
                    <a:pt x="30" y="262"/>
                  </a:lnTo>
                  <a:lnTo>
                    <a:pt x="59" y="306"/>
                  </a:lnTo>
                  <a:lnTo>
                    <a:pt x="102" y="350"/>
                  </a:lnTo>
                  <a:lnTo>
                    <a:pt x="146" y="393"/>
                  </a:lnTo>
                  <a:lnTo>
                    <a:pt x="248" y="451"/>
                  </a:lnTo>
                  <a:lnTo>
                    <a:pt x="364" y="510"/>
                  </a:lnTo>
                  <a:lnTo>
                    <a:pt x="480" y="539"/>
                  </a:lnTo>
                  <a:lnTo>
                    <a:pt x="713" y="611"/>
                  </a:lnTo>
                  <a:lnTo>
                    <a:pt x="945" y="655"/>
                  </a:lnTo>
                  <a:lnTo>
                    <a:pt x="1178" y="684"/>
                  </a:lnTo>
                  <a:lnTo>
                    <a:pt x="1425" y="699"/>
                  </a:lnTo>
                  <a:lnTo>
                    <a:pt x="1701" y="699"/>
                  </a:lnTo>
                  <a:lnTo>
                    <a:pt x="1832" y="684"/>
                  </a:lnTo>
                  <a:lnTo>
                    <a:pt x="1890" y="655"/>
                  </a:lnTo>
                  <a:lnTo>
                    <a:pt x="1948" y="626"/>
                  </a:lnTo>
                  <a:lnTo>
                    <a:pt x="2007" y="582"/>
                  </a:lnTo>
                  <a:lnTo>
                    <a:pt x="2050" y="524"/>
                  </a:lnTo>
                  <a:lnTo>
                    <a:pt x="2065" y="466"/>
                  </a:lnTo>
                  <a:lnTo>
                    <a:pt x="2065" y="393"/>
                  </a:lnTo>
                  <a:lnTo>
                    <a:pt x="2050" y="335"/>
                  </a:lnTo>
                  <a:lnTo>
                    <a:pt x="2007" y="277"/>
                  </a:lnTo>
                  <a:lnTo>
                    <a:pt x="1963" y="233"/>
                  </a:lnTo>
                  <a:lnTo>
                    <a:pt x="1890" y="204"/>
                  </a:lnTo>
                  <a:lnTo>
                    <a:pt x="1788" y="175"/>
                  </a:lnTo>
                  <a:lnTo>
                    <a:pt x="1672" y="175"/>
                  </a:lnTo>
                  <a:lnTo>
                    <a:pt x="1440" y="204"/>
                  </a:lnTo>
                  <a:lnTo>
                    <a:pt x="1236" y="190"/>
                  </a:lnTo>
                  <a:lnTo>
                    <a:pt x="1047" y="175"/>
                  </a:lnTo>
                  <a:lnTo>
                    <a:pt x="829" y="132"/>
                  </a:lnTo>
                  <a:lnTo>
                    <a:pt x="626" y="88"/>
                  </a:lnTo>
                  <a:lnTo>
                    <a:pt x="408" y="30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6C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88" name="Google Shape;938;p28">
              <a:extLst>
                <a:ext uri="{FF2B5EF4-FFF2-40B4-BE49-F238E27FC236}">
                  <a16:creationId xmlns:a16="http://schemas.microsoft.com/office/drawing/2014/main" id="{F6BF8E6A-110A-4A1E-A1F7-0AF0C8FA28D5}"/>
                </a:ext>
              </a:extLst>
            </p:cNvPr>
            <p:cNvSpPr/>
            <p:nvPr/>
          </p:nvSpPr>
          <p:spPr>
            <a:xfrm>
              <a:off x="2353338" y="1728195"/>
              <a:ext cx="33820" cy="36956"/>
            </a:xfrm>
            <a:custGeom>
              <a:avLst/>
              <a:gdLst/>
              <a:ahLst/>
              <a:cxnLst/>
              <a:rect l="l" t="t" r="r" b="b"/>
              <a:pathLst>
                <a:path w="1876" h="2050" extrusionOk="0">
                  <a:moveTo>
                    <a:pt x="655" y="0"/>
                  </a:moveTo>
                  <a:lnTo>
                    <a:pt x="553" y="15"/>
                  </a:lnTo>
                  <a:lnTo>
                    <a:pt x="466" y="44"/>
                  </a:lnTo>
                  <a:lnTo>
                    <a:pt x="378" y="87"/>
                  </a:lnTo>
                  <a:lnTo>
                    <a:pt x="291" y="131"/>
                  </a:lnTo>
                  <a:lnTo>
                    <a:pt x="219" y="189"/>
                  </a:lnTo>
                  <a:lnTo>
                    <a:pt x="160" y="247"/>
                  </a:lnTo>
                  <a:lnTo>
                    <a:pt x="102" y="334"/>
                  </a:lnTo>
                  <a:lnTo>
                    <a:pt x="59" y="407"/>
                  </a:lnTo>
                  <a:lnTo>
                    <a:pt x="30" y="494"/>
                  </a:lnTo>
                  <a:lnTo>
                    <a:pt x="0" y="582"/>
                  </a:lnTo>
                  <a:lnTo>
                    <a:pt x="0" y="669"/>
                  </a:lnTo>
                  <a:lnTo>
                    <a:pt x="30" y="770"/>
                  </a:lnTo>
                  <a:lnTo>
                    <a:pt x="44" y="829"/>
                  </a:lnTo>
                  <a:lnTo>
                    <a:pt x="88" y="901"/>
                  </a:lnTo>
                  <a:lnTo>
                    <a:pt x="117" y="930"/>
                  </a:lnTo>
                  <a:lnTo>
                    <a:pt x="146" y="945"/>
                  </a:lnTo>
                  <a:lnTo>
                    <a:pt x="189" y="945"/>
                  </a:lnTo>
                  <a:lnTo>
                    <a:pt x="219" y="916"/>
                  </a:lnTo>
                  <a:lnTo>
                    <a:pt x="248" y="872"/>
                  </a:lnTo>
                  <a:lnTo>
                    <a:pt x="262" y="829"/>
                  </a:lnTo>
                  <a:lnTo>
                    <a:pt x="277" y="727"/>
                  </a:lnTo>
                  <a:lnTo>
                    <a:pt x="320" y="625"/>
                  </a:lnTo>
                  <a:lnTo>
                    <a:pt x="378" y="523"/>
                  </a:lnTo>
                  <a:lnTo>
                    <a:pt x="451" y="436"/>
                  </a:lnTo>
                  <a:lnTo>
                    <a:pt x="538" y="393"/>
                  </a:lnTo>
                  <a:lnTo>
                    <a:pt x="640" y="363"/>
                  </a:lnTo>
                  <a:lnTo>
                    <a:pt x="742" y="363"/>
                  </a:lnTo>
                  <a:lnTo>
                    <a:pt x="858" y="378"/>
                  </a:lnTo>
                  <a:lnTo>
                    <a:pt x="945" y="422"/>
                  </a:lnTo>
                  <a:lnTo>
                    <a:pt x="1033" y="465"/>
                  </a:lnTo>
                  <a:lnTo>
                    <a:pt x="1120" y="538"/>
                  </a:lnTo>
                  <a:lnTo>
                    <a:pt x="1178" y="611"/>
                  </a:lnTo>
                  <a:lnTo>
                    <a:pt x="1236" y="698"/>
                  </a:lnTo>
                  <a:lnTo>
                    <a:pt x="1294" y="785"/>
                  </a:lnTo>
                  <a:lnTo>
                    <a:pt x="1338" y="872"/>
                  </a:lnTo>
                  <a:lnTo>
                    <a:pt x="1251" y="930"/>
                  </a:lnTo>
                  <a:lnTo>
                    <a:pt x="1163" y="1003"/>
                  </a:lnTo>
                  <a:lnTo>
                    <a:pt x="1091" y="1076"/>
                  </a:lnTo>
                  <a:lnTo>
                    <a:pt x="1033" y="1163"/>
                  </a:lnTo>
                  <a:lnTo>
                    <a:pt x="989" y="1265"/>
                  </a:lnTo>
                  <a:lnTo>
                    <a:pt x="974" y="1366"/>
                  </a:lnTo>
                  <a:lnTo>
                    <a:pt x="974" y="1483"/>
                  </a:lnTo>
                  <a:lnTo>
                    <a:pt x="989" y="1584"/>
                  </a:lnTo>
                  <a:lnTo>
                    <a:pt x="1033" y="1701"/>
                  </a:lnTo>
                  <a:lnTo>
                    <a:pt x="1105" y="1817"/>
                  </a:lnTo>
                  <a:lnTo>
                    <a:pt x="1192" y="1904"/>
                  </a:lnTo>
                  <a:lnTo>
                    <a:pt x="1294" y="1977"/>
                  </a:lnTo>
                  <a:lnTo>
                    <a:pt x="1396" y="2021"/>
                  </a:lnTo>
                  <a:lnTo>
                    <a:pt x="1527" y="2050"/>
                  </a:lnTo>
                  <a:lnTo>
                    <a:pt x="1643" y="2050"/>
                  </a:lnTo>
                  <a:lnTo>
                    <a:pt x="1774" y="2035"/>
                  </a:lnTo>
                  <a:lnTo>
                    <a:pt x="1832" y="2006"/>
                  </a:lnTo>
                  <a:lnTo>
                    <a:pt x="1861" y="1948"/>
                  </a:lnTo>
                  <a:lnTo>
                    <a:pt x="1876" y="1890"/>
                  </a:lnTo>
                  <a:lnTo>
                    <a:pt x="1876" y="1832"/>
                  </a:lnTo>
                  <a:lnTo>
                    <a:pt x="1847" y="1773"/>
                  </a:lnTo>
                  <a:lnTo>
                    <a:pt x="1803" y="1730"/>
                  </a:lnTo>
                  <a:lnTo>
                    <a:pt x="1759" y="1715"/>
                  </a:lnTo>
                  <a:lnTo>
                    <a:pt x="1687" y="1730"/>
                  </a:lnTo>
                  <a:lnTo>
                    <a:pt x="1628" y="1730"/>
                  </a:lnTo>
                  <a:lnTo>
                    <a:pt x="1570" y="1744"/>
                  </a:lnTo>
                  <a:lnTo>
                    <a:pt x="1512" y="1730"/>
                  </a:lnTo>
                  <a:lnTo>
                    <a:pt x="1454" y="1715"/>
                  </a:lnTo>
                  <a:lnTo>
                    <a:pt x="1396" y="1672"/>
                  </a:lnTo>
                  <a:lnTo>
                    <a:pt x="1352" y="1643"/>
                  </a:lnTo>
                  <a:lnTo>
                    <a:pt x="1323" y="1584"/>
                  </a:lnTo>
                  <a:lnTo>
                    <a:pt x="1294" y="1526"/>
                  </a:lnTo>
                  <a:lnTo>
                    <a:pt x="1294" y="1468"/>
                  </a:lnTo>
                  <a:lnTo>
                    <a:pt x="1309" y="1410"/>
                  </a:lnTo>
                  <a:lnTo>
                    <a:pt x="1338" y="1352"/>
                  </a:lnTo>
                  <a:lnTo>
                    <a:pt x="1381" y="1294"/>
                  </a:lnTo>
                  <a:lnTo>
                    <a:pt x="1425" y="1250"/>
                  </a:lnTo>
                  <a:lnTo>
                    <a:pt x="1469" y="1221"/>
                  </a:lnTo>
                  <a:lnTo>
                    <a:pt x="1527" y="1207"/>
                  </a:lnTo>
                  <a:lnTo>
                    <a:pt x="1585" y="1192"/>
                  </a:lnTo>
                  <a:lnTo>
                    <a:pt x="1628" y="1192"/>
                  </a:lnTo>
                  <a:lnTo>
                    <a:pt x="1672" y="1177"/>
                  </a:lnTo>
                  <a:lnTo>
                    <a:pt x="1701" y="1148"/>
                  </a:lnTo>
                  <a:lnTo>
                    <a:pt x="1730" y="1119"/>
                  </a:lnTo>
                  <a:lnTo>
                    <a:pt x="1759" y="1090"/>
                  </a:lnTo>
                  <a:lnTo>
                    <a:pt x="1774" y="1047"/>
                  </a:lnTo>
                  <a:lnTo>
                    <a:pt x="1774" y="1003"/>
                  </a:lnTo>
                  <a:lnTo>
                    <a:pt x="1759" y="959"/>
                  </a:lnTo>
                  <a:lnTo>
                    <a:pt x="1701" y="770"/>
                  </a:lnTo>
                  <a:lnTo>
                    <a:pt x="1614" y="596"/>
                  </a:lnTo>
                  <a:lnTo>
                    <a:pt x="1498" y="422"/>
                  </a:lnTo>
                  <a:lnTo>
                    <a:pt x="1367" y="276"/>
                  </a:lnTo>
                  <a:lnTo>
                    <a:pt x="1294" y="204"/>
                  </a:lnTo>
                  <a:lnTo>
                    <a:pt x="1221" y="145"/>
                  </a:lnTo>
                  <a:lnTo>
                    <a:pt x="1134" y="102"/>
                  </a:lnTo>
                  <a:lnTo>
                    <a:pt x="1047" y="58"/>
                  </a:lnTo>
                  <a:lnTo>
                    <a:pt x="960" y="29"/>
                  </a:lnTo>
                  <a:lnTo>
                    <a:pt x="858" y="15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6C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89" name="Google Shape;939;p28">
              <a:extLst>
                <a:ext uri="{FF2B5EF4-FFF2-40B4-BE49-F238E27FC236}">
                  <a16:creationId xmlns:a16="http://schemas.microsoft.com/office/drawing/2014/main" id="{3A54F1C6-72B9-4737-B931-1C12E6451C74}"/>
                </a:ext>
              </a:extLst>
            </p:cNvPr>
            <p:cNvSpPr/>
            <p:nvPr/>
          </p:nvSpPr>
          <p:spPr>
            <a:xfrm>
              <a:off x="2525501" y="1724788"/>
              <a:ext cx="47971" cy="78366"/>
            </a:xfrm>
            <a:custGeom>
              <a:avLst/>
              <a:gdLst/>
              <a:ahLst/>
              <a:cxnLst/>
              <a:rect l="l" t="t" r="r" b="b"/>
              <a:pathLst>
                <a:path w="2661" h="4347" extrusionOk="0">
                  <a:moveTo>
                    <a:pt x="873" y="0"/>
                  </a:moveTo>
                  <a:lnTo>
                    <a:pt x="815" y="29"/>
                  </a:lnTo>
                  <a:lnTo>
                    <a:pt x="756" y="87"/>
                  </a:lnTo>
                  <a:lnTo>
                    <a:pt x="742" y="116"/>
                  </a:lnTo>
                  <a:lnTo>
                    <a:pt x="727" y="160"/>
                  </a:lnTo>
                  <a:lnTo>
                    <a:pt x="727" y="204"/>
                  </a:lnTo>
                  <a:lnTo>
                    <a:pt x="727" y="247"/>
                  </a:lnTo>
                  <a:lnTo>
                    <a:pt x="844" y="582"/>
                  </a:lnTo>
                  <a:lnTo>
                    <a:pt x="974" y="901"/>
                  </a:lnTo>
                  <a:lnTo>
                    <a:pt x="1120" y="1221"/>
                  </a:lnTo>
                  <a:lnTo>
                    <a:pt x="1280" y="1526"/>
                  </a:lnTo>
                  <a:lnTo>
                    <a:pt x="1469" y="1832"/>
                  </a:lnTo>
                  <a:lnTo>
                    <a:pt x="1672" y="2137"/>
                  </a:lnTo>
                  <a:lnTo>
                    <a:pt x="1890" y="2399"/>
                  </a:lnTo>
                  <a:lnTo>
                    <a:pt x="1992" y="2544"/>
                  </a:lnTo>
                  <a:lnTo>
                    <a:pt x="2094" y="2689"/>
                  </a:lnTo>
                  <a:lnTo>
                    <a:pt x="2181" y="2820"/>
                  </a:lnTo>
                  <a:lnTo>
                    <a:pt x="2210" y="2893"/>
                  </a:lnTo>
                  <a:lnTo>
                    <a:pt x="2225" y="2965"/>
                  </a:lnTo>
                  <a:lnTo>
                    <a:pt x="2239" y="3053"/>
                  </a:lnTo>
                  <a:lnTo>
                    <a:pt x="2239" y="3125"/>
                  </a:lnTo>
                  <a:lnTo>
                    <a:pt x="2225" y="3198"/>
                  </a:lnTo>
                  <a:lnTo>
                    <a:pt x="2181" y="3271"/>
                  </a:lnTo>
                  <a:lnTo>
                    <a:pt x="2137" y="3343"/>
                  </a:lnTo>
                  <a:lnTo>
                    <a:pt x="2094" y="3387"/>
                  </a:lnTo>
                  <a:lnTo>
                    <a:pt x="1963" y="3489"/>
                  </a:lnTo>
                  <a:lnTo>
                    <a:pt x="1832" y="3561"/>
                  </a:lnTo>
                  <a:lnTo>
                    <a:pt x="1687" y="3634"/>
                  </a:lnTo>
                  <a:lnTo>
                    <a:pt x="1512" y="3707"/>
                  </a:lnTo>
                  <a:lnTo>
                    <a:pt x="1338" y="3765"/>
                  </a:lnTo>
                  <a:lnTo>
                    <a:pt x="1149" y="3823"/>
                  </a:lnTo>
                  <a:lnTo>
                    <a:pt x="974" y="3867"/>
                  </a:lnTo>
                  <a:lnTo>
                    <a:pt x="786" y="3896"/>
                  </a:lnTo>
                  <a:lnTo>
                    <a:pt x="597" y="3910"/>
                  </a:lnTo>
                  <a:lnTo>
                    <a:pt x="408" y="3925"/>
                  </a:lnTo>
                  <a:lnTo>
                    <a:pt x="219" y="3925"/>
                  </a:lnTo>
                  <a:lnTo>
                    <a:pt x="175" y="3939"/>
                  </a:lnTo>
                  <a:lnTo>
                    <a:pt x="131" y="3939"/>
                  </a:lnTo>
                  <a:lnTo>
                    <a:pt x="88" y="3968"/>
                  </a:lnTo>
                  <a:lnTo>
                    <a:pt x="59" y="3997"/>
                  </a:lnTo>
                  <a:lnTo>
                    <a:pt x="15" y="4056"/>
                  </a:lnTo>
                  <a:lnTo>
                    <a:pt x="1" y="4128"/>
                  </a:lnTo>
                  <a:lnTo>
                    <a:pt x="15" y="4216"/>
                  </a:lnTo>
                  <a:lnTo>
                    <a:pt x="44" y="4288"/>
                  </a:lnTo>
                  <a:lnTo>
                    <a:pt x="73" y="4303"/>
                  </a:lnTo>
                  <a:lnTo>
                    <a:pt x="117" y="4332"/>
                  </a:lnTo>
                  <a:lnTo>
                    <a:pt x="146" y="4346"/>
                  </a:lnTo>
                  <a:lnTo>
                    <a:pt x="408" y="4346"/>
                  </a:lnTo>
                  <a:lnTo>
                    <a:pt x="626" y="4332"/>
                  </a:lnTo>
                  <a:lnTo>
                    <a:pt x="829" y="4317"/>
                  </a:lnTo>
                  <a:lnTo>
                    <a:pt x="1047" y="4274"/>
                  </a:lnTo>
                  <a:lnTo>
                    <a:pt x="1251" y="4230"/>
                  </a:lnTo>
                  <a:lnTo>
                    <a:pt x="1454" y="4172"/>
                  </a:lnTo>
                  <a:lnTo>
                    <a:pt x="1658" y="4099"/>
                  </a:lnTo>
                  <a:lnTo>
                    <a:pt x="1847" y="4027"/>
                  </a:lnTo>
                  <a:lnTo>
                    <a:pt x="2007" y="3939"/>
                  </a:lnTo>
                  <a:lnTo>
                    <a:pt x="2166" y="3852"/>
                  </a:lnTo>
                  <a:lnTo>
                    <a:pt x="2312" y="3750"/>
                  </a:lnTo>
                  <a:lnTo>
                    <a:pt x="2428" y="3634"/>
                  </a:lnTo>
                  <a:lnTo>
                    <a:pt x="2544" y="3489"/>
                  </a:lnTo>
                  <a:lnTo>
                    <a:pt x="2573" y="3416"/>
                  </a:lnTo>
                  <a:lnTo>
                    <a:pt x="2617" y="3343"/>
                  </a:lnTo>
                  <a:lnTo>
                    <a:pt x="2632" y="3256"/>
                  </a:lnTo>
                  <a:lnTo>
                    <a:pt x="2661" y="3169"/>
                  </a:lnTo>
                  <a:lnTo>
                    <a:pt x="2661" y="3082"/>
                  </a:lnTo>
                  <a:lnTo>
                    <a:pt x="2661" y="2980"/>
                  </a:lnTo>
                  <a:lnTo>
                    <a:pt x="2646" y="2893"/>
                  </a:lnTo>
                  <a:lnTo>
                    <a:pt x="2617" y="2791"/>
                  </a:lnTo>
                  <a:lnTo>
                    <a:pt x="2544" y="2617"/>
                  </a:lnTo>
                  <a:lnTo>
                    <a:pt x="2457" y="2457"/>
                  </a:lnTo>
                  <a:lnTo>
                    <a:pt x="2341" y="2282"/>
                  </a:lnTo>
                  <a:lnTo>
                    <a:pt x="2094" y="1977"/>
                  </a:lnTo>
                  <a:lnTo>
                    <a:pt x="1977" y="1832"/>
                  </a:lnTo>
                  <a:lnTo>
                    <a:pt x="1861" y="1672"/>
                  </a:lnTo>
                  <a:lnTo>
                    <a:pt x="1643" y="1308"/>
                  </a:lnTo>
                  <a:lnTo>
                    <a:pt x="1454" y="930"/>
                  </a:lnTo>
                  <a:lnTo>
                    <a:pt x="1280" y="552"/>
                  </a:lnTo>
                  <a:lnTo>
                    <a:pt x="1149" y="145"/>
                  </a:lnTo>
                  <a:lnTo>
                    <a:pt x="1120" y="102"/>
                  </a:lnTo>
                  <a:lnTo>
                    <a:pt x="1105" y="73"/>
                  </a:lnTo>
                  <a:lnTo>
                    <a:pt x="1033" y="15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6C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90" name="Google Shape;940;p28">
              <a:extLst>
                <a:ext uri="{FF2B5EF4-FFF2-40B4-BE49-F238E27FC236}">
                  <a16:creationId xmlns:a16="http://schemas.microsoft.com/office/drawing/2014/main" id="{B0CC1FC4-1427-419D-B1B6-3D3FDB6EFBDC}"/>
                </a:ext>
              </a:extLst>
            </p:cNvPr>
            <p:cNvSpPr/>
            <p:nvPr/>
          </p:nvSpPr>
          <p:spPr>
            <a:xfrm>
              <a:off x="2477818" y="1805226"/>
              <a:ext cx="65530" cy="27276"/>
            </a:xfrm>
            <a:custGeom>
              <a:avLst/>
              <a:gdLst/>
              <a:ahLst/>
              <a:cxnLst/>
              <a:rect l="l" t="t" r="r" b="b"/>
              <a:pathLst>
                <a:path w="3635" h="1513" extrusionOk="0">
                  <a:moveTo>
                    <a:pt x="218" y="1"/>
                  </a:moveTo>
                  <a:lnTo>
                    <a:pt x="145" y="15"/>
                  </a:lnTo>
                  <a:lnTo>
                    <a:pt x="73" y="59"/>
                  </a:lnTo>
                  <a:lnTo>
                    <a:pt x="29" y="131"/>
                  </a:lnTo>
                  <a:lnTo>
                    <a:pt x="0" y="204"/>
                  </a:lnTo>
                  <a:lnTo>
                    <a:pt x="0" y="233"/>
                  </a:lnTo>
                  <a:lnTo>
                    <a:pt x="15" y="277"/>
                  </a:lnTo>
                  <a:lnTo>
                    <a:pt x="29" y="320"/>
                  </a:lnTo>
                  <a:lnTo>
                    <a:pt x="58" y="364"/>
                  </a:lnTo>
                  <a:lnTo>
                    <a:pt x="218" y="538"/>
                  </a:lnTo>
                  <a:lnTo>
                    <a:pt x="393" y="684"/>
                  </a:lnTo>
                  <a:lnTo>
                    <a:pt x="581" y="844"/>
                  </a:lnTo>
                  <a:lnTo>
                    <a:pt x="770" y="975"/>
                  </a:lnTo>
                  <a:lnTo>
                    <a:pt x="974" y="1091"/>
                  </a:lnTo>
                  <a:lnTo>
                    <a:pt x="1177" y="1193"/>
                  </a:lnTo>
                  <a:lnTo>
                    <a:pt x="1395" y="1280"/>
                  </a:lnTo>
                  <a:lnTo>
                    <a:pt x="1614" y="1367"/>
                  </a:lnTo>
                  <a:lnTo>
                    <a:pt x="1846" y="1425"/>
                  </a:lnTo>
                  <a:lnTo>
                    <a:pt x="2079" y="1469"/>
                  </a:lnTo>
                  <a:lnTo>
                    <a:pt x="2311" y="1498"/>
                  </a:lnTo>
                  <a:lnTo>
                    <a:pt x="2544" y="1512"/>
                  </a:lnTo>
                  <a:lnTo>
                    <a:pt x="2776" y="1512"/>
                  </a:lnTo>
                  <a:lnTo>
                    <a:pt x="3009" y="1498"/>
                  </a:lnTo>
                  <a:lnTo>
                    <a:pt x="3242" y="1469"/>
                  </a:lnTo>
                  <a:lnTo>
                    <a:pt x="3474" y="1411"/>
                  </a:lnTo>
                  <a:lnTo>
                    <a:pt x="3518" y="1396"/>
                  </a:lnTo>
                  <a:lnTo>
                    <a:pt x="3561" y="1367"/>
                  </a:lnTo>
                  <a:lnTo>
                    <a:pt x="3590" y="1338"/>
                  </a:lnTo>
                  <a:lnTo>
                    <a:pt x="3605" y="1309"/>
                  </a:lnTo>
                  <a:lnTo>
                    <a:pt x="3634" y="1236"/>
                  </a:lnTo>
                  <a:lnTo>
                    <a:pt x="3619" y="1149"/>
                  </a:lnTo>
                  <a:lnTo>
                    <a:pt x="3590" y="1076"/>
                  </a:lnTo>
                  <a:lnTo>
                    <a:pt x="3547" y="1033"/>
                  </a:lnTo>
                  <a:lnTo>
                    <a:pt x="3518" y="1004"/>
                  </a:lnTo>
                  <a:lnTo>
                    <a:pt x="3474" y="1004"/>
                  </a:lnTo>
                  <a:lnTo>
                    <a:pt x="3431" y="989"/>
                  </a:lnTo>
                  <a:lnTo>
                    <a:pt x="3387" y="1004"/>
                  </a:lnTo>
                  <a:lnTo>
                    <a:pt x="3183" y="1047"/>
                  </a:lnTo>
                  <a:lnTo>
                    <a:pt x="2965" y="1076"/>
                  </a:lnTo>
                  <a:lnTo>
                    <a:pt x="2762" y="1091"/>
                  </a:lnTo>
                  <a:lnTo>
                    <a:pt x="2558" y="1091"/>
                  </a:lnTo>
                  <a:lnTo>
                    <a:pt x="2355" y="1076"/>
                  </a:lnTo>
                  <a:lnTo>
                    <a:pt x="2151" y="1047"/>
                  </a:lnTo>
                  <a:lnTo>
                    <a:pt x="1948" y="1018"/>
                  </a:lnTo>
                  <a:lnTo>
                    <a:pt x="1744" y="960"/>
                  </a:lnTo>
                  <a:lnTo>
                    <a:pt x="1555" y="887"/>
                  </a:lnTo>
                  <a:lnTo>
                    <a:pt x="1366" y="815"/>
                  </a:lnTo>
                  <a:lnTo>
                    <a:pt x="1177" y="713"/>
                  </a:lnTo>
                  <a:lnTo>
                    <a:pt x="1003" y="611"/>
                  </a:lnTo>
                  <a:lnTo>
                    <a:pt x="829" y="495"/>
                  </a:lnTo>
                  <a:lnTo>
                    <a:pt x="669" y="364"/>
                  </a:lnTo>
                  <a:lnTo>
                    <a:pt x="509" y="233"/>
                  </a:lnTo>
                  <a:lnTo>
                    <a:pt x="363" y="73"/>
                  </a:lnTo>
                  <a:lnTo>
                    <a:pt x="334" y="44"/>
                  </a:lnTo>
                  <a:lnTo>
                    <a:pt x="291" y="15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91" name="Google Shape;941;p28">
              <a:extLst>
                <a:ext uri="{FF2B5EF4-FFF2-40B4-BE49-F238E27FC236}">
                  <a16:creationId xmlns:a16="http://schemas.microsoft.com/office/drawing/2014/main" id="{D9818812-BF46-46F6-B6C8-96FA181FB201}"/>
                </a:ext>
              </a:extLst>
            </p:cNvPr>
            <p:cNvSpPr/>
            <p:nvPr/>
          </p:nvSpPr>
          <p:spPr>
            <a:xfrm>
              <a:off x="2445837" y="1669497"/>
              <a:ext cx="86226" cy="86226"/>
            </a:xfrm>
            <a:custGeom>
              <a:avLst/>
              <a:gdLst/>
              <a:ahLst/>
              <a:cxnLst/>
              <a:rect l="l" t="t" r="r" b="b"/>
              <a:pathLst>
                <a:path w="4783" h="4783" extrusionOk="0">
                  <a:moveTo>
                    <a:pt x="2603" y="320"/>
                  </a:moveTo>
                  <a:lnTo>
                    <a:pt x="2806" y="349"/>
                  </a:lnTo>
                  <a:lnTo>
                    <a:pt x="3010" y="407"/>
                  </a:lnTo>
                  <a:lnTo>
                    <a:pt x="3199" y="480"/>
                  </a:lnTo>
                  <a:lnTo>
                    <a:pt x="3373" y="567"/>
                  </a:lnTo>
                  <a:lnTo>
                    <a:pt x="3547" y="669"/>
                  </a:lnTo>
                  <a:lnTo>
                    <a:pt x="3707" y="785"/>
                  </a:lnTo>
                  <a:lnTo>
                    <a:pt x="3853" y="916"/>
                  </a:lnTo>
                  <a:lnTo>
                    <a:pt x="3983" y="1076"/>
                  </a:lnTo>
                  <a:lnTo>
                    <a:pt x="4114" y="1221"/>
                  </a:lnTo>
                  <a:lnTo>
                    <a:pt x="4216" y="1395"/>
                  </a:lnTo>
                  <a:lnTo>
                    <a:pt x="4303" y="1584"/>
                  </a:lnTo>
                  <a:lnTo>
                    <a:pt x="4376" y="1773"/>
                  </a:lnTo>
                  <a:lnTo>
                    <a:pt x="4420" y="1962"/>
                  </a:lnTo>
                  <a:lnTo>
                    <a:pt x="4449" y="2180"/>
                  </a:lnTo>
                  <a:lnTo>
                    <a:pt x="4463" y="2384"/>
                  </a:lnTo>
                  <a:lnTo>
                    <a:pt x="4449" y="2602"/>
                  </a:lnTo>
                  <a:lnTo>
                    <a:pt x="4420" y="2805"/>
                  </a:lnTo>
                  <a:lnTo>
                    <a:pt x="4376" y="3009"/>
                  </a:lnTo>
                  <a:lnTo>
                    <a:pt x="4303" y="3198"/>
                  </a:lnTo>
                  <a:lnTo>
                    <a:pt x="4216" y="3372"/>
                  </a:lnTo>
                  <a:lnTo>
                    <a:pt x="4114" y="3547"/>
                  </a:lnTo>
                  <a:lnTo>
                    <a:pt x="3983" y="3707"/>
                  </a:lnTo>
                  <a:lnTo>
                    <a:pt x="3853" y="3852"/>
                  </a:lnTo>
                  <a:lnTo>
                    <a:pt x="3707" y="3983"/>
                  </a:lnTo>
                  <a:lnTo>
                    <a:pt x="3547" y="4099"/>
                  </a:lnTo>
                  <a:lnTo>
                    <a:pt x="3373" y="4215"/>
                  </a:lnTo>
                  <a:lnTo>
                    <a:pt x="3199" y="4303"/>
                  </a:lnTo>
                  <a:lnTo>
                    <a:pt x="3010" y="4361"/>
                  </a:lnTo>
                  <a:lnTo>
                    <a:pt x="2806" y="4419"/>
                  </a:lnTo>
                  <a:lnTo>
                    <a:pt x="2603" y="4448"/>
                  </a:lnTo>
                  <a:lnTo>
                    <a:pt x="2385" y="4463"/>
                  </a:lnTo>
                  <a:lnTo>
                    <a:pt x="2181" y="4448"/>
                  </a:lnTo>
                  <a:lnTo>
                    <a:pt x="1978" y="4419"/>
                  </a:lnTo>
                  <a:lnTo>
                    <a:pt x="1774" y="4361"/>
                  </a:lnTo>
                  <a:lnTo>
                    <a:pt x="1585" y="4303"/>
                  </a:lnTo>
                  <a:lnTo>
                    <a:pt x="1396" y="4215"/>
                  </a:lnTo>
                  <a:lnTo>
                    <a:pt x="1236" y="4099"/>
                  </a:lnTo>
                  <a:lnTo>
                    <a:pt x="1076" y="3983"/>
                  </a:lnTo>
                  <a:lnTo>
                    <a:pt x="931" y="3852"/>
                  </a:lnTo>
                  <a:lnTo>
                    <a:pt x="786" y="3707"/>
                  </a:lnTo>
                  <a:lnTo>
                    <a:pt x="669" y="3547"/>
                  </a:lnTo>
                  <a:lnTo>
                    <a:pt x="568" y="3372"/>
                  </a:lnTo>
                  <a:lnTo>
                    <a:pt x="480" y="3198"/>
                  </a:lnTo>
                  <a:lnTo>
                    <a:pt x="408" y="3009"/>
                  </a:lnTo>
                  <a:lnTo>
                    <a:pt x="364" y="2805"/>
                  </a:lnTo>
                  <a:lnTo>
                    <a:pt x="320" y="2602"/>
                  </a:lnTo>
                  <a:lnTo>
                    <a:pt x="320" y="2384"/>
                  </a:lnTo>
                  <a:lnTo>
                    <a:pt x="320" y="2180"/>
                  </a:lnTo>
                  <a:lnTo>
                    <a:pt x="364" y="1962"/>
                  </a:lnTo>
                  <a:lnTo>
                    <a:pt x="408" y="1773"/>
                  </a:lnTo>
                  <a:lnTo>
                    <a:pt x="480" y="1584"/>
                  </a:lnTo>
                  <a:lnTo>
                    <a:pt x="568" y="1395"/>
                  </a:lnTo>
                  <a:lnTo>
                    <a:pt x="669" y="1221"/>
                  </a:lnTo>
                  <a:lnTo>
                    <a:pt x="786" y="1076"/>
                  </a:lnTo>
                  <a:lnTo>
                    <a:pt x="931" y="916"/>
                  </a:lnTo>
                  <a:lnTo>
                    <a:pt x="1076" y="785"/>
                  </a:lnTo>
                  <a:lnTo>
                    <a:pt x="1236" y="669"/>
                  </a:lnTo>
                  <a:lnTo>
                    <a:pt x="1396" y="567"/>
                  </a:lnTo>
                  <a:lnTo>
                    <a:pt x="1585" y="480"/>
                  </a:lnTo>
                  <a:lnTo>
                    <a:pt x="1774" y="407"/>
                  </a:lnTo>
                  <a:lnTo>
                    <a:pt x="1978" y="349"/>
                  </a:lnTo>
                  <a:lnTo>
                    <a:pt x="2181" y="320"/>
                  </a:lnTo>
                  <a:close/>
                  <a:moveTo>
                    <a:pt x="2385" y="0"/>
                  </a:moveTo>
                  <a:lnTo>
                    <a:pt x="2152" y="15"/>
                  </a:lnTo>
                  <a:lnTo>
                    <a:pt x="1905" y="44"/>
                  </a:lnTo>
                  <a:lnTo>
                    <a:pt x="1687" y="102"/>
                  </a:lnTo>
                  <a:lnTo>
                    <a:pt x="1454" y="189"/>
                  </a:lnTo>
                  <a:lnTo>
                    <a:pt x="1251" y="291"/>
                  </a:lnTo>
                  <a:lnTo>
                    <a:pt x="1062" y="407"/>
                  </a:lnTo>
                  <a:lnTo>
                    <a:pt x="873" y="538"/>
                  </a:lnTo>
                  <a:lnTo>
                    <a:pt x="698" y="698"/>
                  </a:lnTo>
                  <a:lnTo>
                    <a:pt x="553" y="872"/>
                  </a:lnTo>
                  <a:lnTo>
                    <a:pt x="408" y="1047"/>
                  </a:lnTo>
                  <a:lnTo>
                    <a:pt x="291" y="1250"/>
                  </a:lnTo>
                  <a:lnTo>
                    <a:pt x="190" y="1454"/>
                  </a:lnTo>
                  <a:lnTo>
                    <a:pt x="102" y="1672"/>
                  </a:lnTo>
                  <a:lnTo>
                    <a:pt x="44" y="1904"/>
                  </a:lnTo>
                  <a:lnTo>
                    <a:pt x="15" y="2137"/>
                  </a:lnTo>
                  <a:lnTo>
                    <a:pt x="1" y="2384"/>
                  </a:lnTo>
                  <a:lnTo>
                    <a:pt x="15" y="2631"/>
                  </a:lnTo>
                  <a:lnTo>
                    <a:pt x="44" y="2864"/>
                  </a:lnTo>
                  <a:lnTo>
                    <a:pt x="102" y="3096"/>
                  </a:lnTo>
                  <a:lnTo>
                    <a:pt x="190" y="3314"/>
                  </a:lnTo>
                  <a:lnTo>
                    <a:pt x="291" y="3518"/>
                  </a:lnTo>
                  <a:lnTo>
                    <a:pt x="408" y="3721"/>
                  </a:lnTo>
                  <a:lnTo>
                    <a:pt x="553" y="3910"/>
                  </a:lnTo>
                  <a:lnTo>
                    <a:pt x="698" y="4070"/>
                  </a:lnTo>
                  <a:lnTo>
                    <a:pt x="873" y="4230"/>
                  </a:lnTo>
                  <a:lnTo>
                    <a:pt x="1062" y="4361"/>
                  </a:lnTo>
                  <a:lnTo>
                    <a:pt x="1251" y="4492"/>
                  </a:lnTo>
                  <a:lnTo>
                    <a:pt x="1454" y="4593"/>
                  </a:lnTo>
                  <a:lnTo>
                    <a:pt x="1687" y="4666"/>
                  </a:lnTo>
                  <a:lnTo>
                    <a:pt x="1905" y="4724"/>
                  </a:lnTo>
                  <a:lnTo>
                    <a:pt x="2152" y="4768"/>
                  </a:lnTo>
                  <a:lnTo>
                    <a:pt x="2385" y="4782"/>
                  </a:lnTo>
                  <a:lnTo>
                    <a:pt x="2632" y="4768"/>
                  </a:lnTo>
                  <a:lnTo>
                    <a:pt x="2864" y="4724"/>
                  </a:lnTo>
                  <a:lnTo>
                    <a:pt x="3097" y="4666"/>
                  </a:lnTo>
                  <a:lnTo>
                    <a:pt x="3315" y="4593"/>
                  </a:lnTo>
                  <a:lnTo>
                    <a:pt x="3533" y="4492"/>
                  </a:lnTo>
                  <a:lnTo>
                    <a:pt x="3722" y="4361"/>
                  </a:lnTo>
                  <a:lnTo>
                    <a:pt x="3911" y="4230"/>
                  </a:lnTo>
                  <a:lnTo>
                    <a:pt x="4085" y="4070"/>
                  </a:lnTo>
                  <a:lnTo>
                    <a:pt x="4231" y="3910"/>
                  </a:lnTo>
                  <a:lnTo>
                    <a:pt x="4376" y="3721"/>
                  </a:lnTo>
                  <a:lnTo>
                    <a:pt x="4492" y="3518"/>
                  </a:lnTo>
                  <a:lnTo>
                    <a:pt x="4594" y="3314"/>
                  </a:lnTo>
                  <a:lnTo>
                    <a:pt x="4667" y="3096"/>
                  </a:lnTo>
                  <a:lnTo>
                    <a:pt x="4725" y="2864"/>
                  </a:lnTo>
                  <a:lnTo>
                    <a:pt x="4768" y="2631"/>
                  </a:lnTo>
                  <a:lnTo>
                    <a:pt x="4783" y="2384"/>
                  </a:lnTo>
                  <a:lnTo>
                    <a:pt x="4768" y="2137"/>
                  </a:lnTo>
                  <a:lnTo>
                    <a:pt x="4725" y="1904"/>
                  </a:lnTo>
                  <a:lnTo>
                    <a:pt x="4667" y="1672"/>
                  </a:lnTo>
                  <a:lnTo>
                    <a:pt x="4594" y="1454"/>
                  </a:lnTo>
                  <a:lnTo>
                    <a:pt x="4492" y="1250"/>
                  </a:lnTo>
                  <a:lnTo>
                    <a:pt x="4376" y="1047"/>
                  </a:lnTo>
                  <a:lnTo>
                    <a:pt x="4231" y="872"/>
                  </a:lnTo>
                  <a:lnTo>
                    <a:pt x="4085" y="698"/>
                  </a:lnTo>
                  <a:lnTo>
                    <a:pt x="3911" y="538"/>
                  </a:lnTo>
                  <a:lnTo>
                    <a:pt x="3722" y="407"/>
                  </a:lnTo>
                  <a:lnTo>
                    <a:pt x="3533" y="291"/>
                  </a:lnTo>
                  <a:lnTo>
                    <a:pt x="3315" y="189"/>
                  </a:lnTo>
                  <a:lnTo>
                    <a:pt x="3097" y="102"/>
                  </a:lnTo>
                  <a:lnTo>
                    <a:pt x="2864" y="44"/>
                  </a:lnTo>
                  <a:lnTo>
                    <a:pt x="2632" y="15"/>
                  </a:lnTo>
                  <a:lnTo>
                    <a:pt x="23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92" name="Google Shape;942;p28">
              <a:extLst>
                <a:ext uri="{FF2B5EF4-FFF2-40B4-BE49-F238E27FC236}">
                  <a16:creationId xmlns:a16="http://schemas.microsoft.com/office/drawing/2014/main" id="{05EB44D4-EF6D-4A5B-979C-26384B6C62DC}"/>
                </a:ext>
              </a:extLst>
            </p:cNvPr>
            <p:cNvSpPr/>
            <p:nvPr/>
          </p:nvSpPr>
          <p:spPr>
            <a:xfrm>
              <a:off x="2549604" y="1669497"/>
              <a:ext cx="86244" cy="86226"/>
            </a:xfrm>
            <a:custGeom>
              <a:avLst/>
              <a:gdLst/>
              <a:ahLst/>
              <a:cxnLst/>
              <a:rect l="l" t="t" r="r" b="b"/>
              <a:pathLst>
                <a:path w="4784" h="4783" extrusionOk="0">
                  <a:moveTo>
                    <a:pt x="2603" y="320"/>
                  </a:moveTo>
                  <a:lnTo>
                    <a:pt x="2806" y="349"/>
                  </a:lnTo>
                  <a:lnTo>
                    <a:pt x="3010" y="407"/>
                  </a:lnTo>
                  <a:lnTo>
                    <a:pt x="3199" y="480"/>
                  </a:lnTo>
                  <a:lnTo>
                    <a:pt x="3373" y="567"/>
                  </a:lnTo>
                  <a:lnTo>
                    <a:pt x="3548" y="669"/>
                  </a:lnTo>
                  <a:lnTo>
                    <a:pt x="3708" y="785"/>
                  </a:lnTo>
                  <a:lnTo>
                    <a:pt x="3853" y="916"/>
                  </a:lnTo>
                  <a:lnTo>
                    <a:pt x="3984" y="1076"/>
                  </a:lnTo>
                  <a:lnTo>
                    <a:pt x="4100" y="1221"/>
                  </a:lnTo>
                  <a:lnTo>
                    <a:pt x="4216" y="1395"/>
                  </a:lnTo>
                  <a:lnTo>
                    <a:pt x="4304" y="1584"/>
                  </a:lnTo>
                  <a:lnTo>
                    <a:pt x="4362" y="1773"/>
                  </a:lnTo>
                  <a:lnTo>
                    <a:pt x="4420" y="1962"/>
                  </a:lnTo>
                  <a:lnTo>
                    <a:pt x="4449" y="2180"/>
                  </a:lnTo>
                  <a:lnTo>
                    <a:pt x="4463" y="2384"/>
                  </a:lnTo>
                  <a:lnTo>
                    <a:pt x="4449" y="2602"/>
                  </a:lnTo>
                  <a:lnTo>
                    <a:pt x="4420" y="2805"/>
                  </a:lnTo>
                  <a:lnTo>
                    <a:pt x="4362" y="3009"/>
                  </a:lnTo>
                  <a:lnTo>
                    <a:pt x="4304" y="3198"/>
                  </a:lnTo>
                  <a:lnTo>
                    <a:pt x="4216" y="3372"/>
                  </a:lnTo>
                  <a:lnTo>
                    <a:pt x="4100" y="3547"/>
                  </a:lnTo>
                  <a:lnTo>
                    <a:pt x="3984" y="3707"/>
                  </a:lnTo>
                  <a:lnTo>
                    <a:pt x="3853" y="3852"/>
                  </a:lnTo>
                  <a:lnTo>
                    <a:pt x="3708" y="3983"/>
                  </a:lnTo>
                  <a:lnTo>
                    <a:pt x="3548" y="4099"/>
                  </a:lnTo>
                  <a:lnTo>
                    <a:pt x="3373" y="4215"/>
                  </a:lnTo>
                  <a:lnTo>
                    <a:pt x="3199" y="4303"/>
                  </a:lnTo>
                  <a:lnTo>
                    <a:pt x="3010" y="4361"/>
                  </a:lnTo>
                  <a:lnTo>
                    <a:pt x="2806" y="4419"/>
                  </a:lnTo>
                  <a:lnTo>
                    <a:pt x="2603" y="4448"/>
                  </a:lnTo>
                  <a:lnTo>
                    <a:pt x="2385" y="4463"/>
                  </a:lnTo>
                  <a:lnTo>
                    <a:pt x="2181" y="4448"/>
                  </a:lnTo>
                  <a:lnTo>
                    <a:pt x="1963" y="4419"/>
                  </a:lnTo>
                  <a:lnTo>
                    <a:pt x="1774" y="4361"/>
                  </a:lnTo>
                  <a:lnTo>
                    <a:pt x="1585" y="4303"/>
                  </a:lnTo>
                  <a:lnTo>
                    <a:pt x="1396" y="4215"/>
                  </a:lnTo>
                  <a:lnTo>
                    <a:pt x="1222" y="4099"/>
                  </a:lnTo>
                  <a:lnTo>
                    <a:pt x="1077" y="3983"/>
                  </a:lnTo>
                  <a:lnTo>
                    <a:pt x="917" y="3852"/>
                  </a:lnTo>
                  <a:lnTo>
                    <a:pt x="786" y="3707"/>
                  </a:lnTo>
                  <a:lnTo>
                    <a:pt x="670" y="3547"/>
                  </a:lnTo>
                  <a:lnTo>
                    <a:pt x="568" y="3372"/>
                  </a:lnTo>
                  <a:lnTo>
                    <a:pt x="481" y="3198"/>
                  </a:lnTo>
                  <a:lnTo>
                    <a:pt x="408" y="3009"/>
                  </a:lnTo>
                  <a:lnTo>
                    <a:pt x="350" y="2805"/>
                  </a:lnTo>
                  <a:lnTo>
                    <a:pt x="321" y="2602"/>
                  </a:lnTo>
                  <a:lnTo>
                    <a:pt x="321" y="2384"/>
                  </a:lnTo>
                  <a:lnTo>
                    <a:pt x="321" y="2180"/>
                  </a:lnTo>
                  <a:lnTo>
                    <a:pt x="350" y="1962"/>
                  </a:lnTo>
                  <a:lnTo>
                    <a:pt x="408" y="1773"/>
                  </a:lnTo>
                  <a:lnTo>
                    <a:pt x="481" y="1584"/>
                  </a:lnTo>
                  <a:lnTo>
                    <a:pt x="568" y="1395"/>
                  </a:lnTo>
                  <a:lnTo>
                    <a:pt x="670" y="1221"/>
                  </a:lnTo>
                  <a:lnTo>
                    <a:pt x="786" y="1076"/>
                  </a:lnTo>
                  <a:lnTo>
                    <a:pt x="917" y="916"/>
                  </a:lnTo>
                  <a:lnTo>
                    <a:pt x="1077" y="785"/>
                  </a:lnTo>
                  <a:lnTo>
                    <a:pt x="1222" y="669"/>
                  </a:lnTo>
                  <a:lnTo>
                    <a:pt x="1396" y="567"/>
                  </a:lnTo>
                  <a:lnTo>
                    <a:pt x="1585" y="480"/>
                  </a:lnTo>
                  <a:lnTo>
                    <a:pt x="1774" y="407"/>
                  </a:lnTo>
                  <a:lnTo>
                    <a:pt x="1963" y="349"/>
                  </a:lnTo>
                  <a:lnTo>
                    <a:pt x="2181" y="320"/>
                  </a:lnTo>
                  <a:close/>
                  <a:moveTo>
                    <a:pt x="2385" y="0"/>
                  </a:moveTo>
                  <a:lnTo>
                    <a:pt x="2138" y="15"/>
                  </a:lnTo>
                  <a:lnTo>
                    <a:pt x="1905" y="44"/>
                  </a:lnTo>
                  <a:lnTo>
                    <a:pt x="1673" y="102"/>
                  </a:lnTo>
                  <a:lnTo>
                    <a:pt x="1454" y="189"/>
                  </a:lnTo>
                  <a:lnTo>
                    <a:pt x="1251" y="291"/>
                  </a:lnTo>
                  <a:lnTo>
                    <a:pt x="1047" y="407"/>
                  </a:lnTo>
                  <a:lnTo>
                    <a:pt x="873" y="538"/>
                  </a:lnTo>
                  <a:lnTo>
                    <a:pt x="699" y="698"/>
                  </a:lnTo>
                  <a:lnTo>
                    <a:pt x="539" y="872"/>
                  </a:lnTo>
                  <a:lnTo>
                    <a:pt x="408" y="1047"/>
                  </a:lnTo>
                  <a:lnTo>
                    <a:pt x="292" y="1250"/>
                  </a:lnTo>
                  <a:lnTo>
                    <a:pt x="190" y="1454"/>
                  </a:lnTo>
                  <a:lnTo>
                    <a:pt x="103" y="1672"/>
                  </a:lnTo>
                  <a:lnTo>
                    <a:pt x="44" y="1904"/>
                  </a:lnTo>
                  <a:lnTo>
                    <a:pt x="15" y="2137"/>
                  </a:lnTo>
                  <a:lnTo>
                    <a:pt x="1" y="2384"/>
                  </a:lnTo>
                  <a:lnTo>
                    <a:pt x="15" y="2631"/>
                  </a:lnTo>
                  <a:lnTo>
                    <a:pt x="44" y="2864"/>
                  </a:lnTo>
                  <a:lnTo>
                    <a:pt x="103" y="3096"/>
                  </a:lnTo>
                  <a:lnTo>
                    <a:pt x="190" y="3314"/>
                  </a:lnTo>
                  <a:lnTo>
                    <a:pt x="292" y="3518"/>
                  </a:lnTo>
                  <a:lnTo>
                    <a:pt x="408" y="3721"/>
                  </a:lnTo>
                  <a:lnTo>
                    <a:pt x="539" y="3910"/>
                  </a:lnTo>
                  <a:lnTo>
                    <a:pt x="699" y="4070"/>
                  </a:lnTo>
                  <a:lnTo>
                    <a:pt x="873" y="4230"/>
                  </a:lnTo>
                  <a:lnTo>
                    <a:pt x="1047" y="4361"/>
                  </a:lnTo>
                  <a:lnTo>
                    <a:pt x="1251" y="4492"/>
                  </a:lnTo>
                  <a:lnTo>
                    <a:pt x="1454" y="4593"/>
                  </a:lnTo>
                  <a:lnTo>
                    <a:pt x="1673" y="4666"/>
                  </a:lnTo>
                  <a:lnTo>
                    <a:pt x="1905" y="4724"/>
                  </a:lnTo>
                  <a:lnTo>
                    <a:pt x="2138" y="4768"/>
                  </a:lnTo>
                  <a:lnTo>
                    <a:pt x="2385" y="4782"/>
                  </a:lnTo>
                  <a:lnTo>
                    <a:pt x="2632" y="4768"/>
                  </a:lnTo>
                  <a:lnTo>
                    <a:pt x="2864" y="4724"/>
                  </a:lnTo>
                  <a:lnTo>
                    <a:pt x="3097" y="4666"/>
                  </a:lnTo>
                  <a:lnTo>
                    <a:pt x="3315" y="4593"/>
                  </a:lnTo>
                  <a:lnTo>
                    <a:pt x="3519" y="4492"/>
                  </a:lnTo>
                  <a:lnTo>
                    <a:pt x="3722" y="4361"/>
                  </a:lnTo>
                  <a:lnTo>
                    <a:pt x="3911" y="4230"/>
                  </a:lnTo>
                  <a:lnTo>
                    <a:pt x="4071" y="4070"/>
                  </a:lnTo>
                  <a:lnTo>
                    <a:pt x="4231" y="3910"/>
                  </a:lnTo>
                  <a:lnTo>
                    <a:pt x="4362" y="3721"/>
                  </a:lnTo>
                  <a:lnTo>
                    <a:pt x="4492" y="3518"/>
                  </a:lnTo>
                  <a:lnTo>
                    <a:pt x="4594" y="3314"/>
                  </a:lnTo>
                  <a:lnTo>
                    <a:pt x="4667" y="3096"/>
                  </a:lnTo>
                  <a:lnTo>
                    <a:pt x="4725" y="2864"/>
                  </a:lnTo>
                  <a:lnTo>
                    <a:pt x="4769" y="2631"/>
                  </a:lnTo>
                  <a:lnTo>
                    <a:pt x="4783" y="2384"/>
                  </a:lnTo>
                  <a:lnTo>
                    <a:pt x="4769" y="2137"/>
                  </a:lnTo>
                  <a:lnTo>
                    <a:pt x="4725" y="1904"/>
                  </a:lnTo>
                  <a:lnTo>
                    <a:pt x="4667" y="1672"/>
                  </a:lnTo>
                  <a:lnTo>
                    <a:pt x="4594" y="1454"/>
                  </a:lnTo>
                  <a:lnTo>
                    <a:pt x="4492" y="1250"/>
                  </a:lnTo>
                  <a:lnTo>
                    <a:pt x="4362" y="1047"/>
                  </a:lnTo>
                  <a:lnTo>
                    <a:pt x="4231" y="872"/>
                  </a:lnTo>
                  <a:lnTo>
                    <a:pt x="4071" y="698"/>
                  </a:lnTo>
                  <a:lnTo>
                    <a:pt x="3911" y="538"/>
                  </a:lnTo>
                  <a:lnTo>
                    <a:pt x="3722" y="407"/>
                  </a:lnTo>
                  <a:lnTo>
                    <a:pt x="3519" y="291"/>
                  </a:lnTo>
                  <a:lnTo>
                    <a:pt x="3315" y="189"/>
                  </a:lnTo>
                  <a:lnTo>
                    <a:pt x="3097" y="102"/>
                  </a:lnTo>
                  <a:lnTo>
                    <a:pt x="2864" y="44"/>
                  </a:lnTo>
                  <a:lnTo>
                    <a:pt x="2632" y="15"/>
                  </a:lnTo>
                  <a:lnTo>
                    <a:pt x="23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93" name="Google Shape;943;p28">
              <a:extLst>
                <a:ext uri="{FF2B5EF4-FFF2-40B4-BE49-F238E27FC236}">
                  <a16:creationId xmlns:a16="http://schemas.microsoft.com/office/drawing/2014/main" id="{23FA64D2-BB42-433D-A011-793A3B13A440}"/>
                </a:ext>
              </a:extLst>
            </p:cNvPr>
            <p:cNvSpPr/>
            <p:nvPr/>
          </p:nvSpPr>
          <p:spPr>
            <a:xfrm>
              <a:off x="2524708" y="1686786"/>
              <a:ext cx="33315" cy="11015"/>
            </a:xfrm>
            <a:custGeom>
              <a:avLst/>
              <a:gdLst/>
              <a:ahLst/>
              <a:cxnLst/>
              <a:rect l="l" t="t" r="r" b="b"/>
              <a:pathLst>
                <a:path w="1848" h="611" extrusionOk="0">
                  <a:moveTo>
                    <a:pt x="1048" y="0"/>
                  </a:moveTo>
                  <a:lnTo>
                    <a:pt x="917" y="15"/>
                  </a:lnTo>
                  <a:lnTo>
                    <a:pt x="800" y="29"/>
                  </a:lnTo>
                  <a:lnTo>
                    <a:pt x="684" y="44"/>
                  </a:lnTo>
                  <a:lnTo>
                    <a:pt x="452" y="117"/>
                  </a:lnTo>
                  <a:lnTo>
                    <a:pt x="219" y="218"/>
                  </a:lnTo>
                  <a:lnTo>
                    <a:pt x="1" y="335"/>
                  </a:lnTo>
                  <a:lnTo>
                    <a:pt x="146" y="611"/>
                  </a:lnTo>
                  <a:lnTo>
                    <a:pt x="350" y="509"/>
                  </a:lnTo>
                  <a:lnTo>
                    <a:pt x="553" y="422"/>
                  </a:lnTo>
                  <a:lnTo>
                    <a:pt x="742" y="349"/>
                  </a:lnTo>
                  <a:lnTo>
                    <a:pt x="844" y="335"/>
                  </a:lnTo>
                  <a:lnTo>
                    <a:pt x="946" y="320"/>
                  </a:lnTo>
                  <a:lnTo>
                    <a:pt x="1033" y="320"/>
                  </a:lnTo>
                  <a:lnTo>
                    <a:pt x="1120" y="335"/>
                  </a:lnTo>
                  <a:lnTo>
                    <a:pt x="1207" y="349"/>
                  </a:lnTo>
                  <a:lnTo>
                    <a:pt x="1295" y="378"/>
                  </a:lnTo>
                  <a:lnTo>
                    <a:pt x="1382" y="422"/>
                  </a:lnTo>
                  <a:lnTo>
                    <a:pt x="1455" y="480"/>
                  </a:lnTo>
                  <a:lnTo>
                    <a:pt x="1513" y="538"/>
                  </a:lnTo>
                  <a:lnTo>
                    <a:pt x="1571" y="611"/>
                  </a:lnTo>
                  <a:lnTo>
                    <a:pt x="1847" y="480"/>
                  </a:lnTo>
                  <a:lnTo>
                    <a:pt x="1774" y="349"/>
                  </a:lnTo>
                  <a:lnTo>
                    <a:pt x="1687" y="248"/>
                  </a:lnTo>
                  <a:lnTo>
                    <a:pt x="1571" y="160"/>
                  </a:lnTo>
                  <a:lnTo>
                    <a:pt x="1440" y="102"/>
                  </a:lnTo>
                  <a:lnTo>
                    <a:pt x="1324" y="59"/>
                  </a:lnTo>
                  <a:lnTo>
                    <a:pt x="1178" y="15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94" name="Google Shape;944;p28">
              <a:extLst>
                <a:ext uri="{FF2B5EF4-FFF2-40B4-BE49-F238E27FC236}">
                  <a16:creationId xmlns:a16="http://schemas.microsoft.com/office/drawing/2014/main" id="{665DAEB2-CFF9-4C34-B3E2-A3429A0A368E}"/>
                </a:ext>
              </a:extLst>
            </p:cNvPr>
            <p:cNvSpPr/>
            <p:nvPr/>
          </p:nvSpPr>
          <p:spPr>
            <a:xfrm>
              <a:off x="2384526" y="1701983"/>
              <a:ext cx="65260" cy="18100"/>
            </a:xfrm>
            <a:custGeom>
              <a:avLst/>
              <a:gdLst/>
              <a:ahLst/>
              <a:cxnLst/>
              <a:rect l="l" t="t" r="r" b="b"/>
              <a:pathLst>
                <a:path w="3620" h="1004" extrusionOk="0">
                  <a:moveTo>
                    <a:pt x="3155" y="0"/>
                  </a:moveTo>
                  <a:lnTo>
                    <a:pt x="2704" y="30"/>
                  </a:lnTo>
                  <a:lnTo>
                    <a:pt x="2239" y="73"/>
                  </a:lnTo>
                  <a:lnTo>
                    <a:pt x="1774" y="160"/>
                  </a:lnTo>
                  <a:lnTo>
                    <a:pt x="1323" y="262"/>
                  </a:lnTo>
                  <a:lnTo>
                    <a:pt x="872" y="393"/>
                  </a:lnTo>
                  <a:lnTo>
                    <a:pt x="436" y="538"/>
                  </a:lnTo>
                  <a:lnTo>
                    <a:pt x="0" y="713"/>
                  </a:lnTo>
                  <a:lnTo>
                    <a:pt x="131" y="1003"/>
                  </a:lnTo>
                  <a:lnTo>
                    <a:pt x="553" y="829"/>
                  </a:lnTo>
                  <a:lnTo>
                    <a:pt x="974" y="684"/>
                  </a:lnTo>
                  <a:lnTo>
                    <a:pt x="1396" y="567"/>
                  </a:lnTo>
                  <a:lnTo>
                    <a:pt x="1832" y="466"/>
                  </a:lnTo>
                  <a:lnTo>
                    <a:pt x="2282" y="393"/>
                  </a:lnTo>
                  <a:lnTo>
                    <a:pt x="2718" y="335"/>
                  </a:lnTo>
                  <a:lnTo>
                    <a:pt x="3169" y="306"/>
                  </a:lnTo>
                  <a:lnTo>
                    <a:pt x="3620" y="306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95" name="Google Shape;945;p28">
              <a:extLst>
                <a:ext uri="{FF2B5EF4-FFF2-40B4-BE49-F238E27FC236}">
                  <a16:creationId xmlns:a16="http://schemas.microsoft.com/office/drawing/2014/main" id="{B1F08C7C-4D57-47B8-A26C-06AB61B61920}"/>
                </a:ext>
              </a:extLst>
            </p:cNvPr>
            <p:cNvSpPr/>
            <p:nvPr/>
          </p:nvSpPr>
          <p:spPr>
            <a:xfrm>
              <a:off x="1668095" y="2181785"/>
              <a:ext cx="1329366" cy="728257"/>
            </a:xfrm>
            <a:custGeom>
              <a:avLst/>
              <a:gdLst/>
              <a:ahLst/>
              <a:cxnLst/>
              <a:rect l="l" t="t" r="r" b="b"/>
              <a:pathLst>
                <a:path w="73741" h="40397" extrusionOk="0">
                  <a:moveTo>
                    <a:pt x="0" y="1"/>
                  </a:moveTo>
                  <a:lnTo>
                    <a:pt x="0" y="40396"/>
                  </a:lnTo>
                  <a:lnTo>
                    <a:pt x="73741" y="40396"/>
                  </a:lnTo>
                  <a:lnTo>
                    <a:pt x="737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96" name="Google Shape;946;p28">
              <a:extLst>
                <a:ext uri="{FF2B5EF4-FFF2-40B4-BE49-F238E27FC236}">
                  <a16:creationId xmlns:a16="http://schemas.microsoft.com/office/drawing/2014/main" id="{19FB395F-1FCC-40F7-9872-DAA8EFAA18F0}"/>
                </a:ext>
              </a:extLst>
            </p:cNvPr>
            <p:cNvSpPr/>
            <p:nvPr/>
          </p:nvSpPr>
          <p:spPr>
            <a:xfrm>
              <a:off x="2136107" y="2537395"/>
              <a:ext cx="804225" cy="16784"/>
            </a:xfrm>
            <a:custGeom>
              <a:avLst/>
              <a:gdLst/>
              <a:ahLst/>
              <a:cxnLst/>
              <a:rect l="l" t="t" r="r" b="b"/>
              <a:pathLst>
                <a:path w="44611" h="931" extrusionOk="0">
                  <a:moveTo>
                    <a:pt x="465" y="0"/>
                  </a:moveTo>
                  <a:lnTo>
                    <a:pt x="378" y="15"/>
                  </a:lnTo>
                  <a:lnTo>
                    <a:pt x="291" y="44"/>
                  </a:lnTo>
                  <a:lnTo>
                    <a:pt x="204" y="87"/>
                  </a:lnTo>
                  <a:lnTo>
                    <a:pt x="146" y="145"/>
                  </a:lnTo>
                  <a:lnTo>
                    <a:pt x="87" y="204"/>
                  </a:lnTo>
                  <a:lnTo>
                    <a:pt x="44" y="291"/>
                  </a:lnTo>
                  <a:lnTo>
                    <a:pt x="15" y="378"/>
                  </a:lnTo>
                  <a:lnTo>
                    <a:pt x="0" y="465"/>
                  </a:lnTo>
                  <a:lnTo>
                    <a:pt x="15" y="567"/>
                  </a:lnTo>
                  <a:lnTo>
                    <a:pt x="44" y="654"/>
                  </a:lnTo>
                  <a:lnTo>
                    <a:pt x="87" y="727"/>
                  </a:lnTo>
                  <a:lnTo>
                    <a:pt x="146" y="800"/>
                  </a:lnTo>
                  <a:lnTo>
                    <a:pt x="204" y="858"/>
                  </a:lnTo>
                  <a:lnTo>
                    <a:pt x="291" y="901"/>
                  </a:lnTo>
                  <a:lnTo>
                    <a:pt x="378" y="930"/>
                  </a:lnTo>
                  <a:lnTo>
                    <a:pt x="44233" y="930"/>
                  </a:lnTo>
                  <a:lnTo>
                    <a:pt x="44320" y="901"/>
                  </a:lnTo>
                  <a:lnTo>
                    <a:pt x="44407" y="858"/>
                  </a:lnTo>
                  <a:lnTo>
                    <a:pt x="44466" y="800"/>
                  </a:lnTo>
                  <a:lnTo>
                    <a:pt x="44524" y="727"/>
                  </a:lnTo>
                  <a:lnTo>
                    <a:pt x="44567" y="654"/>
                  </a:lnTo>
                  <a:lnTo>
                    <a:pt x="44596" y="567"/>
                  </a:lnTo>
                  <a:lnTo>
                    <a:pt x="44611" y="465"/>
                  </a:lnTo>
                  <a:lnTo>
                    <a:pt x="44596" y="378"/>
                  </a:lnTo>
                  <a:lnTo>
                    <a:pt x="44567" y="291"/>
                  </a:lnTo>
                  <a:lnTo>
                    <a:pt x="44524" y="204"/>
                  </a:lnTo>
                  <a:lnTo>
                    <a:pt x="44466" y="145"/>
                  </a:lnTo>
                  <a:lnTo>
                    <a:pt x="44407" y="87"/>
                  </a:lnTo>
                  <a:lnTo>
                    <a:pt x="44320" y="44"/>
                  </a:lnTo>
                  <a:lnTo>
                    <a:pt x="44233" y="15"/>
                  </a:lnTo>
                  <a:lnTo>
                    <a:pt x="441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97" name="Google Shape;947;p28">
              <a:extLst>
                <a:ext uri="{FF2B5EF4-FFF2-40B4-BE49-F238E27FC236}">
                  <a16:creationId xmlns:a16="http://schemas.microsoft.com/office/drawing/2014/main" id="{34C1EB19-5F81-4AC7-9491-6CAD4C65568C}"/>
                </a:ext>
              </a:extLst>
            </p:cNvPr>
            <p:cNvSpPr/>
            <p:nvPr/>
          </p:nvSpPr>
          <p:spPr>
            <a:xfrm>
              <a:off x="2136107" y="2586124"/>
              <a:ext cx="804225" cy="16802"/>
            </a:xfrm>
            <a:custGeom>
              <a:avLst/>
              <a:gdLst/>
              <a:ahLst/>
              <a:cxnLst/>
              <a:rect l="l" t="t" r="r" b="b"/>
              <a:pathLst>
                <a:path w="44611" h="932" extrusionOk="0">
                  <a:moveTo>
                    <a:pt x="465" y="1"/>
                  </a:moveTo>
                  <a:lnTo>
                    <a:pt x="378" y="15"/>
                  </a:lnTo>
                  <a:lnTo>
                    <a:pt x="291" y="30"/>
                  </a:lnTo>
                  <a:lnTo>
                    <a:pt x="204" y="73"/>
                  </a:lnTo>
                  <a:lnTo>
                    <a:pt x="146" y="132"/>
                  </a:lnTo>
                  <a:lnTo>
                    <a:pt x="87" y="204"/>
                  </a:lnTo>
                  <a:lnTo>
                    <a:pt x="44" y="277"/>
                  </a:lnTo>
                  <a:lnTo>
                    <a:pt x="15" y="364"/>
                  </a:lnTo>
                  <a:lnTo>
                    <a:pt x="0" y="466"/>
                  </a:lnTo>
                  <a:lnTo>
                    <a:pt x="15" y="553"/>
                  </a:lnTo>
                  <a:lnTo>
                    <a:pt x="44" y="640"/>
                  </a:lnTo>
                  <a:lnTo>
                    <a:pt x="87" y="728"/>
                  </a:lnTo>
                  <a:lnTo>
                    <a:pt x="146" y="786"/>
                  </a:lnTo>
                  <a:lnTo>
                    <a:pt x="204" y="844"/>
                  </a:lnTo>
                  <a:lnTo>
                    <a:pt x="291" y="887"/>
                  </a:lnTo>
                  <a:lnTo>
                    <a:pt x="378" y="916"/>
                  </a:lnTo>
                  <a:lnTo>
                    <a:pt x="465" y="931"/>
                  </a:lnTo>
                  <a:lnTo>
                    <a:pt x="44146" y="931"/>
                  </a:lnTo>
                  <a:lnTo>
                    <a:pt x="44233" y="916"/>
                  </a:lnTo>
                  <a:lnTo>
                    <a:pt x="44320" y="887"/>
                  </a:lnTo>
                  <a:lnTo>
                    <a:pt x="44407" y="844"/>
                  </a:lnTo>
                  <a:lnTo>
                    <a:pt x="44466" y="786"/>
                  </a:lnTo>
                  <a:lnTo>
                    <a:pt x="44524" y="728"/>
                  </a:lnTo>
                  <a:lnTo>
                    <a:pt x="44567" y="640"/>
                  </a:lnTo>
                  <a:lnTo>
                    <a:pt x="44596" y="553"/>
                  </a:lnTo>
                  <a:lnTo>
                    <a:pt x="44611" y="466"/>
                  </a:lnTo>
                  <a:lnTo>
                    <a:pt x="44596" y="364"/>
                  </a:lnTo>
                  <a:lnTo>
                    <a:pt x="44567" y="277"/>
                  </a:lnTo>
                  <a:lnTo>
                    <a:pt x="44524" y="204"/>
                  </a:lnTo>
                  <a:lnTo>
                    <a:pt x="44466" y="132"/>
                  </a:lnTo>
                  <a:lnTo>
                    <a:pt x="44407" y="73"/>
                  </a:lnTo>
                  <a:lnTo>
                    <a:pt x="44320" y="30"/>
                  </a:lnTo>
                  <a:lnTo>
                    <a:pt x="44233" y="15"/>
                  </a:lnTo>
                  <a:lnTo>
                    <a:pt x="441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98" name="Google Shape;948;p28">
              <a:extLst>
                <a:ext uri="{FF2B5EF4-FFF2-40B4-BE49-F238E27FC236}">
                  <a16:creationId xmlns:a16="http://schemas.microsoft.com/office/drawing/2014/main" id="{70DF0084-A686-4788-B31E-15B1C4C865D8}"/>
                </a:ext>
              </a:extLst>
            </p:cNvPr>
            <p:cNvSpPr/>
            <p:nvPr/>
          </p:nvSpPr>
          <p:spPr>
            <a:xfrm>
              <a:off x="2136107" y="2634600"/>
              <a:ext cx="804225" cy="16802"/>
            </a:xfrm>
            <a:custGeom>
              <a:avLst/>
              <a:gdLst/>
              <a:ahLst/>
              <a:cxnLst/>
              <a:rect l="l" t="t" r="r" b="b"/>
              <a:pathLst>
                <a:path w="44611" h="932" extrusionOk="0">
                  <a:moveTo>
                    <a:pt x="465" y="1"/>
                  </a:moveTo>
                  <a:lnTo>
                    <a:pt x="378" y="15"/>
                  </a:lnTo>
                  <a:lnTo>
                    <a:pt x="291" y="44"/>
                  </a:lnTo>
                  <a:lnTo>
                    <a:pt x="204" y="88"/>
                  </a:lnTo>
                  <a:lnTo>
                    <a:pt x="146" y="146"/>
                  </a:lnTo>
                  <a:lnTo>
                    <a:pt x="87" y="204"/>
                  </a:lnTo>
                  <a:lnTo>
                    <a:pt x="44" y="292"/>
                  </a:lnTo>
                  <a:lnTo>
                    <a:pt x="15" y="379"/>
                  </a:lnTo>
                  <a:lnTo>
                    <a:pt x="0" y="466"/>
                  </a:lnTo>
                  <a:lnTo>
                    <a:pt x="15" y="568"/>
                  </a:lnTo>
                  <a:lnTo>
                    <a:pt x="44" y="655"/>
                  </a:lnTo>
                  <a:lnTo>
                    <a:pt x="87" y="728"/>
                  </a:lnTo>
                  <a:lnTo>
                    <a:pt x="146" y="800"/>
                  </a:lnTo>
                  <a:lnTo>
                    <a:pt x="204" y="858"/>
                  </a:lnTo>
                  <a:lnTo>
                    <a:pt x="291" y="902"/>
                  </a:lnTo>
                  <a:lnTo>
                    <a:pt x="378" y="931"/>
                  </a:lnTo>
                  <a:lnTo>
                    <a:pt x="44233" y="931"/>
                  </a:lnTo>
                  <a:lnTo>
                    <a:pt x="44320" y="902"/>
                  </a:lnTo>
                  <a:lnTo>
                    <a:pt x="44407" y="858"/>
                  </a:lnTo>
                  <a:lnTo>
                    <a:pt x="44466" y="800"/>
                  </a:lnTo>
                  <a:lnTo>
                    <a:pt x="44524" y="728"/>
                  </a:lnTo>
                  <a:lnTo>
                    <a:pt x="44567" y="655"/>
                  </a:lnTo>
                  <a:lnTo>
                    <a:pt x="44596" y="568"/>
                  </a:lnTo>
                  <a:lnTo>
                    <a:pt x="44611" y="466"/>
                  </a:lnTo>
                  <a:lnTo>
                    <a:pt x="44596" y="379"/>
                  </a:lnTo>
                  <a:lnTo>
                    <a:pt x="44567" y="292"/>
                  </a:lnTo>
                  <a:lnTo>
                    <a:pt x="44524" y="204"/>
                  </a:lnTo>
                  <a:lnTo>
                    <a:pt x="44466" y="146"/>
                  </a:lnTo>
                  <a:lnTo>
                    <a:pt x="44407" y="88"/>
                  </a:lnTo>
                  <a:lnTo>
                    <a:pt x="44320" y="44"/>
                  </a:lnTo>
                  <a:lnTo>
                    <a:pt x="44233" y="15"/>
                  </a:lnTo>
                  <a:lnTo>
                    <a:pt x="441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99" name="Google Shape;949;p28">
              <a:extLst>
                <a:ext uri="{FF2B5EF4-FFF2-40B4-BE49-F238E27FC236}">
                  <a16:creationId xmlns:a16="http://schemas.microsoft.com/office/drawing/2014/main" id="{E53A3C1F-7D7E-47C4-B3DF-998873B2427E}"/>
                </a:ext>
              </a:extLst>
            </p:cNvPr>
            <p:cNvSpPr/>
            <p:nvPr/>
          </p:nvSpPr>
          <p:spPr>
            <a:xfrm>
              <a:off x="2488562" y="2683346"/>
              <a:ext cx="451769" cy="16784"/>
            </a:xfrm>
            <a:custGeom>
              <a:avLst/>
              <a:gdLst/>
              <a:ahLst/>
              <a:cxnLst/>
              <a:rect l="l" t="t" r="r" b="b"/>
              <a:pathLst>
                <a:path w="25060" h="931" extrusionOk="0">
                  <a:moveTo>
                    <a:pt x="378" y="1"/>
                  </a:moveTo>
                  <a:lnTo>
                    <a:pt x="291" y="30"/>
                  </a:lnTo>
                  <a:lnTo>
                    <a:pt x="204" y="73"/>
                  </a:lnTo>
                  <a:lnTo>
                    <a:pt x="131" y="131"/>
                  </a:lnTo>
                  <a:lnTo>
                    <a:pt x="87" y="204"/>
                  </a:lnTo>
                  <a:lnTo>
                    <a:pt x="44" y="277"/>
                  </a:lnTo>
                  <a:lnTo>
                    <a:pt x="15" y="364"/>
                  </a:lnTo>
                  <a:lnTo>
                    <a:pt x="0" y="466"/>
                  </a:lnTo>
                  <a:lnTo>
                    <a:pt x="15" y="553"/>
                  </a:lnTo>
                  <a:lnTo>
                    <a:pt x="44" y="640"/>
                  </a:lnTo>
                  <a:lnTo>
                    <a:pt x="87" y="727"/>
                  </a:lnTo>
                  <a:lnTo>
                    <a:pt x="131" y="785"/>
                  </a:lnTo>
                  <a:lnTo>
                    <a:pt x="204" y="844"/>
                  </a:lnTo>
                  <a:lnTo>
                    <a:pt x="291" y="887"/>
                  </a:lnTo>
                  <a:lnTo>
                    <a:pt x="378" y="916"/>
                  </a:lnTo>
                  <a:lnTo>
                    <a:pt x="465" y="931"/>
                  </a:lnTo>
                  <a:lnTo>
                    <a:pt x="24595" y="931"/>
                  </a:lnTo>
                  <a:lnTo>
                    <a:pt x="24682" y="916"/>
                  </a:lnTo>
                  <a:lnTo>
                    <a:pt x="24769" y="887"/>
                  </a:lnTo>
                  <a:lnTo>
                    <a:pt x="24856" y="844"/>
                  </a:lnTo>
                  <a:lnTo>
                    <a:pt x="24915" y="785"/>
                  </a:lnTo>
                  <a:lnTo>
                    <a:pt x="24973" y="727"/>
                  </a:lnTo>
                  <a:lnTo>
                    <a:pt x="25016" y="640"/>
                  </a:lnTo>
                  <a:lnTo>
                    <a:pt x="25045" y="553"/>
                  </a:lnTo>
                  <a:lnTo>
                    <a:pt x="25060" y="466"/>
                  </a:lnTo>
                  <a:lnTo>
                    <a:pt x="25045" y="364"/>
                  </a:lnTo>
                  <a:lnTo>
                    <a:pt x="25016" y="277"/>
                  </a:lnTo>
                  <a:lnTo>
                    <a:pt x="24973" y="204"/>
                  </a:lnTo>
                  <a:lnTo>
                    <a:pt x="24915" y="131"/>
                  </a:lnTo>
                  <a:lnTo>
                    <a:pt x="24856" y="73"/>
                  </a:lnTo>
                  <a:lnTo>
                    <a:pt x="24769" y="30"/>
                  </a:lnTo>
                  <a:lnTo>
                    <a:pt x="246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00" name="Google Shape;950;p28">
              <a:extLst>
                <a:ext uri="{FF2B5EF4-FFF2-40B4-BE49-F238E27FC236}">
                  <a16:creationId xmlns:a16="http://schemas.microsoft.com/office/drawing/2014/main" id="{7047532B-2B5C-4A22-AAFC-D87FBD0BE6A6}"/>
                </a:ext>
              </a:extLst>
            </p:cNvPr>
            <p:cNvSpPr/>
            <p:nvPr/>
          </p:nvSpPr>
          <p:spPr>
            <a:xfrm>
              <a:off x="2825551" y="2297359"/>
              <a:ext cx="132087" cy="125796"/>
            </a:xfrm>
            <a:custGeom>
              <a:avLst/>
              <a:gdLst/>
              <a:ahLst/>
              <a:cxnLst/>
              <a:rect l="l" t="t" r="r" b="b"/>
              <a:pathLst>
                <a:path w="7327" h="6978" extrusionOk="0">
                  <a:moveTo>
                    <a:pt x="3663" y="0"/>
                  </a:moveTo>
                  <a:lnTo>
                    <a:pt x="2529" y="2297"/>
                  </a:lnTo>
                  <a:lnTo>
                    <a:pt x="0" y="2660"/>
                  </a:lnTo>
                  <a:lnTo>
                    <a:pt x="1832" y="4448"/>
                  </a:lnTo>
                  <a:lnTo>
                    <a:pt x="1410" y="6977"/>
                  </a:lnTo>
                  <a:lnTo>
                    <a:pt x="1410" y="6977"/>
                  </a:lnTo>
                  <a:lnTo>
                    <a:pt x="3663" y="5785"/>
                  </a:lnTo>
                  <a:lnTo>
                    <a:pt x="5931" y="6977"/>
                  </a:lnTo>
                  <a:lnTo>
                    <a:pt x="5495" y="4448"/>
                  </a:lnTo>
                  <a:lnTo>
                    <a:pt x="7326" y="2660"/>
                  </a:lnTo>
                  <a:lnTo>
                    <a:pt x="4797" y="2297"/>
                  </a:lnTo>
                  <a:lnTo>
                    <a:pt x="36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01" name="Google Shape;951;p28">
              <a:extLst>
                <a:ext uri="{FF2B5EF4-FFF2-40B4-BE49-F238E27FC236}">
                  <a16:creationId xmlns:a16="http://schemas.microsoft.com/office/drawing/2014/main" id="{C80AA5D7-438F-4D88-95C8-55840B37A15F}"/>
                </a:ext>
              </a:extLst>
            </p:cNvPr>
            <p:cNvSpPr/>
            <p:nvPr/>
          </p:nvSpPr>
          <p:spPr>
            <a:xfrm>
              <a:off x="2605164" y="2297359"/>
              <a:ext cx="132087" cy="125796"/>
            </a:xfrm>
            <a:custGeom>
              <a:avLst/>
              <a:gdLst/>
              <a:ahLst/>
              <a:cxnLst/>
              <a:rect l="l" t="t" r="r" b="b"/>
              <a:pathLst>
                <a:path w="7327" h="6978" extrusionOk="0">
                  <a:moveTo>
                    <a:pt x="3664" y="0"/>
                  </a:moveTo>
                  <a:lnTo>
                    <a:pt x="2530" y="2297"/>
                  </a:lnTo>
                  <a:lnTo>
                    <a:pt x="0" y="2660"/>
                  </a:lnTo>
                  <a:lnTo>
                    <a:pt x="1832" y="4448"/>
                  </a:lnTo>
                  <a:lnTo>
                    <a:pt x="1410" y="6977"/>
                  </a:lnTo>
                  <a:lnTo>
                    <a:pt x="3664" y="5785"/>
                  </a:lnTo>
                  <a:lnTo>
                    <a:pt x="5931" y="6977"/>
                  </a:lnTo>
                  <a:lnTo>
                    <a:pt x="5931" y="6977"/>
                  </a:lnTo>
                  <a:lnTo>
                    <a:pt x="5495" y="4448"/>
                  </a:lnTo>
                  <a:lnTo>
                    <a:pt x="7327" y="2660"/>
                  </a:lnTo>
                  <a:lnTo>
                    <a:pt x="4797" y="2297"/>
                  </a:lnTo>
                  <a:lnTo>
                    <a:pt x="3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02" name="Google Shape;952;p28">
              <a:extLst>
                <a:ext uri="{FF2B5EF4-FFF2-40B4-BE49-F238E27FC236}">
                  <a16:creationId xmlns:a16="http://schemas.microsoft.com/office/drawing/2014/main" id="{9FC757C3-AD3E-443D-A178-6BF5BEFE356D}"/>
                </a:ext>
              </a:extLst>
            </p:cNvPr>
            <p:cNvSpPr/>
            <p:nvPr/>
          </p:nvSpPr>
          <p:spPr>
            <a:xfrm>
              <a:off x="2384778" y="2297359"/>
              <a:ext cx="132087" cy="125796"/>
            </a:xfrm>
            <a:custGeom>
              <a:avLst/>
              <a:gdLst/>
              <a:ahLst/>
              <a:cxnLst/>
              <a:rect l="l" t="t" r="r" b="b"/>
              <a:pathLst>
                <a:path w="7327" h="6978" extrusionOk="0">
                  <a:moveTo>
                    <a:pt x="3664" y="0"/>
                  </a:moveTo>
                  <a:lnTo>
                    <a:pt x="2530" y="2297"/>
                  </a:lnTo>
                  <a:lnTo>
                    <a:pt x="1" y="2660"/>
                  </a:lnTo>
                  <a:lnTo>
                    <a:pt x="1832" y="4448"/>
                  </a:lnTo>
                  <a:lnTo>
                    <a:pt x="1411" y="6977"/>
                  </a:lnTo>
                  <a:lnTo>
                    <a:pt x="1411" y="6977"/>
                  </a:lnTo>
                  <a:lnTo>
                    <a:pt x="3664" y="5785"/>
                  </a:lnTo>
                  <a:lnTo>
                    <a:pt x="5931" y="6977"/>
                  </a:lnTo>
                  <a:lnTo>
                    <a:pt x="5931" y="6977"/>
                  </a:lnTo>
                  <a:lnTo>
                    <a:pt x="5495" y="4448"/>
                  </a:lnTo>
                  <a:lnTo>
                    <a:pt x="7327" y="2660"/>
                  </a:lnTo>
                  <a:lnTo>
                    <a:pt x="4798" y="2297"/>
                  </a:lnTo>
                  <a:lnTo>
                    <a:pt x="3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03" name="Google Shape;953;p28">
              <a:extLst>
                <a:ext uri="{FF2B5EF4-FFF2-40B4-BE49-F238E27FC236}">
                  <a16:creationId xmlns:a16="http://schemas.microsoft.com/office/drawing/2014/main" id="{BD316DEF-73D5-4351-AF88-9E3A3E982869}"/>
                </a:ext>
              </a:extLst>
            </p:cNvPr>
            <p:cNvSpPr/>
            <p:nvPr/>
          </p:nvSpPr>
          <p:spPr>
            <a:xfrm>
              <a:off x="2164410" y="2297359"/>
              <a:ext cx="132087" cy="125796"/>
            </a:xfrm>
            <a:custGeom>
              <a:avLst/>
              <a:gdLst/>
              <a:ahLst/>
              <a:cxnLst/>
              <a:rect l="l" t="t" r="r" b="b"/>
              <a:pathLst>
                <a:path w="7327" h="6978" extrusionOk="0">
                  <a:moveTo>
                    <a:pt x="3663" y="0"/>
                  </a:moveTo>
                  <a:lnTo>
                    <a:pt x="2529" y="2297"/>
                  </a:lnTo>
                  <a:lnTo>
                    <a:pt x="0" y="2660"/>
                  </a:lnTo>
                  <a:lnTo>
                    <a:pt x="1832" y="4448"/>
                  </a:lnTo>
                  <a:lnTo>
                    <a:pt x="1396" y="6977"/>
                  </a:lnTo>
                  <a:lnTo>
                    <a:pt x="3663" y="5785"/>
                  </a:lnTo>
                  <a:lnTo>
                    <a:pt x="5931" y="6977"/>
                  </a:lnTo>
                  <a:lnTo>
                    <a:pt x="5495" y="4448"/>
                  </a:lnTo>
                  <a:lnTo>
                    <a:pt x="7326" y="2660"/>
                  </a:lnTo>
                  <a:lnTo>
                    <a:pt x="4797" y="2297"/>
                  </a:lnTo>
                  <a:lnTo>
                    <a:pt x="36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04" name="Google Shape;954;p28">
              <a:extLst>
                <a:ext uri="{FF2B5EF4-FFF2-40B4-BE49-F238E27FC236}">
                  <a16:creationId xmlns:a16="http://schemas.microsoft.com/office/drawing/2014/main" id="{BB3B9886-407E-4998-A289-DA54F64B08E3}"/>
                </a:ext>
              </a:extLst>
            </p:cNvPr>
            <p:cNvSpPr/>
            <p:nvPr/>
          </p:nvSpPr>
          <p:spPr>
            <a:xfrm>
              <a:off x="1781290" y="2252543"/>
              <a:ext cx="285916" cy="406448"/>
            </a:xfrm>
            <a:custGeom>
              <a:avLst/>
              <a:gdLst/>
              <a:ahLst/>
              <a:cxnLst/>
              <a:rect l="l" t="t" r="r" b="b"/>
              <a:pathLst>
                <a:path w="15860" h="22546" extrusionOk="0">
                  <a:moveTo>
                    <a:pt x="1" y="0"/>
                  </a:moveTo>
                  <a:lnTo>
                    <a:pt x="1" y="22546"/>
                  </a:lnTo>
                  <a:lnTo>
                    <a:pt x="15859" y="22546"/>
                  </a:lnTo>
                  <a:lnTo>
                    <a:pt x="1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05" name="Google Shape;955;p28">
              <a:extLst>
                <a:ext uri="{FF2B5EF4-FFF2-40B4-BE49-F238E27FC236}">
                  <a16:creationId xmlns:a16="http://schemas.microsoft.com/office/drawing/2014/main" id="{8023611D-3A36-4696-A5FF-DFF5A489E595}"/>
                </a:ext>
              </a:extLst>
            </p:cNvPr>
            <p:cNvSpPr/>
            <p:nvPr/>
          </p:nvSpPr>
          <p:spPr>
            <a:xfrm>
              <a:off x="2208686" y="2825385"/>
              <a:ext cx="94879" cy="132340"/>
            </a:xfrm>
            <a:custGeom>
              <a:avLst/>
              <a:gdLst/>
              <a:ahLst/>
              <a:cxnLst/>
              <a:rect l="l" t="t" r="r" b="b"/>
              <a:pathLst>
                <a:path w="5263" h="7341" extrusionOk="0">
                  <a:moveTo>
                    <a:pt x="902" y="0"/>
                  </a:moveTo>
                  <a:lnTo>
                    <a:pt x="800" y="29"/>
                  </a:lnTo>
                  <a:lnTo>
                    <a:pt x="684" y="58"/>
                  </a:lnTo>
                  <a:lnTo>
                    <a:pt x="582" y="102"/>
                  </a:lnTo>
                  <a:lnTo>
                    <a:pt x="495" y="145"/>
                  </a:lnTo>
                  <a:lnTo>
                    <a:pt x="408" y="218"/>
                  </a:lnTo>
                  <a:lnTo>
                    <a:pt x="320" y="291"/>
                  </a:lnTo>
                  <a:lnTo>
                    <a:pt x="248" y="363"/>
                  </a:lnTo>
                  <a:lnTo>
                    <a:pt x="190" y="451"/>
                  </a:lnTo>
                  <a:lnTo>
                    <a:pt x="131" y="552"/>
                  </a:lnTo>
                  <a:lnTo>
                    <a:pt x="88" y="654"/>
                  </a:lnTo>
                  <a:lnTo>
                    <a:pt x="44" y="770"/>
                  </a:lnTo>
                  <a:lnTo>
                    <a:pt x="30" y="887"/>
                  </a:lnTo>
                  <a:lnTo>
                    <a:pt x="15" y="1003"/>
                  </a:lnTo>
                  <a:lnTo>
                    <a:pt x="1" y="1134"/>
                  </a:lnTo>
                  <a:lnTo>
                    <a:pt x="15" y="1265"/>
                  </a:lnTo>
                  <a:lnTo>
                    <a:pt x="44" y="1395"/>
                  </a:lnTo>
                  <a:lnTo>
                    <a:pt x="73" y="1541"/>
                  </a:lnTo>
                  <a:lnTo>
                    <a:pt x="131" y="1672"/>
                  </a:lnTo>
                  <a:lnTo>
                    <a:pt x="190" y="1817"/>
                  </a:lnTo>
                  <a:lnTo>
                    <a:pt x="262" y="1962"/>
                  </a:lnTo>
                  <a:lnTo>
                    <a:pt x="364" y="2108"/>
                  </a:lnTo>
                  <a:lnTo>
                    <a:pt x="480" y="2239"/>
                  </a:lnTo>
                  <a:lnTo>
                    <a:pt x="611" y="2398"/>
                  </a:lnTo>
                  <a:lnTo>
                    <a:pt x="771" y="2558"/>
                  </a:lnTo>
                  <a:lnTo>
                    <a:pt x="1091" y="2835"/>
                  </a:lnTo>
                  <a:lnTo>
                    <a:pt x="1425" y="3111"/>
                  </a:lnTo>
                  <a:lnTo>
                    <a:pt x="1745" y="3387"/>
                  </a:lnTo>
                  <a:lnTo>
                    <a:pt x="2050" y="3663"/>
                  </a:lnTo>
                  <a:lnTo>
                    <a:pt x="2341" y="3968"/>
                  </a:lnTo>
                  <a:lnTo>
                    <a:pt x="2603" y="4288"/>
                  </a:lnTo>
                  <a:lnTo>
                    <a:pt x="2835" y="4622"/>
                  </a:lnTo>
                  <a:lnTo>
                    <a:pt x="3053" y="4971"/>
                  </a:lnTo>
                  <a:lnTo>
                    <a:pt x="3257" y="5349"/>
                  </a:lnTo>
                  <a:lnTo>
                    <a:pt x="3431" y="5713"/>
                  </a:lnTo>
                  <a:lnTo>
                    <a:pt x="3576" y="6105"/>
                  </a:lnTo>
                  <a:lnTo>
                    <a:pt x="3664" y="6338"/>
                  </a:lnTo>
                  <a:lnTo>
                    <a:pt x="3736" y="6570"/>
                  </a:lnTo>
                  <a:lnTo>
                    <a:pt x="3838" y="6788"/>
                  </a:lnTo>
                  <a:lnTo>
                    <a:pt x="3911" y="6890"/>
                  </a:lnTo>
                  <a:lnTo>
                    <a:pt x="3969" y="6992"/>
                  </a:lnTo>
                  <a:lnTo>
                    <a:pt x="4056" y="7079"/>
                  </a:lnTo>
                  <a:lnTo>
                    <a:pt x="4143" y="7166"/>
                  </a:lnTo>
                  <a:lnTo>
                    <a:pt x="4245" y="7224"/>
                  </a:lnTo>
                  <a:lnTo>
                    <a:pt x="4361" y="7283"/>
                  </a:lnTo>
                  <a:lnTo>
                    <a:pt x="4478" y="7326"/>
                  </a:lnTo>
                  <a:lnTo>
                    <a:pt x="4594" y="7341"/>
                  </a:lnTo>
                  <a:lnTo>
                    <a:pt x="4710" y="7326"/>
                  </a:lnTo>
                  <a:lnTo>
                    <a:pt x="4827" y="7297"/>
                  </a:lnTo>
                  <a:lnTo>
                    <a:pt x="4914" y="7253"/>
                  </a:lnTo>
                  <a:lnTo>
                    <a:pt x="4986" y="7195"/>
                  </a:lnTo>
                  <a:lnTo>
                    <a:pt x="5059" y="7137"/>
                  </a:lnTo>
                  <a:lnTo>
                    <a:pt x="5117" y="7050"/>
                  </a:lnTo>
                  <a:lnTo>
                    <a:pt x="5175" y="6963"/>
                  </a:lnTo>
                  <a:lnTo>
                    <a:pt x="5205" y="6861"/>
                  </a:lnTo>
                  <a:lnTo>
                    <a:pt x="5234" y="6774"/>
                  </a:lnTo>
                  <a:lnTo>
                    <a:pt x="5248" y="6672"/>
                  </a:lnTo>
                  <a:lnTo>
                    <a:pt x="5263" y="6469"/>
                  </a:lnTo>
                  <a:lnTo>
                    <a:pt x="5234" y="6265"/>
                  </a:lnTo>
                  <a:lnTo>
                    <a:pt x="5190" y="6076"/>
                  </a:lnTo>
                  <a:lnTo>
                    <a:pt x="5132" y="5887"/>
                  </a:lnTo>
                  <a:lnTo>
                    <a:pt x="5016" y="5524"/>
                  </a:lnTo>
                  <a:lnTo>
                    <a:pt x="4885" y="5175"/>
                  </a:lnTo>
                  <a:lnTo>
                    <a:pt x="4754" y="4811"/>
                  </a:lnTo>
                  <a:lnTo>
                    <a:pt x="4609" y="4463"/>
                  </a:lnTo>
                  <a:lnTo>
                    <a:pt x="4463" y="4114"/>
                  </a:lnTo>
                  <a:lnTo>
                    <a:pt x="4289" y="3765"/>
                  </a:lnTo>
                  <a:lnTo>
                    <a:pt x="4129" y="3431"/>
                  </a:lnTo>
                  <a:lnTo>
                    <a:pt x="3940" y="3096"/>
                  </a:lnTo>
                  <a:lnTo>
                    <a:pt x="3751" y="2762"/>
                  </a:lnTo>
                  <a:lnTo>
                    <a:pt x="3562" y="2428"/>
                  </a:lnTo>
                  <a:lnTo>
                    <a:pt x="3344" y="2108"/>
                  </a:lnTo>
                  <a:lnTo>
                    <a:pt x="3140" y="1802"/>
                  </a:lnTo>
                  <a:lnTo>
                    <a:pt x="2908" y="1497"/>
                  </a:lnTo>
                  <a:lnTo>
                    <a:pt x="2675" y="1192"/>
                  </a:lnTo>
                  <a:lnTo>
                    <a:pt x="2443" y="901"/>
                  </a:lnTo>
                  <a:lnTo>
                    <a:pt x="2196" y="625"/>
                  </a:lnTo>
                  <a:lnTo>
                    <a:pt x="2050" y="480"/>
                  </a:lnTo>
                  <a:lnTo>
                    <a:pt x="1919" y="363"/>
                  </a:lnTo>
                  <a:lnTo>
                    <a:pt x="1789" y="262"/>
                  </a:lnTo>
                  <a:lnTo>
                    <a:pt x="1658" y="189"/>
                  </a:lnTo>
                  <a:lnTo>
                    <a:pt x="1527" y="116"/>
                  </a:lnTo>
                  <a:lnTo>
                    <a:pt x="1396" y="58"/>
                  </a:lnTo>
                  <a:lnTo>
                    <a:pt x="1265" y="29"/>
                  </a:lnTo>
                  <a:lnTo>
                    <a:pt x="1149" y="15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06" name="Google Shape;956;p28">
              <a:extLst>
                <a:ext uri="{FF2B5EF4-FFF2-40B4-BE49-F238E27FC236}">
                  <a16:creationId xmlns:a16="http://schemas.microsoft.com/office/drawing/2014/main" id="{EB9166D0-567D-4BA3-8C44-8B83EF19193B}"/>
                </a:ext>
              </a:extLst>
            </p:cNvPr>
            <p:cNvSpPr/>
            <p:nvPr/>
          </p:nvSpPr>
          <p:spPr>
            <a:xfrm>
              <a:off x="2182744" y="2849217"/>
              <a:ext cx="94879" cy="132087"/>
            </a:xfrm>
            <a:custGeom>
              <a:avLst/>
              <a:gdLst/>
              <a:ahLst/>
              <a:cxnLst/>
              <a:rect l="l" t="t" r="r" b="b"/>
              <a:pathLst>
                <a:path w="5263" h="7327" extrusionOk="0">
                  <a:moveTo>
                    <a:pt x="902" y="1"/>
                  </a:moveTo>
                  <a:lnTo>
                    <a:pt x="800" y="15"/>
                  </a:lnTo>
                  <a:lnTo>
                    <a:pt x="684" y="44"/>
                  </a:lnTo>
                  <a:lnTo>
                    <a:pt x="582" y="88"/>
                  </a:lnTo>
                  <a:lnTo>
                    <a:pt x="495" y="146"/>
                  </a:lnTo>
                  <a:lnTo>
                    <a:pt x="408" y="204"/>
                  </a:lnTo>
                  <a:lnTo>
                    <a:pt x="320" y="277"/>
                  </a:lnTo>
                  <a:lnTo>
                    <a:pt x="248" y="364"/>
                  </a:lnTo>
                  <a:lnTo>
                    <a:pt x="190" y="451"/>
                  </a:lnTo>
                  <a:lnTo>
                    <a:pt x="131" y="553"/>
                  </a:lnTo>
                  <a:lnTo>
                    <a:pt x="88" y="655"/>
                  </a:lnTo>
                  <a:lnTo>
                    <a:pt x="44" y="771"/>
                  </a:lnTo>
                  <a:lnTo>
                    <a:pt x="30" y="887"/>
                  </a:lnTo>
                  <a:lnTo>
                    <a:pt x="15" y="1004"/>
                  </a:lnTo>
                  <a:lnTo>
                    <a:pt x="1" y="1135"/>
                  </a:lnTo>
                  <a:lnTo>
                    <a:pt x="15" y="1265"/>
                  </a:lnTo>
                  <a:lnTo>
                    <a:pt x="44" y="1396"/>
                  </a:lnTo>
                  <a:lnTo>
                    <a:pt x="73" y="1527"/>
                  </a:lnTo>
                  <a:lnTo>
                    <a:pt x="131" y="1672"/>
                  </a:lnTo>
                  <a:lnTo>
                    <a:pt x="190" y="1818"/>
                  </a:lnTo>
                  <a:lnTo>
                    <a:pt x="262" y="1949"/>
                  </a:lnTo>
                  <a:lnTo>
                    <a:pt x="364" y="2094"/>
                  </a:lnTo>
                  <a:lnTo>
                    <a:pt x="480" y="2239"/>
                  </a:lnTo>
                  <a:lnTo>
                    <a:pt x="611" y="2399"/>
                  </a:lnTo>
                  <a:lnTo>
                    <a:pt x="771" y="2545"/>
                  </a:lnTo>
                  <a:lnTo>
                    <a:pt x="1091" y="2835"/>
                  </a:lnTo>
                  <a:lnTo>
                    <a:pt x="1425" y="3097"/>
                  </a:lnTo>
                  <a:lnTo>
                    <a:pt x="1745" y="3373"/>
                  </a:lnTo>
                  <a:lnTo>
                    <a:pt x="2050" y="3664"/>
                  </a:lnTo>
                  <a:lnTo>
                    <a:pt x="2341" y="3969"/>
                  </a:lnTo>
                  <a:lnTo>
                    <a:pt x="2603" y="4289"/>
                  </a:lnTo>
                  <a:lnTo>
                    <a:pt x="2835" y="4623"/>
                  </a:lnTo>
                  <a:lnTo>
                    <a:pt x="3068" y="4972"/>
                  </a:lnTo>
                  <a:lnTo>
                    <a:pt x="3257" y="5335"/>
                  </a:lnTo>
                  <a:lnTo>
                    <a:pt x="3431" y="5713"/>
                  </a:lnTo>
                  <a:lnTo>
                    <a:pt x="3576" y="6106"/>
                  </a:lnTo>
                  <a:lnTo>
                    <a:pt x="3664" y="6338"/>
                  </a:lnTo>
                  <a:lnTo>
                    <a:pt x="3736" y="6556"/>
                  </a:lnTo>
                  <a:lnTo>
                    <a:pt x="3838" y="6775"/>
                  </a:lnTo>
                  <a:lnTo>
                    <a:pt x="3911" y="6891"/>
                  </a:lnTo>
                  <a:lnTo>
                    <a:pt x="3969" y="6978"/>
                  </a:lnTo>
                  <a:lnTo>
                    <a:pt x="4056" y="7080"/>
                  </a:lnTo>
                  <a:lnTo>
                    <a:pt x="4143" y="7152"/>
                  </a:lnTo>
                  <a:lnTo>
                    <a:pt x="4245" y="7225"/>
                  </a:lnTo>
                  <a:lnTo>
                    <a:pt x="4361" y="7283"/>
                  </a:lnTo>
                  <a:lnTo>
                    <a:pt x="4478" y="7312"/>
                  </a:lnTo>
                  <a:lnTo>
                    <a:pt x="4594" y="7327"/>
                  </a:lnTo>
                  <a:lnTo>
                    <a:pt x="4710" y="7327"/>
                  </a:lnTo>
                  <a:lnTo>
                    <a:pt x="4827" y="7298"/>
                  </a:lnTo>
                  <a:lnTo>
                    <a:pt x="4914" y="7254"/>
                  </a:lnTo>
                  <a:lnTo>
                    <a:pt x="4986" y="7196"/>
                  </a:lnTo>
                  <a:lnTo>
                    <a:pt x="5059" y="7123"/>
                  </a:lnTo>
                  <a:lnTo>
                    <a:pt x="5117" y="7051"/>
                  </a:lnTo>
                  <a:lnTo>
                    <a:pt x="5175" y="6964"/>
                  </a:lnTo>
                  <a:lnTo>
                    <a:pt x="5204" y="6862"/>
                  </a:lnTo>
                  <a:lnTo>
                    <a:pt x="5234" y="6760"/>
                  </a:lnTo>
                  <a:lnTo>
                    <a:pt x="5248" y="6658"/>
                  </a:lnTo>
                  <a:lnTo>
                    <a:pt x="5263" y="6469"/>
                  </a:lnTo>
                  <a:lnTo>
                    <a:pt x="5234" y="6266"/>
                  </a:lnTo>
                  <a:lnTo>
                    <a:pt x="5190" y="6062"/>
                  </a:lnTo>
                  <a:lnTo>
                    <a:pt x="5132" y="5873"/>
                  </a:lnTo>
                  <a:lnTo>
                    <a:pt x="5015" y="5524"/>
                  </a:lnTo>
                  <a:lnTo>
                    <a:pt x="4885" y="5161"/>
                  </a:lnTo>
                  <a:lnTo>
                    <a:pt x="4754" y="4812"/>
                  </a:lnTo>
                  <a:lnTo>
                    <a:pt x="4608" y="4463"/>
                  </a:lnTo>
                  <a:lnTo>
                    <a:pt x="4463" y="4114"/>
                  </a:lnTo>
                  <a:lnTo>
                    <a:pt x="4289" y="3766"/>
                  </a:lnTo>
                  <a:lnTo>
                    <a:pt x="4129" y="3417"/>
                  </a:lnTo>
                  <a:lnTo>
                    <a:pt x="3940" y="3082"/>
                  </a:lnTo>
                  <a:lnTo>
                    <a:pt x="3751" y="2748"/>
                  </a:lnTo>
                  <a:lnTo>
                    <a:pt x="3562" y="2428"/>
                  </a:lnTo>
                  <a:lnTo>
                    <a:pt x="3358" y="2109"/>
                  </a:lnTo>
                  <a:lnTo>
                    <a:pt x="3140" y="1789"/>
                  </a:lnTo>
                  <a:lnTo>
                    <a:pt x="2908" y="1483"/>
                  </a:lnTo>
                  <a:lnTo>
                    <a:pt x="2675" y="1193"/>
                  </a:lnTo>
                  <a:lnTo>
                    <a:pt x="2443" y="902"/>
                  </a:lnTo>
                  <a:lnTo>
                    <a:pt x="2196" y="611"/>
                  </a:lnTo>
                  <a:lnTo>
                    <a:pt x="2050" y="480"/>
                  </a:lnTo>
                  <a:lnTo>
                    <a:pt x="1919" y="364"/>
                  </a:lnTo>
                  <a:lnTo>
                    <a:pt x="1789" y="262"/>
                  </a:lnTo>
                  <a:lnTo>
                    <a:pt x="1658" y="175"/>
                  </a:lnTo>
                  <a:lnTo>
                    <a:pt x="1527" y="117"/>
                  </a:lnTo>
                  <a:lnTo>
                    <a:pt x="1396" y="59"/>
                  </a:lnTo>
                  <a:lnTo>
                    <a:pt x="1265" y="30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07" name="Google Shape;957;p28">
              <a:extLst>
                <a:ext uri="{FF2B5EF4-FFF2-40B4-BE49-F238E27FC236}">
                  <a16:creationId xmlns:a16="http://schemas.microsoft.com/office/drawing/2014/main" id="{7413F812-C9D0-451D-AE0E-281A4B8AA684}"/>
                </a:ext>
              </a:extLst>
            </p:cNvPr>
            <p:cNvSpPr/>
            <p:nvPr/>
          </p:nvSpPr>
          <p:spPr>
            <a:xfrm>
              <a:off x="2148672" y="2850010"/>
              <a:ext cx="94626" cy="132358"/>
            </a:xfrm>
            <a:custGeom>
              <a:avLst/>
              <a:gdLst/>
              <a:ahLst/>
              <a:cxnLst/>
              <a:rect l="l" t="t" r="r" b="b"/>
              <a:pathLst>
                <a:path w="5249" h="7342" extrusionOk="0">
                  <a:moveTo>
                    <a:pt x="1018" y="0"/>
                  </a:moveTo>
                  <a:lnTo>
                    <a:pt x="902" y="15"/>
                  </a:lnTo>
                  <a:lnTo>
                    <a:pt x="786" y="29"/>
                  </a:lnTo>
                  <a:lnTo>
                    <a:pt x="684" y="59"/>
                  </a:lnTo>
                  <a:lnTo>
                    <a:pt x="582" y="102"/>
                  </a:lnTo>
                  <a:lnTo>
                    <a:pt x="481" y="160"/>
                  </a:lnTo>
                  <a:lnTo>
                    <a:pt x="393" y="218"/>
                  </a:lnTo>
                  <a:lnTo>
                    <a:pt x="321" y="291"/>
                  </a:lnTo>
                  <a:lnTo>
                    <a:pt x="248" y="364"/>
                  </a:lnTo>
                  <a:lnTo>
                    <a:pt x="175" y="466"/>
                  </a:lnTo>
                  <a:lnTo>
                    <a:pt x="117" y="553"/>
                  </a:lnTo>
                  <a:lnTo>
                    <a:pt x="74" y="669"/>
                  </a:lnTo>
                  <a:lnTo>
                    <a:pt x="45" y="771"/>
                  </a:lnTo>
                  <a:lnTo>
                    <a:pt x="15" y="887"/>
                  </a:lnTo>
                  <a:lnTo>
                    <a:pt x="1" y="1018"/>
                  </a:lnTo>
                  <a:lnTo>
                    <a:pt x="1" y="1134"/>
                  </a:lnTo>
                  <a:lnTo>
                    <a:pt x="15" y="1265"/>
                  </a:lnTo>
                  <a:lnTo>
                    <a:pt x="30" y="1410"/>
                  </a:lnTo>
                  <a:lnTo>
                    <a:pt x="74" y="1541"/>
                  </a:lnTo>
                  <a:lnTo>
                    <a:pt x="117" y="1687"/>
                  </a:lnTo>
                  <a:lnTo>
                    <a:pt x="175" y="1817"/>
                  </a:lnTo>
                  <a:lnTo>
                    <a:pt x="263" y="1963"/>
                  </a:lnTo>
                  <a:lnTo>
                    <a:pt x="350" y="2108"/>
                  </a:lnTo>
                  <a:lnTo>
                    <a:pt x="466" y="2253"/>
                  </a:lnTo>
                  <a:lnTo>
                    <a:pt x="611" y="2413"/>
                  </a:lnTo>
                  <a:lnTo>
                    <a:pt x="757" y="2559"/>
                  </a:lnTo>
                  <a:lnTo>
                    <a:pt x="1077" y="2835"/>
                  </a:lnTo>
                  <a:lnTo>
                    <a:pt x="1411" y="3111"/>
                  </a:lnTo>
                  <a:lnTo>
                    <a:pt x="1745" y="3387"/>
                  </a:lnTo>
                  <a:lnTo>
                    <a:pt x="2050" y="3663"/>
                  </a:lnTo>
                  <a:lnTo>
                    <a:pt x="2327" y="3969"/>
                  </a:lnTo>
                  <a:lnTo>
                    <a:pt x="2588" y="4289"/>
                  </a:lnTo>
                  <a:lnTo>
                    <a:pt x="2835" y="4637"/>
                  </a:lnTo>
                  <a:lnTo>
                    <a:pt x="3053" y="4986"/>
                  </a:lnTo>
                  <a:lnTo>
                    <a:pt x="3257" y="5350"/>
                  </a:lnTo>
                  <a:lnTo>
                    <a:pt x="3431" y="5728"/>
                  </a:lnTo>
                  <a:lnTo>
                    <a:pt x="3577" y="6105"/>
                  </a:lnTo>
                  <a:lnTo>
                    <a:pt x="3649" y="6338"/>
                  </a:lnTo>
                  <a:lnTo>
                    <a:pt x="3737" y="6571"/>
                  </a:lnTo>
                  <a:lnTo>
                    <a:pt x="3838" y="6789"/>
                  </a:lnTo>
                  <a:lnTo>
                    <a:pt x="3897" y="6890"/>
                  </a:lnTo>
                  <a:lnTo>
                    <a:pt x="3969" y="6992"/>
                  </a:lnTo>
                  <a:lnTo>
                    <a:pt x="4042" y="7079"/>
                  </a:lnTo>
                  <a:lnTo>
                    <a:pt x="4144" y="7167"/>
                  </a:lnTo>
                  <a:lnTo>
                    <a:pt x="4245" y="7239"/>
                  </a:lnTo>
                  <a:lnTo>
                    <a:pt x="4347" y="7283"/>
                  </a:lnTo>
                  <a:lnTo>
                    <a:pt x="4463" y="7327"/>
                  </a:lnTo>
                  <a:lnTo>
                    <a:pt x="4580" y="7341"/>
                  </a:lnTo>
                  <a:lnTo>
                    <a:pt x="4696" y="7341"/>
                  </a:lnTo>
                  <a:lnTo>
                    <a:pt x="4812" y="7312"/>
                  </a:lnTo>
                  <a:lnTo>
                    <a:pt x="4900" y="7268"/>
                  </a:lnTo>
                  <a:lnTo>
                    <a:pt x="4987" y="7210"/>
                  </a:lnTo>
                  <a:lnTo>
                    <a:pt x="5059" y="7138"/>
                  </a:lnTo>
                  <a:lnTo>
                    <a:pt x="5118" y="7050"/>
                  </a:lnTo>
                  <a:lnTo>
                    <a:pt x="5161" y="6963"/>
                  </a:lnTo>
                  <a:lnTo>
                    <a:pt x="5205" y="6876"/>
                  </a:lnTo>
                  <a:lnTo>
                    <a:pt x="5234" y="6774"/>
                  </a:lnTo>
                  <a:lnTo>
                    <a:pt x="5248" y="6672"/>
                  </a:lnTo>
                  <a:lnTo>
                    <a:pt x="5248" y="6571"/>
                  </a:lnTo>
                  <a:lnTo>
                    <a:pt x="5248" y="6469"/>
                  </a:lnTo>
                  <a:lnTo>
                    <a:pt x="5219" y="6280"/>
                  </a:lnTo>
                  <a:lnTo>
                    <a:pt x="5176" y="6076"/>
                  </a:lnTo>
                  <a:lnTo>
                    <a:pt x="5118" y="5887"/>
                  </a:lnTo>
                  <a:lnTo>
                    <a:pt x="5001" y="5524"/>
                  </a:lnTo>
                  <a:lnTo>
                    <a:pt x="4885" y="5175"/>
                  </a:lnTo>
                  <a:lnTo>
                    <a:pt x="4740" y="4812"/>
                  </a:lnTo>
                  <a:lnTo>
                    <a:pt x="4609" y="4463"/>
                  </a:lnTo>
                  <a:lnTo>
                    <a:pt x="4449" y="4114"/>
                  </a:lnTo>
                  <a:lnTo>
                    <a:pt x="4289" y="3765"/>
                  </a:lnTo>
                  <a:lnTo>
                    <a:pt x="4115" y="3431"/>
                  </a:lnTo>
                  <a:lnTo>
                    <a:pt x="3940" y="3097"/>
                  </a:lnTo>
                  <a:lnTo>
                    <a:pt x="3751" y="2762"/>
                  </a:lnTo>
                  <a:lnTo>
                    <a:pt x="3548" y="2442"/>
                  </a:lnTo>
                  <a:lnTo>
                    <a:pt x="3344" y="2108"/>
                  </a:lnTo>
                  <a:lnTo>
                    <a:pt x="3126" y="1803"/>
                  </a:lnTo>
                  <a:lnTo>
                    <a:pt x="2908" y="1498"/>
                  </a:lnTo>
                  <a:lnTo>
                    <a:pt x="2676" y="1192"/>
                  </a:lnTo>
                  <a:lnTo>
                    <a:pt x="2428" y="902"/>
                  </a:lnTo>
                  <a:lnTo>
                    <a:pt x="2181" y="625"/>
                  </a:lnTo>
                  <a:lnTo>
                    <a:pt x="2050" y="495"/>
                  </a:lnTo>
                  <a:lnTo>
                    <a:pt x="1920" y="364"/>
                  </a:lnTo>
                  <a:lnTo>
                    <a:pt x="1789" y="277"/>
                  </a:lnTo>
                  <a:lnTo>
                    <a:pt x="1643" y="189"/>
                  </a:lnTo>
                  <a:lnTo>
                    <a:pt x="1513" y="117"/>
                  </a:lnTo>
                  <a:lnTo>
                    <a:pt x="1382" y="73"/>
                  </a:lnTo>
                  <a:lnTo>
                    <a:pt x="1266" y="29"/>
                  </a:lnTo>
                  <a:lnTo>
                    <a:pt x="1135" y="15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08" name="Google Shape;958;p28">
              <a:extLst>
                <a:ext uri="{FF2B5EF4-FFF2-40B4-BE49-F238E27FC236}">
                  <a16:creationId xmlns:a16="http://schemas.microsoft.com/office/drawing/2014/main" id="{F1A75E1D-54D8-4C11-9765-99415459C7B4}"/>
                </a:ext>
              </a:extLst>
            </p:cNvPr>
            <p:cNvSpPr/>
            <p:nvPr/>
          </p:nvSpPr>
          <p:spPr>
            <a:xfrm>
              <a:off x="2128770" y="2860232"/>
              <a:ext cx="77320" cy="107985"/>
            </a:xfrm>
            <a:custGeom>
              <a:avLst/>
              <a:gdLst/>
              <a:ahLst/>
              <a:cxnLst/>
              <a:rect l="l" t="t" r="r" b="b"/>
              <a:pathLst>
                <a:path w="4289" h="5990" extrusionOk="0">
                  <a:moveTo>
                    <a:pt x="727" y="0"/>
                  </a:moveTo>
                  <a:lnTo>
                    <a:pt x="640" y="15"/>
                  </a:lnTo>
                  <a:lnTo>
                    <a:pt x="553" y="44"/>
                  </a:lnTo>
                  <a:lnTo>
                    <a:pt x="465" y="73"/>
                  </a:lnTo>
                  <a:lnTo>
                    <a:pt x="393" y="117"/>
                  </a:lnTo>
                  <a:lnTo>
                    <a:pt x="320" y="175"/>
                  </a:lnTo>
                  <a:lnTo>
                    <a:pt x="247" y="233"/>
                  </a:lnTo>
                  <a:lnTo>
                    <a:pt x="189" y="291"/>
                  </a:lnTo>
                  <a:lnTo>
                    <a:pt x="146" y="364"/>
                  </a:lnTo>
                  <a:lnTo>
                    <a:pt x="102" y="451"/>
                  </a:lnTo>
                  <a:lnTo>
                    <a:pt x="58" y="538"/>
                  </a:lnTo>
                  <a:lnTo>
                    <a:pt x="29" y="625"/>
                  </a:lnTo>
                  <a:lnTo>
                    <a:pt x="15" y="727"/>
                  </a:lnTo>
                  <a:lnTo>
                    <a:pt x="0" y="814"/>
                  </a:lnTo>
                  <a:lnTo>
                    <a:pt x="0" y="931"/>
                  </a:lnTo>
                  <a:lnTo>
                    <a:pt x="0" y="1032"/>
                  </a:lnTo>
                  <a:lnTo>
                    <a:pt x="29" y="1134"/>
                  </a:lnTo>
                  <a:lnTo>
                    <a:pt x="58" y="1250"/>
                  </a:lnTo>
                  <a:lnTo>
                    <a:pt x="87" y="1367"/>
                  </a:lnTo>
                  <a:lnTo>
                    <a:pt x="146" y="1483"/>
                  </a:lnTo>
                  <a:lnTo>
                    <a:pt x="204" y="1599"/>
                  </a:lnTo>
                  <a:lnTo>
                    <a:pt x="291" y="1716"/>
                  </a:lnTo>
                  <a:lnTo>
                    <a:pt x="378" y="1832"/>
                  </a:lnTo>
                  <a:lnTo>
                    <a:pt x="494" y="1963"/>
                  </a:lnTo>
                  <a:lnTo>
                    <a:pt x="611" y="2079"/>
                  </a:lnTo>
                  <a:lnTo>
                    <a:pt x="872" y="2312"/>
                  </a:lnTo>
                  <a:lnTo>
                    <a:pt x="1149" y="2530"/>
                  </a:lnTo>
                  <a:lnTo>
                    <a:pt x="1425" y="2762"/>
                  </a:lnTo>
                  <a:lnTo>
                    <a:pt x="1672" y="2995"/>
                  </a:lnTo>
                  <a:lnTo>
                    <a:pt x="1890" y="3242"/>
                  </a:lnTo>
                  <a:lnTo>
                    <a:pt x="2108" y="3503"/>
                  </a:lnTo>
                  <a:lnTo>
                    <a:pt x="2311" y="3780"/>
                  </a:lnTo>
                  <a:lnTo>
                    <a:pt x="2486" y="4056"/>
                  </a:lnTo>
                  <a:lnTo>
                    <a:pt x="2646" y="4361"/>
                  </a:lnTo>
                  <a:lnTo>
                    <a:pt x="2791" y="4666"/>
                  </a:lnTo>
                  <a:lnTo>
                    <a:pt x="2907" y="4986"/>
                  </a:lnTo>
                  <a:lnTo>
                    <a:pt x="3053" y="5364"/>
                  </a:lnTo>
                  <a:lnTo>
                    <a:pt x="3125" y="5538"/>
                  </a:lnTo>
                  <a:lnTo>
                    <a:pt x="3184" y="5626"/>
                  </a:lnTo>
                  <a:lnTo>
                    <a:pt x="3227" y="5698"/>
                  </a:lnTo>
                  <a:lnTo>
                    <a:pt x="3300" y="5771"/>
                  </a:lnTo>
                  <a:lnTo>
                    <a:pt x="3373" y="5844"/>
                  </a:lnTo>
                  <a:lnTo>
                    <a:pt x="3460" y="5902"/>
                  </a:lnTo>
                  <a:lnTo>
                    <a:pt x="3547" y="5945"/>
                  </a:lnTo>
                  <a:lnTo>
                    <a:pt x="3649" y="5975"/>
                  </a:lnTo>
                  <a:lnTo>
                    <a:pt x="3736" y="5989"/>
                  </a:lnTo>
                  <a:lnTo>
                    <a:pt x="3838" y="5989"/>
                  </a:lnTo>
                  <a:lnTo>
                    <a:pt x="3925" y="5960"/>
                  </a:lnTo>
                  <a:lnTo>
                    <a:pt x="3998" y="5916"/>
                  </a:lnTo>
                  <a:lnTo>
                    <a:pt x="4070" y="5873"/>
                  </a:lnTo>
                  <a:lnTo>
                    <a:pt x="4128" y="5815"/>
                  </a:lnTo>
                  <a:lnTo>
                    <a:pt x="4172" y="5757"/>
                  </a:lnTo>
                  <a:lnTo>
                    <a:pt x="4216" y="5684"/>
                  </a:lnTo>
                  <a:lnTo>
                    <a:pt x="4245" y="5597"/>
                  </a:lnTo>
                  <a:lnTo>
                    <a:pt x="4259" y="5524"/>
                  </a:lnTo>
                  <a:lnTo>
                    <a:pt x="4274" y="5437"/>
                  </a:lnTo>
                  <a:lnTo>
                    <a:pt x="4288" y="5277"/>
                  </a:lnTo>
                  <a:lnTo>
                    <a:pt x="4259" y="5117"/>
                  </a:lnTo>
                  <a:lnTo>
                    <a:pt x="4216" y="4957"/>
                  </a:lnTo>
                  <a:lnTo>
                    <a:pt x="4172" y="4797"/>
                  </a:lnTo>
                  <a:lnTo>
                    <a:pt x="3983" y="4216"/>
                  </a:lnTo>
                  <a:lnTo>
                    <a:pt x="3750" y="3634"/>
                  </a:lnTo>
                  <a:lnTo>
                    <a:pt x="3503" y="3067"/>
                  </a:lnTo>
                  <a:lnTo>
                    <a:pt x="3213" y="2515"/>
                  </a:lnTo>
                  <a:lnTo>
                    <a:pt x="2893" y="1977"/>
                  </a:lnTo>
                  <a:lnTo>
                    <a:pt x="2718" y="1716"/>
                  </a:lnTo>
                  <a:lnTo>
                    <a:pt x="2544" y="1468"/>
                  </a:lnTo>
                  <a:lnTo>
                    <a:pt x="2370" y="1207"/>
                  </a:lnTo>
                  <a:lnTo>
                    <a:pt x="2181" y="974"/>
                  </a:lnTo>
                  <a:lnTo>
                    <a:pt x="1977" y="727"/>
                  </a:lnTo>
                  <a:lnTo>
                    <a:pt x="1774" y="509"/>
                  </a:lnTo>
                  <a:lnTo>
                    <a:pt x="1672" y="393"/>
                  </a:lnTo>
                  <a:lnTo>
                    <a:pt x="1556" y="291"/>
                  </a:lnTo>
                  <a:lnTo>
                    <a:pt x="1454" y="218"/>
                  </a:lnTo>
                  <a:lnTo>
                    <a:pt x="1337" y="146"/>
                  </a:lnTo>
                  <a:lnTo>
                    <a:pt x="1236" y="88"/>
                  </a:lnTo>
                  <a:lnTo>
                    <a:pt x="1134" y="44"/>
                  </a:lnTo>
                  <a:lnTo>
                    <a:pt x="1032" y="15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09" name="Google Shape;959;p28">
              <a:extLst>
                <a:ext uri="{FF2B5EF4-FFF2-40B4-BE49-F238E27FC236}">
                  <a16:creationId xmlns:a16="http://schemas.microsoft.com/office/drawing/2014/main" id="{19865EFC-8C62-4264-9569-CF05FB923725}"/>
                </a:ext>
              </a:extLst>
            </p:cNvPr>
            <p:cNvSpPr/>
            <p:nvPr/>
          </p:nvSpPr>
          <p:spPr>
            <a:xfrm>
              <a:off x="2097312" y="2796036"/>
              <a:ext cx="160661" cy="115052"/>
            </a:xfrm>
            <a:custGeom>
              <a:avLst/>
              <a:gdLst/>
              <a:ahLst/>
              <a:cxnLst/>
              <a:rect l="l" t="t" r="r" b="b"/>
              <a:pathLst>
                <a:path w="8912" h="6382" extrusionOk="0">
                  <a:moveTo>
                    <a:pt x="3199" y="0"/>
                  </a:moveTo>
                  <a:lnTo>
                    <a:pt x="2966" y="15"/>
                  </a:lnTo>
                  <a:lnTo>
                    <a:pt x="2734" y="44"/>
                  </a:lnTo>
                  <a:lnTo>
                    <a:pt x="2516" y="87"/>
                  </a:lnTo>
                  <a:lnTo>
                    <a:pt x="2298" y="145"/>
                  </a:lnTo>
                  <a:lnTo>
                    <a:pt x="2065" y="204"/>
                  </a:lnTo>
                  <a:lnTo>
                    <a:pt x="1861" y="291"/>
                  </a:lnTo>
                  <a:lnTo>
                    <a:pt x="1643" y="392"/>
                  </a:lnTo>
                  <a:lnTo>
                    <a:pt x="1440" y="509"/>
                  </a:lnTo>
                  <a:lnTo>
                    <a:pt x="1251" y="640"/>
                  </a:lnTo>
                  <a:lnTo>
                    <a:pt x="1062" y="785"/>
                  </a:lnTo>
                  <a:lnTo>
                    <a:pt x="888" y="930"/>
                  </a:lnTo>
                  <a:lnTo>
                    <a:pt x="728" y="1105"/>
                  </a:lnTo>
                  <a:lnTo>
                    <a:pt x="582" y="1279"/>
                  </a:lnTo>
                  <a:lnTo>
                    <a:pt x="451" y="1468"/>
                  </a:lnTo>
                  <a:lnTo>
                    <a:pt x="335" y="1672"/>
                  </a:lnTo>
                  <a:lnTo>
                    <a:pt x="233" y="1875"/>
                  </a:lnTo>
                  <a:lnTo>
                    <a:pt x="146" y="2093"/>
                  </a:lnTo>
                  <a:lnTo>
                    <a:pt x="74" y="2311"/>
                  </a:lnTo>
                  <a:lnTo>
                    <a:pt x="30" y="2529"/>
                  </a:lnTo>
                  <a:lnTo>
                    <a:pt x="15" y="2762"/>
                  </a:lnTo>
                  <a:lnTo>
                    <a:pt x="1" y="2980"/>
                  </a:lnTo>
                  <a:lnTo>
                    <a:pt x="30" y="3212"/>
                  </a:lnTo>
                  <a:lnTo>
                    <a:pt x="88" y="3489"/>
                  </a:lnTo>
                  <a:lnTo>
                    <a:pt x="161" y="3736"/>
                  </a:lnTo>
                  <a:lnTo>
                    <a:pt x="277" y="3997"/>
                  </a:lnTo>
                  <a:lnTo>
                    <a:pt x="408" y="4230"/>
                  </a:lnTo>
                  <a:lnTo>
                    <a:pt x="568" y="4463"/>
                  </a:lnTo>
                  <a:lnTo>
                    <a:pt x="728" y="4681"/>
                  </a:lnTo>
                  <a:lnTo>
                    <a:pt x="917" y="4884"/>
                  </a:lnTo>
                  <a:lnTo>
                    <a:pt x="1120" y="5088"/>
                  </a:lnTo>
                  <a:lnTo>
                    <a:pt x="1338" y="5262"/>
                  </a:lnTo>
                  <a:lnTo>
                    <a:pt x="1571" y="5436"/>
                  </a:lnTo>
                  <a:lnTo>
                    <a:pt x="1803" y="5596"/>
                  </a:lnTo>
                  <a:lnTo>
                    <a:pt x="2050" y="5742"/>
                  </a:lnTo>
                  <a:lnTo>
                    <a:pt x="2298" y="5873"/>
                  </a:lnTo>
                  <a:lnTo>
                    <a:pt x="2559" y="5989"/>
                  </a:lnTo>
                  <a:lnTo>
                    <a:pt x="2835" y="6091"/>
                  </a:lnTo>
                  <a:lnTo>
                    <a:pt x="3097" y="6178"/>
                  </a:lnTo>
                  <a:lnTo>
                    <a:pt x="3373" y="6250"/>
                  </a:lnTo>
                  <a:lnTo>
                    <a:pt x="3664" y="6309"/>
                  </a:lnTo>
                  <a:lnTo>
                    <a:pt x="3940" y="6352"/>
                  </a:lnTo>
                  <a:lnTo>
                    <a:pt x="4231" y="6367"/>
                  </a:lnTo>
                  <a:lnTo>
                    <a:pt x="4507" y="6381"/>
                  </a:lnTo>
                  <a:lnTo>
                    <a:pt x="4798" y="6367"/>
                  </a:lnTo>
                  <a:lnTo>
                    <a:pt x="5074" y="6352"/>
                  </a:lnTo>
                  <a:lnTo>
                    <a:pt x="5365" y="6309"/>
                  </a:lnTo>
                  <a:lnTo>
                    <a:pt x="5641" y="6250"/>
                  </a:lnTo>
                  <a:lnTo>
                    <a:pt x="5917" y="6163"/>
                  </a:lnTo>
                  <a:lnTo>
                    <a:pt x="6193" y="6076"/>
                  </a:lnTo>
                  <a:lnTo>
                    <a:pt x="6455" y="5974"/>
                  </a:lnTo>
                  <a:lnTo>
                    <a:pt x="6716" y="5843"/>
                  </a:lnTo>
                  <a:lnTo>
                    <a:pt x="6964" y="5713"/>
                  </a:lnTo>
                  <a:lnTo>
                    <a:pt x="7211" y="5567"/>
                  </a:lnTo>
                  <a:lnTo>
                    <a:pt x="7443" y="5407"/>
                  </a:lnTo>
                  <a:lnTo>
                    <a:pt x="7661" y="5218"/>
                  </a:lnTo>
                  <a:lnTo>
                    <a:pt x="7879" y="5044"/>
                  </a:lnTo>
                  <a:lnTo>
                    <a:pt x="8083" y="4840"/>
                  </a:lnTo>
                  <a:lnTo>
                    <a:pt x="8272" y="4622"/>
                  </a:lnTo>
                  <a:lnTo>
                    <a:pt x="8461" y="4404"/>
                  </a:lnTo>
                  <a:lnTo>
                    <a:pt x="8621" y="4172"/>
                  </a:lnTo>
                  <a:lnTo>
                    <a:pt x="8781" y="3939"/>
                  </a:lnTo>
                  <a:lnTo>
                    <a:pt x="8911" y="3678"/>
                  </a:lnTo>
                  <a:lnTo>
                    <a:pt x="8185" y="2064"/>
                  </a:lnTo>
                  <a:lnTo>
                    <a:pt x="7836" y="1802"/>
                  </a:lnTo>
                  <a:lnTo>
                    <a:pt x="7516" y="1555"/>
                  </a:lnTo>
                  <a:lnTo>
                    <a:pt x="7196" y="1337"/>
                  </a:lnTo>
                  <a:lnTo>
                    <a:pt x="6891" y="1148"/>
                  </a:lnTo>
                  <a:lnTo>
                    <a:pt x="6571" y="959"/>
                  </a:lnTo>
                  <a:lnTo>
                    <a:pt x="6237" y="785"/>
                  </a:lnTo>
                  <a:lnTo>
                    <a:pt x="5873" y="611"/>
                  </a:lnTo>
                  <a:lnTo>
                    <a:pt x="5466" y="436"/>
                  </a:lnTo>
                  <a:lnTo>
                    <a:pt x="5248" y="349"/>
                  </a:lnTo>
                  <a:lnTo>
                    <a:pt x="5030" y="276"/>
                  </a:lnTo>
                  <a:lnTo>
                    <a:pt x="4798" y="204"/>
                  </a:lnTo>
                  <a:lnTo>
                    <a:pt x="4580" y="145"/>
                  </a:lnTo>
                  <a:lnTo>
                    <a:pt x="4347" y="102"/>
                  </a:lnTo>
                  <a:lnTo>
                    <a:pt x="4115" y="58"/>
                  </a:lnTo>
                  <a:lnTo>
                    <a:pt x="3882" y="29"/>
                  </a:lnTo>
                  <a:lnTo>
                    <a:pt x="3664" y="15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0" name="Google Shape;960;p28">
              <a:extLst>
                <a:ext uri="{FF2B5EF4-FFF2-40B4-BE49-F238E27FC236}">
                  <a16:creationId xmlns:a16="http://schemas.microsoft.com/office/drawing/2014/main" id="{514B1FEB-9131-4DB5-9370-1415883F2265}"/>
                </a:ext>
              </a:extLst>
            </p:cNvPr>
            <p:cNvSpPr/>
            <p:nvPr/>
          </p:nvSpPr>
          <p:spPr>
            <a:xfrm>
              <a:off x="1742512" y="1981589"/>
              <a:ext cx="570480" cy="882843"/>
            </a:xfrm>
            <a:custGeom>
              <a:avLst/>
              <a:gdLst/>
              <a:ahLst/>
              <a:cxnLst/>
              <a:rect l="l" t="t" r="r" b="b"/>
              <a:pathLst>
                <a:path w="31645" h="48972" extrusionOk="0">
                  <a:moveTo>
                    <a:pt x="27909" y="0"/>
                  </a:moveTo>
                  <a:lnTo>
                    <a:pt x="27371" y="15"/>
                  </a:lnTo>
                  <a:lnTo>
                    <a:pt x="26848" y="58"/>
                  </a:lnTo>
                  <a:lnTo>
                    <a:pt x="26325" y="131"/>
                  </a:lnTo>
                  <a:lnTo>
                    <a:pt x="25801" y="233"/>
                  </a:lnTo>
                  <a:lnTo>
                    <a:pt x="25293" y="364"/>
                  </a:lnTo>
                  <a:lnTo>
                    <a:pt x="24784" y="509"/>
                  </a:lnTo>
                  <a:lnTo>
                    <a:pt x="24275" y="684"/>
                  </a:lnTo>
                  <a:lnTo>
                    <a:pt x="23781" y="872"/>
                  </a:lnTo>
                  <a:lnTo>
                    <a:pt x="23301" y="1091"/>
                  </a:lnTo>
                  <a:lnTo>
                    <a:pt x="22822" y="1323"/>
                  </a:lnTo>
                  <a:lnTo>
                    <a:pt x="22356" y="1570"/>
                  </a:lnTo>
                  <a:lnTo>
                    <a:pt x="21906" y="1846"/>
                  </a:lnTo>
                  <a:lnTo>
                    <a:pt x="21455" y="2123"/>
                  </a:lnTo>
                  <a:lnTo>
                    <a:pt x="21019" y="2428"/>
                  </a:lnTo>
                  <a:lnTo>
                    <a:pt x="20612" y="2733"/>
                  </a:lnTo>
                  <a:lnTo>
                    <a:pt x="20205" y="3053"/>
                  </a:lnTo>
                  <a:lnTo>
                    <a:pt x="19813" y="3387"/>
                  </a:lnTo>
                  <a:lnTo>
                    <a:pt x="19420" y="3736"/>
                  </a:lnTo>
                  <a:lnTo>
                    <a:pt x="19042" y="4085"/>
                  </a:lnTo>
                  <a:lnTo>
                    <a:pt x="18679" y="4448"/>
                  </a:lnTo>
                  <a:lnTo>
                    <a:pt x="18315" y="4812"/>
                  </a:lnTo>
                  <a:lnTo>
                    <a:pt x="17967" y="5190"/>
                  </a:lnTo>
                  <a:lnTo>
                    <a:pt x="17632" y="5568"/>
                  </a:lnTo>
                  <a:lnTo>
                    <a:pt x="16964" y="6338"/>
                  </a:lnTo>
                  <a:lnTo>
                    <a:pt x="16310" y="7123"/>
                  </a:lnTo>
                  <a:lnTo>
                    <a:pt x="15670" y="7922"/>
                  </a:lnTo>
                  <a:lnTo>
                    <a:pt x="15045" y="8722"/>
                  </a:lnTo>
                  <a:lnTo>
                    <a:pt x="1919" y="25511"/>
                  </a:lnTo>
                  <a:lnTo>
                    <a:pt x="1614" y="25889"/>
                  </a:lnTo>
                  <a:lnTo>
                    <a:pt x="1338" y="26281"/>
                  </a:lnTo>
                  <a:lnTo>
                    <a:pt x="1061" y="26659"/>
                  </a:lnTo>
                  <a:lnTo>
                    <a:pt x="800" y="27066"/>
                  </a:lnTo>
                  <a:lnTo>
                    <a:pt x="567" y="27473"/>
                  </a:lnTo>
                  <a:lnTo>
                    <a:pt x="451" y="27677"/>
                  </a:lnTo>
                  <a:lnTo>
                    <a:pt x="364" y="27895"/>
                  </a:lnTo>
                  <a:lnTo>
                    <a:pt x="276" y="28098"/>
                  </a:lnTo>
                  <a:lnTo>
                    <a:pt x="204" y="28316"/>
                  </a:lnTo>
                  <a:lnTo>
                    <a:pt x="131" y="28549"/>
                  </a:lnTo>
                  <a:lnTo>
                    <a:pt x="73" y="28767"/>
                  </a:lnTo>
                  <a:lnTo>
                    <a:pt x="15" y="29116"/>
                  </a:lnTo>
                  <a:lnTo>
                    <a:pt x="0" y="29465"/>
                  </a:lnTo>
                  <a:lnTo>
                    <a:pt x="0" y="29814"/>
                  </a:lnTo>
                  <a:lnTo>
                    <a:pt x="29" y="30148"/>
                  </a:lnTo>
                  <a:lnTo>
                    <a:pt x="73" y="30497"/>
                  </a:lnTo>
                  <a:lnTo>
                    <a:pt x="160" y="30846"/>
                  </a:lnTo>
                  <a:lnTo>
                    <a:pt x="247" y="31180"/>
                  </a:lnTo>
                  <a:lnTo>
                    <a:pt x="364" y="31514"/>
                  </a:lnTo>
                  <a:lnTo>
                    <a:pt x="494" y="31849"/>
                  </a:lnTo>
                  <a:lnTo>
                    <a:pt x="640" y="32183"/>
                  </a:lnTo>
                  <a:lnTo>
                    <a:pt x="800" y="32503"/>
                  </a:lnTo>
                  <a:lnTo>
                    <a:pt x="974" y="32837"/>
                  </a:lnTo>
                  <a:lnTo>
                    <a:pt x="1149" y="33157"/>
                  </a:lnTo>
                  <a:lnTo>
                    <a:pt x="1338" y="33462"/>
                  </a:lnTo>
                  <a:lnTo>
                    <a:pt x="1730" y="34087"/>
                  </a:lnTo>
                  <a:lnTo>
                    <a:pt x="2341" y="35017"/>
                  </a:lnTo>
                  <a:lnTo>
                    <a:pt x="2980" y="35933"/>
                  </a:lnTo>
                  <a:lnTo>
                    <a:pt x="3649" y="36834"/>
                  </a:lnTo>
                  <a:lnTo>
                    <a:pt x="4332" y="37721"/>
                  </a:lnTo>
                  <a:lnTo>
                    <a:pt x="5044" y="38593"/>
                  </a:lnTo>
                  <a:lnTo>
                    <a:pt x="5771" y="39451"/>
                  </a:lnTo>
                  <a:lnTo>
                    <a:pt x="6527" y="40294"/>
                  </a:lnTo>
                  <a:lnTo>
                    <a:pt x="7297" y="41108"/>
                  </a:lnTo>
                  <a:lnTo>
                    <a:pt x="8082" y="41922"/>
                  </a:lnTo>
                  <a:lnTo>
                    <a:pt x="8896" y="42721"/>
                  </a:lnTo>
                  <a:lnTo>
                    <a:pt x="9725" y="43492"/>
                  </a:lnTo>
                  <a:lnTo>
                    <a:pt x="10568" y="44248"/>
                  </a:lnTo>
                  <a:lnTo>
                    <a:pt x="11440" y="44989"/>
                  </a:lnTo>
                  <a:lnTo>
                    <a:pt x="12327" y="45701"/>
                  </a:lnTo>
                  <a:lnTo>
                    <a:pt x="13228" y="46414"/>
                  </a:lnTo>
                  <a:lnTo>
                    <a:pt x="14158" y="47097"/>
                  </a:lnTo>
                  <a:lnTo>
                    <a:pt x="14740" y="47504"/>
                  </a:lnTo>
                  <a:lnTo>
                    <a:pt x="15030" y="47693"/>
                  </a:lnTo>
                  <a:lnTo>
                    <a:pt x="15350" y="47896"/>
                  </a:lnTo>
                  <a:lnTo>
                    <a:pt x="15655" y="48071"/>
                  </a:lnTo>
                  <a:lnTo>
                    <a:pt x="15975" y="48245"/>
                  </a:lnTo>
                  <a:lnTo>
                    <a:pt x="16310" y="48405"/>
                  </a:lnTo>
                  <a:lnTo>
                    <a:pt x="16629" y="48550"/>
                  </a:lnTo>
                  <a:lnTo>
                    <a:pt x="16964" y="48667"/>
                  </a:lnTo>
                  <a:lnTo>
                    <a:pt x="17313" y="48783"/>
                  </a:lnTo>
                  <a:lnTo>
                    <a:pt x="17647" y="48870"/>
                  </a:lnTo>
                  <a:lnTo>
                    <a:pt x="17996" y="48928"/>
                  </a:lnTo>
                  <a:lnTo>
                    <a:pt x="18345" y="48972"/>
                  </a:lnTo>
                  <a:lnTo>
                    <a:pt x="18693" y="48972"/>
                  </a:lnTo>
                  <a:lnTo>
                    <a:pt x="19042" y="48957"/>
                  </a:lnTo>
                  <a:lnTo>
                    <a:pt x="19391" y="48899"/>
                  </a:lnTo>
                  <a:lnTo>
                    <a:pt x="19711" y="48827"/>
                  </a:lnTo>
                  <a:lnTo>
                    <a:pt x="20016" y="48725"/>
                  </a:lnTo>
                  <a:lnTo>
                    <a:pt x="20307" y="48608"/>
                  </a:lnTo>
                  <a:lnTo>
                    <a:pt x="20583" y="48463"/>
                  </a:lnTo>
                  <a:lnTo>
                    <a:pt x="20845" y="48289"/>
                  </a:lnTo>
                  <a:lnTo>
                    <a:pt x="21092" y="48114"/>
                  </a:lnTo>
                  <a:lnTo>
                    <a:pt x="21339" y="47911"/>
                  </a:lnTo>
                  <a:lnTo>
                    <a:pt x="21557" y="47678"/>
                  </a:lnTo>
                  <a:lnTo>
                    <a:pt x="21761" y="47446"/>
                  </a:lnTo>
                  <a:lnTo>
                    <a:pt x="21949" y="47198"/>
                  </a:lnTo>
                  <a:lnTo>
                    <a:pt x="22124" y="46937"/>
                  </a:lnTo>
                  <a:lnTo>
                    <a:pt x="22269" y="46675"/>
                  </a:lnTo>
                  <a:lnTo>
                    <a:pt x="22400" y="46399"/>
                  </a:lnTo>
                  <a:lnTo>
                    <a:pt x="22516" y="46108"/>
                  </a:lnTo>
                  <a:lnTo>
                    <a:pt x="22618" y="45818"/>
                  </a:lnTo>
                  <a:lnTo>
                    <a:pt x="22691" y="45527"/>
                  </a:lnTo>
                  <a:lnTo>
                    <a:pt x="22749" y="45236"/>
                  </a:lnTo>
                  <a:lnTo>
                    <a:pt x="22793" y="44931"/>
                  </a:lnTo>
                  <a:lnTo>
                    <a:pt x="22822" y="44640"/>
                  </a:lnTo>
                  <a:lnTo>
                    <a:pt x="22822" y="44335"/>
                  </a:lnTo>
                  <a:lnTo>
                    <a:pt x="22822" y="44044"/>
                  </a:lnTo>
                  <a:lnTo>
                    <a:pt x="22807" y="43739"/>
                  </a:lnTo>
                  <a:lnTo>
                    <a:pt x="22763" y="43448"/>
                  </a:lnTo>
                  <a:lnTo>
                    <a:pt x="22734" y="43143"/>
                  </a:lnTo>
                  <a:lnTo>
                    <a:pt x="22676" y="42852"/>
                  </a:lnTo>
                  <a:lnTo>
                    <a:pt x="22604" y="42547"/>
                  </a:lnTo>
                  <a:lnTo>
                    <a:pt x="22531" y="42256"/>
                  </a:lnTo>
                  <a:lnTo>
                    <a:pt x="22444" y="41966"/>
                  </a:lnTo>
                  <a:lnTo>
                    <a:pt x="22255" y="41384"/>
                  </a:lnTo>
                  <a:lnTo>
                    <a:pt x="22037" y="40817"/>
                  </a:lnTo>
                  <a:lnTo>
                    <a:pt x="21877" y="40439"/>
                  </a:lnTo>
                  <a:lnTo>
                    <a:pt x="21717" y="40047"/>
                  </a:lnTo>
                  <a:lnTo>
                    <a:pt x="21542" y="39683"/>
                  </a:lnTo>
                  <a:lnTo>
                    <a:pt x="21354" y="39305"/>
                  </a:lnTo>
                  <a:lnTo>
                    <a:pt x="20961" y="38564"/>
                  </a:lnTo>
                  <a:lnTo>
                    <a:pt x="20554" y="37852"/>
                  </a:lnTo>
                  <a:lnTo>
                    <a:pt x="20103" y="37140"/>
                  </a:lnTo>
                  <a:lnTo>
                    <a:pt x="19638" y="36442"/>
                  </a:lnTo>
                  <a:lnTo>
                    <a:pt x="19144" y="35759"/>
                  </a:lnTo>
                  <a:lnTo>
                    <a:pt x="18635" y="35076"/>
                  </a:lnTo>
                  <a:lnTo>
                    <a:pt x="18112" y="34421"/>
                  </a:lnTo>
                  <a:lnTo>
                    <a:pt x="17574" y="33753"/>
                  </a:lnTo>
                  <a:lnTo>
                    <a:pt x="17022" y="33099"/>
                  </a:lnTo>
                  <a:lnTo>
                    <a:pt x="16469" y="32459"/>
                  </a:lnTo>
                  <a:lnTo>
                    <a:pt x="15321" y="31180"/>
                  </a:lnTo>
                  <a:lnTo>
                    <a:pt x="14158" y="29930"/>
                  </a:lnTo>
                  <a:lnTo>
                    <a:pt x="15568" y="27982"/>
                  </a:lnTo>
                  <a:lnTo>
                    <a:pt x="16993" y="26005"/>
                  </a:lnTo>
                  <a:lnTo>
                    <a:pt x="18461" y="24014"/>
                  </a:lnTo>
                  <a:lnTo>
                    <a:pt x="19202" y="23011"/>
                  </a:lnTo>
                  <a:lnTo>
                    <a:pt x="19958" y="22022"/>
                  </a:lnTo>
                  <a:lnTo>
                    <a:pt x="20714" y="21034"/>
                  </a:lnTo>
                  <a:lnTo>
                    <a:pt x="21484" y="20045"/>
                  </a:lnTo>
                  <a:lnTo>
                    <a:pt x="22269" y="19086"/>
                  </a:lnTo>
                  <a:lnTo>
                    <a:pt x="23054" y="18127"/>
                  </a:lnTo>
                  <a:lnTo>
                    <a:pt x="23839" y="17182"/>
                  </a:lnTo>
                  <a:lnTo>
                    <a:pt x="24653" y="16266"/>
                  </a:lnTo>
                  <a:lnTo>
                    <a:pt x="25453" y="15365"/>
                  </a:lnTo>
                  <a:lnTo>
                    <a:pt x="26281" y="14478"/>
                  </a:lnTo>
                  <a:lnTo>
                    <a:pt x="27023" y="13708"/>
                  </a:lnTo>
                  <a:lnTo>
                    <a:pt x="27764" y="12923"/>
                  </a:lnTo>
                  <a:lnTo>
                    <a:pt x="28491" y="12123"/>
                  </a:lnTo>
                  <a:lnTo>
                    <a:pt x="28840" y="11716"/>
                  </a:lnTo>
                  <a:lnTo>
                    <a:pt x="29188" y="11309"/>
                  </a:lnTo>
                  <a:lnTo>
                    <a:pt x="29508" y="10888"/>
                  </a:lnTo>
                  <a:lnTo>
                    <a:pt x="29828" y="10466"/>
                  </a:lnTo>
                  <a:lnTo>
                    <a:pt x="30133" y="10030"/>
                  </a:lnTo>
                  <a:lnTo>
                    <a:pt x="30409" y="9580"/>
                  </a:lnTo>
                  <a:lnTo>
                    <a:pt x="30671" y="9129"/>
                  </a:lnTo>
                  <a:lnTo>
                    <a:pt x="30904" y="8664"/>
                  </a:lnTo>
                  <a:lnTo>
                    <a:pt x="31107" y="8199"/>
                  </a:lnTo>
                  <a:lnTo>
                    <a:pt x="31296" y="7704"/>
                  </a:lnTo>
                  <a:lnTo>
                    <a:pt x="31369" y="7457"/>
                  </a:lnTo>
                  <a:lnTo>
                    <a:pt x="31441" y="7196"/>
                  </a:lnTo>
                  <a:lnTo>
                    <a:pt x="31500" y="6919"/>
                  </a:lnTo>
                  <a:lnTo>
                    <a:pt x="31543" y="6629"/>
                  </a:lnTo>
                  <a:lnTo>
                    <a:pt x="31587" y="6338"/>
                  </a:lnTo>
                  <a:lnTo>
                    <a:pt x="31616" y="6033"/>
                  </a:lnTo>
                  <a:lnTo>
                    <a:pt x="31630" y="5727"/>
                  </a:lnTo>
                  <a:lnTo>
                    <a:pt x="31645" y="5422"/>
                  </a:lnTo>
                  <a:lnTo>
                    <a:pt x="31630" y="5102"/>
                  </a:lnTo>
                  <a:lnTo>
                    <a:pt x="31630" y="4797"/>
                  </a:lnTo>
                  <a:lnTo>
                    <a:pt x="31601" y="4477"/>
                  </a:lnTo>
                  <a:lnTo>
                    <a:pt x="31572" y="4158"/>
                  </a:lnTo>
                  <a:lnTo>
                    <a:pt x="31514" y="3852"/>
                  </a:lnTo>
                  <a:lnTo>
                    <a:pt x="31471" y="3533"/>
                  </a:lnTo>
                  <a:lnTo>
                    <a:pt x="31398" y="3227"/>
                  </a:lnTo>
                  <a:lnTo>
                    <a:pt x="31311" y="2937"/>
                  </a:lnTo>
                  <a:lnTo>
                    <a:pt x="31223" y="2646"/>
                  </a:lnTo>
                  <a:lnTo>
                    <a:pt x="31122" y="2355"/>
                  </a:lnTo>
                  <a:lnTo>
                    <a:pt x="31005" y="2079"/>
                  </a:lnTo>
                  <a:lnTo>
                    <a:pt x="30889" y="1817"/>
                  </a:lnTo>
                  <a:lnTo>
                    <a:pt x="30744" y="1570"/>
                  </a:lnTo>
                  <a:lnTo>
                    <a:pt x="30598" y="1338"/>
                  </a:lnTo>
                  <a:lnTo>
                    <a:pt x="30438" y="1120"/>
                  </a:lnTo>
                  <a:lnTo>
                    <a:pt x="30264" y="916"/>
                  </a:lnTo>
                  <a:lnTo>
                    <a:pt x="30090" y="727"/>
                  </a:lnTo>
                  <a:lnTo>
                    <a:pt x="29886" y="553"/>
                  </a:lnTo>
                  <a:lnTo>
                    <a:pt x="29683" y="407"/>
                  </a:lnTo>
                  <a:lnTo>
                    <a:pt x="29450" y="277"/>
                  </a:lnTo>
                  <a:lnTo>
                    <a:pt x="29217" y="175"/>
                  </a:lnTo>
                  <a:lnTo>
                    <a:pt x="28970" y="88"/>
                  </a:lnTo>
                  <a:lnTo>
                    <a:pt x="28709" y="44"/>
                  </a:lnTo>
                  <a:lnTo>
                    <a:pt x="28447" y="15"/>
                  </a:lnTo>
                  <a:lnTo>
                    <a:pt x="27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1" name="Google Shape;961;p28">
              <a:extLst>
                <a:ext uri="{FF2B5EF4-FFF2-40B4-BE49-F238E27FC236}">
                  <a16:creationId xmlns:a16="http://schemas.microsoft.com/office/drawing/2014/main" id="{7EE1A2DE-E943-45B6-A718-A756E12F38C4}"/>
                </a:ext>
              </a:extLst>
            </p:cNvPr>
            <p:cNvSpPr/>
            <p:nvPr/>
          </p:nvSpPr>
          <p:spPr>
            <a:xfrm>
              <a:off x="2067188" y="2763803"/>
              <a:ext cx="115052" cy="121343"/>
            </a:xfrm>
            <a:custGeom>
              <a:avLst/>
              <a:gdLst/>
              <a:ahLst/>
              <a:cxnLst/>
              <a:rect l="l" t="t" r="r" b="b"/>
              <a:pathLst>
                <a:path w="6382" h="6731" extrusionOk="0">
                  <a:moveTo>
                    <a:pt x="3387" y="0"/>
                  </a:moveTo>
                  <a:lnTo>
                    <a:pt x="0" y="4652"/>
                  </a:lnTo>
                  <a:lnTo>
                    <a:pt x="160" y="4768"/>
                  </a:lnTo>
                  <a:lnTo>
                    <a:pt x="305" y="4884"/>
                  </a:lnTo>
                  <a:lnTo>
                    <a:pt x="436" y="5030"/>
                  </a:lnTo>
                  <a:lnTo>
                    <a:pt x="567" y="5175"/>
                  </a:lnTo>
                  <a:lnTo>
                    <a:pt x="800" y="5480"/>
                  </a:lnTo>
                  <a:lnTo>
                    <a:pt x="1032" y="5800"/>
                  </a:lnTo>
                  <a:lnTo>
                    <a:pt x="1149" y="5960"/>
                  </a:lnTo>
                  <a:lnTo>
                    <a:pt x="1265" y="6105"/>
                  </a:lnTo>
                  <a:lnTo>
                    <a:pt x="1410" y="6251"/>
                  </a:lnTo>
                  <a:lnTo>
                    <a:pt x="1556" y="6381"/>
                  </a:lnTo>
                  <a:lnTo>
                    <a:pt x="1701" y="6498"/>
                  </a:lnTo>
                  <a:lnTo>
                    <a:pt x="1861" y="6599"/>
                  </a:lnTo>
                  <a:lnTo>
                    <a:pt x="2035" y="6672"/>
                  </a:lnTo>
                  <a:lnTo>
                    <a:pt x="2224" y="6716"/>
                  </a:lnTo>
                  <a:lnTo>
                    <a:pt x="2341" y="6730"/>
                  </a:lnTo>
                  <a:lnTo>
                    <a:pt x="2457" y="6730"/>
                  </a:lnTo>
                  <a:lnTo>
                    <a:pt x="2573" y="6716"/>
                  </a:lnTo>
                  <a:lnTo>
                    <a:pt x="2689" y="6701"/>
                  </a:lnTo>
                  <a:lnTo>
                    <a:pt x="2922" y="6628"/>
                  </a:lnTo>
                  <a:lnTo>
                    <a:pt x="3155" y="6556"/>
                  </a:lnTo>
                  <a:lnTo>
                    <a:pt x="3489" y="6410"/>
                  </a:lnTo>
                  <a:lnTo>
                    <a:pt x="3823" y="6221"/>
                  </a:lnTo>
                  <a:lnTo>
                    <a:pt x="4143" y="6032"/>
                  </a:lnTo>
                  <a:lnTo>
                    <a:pt x="4434" y="5800"/>
                  </a:lnTo>
                  <a:lnTo>
                    <a:pt x="4724" y="5553"/>
                  </a:lnTo>
                  <a:lnTo>
                    <a:pt x="4986" y="5291"/>
                  </a:lnTo>
                  <a:lnTo>
                    <a:pt x="5233" y="5000"/>
                  </a:lnTo>
                  <a:lnTo>
                    <a:pt x="5451" y="4710"/>
                  </a:lnTo>
                  <a:lnTo>
                    <a:pt x="5655" y="4390"/>
                  </a:lnTo>
                  <a:lnTo>
                    <a:pt x="5844" y="4056"/>
                  </a:lnTo>
                  <a:lnTo>
                    <a:pt x="5989" y="3721"/>
                  </a:lnTo>
                  <a:lnTo>
                    <a:pt x="6120" y="3372"/>
                  </a:lnTo>
                  <a:lnTo>
                    <a:pt x="6236" y="3009"/>
                  </a:lnTo>
                  <a:lnTo>
                    <a:pt x="6309" y="2646"/>
                  </a:lnTo>
                  <a:lnTo>
                    <a:pt x="6352" y="2268"/>
                  </a:lnTo>
                  <a:lnTo>
                    <a:pt x="6382" y="1890"/>
                  </a:lnTo>
                  <a:lnTo>
                    <a:pt x="6033" y="1584"/>
                  </a:lnTo>
                  <a:lnTo>
                    <a:pt x="5698" y="1294"/>
                  </a:lnTo>
                  <a:lnTo>
                    <a:pt x="5349" y="1032"/>
                  </a:lnTo>
                  <a:lnTo>
                    <a:pt x="4986" y="785"/>
                  </a:lnTo>
                  <a:lnTo>
                    <a:pt x="4608" y="567"/>
                  </a:lnTo>
                  <a:lnTo>
                    <a:pt x="4230" y="363"/>
                  </a:lnTo>
                  <a:lnTo>
                    <a:pt x="3823" y="175"/>
                  </a:lnTo>
                  <a:lnTo>
                    <a:pt x="33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3" name="Google Shape;963;p28">
              <a:extLst>
                <a:ext uri="{FF2B5EF4-FFF2-40B4-BE49-F238E27FC236}">
                  <a16:creationId xmlns:a16="http://schemas.microsoft.com/office/drawing/2014/main" id="{F3A4230E-7B29-40B6-8C75-276944603319}"/>
                </a:ext>
              </a:extLst>
            </p:cNvPr>
            <p:cNvSpPr/>
            <p:nvPr/>
          </p:nvSpPr>
          <p:spPr>
            <a:xfrm>
              <a:off x="3345968" y="2036609"/>
              <a:ext cx="83612" cy="85721"/>
            </a:xfrm>
            <a:custGeom>
              <a:avLst/>
              <a:gdLst/>
              <a:ahLst/>
              <a:cxnLst/>
              <a:rect l="l" t="t" r="r" b="b"/>
              <a:pathLst>
                <a:path w="4638" h="4755" extrusionOk="0">
                  <a:moveTo>
                    <a:pt x="4405" y="1"/>
                  </a:moveTo>
                  <a:lnTo>
                    <a:pt x="4318" y="15"/>
                  </a:lnTo>
                  <a:lnTo>
                    <a:pt x="4245" y="44"/>
                  </a:lnTo>
                  <a:lnTo>
                    <a:pt x="3184" y="699"/>
                  </a:lnTo>
                  <a:lnTo>
                    <a:pt x="2646" y="1033"/>
                  </a:lnTo>
                  <a:lnTo>
                    <a:pt x="2137" y="1382"/>
                  </a:lnTo>
                  <a:lnTo>
                    <a:pt x="1629" y="1745"/>
                  </a:lnTo>
                  <a:lnTo>
                    <a:pt x="1134" y="2123"/>
                  </a:lnTo>
                  <a:lnTo>
                    <a:pt x="902" y="2327"/>
                  </a:lnTo>
                  <a:lnTo>
                    <a:pt x="669" y="2530"/>
                  </a:lnTo>
                  <a:lnTo>
                    <a:pt x="437" y="2748"/>
                  </a:lnTo>
                  <a:lnTo>
                    <a:pt x="219" y="2966"/>
                  </a:lnTo>
                  <a:lnTo>
                    <a:pt x="160" y="3039"/>
                  </a:lnTo>
                  <a:lnTo>
                    <a:pt x="102" y="3126"/>
                  </a:lnTo>
                  <a:lnTo>
                    <a:pt x="73" y="3228"/>
                  </a:lnTo>
                  <a:lnTo>
                    <a:pt x="44" y="3344"/>
                  </a:lnTo>
                  <a:lnTo>
                    <a:pt x="15" y="3446"/>
                  </a:lnTo>
                  <a:lnTo>
                    <a:pt x="1" y="3577"/>
                  </a:lnTo>
                  <a:lnTo>
                    <a:pt x="1" y="3824"/>
                  </a:lnTo>
                  <a:lnTo>
                    <a:pt x="15" y="4085"/>
                  </a:lnTo>
                  <a:lnTo>
                    <a:pt x="59" y="4333"/>
                  </a:lnTo>
                  <a:lnTo>
                    <a:pt x="131" y="4551"/>
                  </a:lnTo>
                  <a:lnTo>
                    <a:pt x="204" y="4740"/>
                  </a:lnTo>
                  <a:lnTo>
                    <a:pt x="684" y="4754"/>
                  </a:lnTo>
                  <a:lnTo>
                    <a:pt x="916" y="4740"/>
                  </a:lnTo>
                  <a:lnTo>
                    <a:pt x="1149" y="4725"/>
                  </a:lnTo>
                  <a:lnTo>
                    <a:pt x="1367" y="4681"/>
                  </a:lnTo>
                  <a:lnTo>
                    <a:pt x="1600" y="4638"/>
                  </a:lnTo>
                  <a:lnTo>
                    <a:pt x="1818" y="4565"/>
                  </a:lnTo>
                  <a:lnTo>
                    <a:pt x="2021" y="4463"/>
                  </a:lnTo>
                  <a:lnTo>
                    <a:pt x="2123" y="4405"/>
                  </a:lnTo>
                  <a:lnTo>
                    <a:pt x="2210" y="4333"/>
                  </a:lnTo>
                  <a:lnTo>
                    <a:pt x="2297" y="4245"/>
                  </a:lnTo>
                  <a:lnTo>
                    <a:pt x="2384" y="4158"/>
                  </a:lnTo>
                  <a:lnTo>
                    <a:pt x="2457" y="4071"/>
                  </a:lnTo>
                  <a:lnTo>
                    <a:pt x="2530" y="3969"/>
                  </a:lnTo>
                  <a:lnTo>
                    <a:pt x="2588" y="3867"/>
                  </a:lnTo>
                  <a:lnTo>
                    <a:pt x="2632" y="3766"/>
                  </a:lnTo>
                  <a:lnTo>
                    <a:pt x="2675" y="3664"/>
                  </a:lnTo>
                  <a:lnTo>
                    <a:pt x="2704" y="3548"/>
                  </a:lnTo>
                  <a:lnTo>
                    <a:pt x="2719" y="3431"/>
                  </a:lnTo>
                  <a:lnTo>
                    <a:pt x="2719" y="3330"/>
                  </a:lnTo>
                  <a:lnTo>
                    <a:pt x="2719" y="3213"/>
                  </a:lnTo>
                  <a:lnTo>
                    <a:pt x="2690" y="3112"/>
                  </a:lnTo>
                  <a:lnTo>
                    <a:pt x="2661" y="2995"/>
                  </a:lnTo>
                  <a:lnTo>
                    <a:pt x="2602" y="2894"/>
                  </a:lnTo>
                  <a:lnTo>
                    <a:pt x="2777" y="2792"/>
                  </a:lnTo>
                  <a:lnTo>
                    <a:pt x="2937" y="2675"/>
                  </a:lnTo>
                  <a:lnTo>
                    <a:pt x="3082" y="2545"/>
                  </a:lnTo>
                  <a:lnTo>
                    <a:pt x="3228" y="2414"/>
                  </a:lnTo>
                  <a:lnTo>
                    <a:pt x="3373" y="2268"/>
                  </a:lnTo>
                  <a:lnTo>
                    <a:pt x="3518" y="2109"/>
                  </a:lnTo>
                  <a:lnTo>
                    <a:pt x="3780" y="1789"/>
                  </a:lnTo>
                  <a:lnTo>
                    <a:pt x="4012" y="1454"/>
                  </a:lnTo>
                  <a:lnTo>
                    <a:pt x="4231" y="1091"/>
                  </a:lnTo>
                  <a:lnTo>
                    <a:pt x="4434" y="728"/>
                  </a:lnTo>
                  <a:lnTo>
                    <a:pt x="4608" y="350"/>
                  </a:lnTo>
                  <a:lnTo>
                    <a:pt x="4638" y="263"/>
                  </a:lnTo>
                  <a:lnTo>
                    <a:pt x="4623" y="190"/>
                  </a:lnTo>
                  <a:lnTo>
                    <a:pt x="4594" y="117"/>
                  </a:lnTo>
                  <a:lnTo>
                    <a:pt x="4536" y="59"/>
                  </a:lnTo>
                  <a:lnTo>
                    <a:pt x="4478" y="30"/>
                  </a:lnTo>
                  <a:lnTo>
                    <a:pt x="4405" y="1"/>
                  </a:lnTo>
                  <a:close/>
                </a:path>
              </a:pathLst>
            </a:custGeom>
            <a:solidFill>
              <a:srgbClr val="B96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6" name="Google Shape;966;p28">
              <a:extLst>
                <a:ext uri="{FF2B5EF4-FFF2-40B4-BE49-F238E27FC236}">
                  <a16:creationId xmlns:a16="http://schemas.microsoft.com/office/drawing/2014/main" id="{99927E4D-F3F3-4F93-B84C-1ED096D047DA}"/>
                </a:ext>
              </a:extLst>
            </p:cNvPr>
            <p:cNvSpPr/>
            <p:nvPr/>
          </p:nvSpPr>
          <p:spPr>
            <a:xfrm>
              <a:off x="2940061" y="1333284"/>
              <a:ext cx="159345" cy="191831"/>
            </a:xfrm>
            <a:custGeom>
              <a:avLst/>
              <a:gdLst/>
              <a:ahLst/>
              <a:cxnLst/>
              <a:rect l="l" t="t" r="r" b="b"/>
              <a:pathLst>
                <a:path w="8839" h="10641" extrusionOk="0">
                  <a:moveTo>
                    <a:pt x="4100" y="931"/>
                  </a:moveTo>
                  <a:lnTo>
                    <a:pt x="4158" y="945"/>
                  </a:lnTo>
                  <a:lnTo>
                    <a:pt x="4216" y="989"/>
                  </a:lnTo>
                  <a:lnTo>
                    <a:pt x="4274" y="1018"/>
                  </a:lnTo>
                  <a:lnTo>
                    <a:pt x="4303" y="1076"/>
                  </a:lnTo>
                  <a:lnTo>
                    <a:pt x="4347" y="1134"/>
                  </a:lnTo>
                  <a:lnTo>
                    <a:pt x="4361" y="1192"/>
                  </a:lnTo>
                  <a:lnTo>
                    <a:pt x="4361" y="1265"/>
                  </a:lnTo>
                  <a:lnTo>
                    <a:pt x="4361" y="4507"/>
                  </a:lnTo>
                  <a:lnTo>
                    <a:pt x="6498" y="4507"/>
                  </a:lnTo>
                  <a:lnTo>
                    <a:pt x="6658" y="4521"/>
                  </a:lnTo>
                  <a:lnTo>
                    <a:pt x="6803" y="4536"/>
                  </a:lnTo>
                  <a:lnTo>
                    <a:pt x="6963" y="4579"/>
                  </a:lnTo>
                  <a:lnTo>
                    <a:pt x="7094" y="4637"/>
                  </a:lnTo>
                  <a:lnTo>
                    <a:pt x="7239" y="4710"/>
                  </a:lnTo>
                  <a:lnTo>
                    <a:pt x="7356" y="4797"/>
                  </a:lnTo>
                  <a:lnTo>
                    <a:pt x="7486" y="4899"/>
                  </a:lnTo>
                  <a:lnTo>
                    <a:pt x="7588" y="5015"/>
                  </a:lnTo>
                  <a:lnTo>
                    <a:pt x="7675" y="5146"/>
                  </a:lnTo>
                  <a:lnTo>
                    <a:pt x="7763" y="5277"/>
                  </a:lnTo>
                  <a:lnTo>
                    <a:pt x="7821" y="5422"/>
                  </a:lnTo>
                  <a:lnTo>
                    <a:pt x="7864" y="5568"/>
                  </a:lnTo>
                  <a:lnTo>
                    <a:pt x="7893" y="5713"/>
                  </a:lnTo>
                  <a:lnTo>
                    <a:pt x="7908" y="5873"/>
                  </a:lnTo>
                  <a:lnTo>
                    <a:pt x="7908" y="6018"/>
                  </a:lnTo>
                  <a:lnTo>
                    <a:pt x="7893" y="6178"/>
                  </a:lnTo>
                  <a:lnTo>
                    <a:pt x="7457" y="8548"/>
                  </a:lnTo>
                  <a:lnTo>
                    <a:pt x="7428" y="8678"/>
                  </a:lnTo>
                  <a:lnTo>
                    <a:pt x="7385" y="8795"/>
                  </a:lnTo>
                  <a:lnTo>
                    <a:pt x="7341" y="8911"/>
                  </a:lnTo>
                  <a:lnTo>
                    <a:pt x="7283" y="9013"/>
                  </a:lnTo>
                  <a:lnTo>
                    <a:pt x="7210" y="9114"/>
                  </a:lnTo>
                  <a:lnTo>
                    <a:pt x="7138" y="9216"/>
                  </a:lnTo>
                  <a:lnTo>
                    <a:pt x="7065" y="9303"/>
                  </a:lnTo>
                  <a:lnTo>
                    <a:pt x="6963" y="9376"/>
                  </a:lnTo>
                  <a:lnTo>
                    <a:pt x="6876" y="9449"/>
                  </a:lnTo>
                  <a:lnTo>
                    <a:pt x="6774" y="9521"/>
                  </a:lnTo>
                  <a:lnTo>
                    <a:pt x="6658" y="9580"/>
                  </a:lnTo>
                  <a:lnTo>
                    <a:pt x="6556" y="9623"/>
                  </a:lnTo>
                  <a:lnTo>
                    <a:pt x="6440" y="9667"/>
                  </a:lnTo>
                  <a:lnTo>
                    <a:pt x="6309" y="9681"/>
                  </a:lnTo>
                  <a:lnTo>
                    <a:pt x="6193" y="9710"/>
                  </a:lnTo>
                  <a:lnTo>
                    <a:pt x="931" y="9710"/>
                  </a:lnTo>
                  <a:lnTo>
                    <a:pt x="931" y="4986"/>
                  </a:lnTo>
                  <a:lnTo>
                    <a:pt x="2239" y="4390"/>
                  </a:lnTo>
                  <a:lnTo>
                    <a:pt x="3722" y="1120"/>
                  </a:lnTo>
                  <a:lnTo>
                    <a:pt x="3765" y="1047"/>
                  </a:lnTo>
                  <a:lnTo>
                    <a:pt x="3838" y="974"/>
                  </a:lnTo>
                  <a:lnTo>
                    <a:pt x="3925" y="945"/>
                  </a:lnTo>
                  <a:lnTo>
                    <a:pt x="4027" y="931"/>
                  </a:lnTo>
                  <a:close/>
                  <a:moveTo>
                    <a:pt x="4027" y="0"/>
                  </a:moveTo>
                  <a:lnTo>
                    <a:pt x="3838" y="15"/>
                  </a:lnTo>
                  <a:lnTo>
                    <a:pt x="3663" y="44"/>
                  </a:lnTo>
                  <a:lnTo>
                    <a:pt x="3504" y="117"/>
                  </a:lnTo>
                  <a:lnTo>
                    <a:pt x="3344" y="204"/>
                  </a:lnTo>
                  <a:lnTo>
                    <a:pt x="3198" y="306"/>
                  </a:lnTo>
                  <a:lnTo>
                    <a:pt x="3067" y="437"/>
                  </a:lnTo>
                  <a:lnTo>
                    <a:pt x="2966" y="582"/>
                  </a:lnTo>
                  <a:lnTo>
                    <a:pt x="2864" y="742"/>
                  </a:lnTo>
                  <a:lnTo>
                    <a:pt x="1541" y="3693"/>
                  </a:lnTo>
                  <a:lnTo>
                    <a:pt x="0" y="4376"/>
                  </a:lnTo>
                  <a:lnTo>
                    <a:pt x="0" y="10641"/>
                  </a:lnTo>
                  <a:lnTo>
                    <a:pt x="6062" y="10641"/>
                  </a:lnTo>
                  <a:lnTo>
                    <a:pt x="6280" y="10626"/>
                  </a:lnTo>
                  <a:lnTo>
                    <a:pt x="6483" y="10597"/>
                  </a:lnTo>
                  <a:lnTo>
                    <a:pt x="6672" y="10554"/>
                  </a:lnTo>
                  <a:lnTo>
                    <a:pt x="6876" y="10495"/>
                  </a:lnTo>
                  <a:lnTo>
                    <a:pt x="7065" y="10423"/>
                  </a:lnTo>
                  <a:lnTo>
                    <a:pt x="7239" y="10321"/>
                  </a:lnTo>
                  <a:lnTo>
                    <a:pt x="7399" y="10219"/>
                  </a:lnTo>
                  <a:lnTo>
                    <a:pt x="7559" y="10103"/>
                  </a:lnTo>
                  <a:lnTo>
                    <a:pt x="7719" y="9958"/>
                  </a:lnTo>
                  <a:lnTo>
                    <a:pt x="7850" y="9812"/>
                  </a:lnTo>
                  <a:lnTo>
                    <a:pt x="7966" y="9652"/>
                  </a:lnTo>
                  <a:lnTo>
                    <a:pt x="8082" y="9492"/>
                  </a:lnTo>
                  <a:lnTo>
                    <a:pt x="8184" y="9303"/>
                  </a:lnTo>
                  <a:lnTo>
                    <a:pt x="8257" y="9114"/>
                  </a:lnTo>
                  <a:lnTo>
                    <a:pt x="8329" y="8925"/>
                  </a:lnTo>
                  <a:lnTo>
                    <a:pt x="8373" y="8722"/>
                  </a:lnTo>
                  <a:lnTo>
                    <a:pt x="8809" y="6353"/>
                  </a:lnTo>
                  <a:lnTo>
                    <a:pt x="8838" y="6091"/>
                  </a:lnTo>
                  <a:lnTo>
                    <a:pt x="8838" y="5829"/>
                  </a:lnTo>
                  <a:lnTo>
                    <a:pt x="8824" y="5582"/>
                  </a:lnTo>
                  <a:lnTo>
                    <a:pt x="8766" y="5335"/>
                  </a:lnTo>
                  <a:lnTo>
                    <a:pt x="8693" y="5088"/>
                  </a:lnTo>
                  <a:lnTo>
                    <a:pt x="8591" y="4855"/>
                  </a:lnTo>
                  <a:lnTo>
                    <a:pt x="8460" y="4637"/>
                  </a:lnTo>
                  <a:lnTo>
                    <a:pt x="8300" y="4419"/>
                  </a:lnTo>
                  <a:lnTo>
                    <a:pt x="8126" y="4230"/>
                  </a:lnTo>
                  <a:lnTo>
                    <a:pt x="7937" y="4070"/>
                  </a:lnTo>
                  <a:lnTo>
                    <a:pt x="7719" y="3925"/>
                  </a:lnTo>
                  <a:lnTo>
                    <a:pt x="7501" y="3794"/>
                  </a:lnTo>
                  <a:lnTo>
                    <a:pt x="7254" y="3707"/>
                  </a:lnTo>
                  <a:lnTo>
                    <a:pt x="7007" y="3634"/>
                  </a:lnTo>
                  <a:lnTo>
                    <a:pt x="6760" y="3591"/>
                  </a:lnTo>
                  <a:lnTo>
                    <a:pt x="6498" y="3576"/>
                  </a:lnTo>
                  <a:lnTo>
                    <a:pt x="5291" y="3576"/>
                  </a:lnTo>
                  <a:lnTo>
                    <a:pt x="5291" y="1265"/>
                  </a:lnTo>
                  <a:lnTo>
                    <a:pt x="5291" y="1134"/>
                  </a:lnTo>
                  <a:lnTo>
                    <a:pt x="5277" y="1003"/>
                  </a:lnTo>
                  <a:lnTo>
                    <a:pt x="5248" y="887"/>
                  </a:lnTo>
                  <a:lnTo>
                    <a:pt x="5204" y="771"/>
                  </a:lnTo>
                  <a:lnTo>
                    <a:pt x="5146" y="655"/>
                  </a:lnTo>
                  <a:lnTo>
                    <a:pt x="5088" y="553"/>
                  </a:lnTo>
                  <a:lnTo>
                    <a:pt x="5001" y="451"/>
                  </a:lnTo>
                  <a:lnTo>
                    <a:pt x="4928" y="364"/>
                  </a:lnTo>
                  <a:lnTo>
                    <a:pt x="4841" y="291"/>
                  </a:lnTo>
                  <a:lnTo>
                    <a:pt x="4739" y="218"/>
                  </a:lnTo>
                  <a:lnTo>
                    <a:pt x="4637" y="146"/>
                  </a:lnTo>
                  <a:lnTo>
                    <a:pt x="4521" y="102"/>
                  </a:lnTo>
                  <a:lnTo>
                    <a:pt x="4405" y="59"/>
                  </a:lnTo>
                  <a:lnTo>
                    <a:pt x="4289" y="15"/>
                  </a:lnTo>
                  <a:lnTo>
                    <a:pt x="4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7" name="Google Shape;967;p28">
              <a:extLst>
                <a:ext uri="{FF2B5EF4-FFF2-40B4-BE49-F238E27FC236}">
                  <a16:creationId xmlns:a16="http://schemas.microsoft.com/office/drawing/2014/main" id="{A4E262C0-B8BF-430D-BCCA-59946148E49B}"/>
                </a:ext>
              </a:extLst>
            </p:cNvPr>
            <p:cNvSpPr/>
            <p:nvPr/>
          </p:nvSpPr>
          <p:spPr>
            <a:xfrm>
              <a:off x="2886862" y="1409270"/>
              <a:ext cx="69983" cy="115845"/>
            </a:xfrm>
            <a:custGeom>
              <a:avLst/>
              <a:gdLst/>
              <a:ahLst/>
              <a:cxnLst/>
              <a:rect l="l" t="t" r="r" b="b"/>
              <a:pathLst>
                <a:path w="3882" h="6426" extrusionOk="0">
                  <a:moveTo>
                    <a:pt x="2951" y="931"/>
                  </a:moveTo>
                  <a:lnTo>
                    <a:pt x="2951" y="5495"/>
                  </a:lnTo>
                  <a:lnTo>
                    <a:pt x="931" y="5495"/>
                  </a:lnTo>
                  <a:lnTo>
                    <a:pt x="931" y="931"/>
                  </a:lnTo>
                  <a:close/>
                  <a:moveTo>
                    <a:pt x="1" y="1"/>
                  </a:moveTo>
                  <a:lnTo>
                    <a:pt x="1" y="6426"/>
                  </a:lnTo>
                  <a:lnTo>
                    <a:pt x="3882" y="6426"/>
                  </a:lnTo>
                  <a:lnTo>
                    <a:pt x="3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cxnSp>
          <p:nvCxnSpPr>
            <p:cNvPr id="118" name="Google Shape;968;p28">
              <a:extLst>
                <a:ext uri="{FF2B5EF4-FFF2-40B4-BE49-F238E27FC236}">
                  <a16:creationId xmlns:a16="http://schemas.microsoft.com/office/drawing/2014/main" id="{FDDB6ECB-CA0F-46DF-B585-AD33358E1D14}"/>
                </a:ext>
              </a:extLst>
            </p:cNvPr>
            <p:cNvCxnSpPr/>
            <p:nvPr/>
          </p:nvCxnSpPr>
          <p:spPr>
            <a:xfrm>
              <a:off x="1564025" y="4686975"/>
              <a:ext cx="205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Gráfico 2" descr="Lupa com preenchimento sólido">
            <a:extLst>
              <a:ext uri="{FF2B5EF4-FFF2-40B4-BE49-F238E27FC236}">
                <a16:creationId xmlns:a16="http://schemas.microsoft.com/office/drawing/2014/main" id="{0B466305-12FC-4F21-836B-93673E4C6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734009" y="128938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6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372B470-2D6B-7735-8A31-7AF5992BEF8A}"/>
              </a:ext>
            </a:extLst>
          </p:cNvPr>
          <p:cNvSpPr/>
          <p:nvPr/>
        </p:nvSpPr>
        <p:spPr>
          <a:xfrm>
            <a:off x="0" y="1170907"/>
            <a:ext cx="12192000" cy="5102893"/>
          </a:xfrm>
          <a:prstGeom prst="rect">
            <a:avLst/>
          </a:prstGeom>
          <a:solidFill>
            <a:srgbClr val="00518E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00000"/>
              </a:lnSpc>
            </a:pPr>
            <a:endParaRPr lang="pt-BR" sz="2400" i="1" dirty="0"/>
          </a:p>
        </p:txBody>
      </p:sp>
      <p:sp>
        <p:nvSpPr>
          <p:cNvPr id="5" name="Google Shape;710;p59">
            <a:extLst>
              <a:ext uri="{FF2B5EF4-FFF2-40B4-BE49-F238E27FC236}">
                <a16:creationId xmlns:a16="http://schemas.microsoft.com/office/drawing/2014/main" id="{DC29DB24-3C45-3A2D-3BEC-D865ECB5C059}"/>
              </a:ext>
            </a:extLst>
          </p:cNvPr>
          <p:cNvSpPr txBox="1">
            <a:spLocks noGrp="1"/>
          </p:cNvSpPr>
          <p:nvPr/>
        </p:nvSpPr>
        <p:spPr>
          <a:xfrm>
            <a:off x="3200700" y="5617293"/>
            <a:ext cx="579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C000"/>
                </a:solidFill>
              </a:rPr>
              <a:t>Enunciado CGU nº 11/2023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7" name="Google Shape;712;p59">
            <a:extLst>
              <a:ext uri="{FF2B5EF4-FFF2-40B4-BE49-F238E27FC236}">
                <a16:creationId xmlns:a16="http://schemas.microsoft.com/office/drawing/2014/main" id="{CB2037D0-4111-5E5E-621F-62AD53D2F062}"/>
              </a:ext>
            </a:extLst>
          </p:cNvPr>
          <p:cNvSpPr txBox="1">
            <a:spLocks noGrp="1"/>
          </p:cNvSpPr>
          <p:nvPr/>
        </p:nvSpPr>
        <p:spPr>
          <a:xfrm>
            <a:off x="5503602" y="1259807"/>
            <a:ext cx="958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C000"/>
                </a:solidFill>
              </a:rPr>
              <a:t>”</a:t>
            </a:r>
            <a:endParaRPr sz="9600" dirty="0">
              <a:solidFill>
                <a:srgbClr val="FFC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56B7DB-C8FE-2A84-44EB-93979FC8DA9A}"/>
              </a:ext>
            </a:extLst>
          </p:cNvPr>
          <p:cNvSpPr txBox="1"/>
          <p:nvPr/>
        </p:nvSpPr>
        <p:spPr>
          <a:xfrm>
            <a:off x="382493" y="333253"/>
            <a:ext cx="104760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RESTRIÇÕES DE ACESSO EM VIRTUDE DA DESARRAZOABILIDADE DO PEDIDO </a:t>
            </a:r>
          </a:p>
          <a:p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BDA819-64D4-5D9E-08C8-A809A9960DBA}"/>
              </a:ext>
            </a:extLst>
          </p:cNvPr>
          <p:cNvSpPr txBox="1"/>
          <p:nvPr/>
        </p:nvSpPr>
        <p:spPr>
          <a:xfrm>
            <a:off x="743696" y="1684940"/>
            <a:ext cx="107046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</a:rPr>
              <a:t>Pedidos de acesso à informação somente podem ser negados sob o fundamento de “</a:t>
            </a:r>
            <a:r>
              <a:rPr lang="pt-BR" sz="2200" b="1" dirty="0" err="1">
                <a:solidFill>
                  <a:schemeClr val="bg1"/>
                </a:solidFill>
              </a:rPr>
              <a:t>desarrazoabilidade</a:t>
            </a:r>
            <a:r>
              <a:rPr lang="pt-BR" sz="2200" dirty="0">
                <a:solidFill>
                  <a:schemeClr val="bg1"/>
                </a:solidFill>
              </a:rPr>
              <a:t>” caso o órgão ou entidade pública demonstre </a:t>
            </a:r>
            <a:r>
              <a:rPr lang="pt-BR" sz="2200" b="1" dirty="0">
                <a:solidFill>
                  <a:schemeClr val="bg1"/>
                </a:solidFill>
              </a:rPr>
              <a:t>haver risco concreto associado à divulgação da informação</a:t>
            </a:r>
            <a:r>
              <a:rPr lang="pt-BR" sz="2200" dirty="0">
                <a:solidFill>
                  <a:schemeClr val="bg1"/>
                </a:solidFill>
              </a:rPr>
              <a:t>, não podendo o argumento ser utilizado como fundamento geral e abstrato;</a:t>
            </a:r>
            <a:endParaRPr lang="pt-BR" sz="2200" b="1" dirty="0">
              <a:solidFill>
                <a:schemeClr val="bg1"/>
              </a:solidFill>
            </a:endParaRPr>
          </a:p>
          <a:p>
            <a:endParaRPr lang="pt-BR" sz="2200" b="1" dirty="0">
              <a:solidFill>
                <a:schemeClr val="bg1"/>
              </a:solidFill>
            </a:endParaRPr>
          </a:p>
          <a:p>
            <a:r>
              <a:rPr lang="pt-BR" sz="2200" dirty="0">
                <a:solidFill>
                  <a:schemeClr val="bg1"/>
                </a:solidFill>
              </a:rPr>
              <a:t> no caso de “</a:t>
            </a:r>
            <a:r>
              <a:rPr lang="pt-BR" sz="2200" b="1" dirty="0">
                <a:solidFill>
                  <a:schemeClr val="bg1"/>
                </a:solidFill>
              </a:rPr>
              <a:t>desproporcionalidade</a:t>
            </a:r>
            <a:r>
              <a:rPr lang="pt-BR" sz="2200" dirty="0">
                <a:solidFill>
                  <a:schemeClr val="bg1"/>
                </a:solidFill>
              </a:rPr>
              <a:t>”, o pedido só pode ser negado se o </a:t>
            </a:r>
            <a:r>
              <a:rPr lang="pt-BR" sz="2200" b="1" dirty="0">
                <a:solidFill>
                  <a:schemeClr val="bg1"/>
                </a:solidFill>
              </a:rPr>
              <a:t>órgão evidenciar não possuir os recursos, humanos ou tecnológicos, para atender ao pedido</a:t>
            </a:r>
            <a:r>
              <a:rPr lang="pt-BR" sz="2200" dirty="0">
                <a:solidFill>
                  <a:schemeClr val="bg1"/>
                </a:solidFill>
              </a:rPr>
              <a:t>, não podendo o argumento ser utilizado como fundamento geral e abstrato. Nos casos em que restar configurada a desproporcionalidade do pedido, o órgão/entidade deve disponibilizar os meios para que o cidadão realize consulta in loco, para efetuar a reprodução ou obter os documentos desejados, em conformidade com o disposto no art. 11, §1º, I da Lei nº 12.527/2011.</a:t>
            </a:r>
            <a:endParaRPr lang="pt-B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3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735C2DC-4A65-2F4C-3DA5-37C5B4B04207}"/>
              </a:ext>
            </a:extLst>
          </p:cNvPr>
          <p:cNvSpPr/>
          <p:nvPr/>
        </p:nvSpPr>
        <p:spPr>
          <a:xfrm>
            <a:off x="0" y="993107"/>
            <a:ext cx="12192000" cy="5382293"/>
          </a:xfrm>
          <a:prstGeom prst="rect">
            <a:avLst/>
          </a:prstGeom>
          <a:solidFill>
            <a:srgbClr val="00518E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00000"/>
              </a:lnSpc>
            </a:pPr>
            <a:endParaRPr lang="pt-BR" sz="2400" i="1" dirty="0"/>
          </a:p>
        </p:txBody>
      </p:sp>
      <p:sp>
        <p:nvSpPr>
          <p:cNvPr id="5" name="Google Shape;710;p59">
            <a:extLst>
              <a:ext uri="{FF2B5EF4-FFF2-40B4-BE49-F238E27FC236}">
                <a16:creationId xmlns:a16="http://schemas.microsoft.com/office/drawing/2014/main" id="{45C805AD-979B-D2D0-69EF-EE72C5B49B04}"/>
              </a:ext>
            </a:extLst>
          </p:cNvPr>
          <p:cNvSpPr txBox="1">
            <a:spLocks noGrp="1"/>
          </p:cNvSpPr>
          <p:nvPr/>
        </p:nvSpPr>
        <p:spPr>
          <a:xfrm>
            <a:off x="3200700" y="5617293"/>
            <a:ext cx="579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C000"/>
                </a:solidFill>
              </a:rPr>
              <a:t>Enunciado CGU nº 1/2023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7" name="Google Shape;712;p59">
            <a:extLst>
              <a:ext uri="{FF2B5EF4-FFF2-40B4-BE49-F238E27FC236}">
                <a16:creationId xmlns:a16="http://schemas.microsoft.com/office/drawing/2014/main" id="{8F613AB6-EC07-AE6E-6D61-C0ED22301AAD}"/>
              </a:ext>
            </a:extLst>
          </p:cNvPr>
          <p:cNvSpPr txBox="1">
            <a:spLocks noGrp="1"/>
          </p:cNvSpPr>
          <p:nvPr/>
        </p:nvSpPr>
        <p:spPr>
          <a:xfrm>
            <a:off x="5503602" y="1082007"/>
            <a:ext cx="958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C000"/>
                </a:solidFill>
              </a:rPr>
              <a:t>”</a:t>
            </a:r>
            <a:endParaRPr sz="9600" dirty="0">
              <a:solidFill>
                <a:srgbClr val="FFC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56B7DB-C8FE-2A84-44EB-93979FC8DA9A}"/>
              </a:ext>
            </a:extLst>
          </p:cNvPr>
          <p:cNvSpPr txBox="1"/>
          <p:nvPr/>
        </p:nvSpPr>
        <p:spPr>
          <a:xfrm>
            <a:off x="382493" y="333253"/>
            <a:ext cx="104760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INFORMAÇÃO PESSOAL </a:t>
            </a:r>
          </a:p>
          <a:p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BDA819-64D4-5D9E-08C8-A809A9960DBA}"/>
              </a:ext>
            </a:extLst>
          </p:cNvPr>
          <p:cNvSpPr txBox="1"/>
          <p:nvPr/>
        </p:nvSpPr>
        <p:spPr>
          <a:xfrm>
            <a:off x="743696" y="1732889"/>
            <a:ext cx="107046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O fundamento “informações pessoais” não pode ser utilizado </a:t>
            </a:r>
            <a:r>
              <a:rPr lang="pt-BR" sz="2400" b="1" dirty="0">
                <a:solidFill>
                  <a:schemeClr val="bg1"/>
                </a:solidFill>
              </a:rPr>
              <a:t>de forma geral e abstrata para se negar pedidos </a:t>
            </a:r>
            <a:r>
              <a:rPr lang="pt-BR" sz="2400" dirty="0">
                <a:solidFill>
                  <a:schemeClr val="bg1"/>
                </a:solidFill>
              </a:rPr>
              <a:t>de acesso a documentos ou processos que contenham dados pessoais, uma vez que esses </a:t>
            </a:r>
            <a:r>
              <a:rPr lang="pt-BR" sz="2400" b="1" dirty="0">
                <a:solidFill>
                  <a:schemeClr val="bg1"/>
                </a:solidFill>
              </a:rPr>
              <a:t>podem ser tratados </a:t>
            </a:r>
            <a:r>
              <a:rPr lang="pt-BR" sz="2400" dirty="0">
                <a:solidFill>
                  <a:schemeClr val="bg1"/>
                </a:solidFill>
              </a:rPr>
              <a:t>(tarjados, excluídos, omitidos, descaracterizados, </a:t>
            </a:r>
            <a:r>
              <a:rPr lang="pt-BR" sz="2400" dirty="0" err="1">
                <a:solidFill>
                  <a:schemeClr val="bg1"/>
                </a:solidFill>
              </a:rPr>
              <a:t>etc</a:t>
            </a:r>
            <a:r>
              <a:rPr lang="pt-BR" sz="2400" dirty="0">
                <a:solidFill>
                  <a:schemeClr val="bg1"/>
                </a:solidFill>
              </a:rPr>
              <a:t>) para que, devidamente protegidos, o restante dos documentos ou processos solicitados sejam fornecidos. 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Além disso, a proteção de dados pessoais deve ser </a:t>
            </a:r>
            <a:r>
              <a:rPr lang="pt-BR" sz="2400" b="1" dirty="0">
                <a:solidFill>
                  <a:schemeClr val="bg1"/>
                </a:solidFill>
              </a:rPr>
              <a:t>compatibilizada</a:t>
            </a:r>
            <a:r>
              <a:rPr lang="pt-BR" sz="2400" dirty="0">
                <a:solidFill>
                  <a:schemeClr val="bg1"/>
                </a:solidFill>
              </a:rPr>
              <a:t> com a garantia do direito de acesso à informação, </a:t>
            </a:r>
            <a:r>
              <a:rPr lang="pt-BR" sz="2400" b="1" dirty="0">
                <a:solidFill>
                  <a:schemeClr val="bg1"/>
                </a:solidFill>
              </a:rPr>
              <a:t>podendo aquela ser flexibilizada </a:t>
            </a:r>
            <a:r>
              <a:rPr lang="pt-BR" sz="2400" dirty="0">
                <a:solidFill>
                  <a:schemeClr val="bg1"/>
                </a:solidFill>
              </a:rPr>
              <a:t>quando, no caso concreto, a </a:t>
            </a:r>
            <a:r>
              <a:rPr lang="pt-BR" sz="2400" b="1" dirty="0">
                <a:solidFill>
                  <a:schemeClr val="bg1"/>
                </a:solidFill>
              </a:rPr>
              <a:t>proteção do interesse público geral e preponderante se impuser</a:t>
            </a:r>
            <a:r>
              <a:rPr lang="pt-BR" sz="2400" dirty="0">
                <a:solidFill>
                  <a:schemeClr val="bg1"/>
                </a:solidFill>
              </a:rPr>
              <a:t>, nos termos do art. 31, § 3º, inciso V da Lei nº 12.527/2011. </a:t>
            </a:r>
          </a:p>
          <a:p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96ED32F-6C63-49D1-9CA4-2E7AEB6D6C52}"/>
              </a:ext>
            </a:extLst>
          </p:cNvPr>
          <p:cNvSpPr txBox="1">
            <a:spLocks/>
          </p:cNvSpPr>
          <p:nvPr/>
        </p:nvSpPr>
        <p:spPr>
          <a:xfrm>
            <a:off x="470154" y="466144"/>
            <a:ext cx="11464547" cy="10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>
                <a:latin typeface="+mn-lt"/>
              </a:rPr>
              <a:t>SERVIÇOS DE APOIO</a:t>
            </a:r>
          </a:p>
          <a:p>
            <a:r>
              <a:rPr lang="pt-BR" sz="3200" b="1" i="1">
                <a:latin typeface="+mn-lt"/>
              </a:rPr>
              <a:t>lai.gov.br 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47530D7E-105C-4A66-9243-B72ECCB91243}"/>
              </a:ext>
            </a:extLst>
          </p:cNvPr>
          <p:cNvSpPr txBox="1">
            <a:spLocks/>
          </p:cNvSpPr>
          <p:nvPr/>
        </p:nvSpPr>
        <p:spPr>
          <a:xfrm>
            <a:off x="570017" y="2752072"/>
            <a:ext cx="6139542" cy="10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b="1">
              <a:latin typeface="+mn-lt"/>
            </a:endParaRPr>
          </a:p>
        </p:txBody>
      </p:sp>
      <p:pic>
        <p:nvPicPr>
          <p:cNvPr id="44034" name="Picture 2" descr="Busca de Pedidos e Respostas">
            <a:hlinkClick r:id="rId3"/>
            <a:extLst>
              <a:ext uri="{FF2B5EF4-FFF2-40B4-BE49-F238E27FC236}">
                <a16:creationId xmlns:a16="http://schemas.microsoft.com/office/drawing/2014/main" id="{CB7390D9-21E6-435B-ACB5-9481656F5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67" y="1794429"/>
            <a:ext cx="3516861" cy="198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DecisÃµes CGU">
            <a:hlinkClick r:id="rId3"/>
            <a:extLst>
              <a:ext uri="{FF2B5EF4-FFF2-40B4-BE49-F238E27FC236}">
                <a16:creationId xmlns:a16="http://schemas.microsoft.com/office/drawing/2014/main" id="{E1894440-0C45-476C-93DA-5E4B5937C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46" y="1794429"/>
            <a:ext cx="3516861" cy="198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C93AEBB-E8F4-4102-8579-AB67CF967338}"/>
              </a:ext>
            </a:extLst>
          </p:cNvPr>
          <p:cNvSpPr txBox="1">
            <a:spLocks/>
          </p:cNvSpPr>
          <p:nvPr/>
        </p:nvSpPr>
        <p:spPr>
          <a:xfrm>
            <a:off x="736518" y="4424883"/>
            <a:ext cx="10559946" cy="1404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800" dirty="0">
                <a:latin typeface="+mn-lt"/>
              </a:rPr>
              <a:t>É possível consultar pedidos e respostas no âmbito da LAI, assim como decisões da CGU e da CMRI</a:t>
            </a:r>
          </a:p>
          <a:p>
            <a:pPr>
              <a:lnSpc>
                <a:spcPct val="150000"/>
              </a:lnSpc>
            </a:pP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345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2CD1F54-F1D9-87DC-5F9E-B041B71F9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94695"/>
            <a:ext cx="3110883" cy="421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88FFCFD-E536-44ED-D8AF-9675D566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41" y="1798650"/>
            <a:ext cx="3271395" cy="418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3BD6056D-FCF1-54A7-D4AB-3D43A652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25" y="1806140"/>
            <a:ext cx="3124306" cy="410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3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956B7DB-C8FE-2A84-44EB-93979FC8DA9A}"/>
              </a:ext>
            </a:extLst>
          </p:cNvPr>
          <p:cNvSpPr txBox="1"/>
          <p:nvPr/>
        </p:nvSpPr>
        <p:spPr>
          <a:xfrm>
            <a:off x="4691279" y="1167357"/>
            <a:ext cx="104760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TRANSPARÊNCIA ATIVA</a:t>
            </a:r>
          </a:p>
          <a:p>
            <a:endParaRPr lang="pt-BR" sz="2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B53EC7C-77FF-A45C-4EE3-6ACD1FCF2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88" y="1879727"/>
            <a:ext cx="2704797" cy="364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22087C3-5F23-8AE1-30A0-0D3EB0DC6BA1}"/>
              </a:ext>
            </a:extLst>
          </p:cNvPr>
          <p:cNvSpPr txBox="1"/>
          <p:nvPr/>
        </p:nvSpPr>
        <p:spPr>
          <a:xfrm>
            <a:off x="4691279" y="1579749"/>
            <a:ext cx="720531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menu “Acesso à Informação” deve ser organizado em submenus, cada um aberto em página própria, conforme a sequência e a nomenclatura definidas abaixo:</a:t>
            </a:r>
          </a:p>
          <a:p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Institucional</a:t>
            </a:r>
          </a:p>
          <a:p>
            <a:pPr marL="342900" indent="-342900">
              <a:buAutoNum type="arabicPeriod"/>
            </a:pPr>
            <a:r>
              <a:rPr lang="pt-BR" dirty="0"/>
              <a:t>Ações e Programas </a:t>
            </a:r>
          </a:p>
          <a:p>
            <a:pPr marL="342900" indent="-342900">
              <a:buAutoNum type="arabicPeriod"/>
            </a:pPr>
            <a:r>
              <a:rPr lang="pt-BR" dirty="0"/>
              <a:t>Participação Social </a:t>
            </a:r>
          </a:p>
          <a:p>
            <a:pPr marL="342900" indent="-342900">
              <a:buAutoNum type="arabicPeriod"/>
            </a:pPr>
            <a:r>
              <a:rPr lang="pt-BR" dirty="0"/>
              <a:t>Auditorias 5. Convênios e Transferências</a:t>
            </a:r>
          </a:p>
          <a:p>
            <a:pPr marL="342900" indent="-342900">
              <a:buAutoNum type="arabicPeriod"/>
            </a:pPr>
            <a:r>
              <a:rPr lang="pt-BR" dirty="0"/>
              <a:t>Receitas e Despesas </a:t>
            </a:r>
          </a:p>
          <a:p>
            <a:pPr marL="342900" indent="-342900">
              <a:buAutoNum type="arabicPeriod"/>
            </a:pPr>
            <a:r>
              <a:rPr lang="pt-BR" dirty="0"/>
              <a:t>Licitações e Contratos </a:t>
            </a:r>
          </a:p>
          <a:p>
            <a:pPr marL="342900" indent="-342900">
              <a:buAutoNum type="arabicPeriod"/>
            </a:pPr>
            <a:r>
              <a:rPr lang="pt-BR" dirty="0"/>
              <a:t>Servidores (ou Empregados Públicos)</a:t>
            </a:r>
          </a:p>
          <a:p>
            <a:pPr marL="342900" indent="-342900">
              <a:buAutoNum type="arabicPeriod"/>
            </a:pPr>
            <a:r>
              <a:rPr lang="pt-BR" dirty="0"/>
              <a:t>Informações Classificadas </a:t>
            </a:r>
          </a:p>
          <a:p>
            <a:pPr marL="342900" indent="-342900">
              <a:buAutoNum type="arabicPeriod"/>
            </a:pPr>
            <a:r>
              <a:rPr lang="pt-BR" dirty="0"/>
              <a:t>Serviço de Informação ao Cidadão – SIC </a:t>
            </a:r>
          </a:p>
          <a:p>
            <a:pPr marL="342900" indent="-342900">
              <a:buAutoNum type="arabicPeriod"/>
            </a:pPr>
            <a:r>
              <a:rPr lang="pt-BR" dirty="0"/>
              <a:t>Perguntas Frequentes </a:t>
            </a:r>
          </a:p>
          <a:p>
            <a:pPr marL="342900" indent="-342900">
              <a:buAutoNum type="arabicPeriod"/>
            </a:pPr>
            <a:r>
              <a:rPr lang="pt-BR" dirty="0"/>
              <a:t>Dados Abertos </a:t>
            </a:r>
          </a:p>
          <a:p>
            <a:pPr marL="342900" indent="-342900">
              <a:buAutoNum type="arabicPeriod"/>
            </a:pPr>
            <a:r>
              <a:rPr lang="pt-BR" dirty="0"/>
              <a:t>Sanções Administrativas </a:t>
            </a:r>
          </a:p>
          <a:p>
            <a:pPr marL="342900" indent="-342900">
              <a:buAutoNum type="arabicPeriod"/>
            </a:pPr>
            <a:r>
              <a:rPr lang="pt-BR" dirty="0"/>
              <a:t>Ferramentas e aspectos tecnológicos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B5B5A57-2CC3-6E31-8CA3-3808A1FF0A1D}"/>
              </a:ext>
            </a:extLst>
          </p:cNvPr>
          <p:cNvSpPr txBox="1"/>
          <p:nvPr/>
        </p:nvSpPr>
        <p:spPr>
          <a:xfrm>
            <a:off x="382493" y="87032"/>
            <a:ext cx="5921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MATERIAL DE APOIO</a:t>
            </a:r>
            <a:br>
              <a:rPr lang="pt-BR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800" dirty="0">
                <a:latin typeface="+mn-lt"/>
              </a:rPr>
              <a:t>lai.gov.br</a:t>
            </a:r>
            <a:endParaRPr lang="pt-B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46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42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Canais de Atendimento da CGU</a:t>
            </a:r>
            <a:endParaRPr/>
          </a:p>
        </p:txBody>
      </p:sp>
      <p:grpSp>
        <p:nvGrpSpPr>
          <p:cNvPr id="1697" name="Google Shape;1697;p42"/>
          <p:cNvGrpSpPr/>
          <p:nvPr/>
        </p:nvGrpSpPr>
        <p:grpSpPr>
          <a:xfrm>
            <a:off x="-1110202" y="2034158"/>
            <a:ext cx="6244276" cy="1372343"/>
            <a:chOff x="457200" y="2972893"/>
            <a:chExt cx="4683207" cy="1029257"/>
          </a:xfrm>
        </p:grpSpPr>
        <p:sp>
          <p:nvSpPr>
            <p:cNvPr id="1698" name="Google Shape;1698;p42"/>
            <p:cNvSpPr txBox="1"/>
            <p:nvPr/>
          </p:nvSpPr>
          <p:spPr>
            <a:xfrm>
              <a:off x="457200" y="3670350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99" name="Google Shape;1699;p42"/>
            <p:cNvSpPr txBox="1"/>
            <p:nvPr/>
          </p:nvSpPr>
          <p:spPr>
            <a:xfrm>
              <a:off x="1761684" y="2972893"/>
              <a:ext cx="3378723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533">
                  <a:latin typeface="Roboto"/>
                  <a:ea typeface="Roboto"/>
                  <a:cs typeface="Roboto"/>
                  <a:sym typeface="Roboto"/>
                </a:rPr>
                <a:t>Orientações sobre aplicação da LAI – Transparência  passiva</a:t>
              </a:r>
              <a:endParaRPr sz="2533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17" name="Google Shape;1717;p42"/>
          <p:cNvGrpSpPr/>
          <p:nvPr/>
        </p:nvGrpSpPr>
        <p:grpSpPr>
          <a:xfrm>
            <a:off x="10097721" y="4986148"/>
            <a:ext cx="1793243" cy="1783097"/>
            <a:chOff x="457200" y="1352019"/>
            <a:chExt cx="3270024" cy="3380011"/>
          </a:xfrm>
        </p:grpSpPr>
        <p:sp>
          <p:nvSpPr>
            <p:cNvPr id="1718" name="Google Shape;1718;p42"/>
            <p:cNvSpPr/>
            <p:nvPr/>
          </p:nvSpPr>
          <p:spPr>
            <a:xfrm>
              <a:off x="629873" y="1726850"/>
              <a:ext cx="3005587" cy="3005180"/>
            </a:xfrm>
            <a:custGeom>
              <a:avLst/>
              <a:gdLst/>
              <a:ahLst/>
              <a:cxnLst/>
              <a:rect l="l" t="t" r="r" b="b"/>
              <a:pathLst>
                <a:path w="88582" h="88570" extrusionOk="0">
                  <a:moveTo>
                    <a:pt x="43715" y="0"/>
                  </a:moveTo>
                  <a:lnTo>
                    <a:pt x="43151" y="12"/>
                  </a:lnTo>
                  <a:lnTo>
                    <a:pt x="42575" y="24"/>
                  </a:lnTo>
                  <a:lnTo>
                    <a:pt x="42011" y="59"/>
                  </a:lnTo>
                  <a:lnTo>
                    <a:pt x="41447" y="82"/>
                  </a:lnTo>
                  <a:lnTo>
                    <a:pt x="40883" y="129"/>
                  </a:lnTo>
                  <a:lnTo>
                    <a:pt x="40319" y="176"/>
                  </a:lnTo>
                  <a:lnTo>
                    <a:pt x="39767" y="223"/>
                  </a:lnTo>
                  <a:lnTo>
                    <a:pt x="39202" y="282"/>
                  </a:lnTo>
                  <a:lnTo>
                    <a:pt x="38650" y="353"/>
                  </a:lnTo>
                  <a:lnTo>
                    <a:pt x="37546" y="505"/>
                  </a:lnTo>
                  <a:lnTo>
                    <a:pt x="36453" y="682"/>
                  </a:lnTo>
                  <a:lnTo>
                    <a:pt x="35360" y="893"/>
                  </a:lnTo>
                  <a:lnTo>
                    <a:pt x="34290" y="1128"/>
                  </a:lnTo>
                  <a:lnTo>
                    <a:pt x="33221" y="1387"/>
                  </a:lnTo>
                  <a:lnTo>
                    <a:pt x="32163" y="1681"/>
                  </a:lnTo>
                  <a:lnTo>
                    <a:pt x="31118" y="1986"/>
                  </a:lnTo>
                  <a:lnTo>
                    <a:pt x="30083" y="2327"/>
                  </a:lnTo>
                  <a:lnTo>
                    <a:pt x="29061" y="2679"/>
                  </a:lnTo>
                  <a:lnTo>
                    <a:pt x="28050" y="3067"/>
                  </a:lnTo>
                  <a:lnTo>
                    <a:pt x="27052" y="3479"/>
                  </a:lnTo>
                  <a:lnTo>
                    <a:pt x="26064" y="3913"/>
                  </a:lnTo>
                  <a:lnTo>
                    <a:pt x="25089" y="4360"/>
                  </a:lnTo>
                  <a:lnTo>
                    <a:pt x="24125" y="4842"/>
                  </a:lnTo>
                  <a:lnTo>
                    <a:pt x="23185" y="5335"/>
                  </a:lnTo>
                  <a:lnTo>
                    <a:pt x="22245" y="5864"/>
                  </a:lnTo>
                  <a:lnTo>
                    <a:pt x="21329" y="6405"/>
                  </a:lnTo>
                  <a:lnTo>
                    <a:pt x="20424" y="6969"/>
                  </a:lnTo>
                  <a:lnTo>
                    <a:pt x="19531" y="7556"/>
                  </a:lnTo>
                  <a:lnTo>
                    <a:pt x="18649" y="8167"/>
                  </a:lnTo>
                  <a:lnTo>
                    <a:pt x="17792" y="8790"/>
                  </a:lnTo>
                  <a:lnTo>
                    <a:pt x="16945" y="9436"/>
                  </a:lnTo>
                  <a:lnTo>
                    <a:pt x="16123" y="10106"/>
                  </a:lnTo>
                  <a:lnTo>
                    <a:pt x="15312" y="10800"/>
                  </a:lnTo>
                  <a:lnTo>
                    <a:pt x="14513" y="11505"/>
                  </a:lnTo>
                  <a:lnTo>
                    <a:pt x="13737" y="12222"/>
                  </a:lnTo>
                  <a:lnTo>
                    <a:pt x="12973" y="12962"/>
                  </a:lnTo>
                  <a:lnTo>
                    <a:pt x="12233" y="13726"/>
                  </a:lnTo>
                  <a:lnTo>
                    <a:pt x="11505" y="14501"/>
                  </a:lnTo>
                  <a:lnTo>
                    <a:pt x="10799" y="15300"/>
                  </a:lnTo>
                  <a:lnTo>
                    <a:pt x="10118" y="16111"/>
                  </a:lnTo>
                  <a:lnTo>
                    <a:pt x="9448" y="16946"/>
                  </a:lnTo>
                  <a:lnTo>
                    <a:pt x="8802" y="17780"/>
                  </a:lnTo>
                  <a:lnTo>
                    <a:pt x="8179" y="18649"/>
                  </a:lnTo>
                  <a:lnTo>
                    <a:pt x="7568" y="19519"/>
                  </a:lnTo>
                  <a:lnTo>
                    <a:pt x="6980" y="20412"/>
                  </a:lnTo>
                  <a:lnTo>
                    <a:pt x="6416" y="21317"/>
                  </a:lnTo>
                  <a:lnTo>
                    <a:pt x="5876" y="22234"/>
                  </a:lnTo>
                  <a:lnTo>
                    <a:pt x="5347" y="23174"/>
                  </a:lnTo>
                  <a:lnTo>
                    <a:pt x="4853" y="24126"/>
                  </a:lnTo>
                  <a:lnTo>
                    <a:pt x="4372" y="25077"/>
                  </a:lnTo>
                  <a:lnTo>
                    <a:pt x="3913" y="26053"/>
                  </a:lnTo>
                  <a:lnTo>
                    <a:pt x="3490" y="27040"/>
                  </a:lnTo>
                  <a:lnTo>
                    <a:pt x="3079" y="28039"/>
                  </a:lnTo>
                  <a:lnTo>
                    <a:pt x="2691" y="29049"/>
                  </a:lnTo>
                  <a:lnTo>
                    <a:pt x="2327" y="30084"/>
                  </a:lnTo>
                  <a:lnTo>
                    <a:pt x="1998" y="31118"/>
                  </a:lnTo>
                  <a:lnTo>
                    <a:pt x="1680" y="32164"/>
                  </a:lnTo>
                  <a:lnTo>
                    <a:pt x="1398" y="33209"/>
                  </a:lnTo>
                  <a:lnTo>
                    <a:pt x="1140" y="34279"/>
                  </a:lnTo>
                  <a:lnTo>
                    <a:pt x="905" y="35360"/>
                  </a:lnTo>
                  <a:lnTo>
                    <a:pt x="693" y="36441"/>
                  </a:lnTo>
                  <a:lnTo>
                    <a:pt x="517" y="37534"/>
                  </a:lnTo>
                  <a:lnTo>
                    <a:pt x="364" y="38639"/>
                  </a:lnTo>
                  <a:lnTo>
                    <a:pt x="294" y="39191"/>
                  </a:lnTo>
                  <a:lnTo>
                    <a:pt x="235" y="39755"/>
                  </a:lnTo>
                  <a:lnTo>
                    <a:pt x="176" y="40307"/>
                  </a:lnTo>
                  <a:lnTo>
                    <a:pt x="129" y="40871"/>
                  </a:lnTo>
                  <a:lnTo>
                    <a:pt x="94" y="41435"/>
                  </a:lnTo>
                  <a:lnTo>
                    <a:pt x="59" y="41999"/>
                  </a:lnTo>
                  <a:lnTo>
                    <a:pt x="35" y="42575"/>
                  </a:lnTo>
                  <a:lnTo>
                    <a:pt x="24" y="43139"/>
                  </a:lnTo>
                  <a:lnTo>
                    <a:pt x="12" y="43715"/>
                  </a:lnTo>
                  <a:lnTo>
                    <a:pt x="0" y="44279"/>
                  </a:lnTo>
                  <a:lnTo>
                    <a:pt x="12" y="44855"/>
                  </a:lnTo>
                  <a:lnTo>
                    <a:pt x="24" y="45419"/>
                  </a:lnTo>
                  <a:lnTo>
                    <a:pt x="35" y="45995"/>
                  </a:lnTo>
                  <a:lnTo>
                    <a:pt x="59" y="46559"/>
                  </a:lnTo>
                  <a:lnTo>
                    <a:pt x="94" y="47123"/>
                  </a:lnTo>
                  <a:lnTo>
                    <a:pt x="129" y="47687"/>
                  </a:lnTo>
                  <a:lnTo>
                    <a:pt x="176" y="48251"/>
                  </a:lnTo>
                  <a:lnTo>
                    <a:pt x="235" y="48815"/>
                  </a:lnTo>
                  <a:lnTo>
                    <a:pt x="294" y="49368"/>
                  </a:lnTo>
                  <a:lnTo>
                    <a:pt x="364" y="49920"/>
                  </a:lnTo>
                  <a:lnTo>
                    <a:pt x="517" y="51024"/>
                  </a:lnTo>
                  <a:lnTo>
                    <a:pt x="693" y="52117"/>
                  </a:lnTo>
                  <a:lnTo>
                    <a:pt x="905" y="53210"/>
                  </a:lnTo>
                  <a:lnTo>
                    <a:pt x="1140" y="54280"/>
                  </a:lnTo>
                  <a:lnTo>
                    <a:pt x="1398" y="55349"/>
                  </a:lnTo>
                  <a:lnTo>
                    <a:pt x="1680" y="56407"/>
                  </a:lnTo>
                  <a:lnTo>
                    <a:pt x="1998" y="57452"/>
                  </a:lnTo>
                  <a:lnTo>
                    <a:pt x="2327" y="58487"/>
                  </a:lnTo>
                  <a:lnTo>
                    <a:pt x="2691" y="59509"/>
                  </a:lnTo>
                  <a:lnTo>
                    <a:pt x="3079" y="60520"/>
                  </a:lnTo>
                  <a:lnTo>
                    <a:pt x="3490" y="61518"/>
                  </a:lnTo>
                  <a:lnTo>
                    <a:pt x="3913" y="62506"/>
                  </a:lnTo>
                  <a:lnTo>
                    <a:pt x="4372" y="63481"/>
                  </a:lnTo>
                  <a:lnTo>
                    <a:pt x="4853" y="64444"/>
                  </a:lnTo>
                  <a:lnTo>
                    <a:pt x="5347" y="65396"/>
                  </a:lnTo>
                  <a:lnTo>
                    <a:pt x="5876" y="66325"/>
                  </a:lnTo>
                  <a:lnTo>
                    <a:pt x="6416" y="67241"/>
                  </a:lnTo>
                  <a:lnTo>
                    <a:pt x="6980" y="68146"/>
                  </a:lnTo>
                  <a:lnTo>
                    <a:pt x="7568" y="69039"/>
                  </a:lnTo>
                  <a:lnTo>
                    <a:pt x="8179" y="69921"/>
                  </a:lnTo>
                  <a:lnTo>
                    <a:pt x="8802" y="70778"/>
                  </a:lnTo>
                  <a:lnTo>
                    <a:pt x="9448" y="71625"/>
                  </a:lnTo>
                  <a:lnTo>
                    <a:pt x="10118" y="72447"/>
                  </a:lnTo>
                  <a:lnTo>
                    <a:pt x="10799" y="73258"/>
                  </a:lnTo>
                  <a:lnTo>
                    <a:pt x="11505" y="74057"/>
                  </a:lnTo>
                  <a:lnTo>
                    <a:pt x="12233" y="74833"/>
                  </a:lnTo>
                  <a:lnTo>
                    <a:pt x="12973" y="75597"/>
                  </a:lnTo>
                  <a:lnTo>
                    <a:pt x="13737" y="76337"/>
                  </a:lnTo>
                  <a:lnTo>
                    <a:pt x="14513" y="77065"/>
                  </a:lnTo>
                  <a:lnTo>
                    <a:pt x="15312" y="77771"/>
                  </a:lnTo>
                  <a:lnTo>
                    <a:pt x="16123" y="78452"/>
                  </a:lnTo>
                  <a:lnTo>
                    <a:pt x="16945" y="79122"/>
                  </a:lnTo>
                  <a:lnTo>
                    <a:pt x="17792" y="79768"/>
                  </a:lnTo>
                  <a:lnTo>
                    <a:pt x="18649" y="80403"/>
                  </a:lnTo>
                  <a:lnTo>
                    <a:pt x="19531" y="81002"/>
                  </a:lnTo>
                  <a:lnTo>
                    <a:pt x="20424" y="81590"/>
                  </a:lnTo>
                  <a:lnTo>
                    <a:pt x="21329" y="82154"/>
                  </a:lnTo>
                  <a:lnTo>
                    <a:pt x="22245" y="82706"/>
                  </a:lnTo>
                  <a:lnTo>
                    <a:pt x="23185" y="83223"/>
                  </a:lnTo>
                  <a:lnTo>
                    <a:pt x="24125" y="83728"/>
                  </a:lnTo>
                  <a:lnTo>
                    <a:pt x="25089" y="84199"/>
                  </a:lnTo>
                  <a:lnTo>
                    <a:pt x="26064" y="84657"/>
                  </a:lnTo>
                  <a:lnTo>
                    <a:pt x="27052" y="85092"/>
                  </a:lnTo>
                  <a:lnTo>
                    <a:pt x="28050" y="85491"/>
                  </a:lnTo>
                  <a:lnTo>
                    <a:pt x="29061" y="85879"/>
                  </a:lnTo>
                  <a:lnTo>
                    <a:pt x="30083" y="86243"/>
                  </a:lnTo>
                  <a:lnTo>
                    <a:pt x="31118" y="86572"/>
                  </a:lnTo>
                  <a:lnTo>
                    <a:pt x="32163" y="86890"/>
                  </a:lnTo>
                  <a:lnTo>
                    <a:pt x="33221" y="87172"/>
                  </a:lnTo>
                  <a:lnTo>
                    <a:pt x="34290" y="87430"/>
                  </a:lnTo>
                  <a:lnTo>
                    <a:pt x="35360" y="87665"/>
                  </a:lnTo>
                  <a:lnTo>
                    <a:pt x="36453" y="87877"/>
                  </a:lnTo>
                  <a:lnTo>
                    <a:pt x="37546" y="88053"/>
                  </a:lnTo>
                  <a:lnTo>
                    <a:pt x="38650" y="88217"/>
                  </a:lnTo>
                  <a:lnTo>
                    <a:pt x="39202" y="88276"/>
                  </a:lnTo>
                  <a:lnTo>
                    <a:pt x="39767" y="88335"/>
                  </a:lnTo>
                  <a:lnTo>
                    <a:pt x="40319" y="88394"/>
                  </a:lnTo>
                  <a:lnTo>
                    <a:pt x="40883" y="88441"/>
                  </a:lnTo>
                  <a:lnTo>
                    <a:pt x="41447" y="88476"/>
                  </a:lnTo>
                  <a:lnTo>
                    <a:pt x="42011" y="88511"/>
                  </a:lnTo>
                  <a:lnTo>
                    <a:pt x="42575" y="88535"/>
                  </a:lnTo>
                  <a:lnTo>
                    <a:pt x="43151" y="88558"/>
                  </a:lnTo>
                  <a:lnTo>
                    <a:pt x="43715" y="88558"/>
                  </a:lnTo>
                  <a:lnTo>
                    <a:pt x="44291" y="88570"/>
                  </a:lnTo>
                  <a:lnTo>
                    <a:pt x="44867" y="88558"/>
                  </a:lnTo>
                  <a:lnTo>
                    <a:pt x="45431" y="88558"/>
                  </a:lnTo>
                  <a:lnTo>
                    <a:pt x="46006" y="88535"/>
                  </a:lnTo>
                  <a:lnTo>
                    <a:pt x="46571" y="88511"/>
                  </a:lnTo>
                  <a:lnTo>
                    <a:pt x="47135" y="88476"/>
                  </a:lnTo>
                  <a:lnTo>
                    <a:pt x="47699" y="88441"/>
                  </a:lnTo>
                  <a:lnTo>
                    <a:pt x="48263" y="88394"/>
                  </a:lnTo>
                  <a:lnTo>
                    <a:pt x="48815" y="88335"/>
                  </a:lnTo>
                  <a:lnTo>
                    <a:pt x="49379" y="88276"/>
                  </a:lnTo>
                  <a:lnTo>
                    <a:pt x="49931" y="88217"/>
                  </a:lnTo>
                  <a:lnTo>
                    <a:pt x="51036" y="88053"/>
                  </a:lnTo>
                  <a:lnTo>
                    <a:pt x="52129" y="87877"/>
                  </a:lnTo>
                  <a:lnTo>
                    <a:pt x="53210" y="87665"/>
                  </a:lnTo>
                  <a:lnTo>
                    <a:pt x="54291" y="87430"/>
                  </a:lnTo>
                  <a:lnTo>
                    <a:pt x="55361" y="87172"/>
                  </a:lnTo>
                  <a:lnTo>
                    <a:pt x="56418" y="86890"/>
                  </a:lnTo>
                  <a:lnTo>
                    <a:pt x="57464" y="86572"/>
                  </a:lnTo>
                  <a:lnTo>
                    <a:pt x="58498" y="86243"/>
                  </a:lnTo>
                  <a:lnTo>
                    <a:pt x="59520" y="85879"/>
                  </a:lnTo>
                  <a:lnTo>
                    <a:pt x="60531" y="85491"/>
                  </a:lnTo>
                  <a:lnTo>
                    <a:pt x="61530" y="85092"/>
                  </a:lnTo>
                  <a:lnTo>
                    <a:pt x="62517" y="84657"/>
                  </a:lnTo>
                  <a:lnTo>
                    <a:pt x="63492" y="84199"/>
                  </a:lnTo>
                  <a:lnTo>
                    <a:pt x="64456" y="83728"/>
                  </a:lnTo>
                  <a:lnTo>
                    <a:pt x="65396" y="83223"/>
                  </a:lnTo>
                  <a:lnTo>
                    <a:pt x="66336" y="82706"/>
                  </a:lnTo>
                  <a:lnTo>
                    <a:pt x="67253" y="82154"/>
                  </a:lnTo>
                  <a:lnTo>
                    <a:pt x="68158" y="81590"/>
                  </a:lnTo>
                  <a:lnTo>
                    <a:pt x="69051" y="81002"/>
                  </a:lnTo>
                  <a:lnTo>
                    <a:pt x="69932" y="80403"/>
                  </a:lnTo>
                  <a:lnTo>
                    <a:pt x="70790" y="79768"/>
                  </a:lnTo>
                  <a:lnTo>
                    <a:pt x="71636" y="79122"/>
                  </a:lnTo>
                  <a:lnTo>
                    <a:pt x="72459" y="78452"/>
                  </a:lnTo>
                  <a:lnTo>
                    <a:pt x="73270" y="77771"/>
                  </a:lnTo>
                  <a:lnTo>
                    <a:pt x="74069" y="77065"/>
                  </a:lnTo>
                  <a:lnTo>
                    <a:pt x="74844" y="76337"/>
                  </a:lnTo>
                  <a:lnTo>
                    <a:pt x="75608" y="75597"/>
                  </a:lnTo>
                  <a:lnTo>
                    <a:pt x="76348" y="74833"/>
                  </a:lnTo>
                  <a:lnTo>
                    <a:pt x="77077" y="74057"/>
                  </a:lnTo>
                  <a:lnTo>
                    <a:pt x="77782" y="73258"/>
                  </a:lnTo>
                  <a:lnTo>
                    <a:pt x="78464" y="72447"/>
                  </a:lnTo>
                  <a:lnTo>
                    <a:pt x="79133" y="71625"/>
                  </a:lnTo>
                  <a:lnTo>
                    <a:pt x="79780" y="70778"/>
                  </a:lnTo>
                  <a:lnTo>
                    <a:pt x="80403" y="69921"/>
                  </a:lnTo>
                  <a:lnTo>
                    <a:pt x="81014" y="69039"/>
                  </a:lnTo>
                  <a:lnTo>
                    <a:pt x="81601" y="68146"/>
                  </a:lnTo>
                  <a:lnTo>
                    <a:pt x="82165" y="67241"/>
                  </a:lnTo>
                  <a:lnTo>
                    <a:pt x="82706" y="66325"/>
                  </a:lnTo>
                  <a:lnTo>
                    <a:pt x="83235" y="65396"/>
                  </a:lnTo>
                  <a:lnTo>
                    <a:pt x="83728" y="64444"/>
                  </a:lnTo>
                  <a:lnTo>
                    <a:pt x="84210" y="63481"/>
                  </a:lnTo>
                  <a:lnTo>
                    <a:pt x="84668" y="62506"/>
                  </a:lnTo>
                  <a:lnTo>
                    <a:pt x="85091" y="61518"/>
                  </a:lnTo>
                  <a:lnTo>
                    <a:pt x="85503" y="60520"/>
                  </a:lnTo>
                  <a:lnTo>
                    <a:pt x="85890" y="59509"/>
                  </a:lnTo>
                  <a:lnTo>
                    <a:pt x="86255" y="58487"/>
                  </a:lnTo>
                  <a:lnTo>
                    <a:pt x="86584" y="57452"/>
                  </a:lnTo>
                  <a:lnTo>
                    <a:pt x="86901" y="56407"/>
                  </a:lnTo>
                  <a:lnTo>
                    <a:pt x="87183" y="55349"/>
                  </a:lnTo>
                  <a:lnTo>
                    <a:pt x="87442" y="54280"/>
                  </a:lnTo>
                  <a:lnTo>
                    <a:pt x="87677" y="53210"/>
                  </a:lnTo>
                  <a:lnTo>
                    <a:pt x="87888" y="52117"/>
                  </a:lnTo>
                  <a:lnTo>
                    <a:pt x="88064" y="51024"/>
                  </a:lnTo>
                  <a:lnTo>
                    <a:pt x="88217" y="49920"/>
                  </a:lnTo>
                  <a:lnTo>
                    <a:pt x="88288" y="49368"/>
                  </a:lnTo>
                  <a:lnTo>
                    <a:pt x="88347" y="48815"/>
                  </a:lnTo>
                  <a:lnTo>
                    <a:pt x="88405" y="48251"/>
                  </a:lnTo>
                  <a:lnTo>
                    <a:pt x="88452" y="47687"/>
                  </a:lnTo>
                  <a:lnTo>
                    <a:pt x="88488" y="47123"/>
                  </a:lnTo>
                  <a:lnTo>
                    <a:pt x="88523" y="46559"/>
                  </a:lnTo>
                  <a:lnTo>
                    <a:pt x="88546" y="45995"/>
                  </a:lnTo>
                  <a:lnTo>
                    <a:pt x="88558" y="45419"/>
                  </a:lnTo>
                  <a:lnTo>
                    <a:pt x="88570" y="44855"/>
                  </a:lnTo>
                  <a:lnTo>
                    <a:pt x="88582" y="44279"/>
                  </a:lnTo>
                  <a:lnTo>
                    <a:pt x="88570" y="43715"/>
                  </a:lnTo>
                  <a:lnTo>
                    <a:pt x="88558" y="43139"/>
                  </a:lnTo>
                  <a:lnTo>
                    <a:pt x="88546" y="42575"/>
                  </a:lnTo>
                  <a:lnTo>
                    <a:pt x="88523" y="41999"/>
                  </a:lnTo>
                  <a:lnTo>
                    <a:pt x="88488" y="41435"/>
                  </a:lnTo>
                  <a:lnTo>
                    <a:pt x="88452" y="40871"/>
                  </a:lnTo>
                  <a:lnTo>
                    <a:pt x="88405" y="40307"/>
                  </a:lnTo>
                  <a:lnTo>
                    <a:pt x="88347" y="39755"/>
                  </a:lnTo>
                  <a:lnTo>
                    <a:pt x="88288" y="39191"/>
                  </a:lnTo>
                  <a:lnTo>
                    <a:pt x="88217" y="38639"/>
                  </a:lnTo>
                  <a:lnTo>
                    <a:pt x="88064" y="37534"/>
                  </a:lnTo>
                  <a:lnTo>
                    <a:pt x="87888" y="36441"/>
                  </a:lnTo>
                  <a:lnTo>
                    <a:pt x="87677" y="35360"/>
                  </a:lnTo>
                  <a:lnTo>
                    <a:pt x="87442" y="34279"/>
                  </a:lnTo>
                  <a:lnTo>
                    <a:pt x="87183" y="33209"/>
                  </a:lnTo>
                  <a:lnTo>
                    <a:pt x="86901" y="32164"/>
                  </a:lnTo>
                  <a:lnTo>
                    <a:pt x="86584" y="31118"/>
                  </a:lnTo>
                  <a:lnTo>
                    <a:pt x="86255" y="30084"/>
                  </a:lnTo>
                  <a:lnTo>
                    <a:pt x="85890" y="29049"/>
                  </a:lnTo>
                  <a:lnTo>
                    <a:pt x="85503" y="28039"/>
                  </a:lnTo>
                  <a:lnTo>
                    <a:pt x="85091" y="27040"/>
                  </a:lnTo>
                  <a:lnTo>
                    <a:pt x="84668" y="26053"/>
                  </a:lnTo>
                  <a:lnTo>
                    <a:pt x="84210" y="25077"/>
                  </a:lnTo>
                  <a:lnTo>
                    <a:pt x="83728" y="24126"/>
                  </a:lnTo>
                  <a:lnTo>
                    <a:pt x="83235" y="23174"/>
                  </a:lnTo>
                  <a:lnTo>
                    <a:pt x="82706" y="22234"/>
                  </a:lnTo>
                  <a:lnTo>
                    <a:pt x="82165" y="21317"/>
                  </a:lnTo>
                  <a:lnTo>
                    <a:pt x="81601" y="20412"/>
                  </a:lnTo>
                  <a:lnTo>
                    <a:pt x="81014" y="19519"/>
                  </a:lnTo>
                  <a:lnTo>
                    <a:pt x="80403" y="18649"/>
                  </a:lnTo>
                  <a:lnTo>
                    <a:pt x="79780" y="17780"/>
                  </a:lnTo>
                  <a:lnTo>
                    <a:pt x="79133" y="16946"/>
                  </a:lnTo>
                  <a:lnTo>
                    <a:pt x="78464" y="16111"/>
                  </a:lnTo>
                  <a:lnTo>
                    <a:pt x="77782" y="15300"/>
                  </a:lnTo>
                  <a:lnTo>
                    <a:pt x="77077" y="14501"/>
                  </a:lnTo>
                  <a:lnTo>
                    <a:pt x="76348" y="13726"/>
                  </a:lnTo>
                  <a:lnTo>
                    <a:pt x="75608" y="12962"/>
                  </a:lnTo>
                  <a:lnTo>
                    <a:pt x="74844" y="12222"/>
                  </a:lnTo>
                  <a:lnTo>
                    <a:pt x="74069" y="11505"/>
                  </a:lnTo>
                  <a:lnTo>
                    <a:pt x="73270" y="10800"/>
                  </a:lnTo>
                  <a:lnTo>
                    <a:pt x="72459" y="10106"/>
                  </a:lnTo>
                  <a:lnTo>
                    <a:pt x="71636" y="9436"/>
                  </a:lnTo>
                  <a:lnTo>
                    <a:pt x="70790" y="8790"/>
                  </a:lnTo>
                  <a:lnTo>
                    <a:pt x="69932" y="8167"/>
                  </a:lnTo>
                  <a:lnTo>
                    <a:pt x="69051" y="7556"/>
                  </a:lnTo>
                  <a:lnTo>
                    <a:pt x="68158" y="6969"/>
                  </a:lnTo>
                  <a:lnTo>
                    <a:pt x="67253" y="6405"/>
                  </a:lnTo>
                  <a:lnTo>
                    <a:pt x="66336" y="5864"/>
                  </a:lnTo>
                  <a:lnTo>
                    <a:pt x="65396" y="5335"/>
                  </a:lnTo>
                  <a:lnTo>
                    <a:pt x="64456" y="4842"/>
                  </a:lnTo>
                  <a:lnTo>
                    <a:pt x="63492" y="4360"/>
                  </a:lnTo>
                  <a:lnTo>
                    <a:pt x="62517" y="3913"/>
                  </a:lnTo>
                  <a:lnTo>
                    <a:pt x="61530" y="3479"/>
                  </a:lnTo>
                  <a:lnTo>
                    <a:pt x="60531" y="3067"/>
                  </a:lnTo>
                  <a:lnTo>
                    <a:pt x="59520" y="2679"/>
                  </a:lnTo>
                  <a:lnTo>
                    <a:pt x="58498" y="2327"/>
                  </a:lnTo>
                  <a:lnTo>
                    <a:pt x="57464" y="1986"/>
                  </a:lnTo>
                  <a:lnTo>
                    <a:pt x="56418" y="1681"/>
                  </a:lnTo>
                  <a:lnTo>
                    <a:pt x="55361" y="1387"/>
                  </a:lnTo>
                  <a:lnTo>
                    <a:pt x="54291" y="1128"/>
                  </a:lnTo>
                  <a:lnTo>
                    <a:pt x="53210" y="893"/>
                  </a:lnTo>
                  <a:lnTo>
                    <a:pt x="52129" y="682"/>
                  </a:lnTo>
                  <a:lnTo>
                    <a:pt x="51036" y="505"/>
                  </a:lnTo>
                  <a:lnTo>
                    <a:pt x="49931" y="353"/>
                  </a:lnTo>
                  <a:lnTo>
                    <a:pt x="49379" y="282"/>
                  </a:lnTo>
                  <a:lnTo>
                    <a:pt x="48815" y="223"/>
                  </a:lnTo>
                  <a:lnTo>
                    <a:pt x="48263" y="176"/>
                  </a:lnTo>
                  <a:lnTo>
                    <a:pt x="47699" y="129"/>
                  </a:lnTo>
                  <a:lnTo>
                    <a:pt x="47135" y="82"/>
                  </a:lnTo>
                  <a:lnTo>
                    <a:pt x="46571" y="59"/>
                  </a:lnTo>
                  <a:lnTo>
                    <a:pt x="46006" y="24"/>
                  </a:lnTo>
                  <a:lnTo>
                    <a:pt x="45431" y="12"/>
                  </a:lnTo>
                  <a:lnTo>
                    <a:pt x="44867" y="0"/>
                  </a:lnTo>
                  <a:close/>
                </a:path>
              </a:pathLst>
            </a:custGeom>
            <a:solidFill>
              <a:srgbClr val="122861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1849577" y="2419032"/>
              <a:ext cx="1749227" cy="1216526"/>
            </a:xfrm>
            <a:custGeom>
              <a:avLst/>
              <a:gdLst/>
              <a:ahLst/>
              <a:cxnLst/>
              <a:rect l="l" t="t" r="r" b="b"/>
              <a:pathLst>
                <a:path w="51554" h="35854" extrusionOk="0">
                  <a:moveTo>
                    <a:pt x="9789" y="0"/>
                  </a:moveTo>
                  <a:lnTo>
                    <a:pt x="9507" y="12"/>
                  </a:lnTo>
                  <a:lnTo>
                    <a:pt x="9237" y="36"/>
                  </a:lnTo>
                  <a:lnTo>
                    <a:pt x="8967" y="71"/>
                  </a:lnTo>
                  <a:lnTo>
                    <a:pt x="8696" y="118"/>
                  </a:lnTo>
                  <a:lnTo>
                    <a:pt x="8426" y="177"/>
                  </a:lnTo>
                  <a:lnTo>
                    <a:pt x="8168" y="247"/>
                  </a:lnTo>
                  <a:lnTo>
                    <a:pt x="7921" y="329"/>
                  </a:lnTo>
                  <a:lnTo>
                    <a:pt x="7674" y="435"/>
                  </a:lnTo>
                  <a:lnTo>
                    <a:pt x="7427" y="541"/>
                  </a:lnTo>
                  <a:lnTo>
                    <a:pt x="7192" y="659"/>
                  </a:lnTo>
                  <a:lnTo>
                    <a:pt x="6969" y="788"/>
                  </a:lnTo>
                  <a:lnTo>
                    <a:pt x="6746" y="929"/>
                  </a:lnTo>
                  <a:lnTo>
                    <a:pt x="6534" y="1082"/>
                  </a:lnTo>
                  <a:lnTo>
                    <a:pt x="6334" y="1246"/>
                  </a:lnTo>
                  <a:lnTo>
                    <a:pt x="6135" y="1411"/>
                  </a:lnTo>
                  <a:lnTo>
                    <a:pt x="5947" y="1599"/>
                  </a:lnTo>
                  <a:lnTo>
                    <a:pt x="5758" y="1787"/>
                  </a:lnTo>
                  <a:lnTo>
                    <a:pt x="5594" y="1986"/>
                  </a:lnTo>
                  <a:lnTo>
                    <a:pt x="5429" y="2186"/>
                  </a:lnTo>
                  <a:lnTo>
                    <a:pt x="5277" y="2398"/>
                  </a:lnTo>
                  <a:lnTo>
                    <a:pt x="5136" y="2621"/>
                  </a:lnTo>
                  <a:lnTo>
                    <a:pt x="5006" y="2844"/>
                  </a:lnTo>
                  <a:lnTo>
                    <a:pt x="4889" y="3079"/>
                  </a:lnTo>
                  <a:lnTo>
                    <a:pt x="4783" y="3326"/>
                  </a:lnTo>
                  <a:lnTo>
                    <a:pt x="4677" y="3573"/>
                  </a:lnTo>
                  <a:lnTo>
                    <a:pt x="4595" y="3820"/>
                  </a:lnTo>
                  <a:lnTo>
                    <a:pt x="4525" y="4078"/>
                  </a:lnTo>
                  <a:lnTo>
                    <a:pt x="4466" y="4348"/>
                  </a:lnTo>
                  <a:lnTo>
                    <a:pt x="4407" y="4619"/>
                  </a:lnTo>
                  <a:lnTo>
                    <a:pt x="4384" y="4889"/>
                  </a:lnTo>
                  <a:lnTo>
                    <a:pt x="4360" y="5159"/>
                  </a:lnTo>
                  <a:lnTo>
                    <a:pt x="4348" y="5441"/>
                  </a:lnTo>
                  <a:lnTo>
                    <a:pt x="0" y="30413"/>
                  </a:lnTo>
                  <a:lnTo>
                    <a:pt x="0" y="30695"/>
                  </a:lnTo>
                  <a:lnTo>
                    <a:pt x="24" y="30977"/>
                  </a:lnTo>
                  <a:lnTo>
                    <a:pt x="59" y="31247"/>
                  </a:lnTo>
                  <a:lnTo>
                    <a:pt x="106" y="31518"/>
                  </a:lnTo>
                  <a:lnTo>
                    <a:pt x="165" y="31776"/>
                  </a:lnTo>
                  <a:lnTo>
                    <a:pt x="247" y="32035"/>
                  </a:lnTo>
                  <a:lnTo>
                    <a:pt x="329" y="32293"/>
                  </a:lnTo>
                  <a:lnTo>
                    <a:pt x="423" y="32540"/>
                  </a:lnTo>
                  <a:lnTo>
                    <a:pt x="541" y="32775"/>
                  </a:lnTo>
                  <a:lnTo>
                    <a:pt x="658" y="33010"/>
                  </a:lnTo>
                  <a:lnTo>
                    <a:pt x="788" y="33233"/>
                  </a:lnTo>
                  <a:lnTo>
                    <a:pt x="929" y="33457"/>
                  </a:lnTo>
                  <a:lnTo>
                    <a:pt x="1081" y="33668"/>
                  </a:lnTo>
                  <a:lnTo>
                    <a:pt x="1246" y="33880"/>
                  </a:lnTo>
                  <a:lnTo>
                    <a:pt x="1410" y="34079"/>
                  </a:lnTo>
                  <a:lnTo>
                    <a:pt x="1587" y="34267"/>
                  </a:lnTo>
                  <a:lnTo>
                    <a:pt x="1787" y="34444"/>
                  </a:lnTo>
                  <a:lnTo>
                    <a:pt x="1975" y="34620"/>
                  </a:lnTo>
                  <a:lnTo>
                    <a:pt x="2186" y="34773"/>
                  </a:lnTo>
                  <a:lnTo>
                    <a:pt x="2398" y="34925"/>
                  </a:lnTo>
                  <a:lnTo>
                    <a:pt x="2621" y="35066"/>
                  </a:lnTo>
                  <a:lnTo>
                    <a:pt x="2844" y="35196"/>
                  </a:lnTo>
                  <a:lnTo>
                    <a:pt x="3079" y="35325"/>
                  </a:lnTo>
                  <a:lnTo>
                    <a:pt x="3326" y="35431"/>
                  </a:lnTo>
                  <a:lnTo>
                    <a:pt x="3573" y="35525"/>
                  </a:lnTo>
                  <a:lnTo>
                    <a:pt x="3820" y="35619"/>
                  </a:lnTo>
                  <a:lnTo>
                    <a:pt x="4078" y="35689"/>
                  </a:lnTo>
                  <a:lnTo>
                    <a:pt x="4348" y="35748"/>
                  </a:lnTo>
                  <a:lnTo>
                    <a:pt x="4607" y="35795"/>
                  </a:lnTo>
                  <a:lnTo>
                    <a:pt x="4889" y="35830"/>
                  </a:lnTo>
                  <a:lnTo>
                    <a:pt x="5159" y="35854"/>
                  </a:lnTo>
                  <a:lnTo>
                    <a:pt x="42035" y="35854"/>
                  </a:lnTo>
                  <a:lnTo>
                    <a:pt x="42317" y="35830"/>
                  </a:lnTo>
                  <a:lnTo>
                    <a:pt x="42587" y="35795"/>
                  </a:lnTo>
                  <a:lnTo>
                    <a:pt x="42857" y="35748"/>
                  </a:lnTo>
                  <a:lnTo>
                    <a:pt x="43116" y="35689"/>
                  </a:lnTo>
                  <a:lnTo>
                    <a:pt x="43374" y="35619"/>
                  </a:lnTo>
                  <a:lnTo>
                    <a:pt x="43633" y="35525"/>
                  </a:lnTo>
                  <a:lnTo>
                    <a:pt x="43880" y="35431"/>
                  </a:lnTo>
                  <a:lnTo>
                    <a:pt x="44115" y="35325"/>
                  </a:lnTo>
                  <a:lnTo>
                    <a:pt x="44350" y="35196"/>
                  </a:lnTo>
                  <a:lnTo>
                    <a:pt x="44585" y="35066"/>
                  </a:lnTo>
                  <a:lnTo>
                    <a:pt x="44796" y="34925"/>
                  </a:lnTo>
                  <a:lnTo>
                    <a:pt x="45020" y="34773"/>
                  </a:lnTo>
                  <a:lnTo>
                    <a:pt x="45219" y="34620"/>
                  </a:lnTo>
                  <a:lnTo>
                    <a:pt x="45419" y="34444"/>
                  </a:lnTo>
                  <a:lnTo>
                    <a:pt x="45607" y="34267"/>
                  </a:lnTo>
                  <a:lnTo>
                    <a:pt x="45784" y="34079"/>
                  </a:lnTo>
                  <a:lnTo>
                    <a:pt x="45960" y="33880"/>
                  </a:lnTo>
                  <a:lnTo>
                    <a:pt x="46124" y="33668"/>
                  </a:lnTo>
                  <a:lnTo>
                    <a:pt x="46265" y="33457"/>
                  </a:lnTo>
                  <a:lnTo>
                    <a:pt x="46406" y="33233"/>
                  </a:lnTo>
                  <a:lnTo>
                    <a:pt x="46547" y="33010"/>
                  </a:lnTo>
                  <a:lnTo>
                    <a:pt x="46665" y="32775"/>
                  </a:lnTo>
                  <a:lnTo>
                    <a:pt x="46771" y="32540"/>
                  </a:lnTo>
                  <a:lnTo>
                    <a:pt x="46865" y="32293"/>
                  </a:lnTo>
                  <a:lnTo>
                    <a:pt x="46959" y="32035"/>
                  </a:lnTo>
                  <a:lnTo>
                    <a:pt x="47029" y="31776"/>
                  </a:lnTo>
                  <a:lnTo>
                    <a:pt x="47088" y="31518"/>
                  </a:lnTo>
                  <a:lnTo>
                    <a:pt x="47135" y="31247"/>
                  </a:lnTo>
                  <a:lnTo>
                    <a:pt x="47170" y="30977"/>
                  </a:lnTo>
                  <a:lnTo>
                    <a:pt x="47194" y="30695"/>
                  </a:lnTo>
                  <a:lnTo>
                    <a:pt x="47205" y="30413"/>
                  </a:lnTo>
                  <a:lnTo>
                    <a:pt x="51553" y="5441"/>
                  </a:lnTo>
                  <a:lnTo>
                    <a:pt x="51542" y="5159"/>
                  </a:lnTo>
                  <a:lnTo>
                    <a:pt x="51518" y="4889"/>
                  </a:lnTo>
                  <a:lnTo>
                    <a:pt x="51483" y="4619"/>
                  </a:lnTo>
                  <a:lnTo>
                    <a:pt x="51436" y="4348"/>
                  </a:lnTo>
                  <a:lnTo>
                    <a:pt x="51377" y="4078"/>
                  </a:lnTo>
                  <a:lnTo>
                    <a:pt x="51307" y="3820"/>
                  </a:lnTo>
                  <a:lnTo>
                    <a:pt x="51224" y="3573"/>
                  </a:lnTo>
                  <a:lnTo>
                    <a:pt x="51119" y="3326"/>
                  </a:lnTo>
                  <a:lnTo>
                    <a:pt x="51013" y="3079"/>
                  </a:lnTo>
                  <a:lnTo>
                    <a:pt x="50895" y="2844"/>
                  </a:lnTo>
                  <a:lnTo>
                    <a:pt x="50766" y="2621"/>
                  </a:lnTo>
                  <a:lnTo>
                    <a:pt x="50625" y="2398"/>
                  </a:lnTo>
                  <a:lnTo>
                    <a:pt x="50472" y="2186"/>
                  </a:lnTo>
                  <a:lnTo>
                    <a:pt x="50308" y="1986"/>
                  </a:lnTo>
                  <a:lnTo>
                    <a:pt x="50131" y="1787"/>
                  </a:lnTo>
                  <a:lnTo>
                    <a:pt x="49955" y="1599"/>
                  </a:lnTo>
                  <a:lnTo>
                    <a:pt x="49767" y="1411"/>
                  </a:lnTo>
                  <a:lnTo>
                    <a:pt x="49567" y="1246"/>
                  </a:lnTo>
                  <a:lnTo>
                    <a:pt x="49368" y="1082"/>
                  </a:lnTo>
                  <a:lnTo>
                    <a:pt x="49156" y="929"/>
                  </a:lnTo>
                  <a:lnTo>
                    <a:pt x="48933" y="788"/>
                  </a:lnTo>
                  <a:lnTo>
                    <a:pt x="48698" y="659"/>
                  </a:lnTo>
                  <a:lnTo>
                    <a:pt x="48463" y="541"/>
                  </a:lnTo>
                  <a:lnTo>
                    <a:pt x="48228" y="435"/>
                  </a:lnTo>
                  <a:lnTo>
                    <a:pt x="47981" y="329"/>
                  </a:lnTo>
                  <a:lnTo>
                    <a:pt x="47722" y="247"/>
                  </a:lnTo>
                  <a:lnTo>
                    <a:pt x="47464" y="177"/>
                  </a:lnTo>
                  <a:lnTo>
                    <a:pt x="47205" y="118"/>
                  </a:lnTo>
                  <a:lnTo>
                    <a:pt x="46935" y="71"/>
                  </a:lnTo>
                  <a:lnTo>
                    <a:pt x="46665" y="36"/>
                  </a:lnTo>
                  <a:lnTo>
                    <a:pt x="46395" y="12"/>
                  </a:lnTo>
                  <a:lnTo>
                    <a:pt x="46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964395" y="2650676"/>
              <a:ext cx="1337758" cy="1231320"/>
            </a:xfrm>
            <a:custGeom>
              <a:avLst/>
              <a:gdLst/>
              <a:ahLst/>
              <a:cxnLst/>
              <a:rect l="l" t="t" r="r" b="b"/>
              <a:pathLst>
                <a:path w="39427" h="36290" extrusionOk="0">
                  <a:moveTo>
                    <a:pt x="34126" y="1"/>
                  </a:moveTo>
                  <a:lnTo>
                    <a:pt x="33868" y="13"/>
                  </a:lnTo>
                  <a:lnTo>
                    <a:pt x="33609" y="24"/>
                  </a:lnTo>
                  <a:lnTo>
                    <a:pt x="33351" y="60"/>
                  </a:lnTo>
                  <a:lnTo>
                    <a:pt x="33104" y="95"/>
                  </a:lnTo>
                  <a:lnTo>
                    <a:pt x="32845" y="154"/>
                  </a:lnTo>
                  <a:lnTo>
                    <a:pt x="32599" y="224"/>
                  </a:lnTo>
                  <a:lnTo>
                    <a:pt x="32364" y="295"/>
                  </a:lnTo>
                  <a:lnTo>
                    <a:pt x="32117" y="389"/>
                  </a:lnTo>
                  <a:lnTo>
                    <a:pt x="31882" y="495"/>
                  </a:lnTo>
                  <a:lnTo>
                    <a:pt x="31658" y="600"/>
                  </a:lnTo>
                  <a:lnTo>
                    <a:pt x="31435" y="730"/>
                  </a:lnTo>
                  <a:lnTo>
                    <a:pt x="31212" y="859"/>
                  </a:lnTo>
                  <a:lnTo>
                    <a:pt x="31000" y="1000"/>
                  </a:lnTo>
                  <a:lnTo>
                    <a:pt x="30801" y="1153"/>
                  </a:lnTo>
                  <a:lnTo>
                    <a:pt x="30601" y="1317"/>
                  </a:lnTo>
                  <a:lnTo>
                    <a:pt x="30413" y="1493"/>
                  </a:lnTo>
                  <a:lnTo>
                    <a:pt x="30237" y="1681"/>
                  </a:lnTo>
                  <a:lnTo>
                    <a:pt x="30060" y="1869"/>
                  </a:lnTo>
                  <a:lnTo>
                    <a:pt x="29896" y="2069"/>
                  </a:lnTo>
                  <a:lnTo>
                    <a:pt x="29743" y="2281"/>
                  </a:lnTo>
                  <a:lnTo>
                    <a:pt x="29602" y="2504"/>
                  </a:lnTo>
                  <a:lnTo>
                    <a:pt x="29461" y="2727"/>
                  </a:lnTo>
                  <a:lnTo>
                    <a:pt x="29343" y="2962"/>
                  </a:lnTo>
                  <a:lnTo>
                    <a:pt x="29226" y="3209"/>
                  </a:lnTo>
                  <a:lnTo>
                    <a:pt x="29132" y="3456"/>
                  </a:lnTo>
                  <a:lnTo>
                    <a:pt x="29038" y="3714"/>
                  </a:lnTo>
                  <a:lnTo>
                    <a:pt x="22140" y="25525"/>
                  </a:lnTo>
                  <a:lnTo>
                    <a:pt x="5277" y="25654"/>
                  </a:lnTo>
                  <a:lnTo>
                    <a:pt x="5006" y="25666"/>
                  </a:lnTo>
                  <a:lnTo>
                    <a:pt x="4736" y="25689"/>
                  </a:lnTo>
                  <a:lnTo>
                    <a:pt x="4466" y="25725"/>
                  </a:lnTo>
                  <a:lnTo>
                    <a:pt x="4207" y="25772"/>
                  </a:lnTo>
                  <a:lnTo>
                    <a:pt x="3949" y="25842"/>
                  </a:lnTo>
                  <a:lnTo>
                    <a:pt x="3702" y="25913"/>
                  </a:lnTo>
                  <a:lnTo>
                    <a:pt x="3455" y="25995"/>
                  </a:lnTo>
                  <a:lnTo>
                    <a:pt x="3208" y="26089"/>
                  </a:lnTo>
                  <a:lnTo>
                    <a:pt x="2973" y="26206"/>
                  </a:lnTo>
                  <a:lnTo>
                    <a:pt x="2750" y="26324"/>
                  </a:lnTo>
                  <a:lnTo>
                    <a:pt x="2527" y="26453"/>
                  </a:lnTo>
                  <a:lnTo>
                    <a:pt x="2315" y="26594"/>
                  </a:lnTo>
                  <a:lnTo>
                    <a:pt x="2104" y="26735"/>
                  </a:lnTo>
                  <a:lnTo>
                    <a:pt x="1904" y="26900"/>
                  </a:lnTo>
                  <a:lnTo>
                    <a:pt x="1716" y="27064"/>
                  </a:lnTo>
                  <a:lnTo>
                    <a:pt x="1528" y="27241"/>
                  </a:lnTo>
                  <a:lnTo>
                    <a:pt x="1352" y="27429"/>
                  </a:lnTo>
                  <a:lnTo>
                    <a:pt x="1187" y="27628"/>
                  </a:lnTo>
                  <a:lnTo>
                    <a:pt x="1034" y="27828"/>
                  </a:lnTo>
                  <a:lnTo>
                    <a:pt x="882" y="28040"/>
                  </a:lnTo>
                  <a:lnTo>
                    <a:pt x="752" y="28251"/>
                  </a:lnTo>
                  <a:lnTo>
                    <a:pt x="623" y="28474"/>
                  </a:lnTo>
                  <a:lnTo>
                    <a:pt x="506" y="28710"/>
                  </a:lnTo>
                  <a:lnTo>
                    <a:pt x="400" y="28945"/>
                  </a:lnTo>
                  <a:lnTo>
                    <a:pt x="306" y="29191"/>
                  </a:lnTo>
                  <a:lnTo>
                    <a:pt x="224" y="29438"/>
                  </a:lnTo>
                  <a:lnTo>
                    <a:pt x="153" y="29685"/>
                  </a:lnTo>
                  <a:lnTo>
                    <a:pt x="94" y="29943"/>
                  </a:lnTo>
                  <a:lnTo>
                    <a:pt x="59" y="30214"/>
                  </a:lnTo>
                  <a:lnTo>
                    <a:pt x="24" y="30472"/>
                  </a:lnTo>
                  <a:lnTo>
                    <a:pt x="0" y="30743"/>
                  </a:lnTo>
                  <a:lnTo>
                    <a:pt x="0" y="31013"/>
                  </a:lnTo>
                  <a:lnTo>
                    <a:pt x="12" y="31295"/>
                  </a:lnTo>
                  <a:lnTo>
                    <a:pt x="36" y="31553"/>
                  </a:lnTo>
                  <a:lnTo>
                    <a:pt x="71" y="31824"/>
                  </a:lnTo>
                  <a:lnTo>
                    <a:pt x="118" y="32082"/>
                  </a:lnTo>
                  <a:lnTo>
                    <a:pt x="177" y="32341"/>
                  </a:lnTo>
                  <a:lnTo>
                    <a:pt x="247" y="32587"/>
                  </a:lnTo>
                  <a:lnTo>
                    <a:pt x="329" y="32834"/>
                  </a:lnTo>
                  <a:lnTo>
                    <a:pt x="435" y="33081"/>
                  </a:lnTo>
                  <a:lnTo>
                    <a:pt x="541" y="33304"/>
                  </a:lnTo>
                  <a:lnTo>
                    <a:pt x="658" y="33539"/>
                  </a:lnTo>
                  <a:lnTo>
                    <a:pt x="788" y="33763"/>
                  </a:lnTo>
                  <a:lnTo>
                    <a:pt x="929" y="33974"/>
                  </a:lnTo>
                  <a:lnTo>
                    <a:pt x="1070" y="34174"/>
                  </a:lnTo>
                  <a:lnTo>
                    <a:pt x="1234" y="34374"/>
                  </a:lnTo>
                  <a:lnTo>
                    <a:pt x="1399" y="34573"/>
                  </a:lnTo>
                  <a:lnTo>
                    <a:pt x="1575" y="34750"/>
                  </a:lnTo>
                  <a:lnTo>
                    <a:pt x="1763" y="34926"/>
                  </a:lnTo>
                  <a:lnTo>
                    <a:pt x="1951" y="35091"/>
                  </a:lnTo>
                  <a:lnTo>
                    <a:pt x="2151" y="35243"/>
                  </a:lnTo>
                  <a:lnTo>
                    <a:pt x="2362" y="35396"/>
                  </a:lnTo>
                  <a:lnTo>
                    <a:pt x="2574" y="35537"/>
                  </a:lnTo>
                  <a:lnTo>
                    <a:pt x="2797" y="35655"/>
                  </a:lnTo>
                  <a:lnTo>
                    <a:pt x="3020" y="35772"/>
                  </a:lnTo>
                  <a:lnTo>
                    <a:pt x="3255" y="35878"/>
                  </a:lnTo>
                  <a:lnTo>
                    <a:pt x="3502" y="35972"/>
                  </a:lnTo>
                  <a:lnTo>
                    <a:pt x="3749" y="36054"/>
                  </a:lnTo>
                  <a:lnTo>
                    <a:pt x="3996" y="36125"/>
                  </a:lnTo>
                  <a:lnTo>
                    <a:pt x="4254" y="36183"/>
                  </a:lnTo>
                  <a:lnTo>
                    <a:pt x="4513" y="36230"/>
                  </a:lnTo>
                  <a:lnTo>
                    <a:pt x="4771" y="36266"/>
                  </a:lnTo>
                  <a:lnTo>
                    <a:pt x="5042" y="36289"/>
                  </a:lnTo>
                  <a:lnTo>
                    <a:pt x="5359" y="36289"/>
                  </a:lnTo>
                  <a:lnTo>
                    <a:pt x="26088" y="36136"/>
                  </a:lnTo>
                  <a:lnTo>
                    <a:pt x="26312" y="36125"/>
                  </a:lnTo>
                  <a:lnTo>
                    <a:pt x="26523" y="36113"/>
                  </a:lnTo>
                  <a:lnTo>
                    <a:pt x="26735" y="36089"/>
                  </a:lnTo>
                  <a:lnTo>
                    <a:pt x="26946" y="36054"/>
                  </a:lnTo>
                  <a:lnTo>
                    <a:pt x="27146" y="36019"/>
                  </a:lnTo>
                  <a:lnTo>
                    <a:pt x="27357" y="35972"/>
                  </a:lnTo>
                  <a:lnTo>
                    <a:pt x="27557" y="35913"/>
                  </a:lnTo>
                  <a:lnTo>
                    <a:pt x="27757" y="35854"/>
                  </a:lnTo>
                  <a:lnTo>
                    <a:pt x="27945" y="35784"/>
                  </a:lnTo>
                  <a:lnTo>
                    <a:pt x="28145" y="35702"/>
                  </a:lnTo>
                  <a:lnTo>
                    <a:pt x="28333" y="35619"/>
                  </a:lnTo>
                  <a:lnTo>
                    <a:pt x="28509" y="35525"/>
                  </a:lnTo>
                  <a:lnTo>
                    <a:pt x="28697" y="35431"/>
                  </a:lnTo>
                  <a:lnTo>
                    <a:pt x="28873" y="35326"/>
                  </a:lnTo>
                  <a:lnTo>
                    <a:pt x="29038" y="35208"/>
                  </a:lnTo>
                  <a:lnTo>
                    <a:pt x="29214" y="35091"/>
                  </a:lnTo>
                  <a:lnTo>
                    <a:pt x="29379" y="34973"/>
                  </a:lnTo>
                  <a:lnTo>
                    <a:pt x="29531" y="34832"/>
                  </a:lnTo>
                  <a:lnTo>
                    <a:pt x="29684" y="34703"/>
                  </a:lnTo>
                  <a:lnTo>
                    <a:pt x="29837" y="34550"/>
                  </a:lnTo>
                  <a:lnTo>
                    <a:pt x="29978" y="34409"/>
                  </a:lnTo>
                  <a:lnTo>
                    <a:pt x="30107" y="34244"/>
                  </a:lnTo>
                  <a:lnTo>
                    <a:pt x="30248" y="34092"/>
                  </a:lnTo>
                  <a:lnTo>
                    <a:pt x="30366" y="33927"/>
                  </a:lnTo>
                  <a:lnTo>
                    <a:pt x="30483" y="33751"/>
                  </a:lnTo>
                  <a:lnTo>
                    <a:pt x="30601" y="33575"/>
                  </a:lnTo>
                  <a:lnTo>
                    <a:pt x="30707" y="33398"/>
                  </a:lnTo>
                  <a:lnTo>
                    <a:pt x="30801" y="33210"/>
                  </a:lnTo>
                  <a:lnTo>
                    <a:pt x="30895" y="33022"/>
                  </a:lnTo>
                  <a:lnTo>
                    <a:pt x="30977" y="32822"/>
                  </a:lnTo>
                  <a:lnTo>
                    <a:pt x="31047" y="32623"/>
                  </a:lnTo>
                  <a:lnTo>
                    <a:pt x="31118" y="32423"/>
                  </a:lnTo>
                  <a:lnTo>
                    <a:pt x="39179" y="6923"/>
                  </a:lnTo>
                  <a:lnTo>
                    <a:pt x="39250" y="6664"/>
                  </a:lnTo>
                  <a:lnTo>
                    <a:pt x="39320" y="6394"/>
                  </a:lnTo>
                  <a:lnTo>
                    <a:pt x="39367" y="6135"/>
                  </a:lnTo>
                  <a:lnTo>
                    <a:pt x="39403" y="5865"/>
                  </a:lnTo>
                  <a:lnTo>
                    <a:pt x="39414" y="5606"/>
                  </a:lnTo>
                  <a:lnTo>
                    <a:pt x="39426" y="5348"/>
                  </a:lnTo>
                  <a:lnTo>
                    <a:pt x="39426" y="5078"/>
                  </a:lnTo>
                  <a:lnTo>
                    <a:pt x="39403" y="4819"/>
                  </a:lnTo>
                  <a:lnTo>
                    <a:pt x="39367" y="4561"/>
                  </a:lnTo>
                  <a:lnTo>
                    <a:pt x="39332" y="4314"/>
                  </a:lnTo>
                  <a:lnTo>
                    <a:pt x="39273" y="4067"/>
                  </a:lnTo>
                  <a:lnTo>
                    <a:pt x="39203" y="3808"/>
                  </a:lnTo>
                  <a:lnTo>
                    <a:pt x="39132" y="3573"/>
                  </a:lnTo>
                  <a:lnTo>
                    <a:pt x="39038" y="3327"/>
                  </a:lnTo>
                  <a:lnTo>
                    <a:pt x="38944" y="3092"/>
                  </a:lnTo>
                  <a:lnTo>
                    <a:pt x="38827" y="2868"/>
                  </a:lnTo>
                  <a:lnTo>
                    <a:pt x="38698" y="2645"/>
                  </a:lnTo>
                  <a:lnTo>
                    <a:pt x="38568" y="2422"/>
                  </a:lnTo>
                  <a:lnTo>
                    <a:pt x="38427" y="2210"/>
                  </a:lnTo>
                  <a:lnTo>
                    <a:pt x="38274" y="2010"/>
                  </a:lnTo>
                  <a:lnTo>
                    <a:pt x="38110" y="1811"/>
                  </a:lnTo>
                  <a:lnTo>
                    <a:pt x="37934" y="1623"/>
                  </a:lnTo>
                  <a:lnTo>
                    <a:pt x="37746" y="1446"/>
                  </a:lnTo>
                  <a:lnTo>
                    <a:pt x="37558" y="1270"/>
                  </a:lnTo>
                  <a:lnTo>
                    <a:pt x="37358" y="1106"/>
                  </a:lnTo>
                  <a:lnTo>
                    <a:pt x="37146" y="953"/>
                  </a:lnTo>
                  <a:lnTo>
                    <a:pt x="36923" y="812"/>
                  </a:lnTo>
                  <a:lnTo>
                    <a:pt x="36700" y="671"/>
                  </a:lnTo>
                  <a:lnTo>
                    <a:pt x="36465" y="553"/>
                  </a:lnTo>
                  <a:lnTo>
                    <a:pt x="36218" y="436"/>
                  </a:lnTo>
                  <a:lnTo>
                    <a:pt x="35971" y="342"/>
                  </a:lnTo>
                  <a:lnTo>
                    <a:pt x="35713" y="248"/>
                  </a:lnTo>
                  <a:lnTo>
                    <a:pt x="35442" y="177"/>
                  </a:lnTo>
                  <a:lnTo>
                    <a:pt x="35184" y="107"/>
                  </a:lnTo>
                  <a:lnTo>
                    <a:pt x="34914" y="60"/>
                  </a:lnTo>
                  <a:lnTo>
                    <a:pt x="34655" y="24"/>
                  </a:lnTo>
                  <a:lnTo>
                    <a:pt x="34397" y="13"/>
                  </a:lnTo>
                  <a:lnTo>
                    <a:pt x="34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1936508" y="2488013"/>
              <a:ext cx="1405923" cy="1576591"/>
            </a:xfrm>
            <a:custGeom>
              <a:avLst/>
              <a:gdLst/>
              <a:ahLst/>
              <a:cxnLst/>
              <a:rect l="l" t="t" r="r" b="b"/>
              <a:pathLst>
                <a:path w="41436" h="46466" extrusionOk="0">
                  <a:moveTo>
                    <a:pt x="18168" y="0"/>
                  </a:moveTo>
                  <a:lnTo>
                    <a:pt x="5370" y="3914"/>
                  </a:lnTo>
                  <a:lnTo>
                    <a:pt x="4994" y="4043"/>
                  </a:lnTo>
                  <a:lnTo>
                    <a:pt x="4618" y="4184"/>
                  </a:lnTo>
                  <a:lnTo>
                    <a:pt x="4266" y="4348"/>
                  </a:lnTo>
                  <a:lnTo>
                    <a:pt x="3913" y="4525"/>
                  </a:lnTo>
                  <a:lnTo>
                    <a:pt x="3584" y="4724"/>
                  </a:lnTo>
                  <a:lnTo>
                    <a:pt x="3267" y="4936"/>
                  </a:lnTo>
                  <a:lnTo>
                    <a:pt x="2950" y="5159"/>
                  </a:lnTo>
                  <a:lnTo>
                    <a:pt x="2656" y="5394"/>
                  </a:lnTo>
                  <a:lnTo>
                    <a:pt x="2374" y="5653"/>
                  </a:lnTo>
                  <a:lnTo>
                    <a:pt x="2115" y="5911"/>
                  </a:lnTo>
                  <a:lnTo>
                    <a:pt x="1857" y="6193"/>
                  </a:lnTo>
                  <a:lnTo>
                    <a:pt x="1622" y="6487"/>
                  </a:lnTo>
                  <a:lnTo>
                    <a:pt x="1399" y="6781"/>
                  </a:lnTo>
                  <a:lnTo>
                    <a:pt x="1187" y="7086"/>
                  </a:lnTo>
                  <a:lnTo>
                    <a:pt x="999" y="7416"/>
                  </a:lnTo>
                  <a:lnTo>
                    <a:pt x="823" y="7745"/>
                  </a:lnTo>
                  <a:lnTo>
                    <a:pt x="658" y="8074"/>
                  </a:lnTo>
                  <a:lnTo>
                    <a:pt x="517" y="8426"/>
                  </a:lnTo>
                  <a:lnTo>
                    <a:pt x="388" y="8767"/>
                  </a:lnTo>
                  <a:lnTo>
                    <a:pt x="270" y="9131"/>
                  </a:lnTo>
                  <a:lnTo>
                    <a:pt x="188" y="9496"/>
                  </a:lnTo>
                  <a:lnTo>
                    <a:pt x="106" y="9860"/>
                  </a:lnTo>
                  <a:lnTo>
                    <a:pt x="47" y="10236"/>
                  </a:lnTo>
                  <a:lnTo>
                    <a:pt x="12" y="10612"/>
                  </a:lnTo>
                  <a:lnTo>
                    <a:pt x="0" y="10988"/>
                  </a:lnTo>
                  <a:lnTo>
                    <a:pt x="0" y="11376"/>
                  </a:lnTo>
                  <a:lnTo>
                    <a:pt x="12" y="11752"/>
                  </a:lnTo>
                  <a:lnTo>
                    <a:pt x="59" y="12140"/>
                  </a:lnTo>
                  <a:lnTo>
                    <a:pt x="118" y="12527"/>
                  </a:lnTo>
                  <a:lnTo>
                    <a:pt x="188" y="12903"/>
                  </a:lnTo>
                  <a:lnTo>
                    <a:pt x="294" y="13291"/>
                  </a:lnTo>
                  <a:lnTo>
                    <a:pt x="411" y="13679"/>
                  </a:lnTo>
                  <a:lnTo>
                    <a:pt x="8438" y="46465"/>
                  </a:lnTo>
                  <a:lnTo>
                    <a:pt x="34584" y="46465"/>
                  </a:lnTo>
                  <a:lnTo>
                    <a:pt x="41224" y="14960"/>
                  </a:lnTo>
                  <a:lnTo>
                    <a:pt x="41318" y="14431"/>
                  </a:lnTo>
                  <a:lnTo>
                    <a:pt x="41388" y="13902"/>
                  </a:lnTo>
                  <a:lnTo>
                    <a:pt x="41424" y="13385"/>
                  </a:lnTo>
                  <a:lnTo>
                    <a:pt x="41435" y="12868"/>
                  </a:lnTo>
                  <a:lnTo>
                    <a:pt x="41412" y="12351"/>
                  </a:lnTo>
                  <a:lnTo>
                    <a:pt x="41377" y="11846"/>
                  </a:lnTo>
                  <a:lnTo>
                    <a:pt x="41306" y="11340"/>
                  </a:lnTo>
                  <a:lnTo>
                    <a:pt x="41224" y="10847"/>
                  </a:lnTo>
                  <a:lnTo>
                    <a:pt x="41106" y="10353"/>
                  </a:lnTo>
                  <a:lnTo>
                    <a:pt x="40965" y="9872"/>
                  </a:lnTo>
                  <a:lnTo>
                    <a:pt x="40812" y="9402"/>
                  </a:lnTo>
                  <a:lnTo>
                    <a:pt x="40624" y="8931"/>
                  </a:lnTo>
                  <a:lnTo>
                    <a:pt x="40425" y="8485"/>
                  </a:lnTo>
                  <a:lnTo>
                    <a:pt x="40190" y="8038"/>
                  </a:lnTo>
                  <a:lnTo>
                    <a:pt x="39943" y="7604"/>
                  </a:lnTo>
                  <a:lnTo>
                    <a:pt x="39684" y="7192"/>
                  </a:lnTo>
                  <a:lnTo>
                    <a:pt x="39391" y="6781"/>
                  </a:lnTo>
                  <a:lnTo>
                    <a:pt x="39085" y="6393"/>
                  </a:lnTo>
                  <a:lnTo>
                    <a:pt x="38768" y="6017"/>
                  </a:lnTo>
                  <a:lnTo>
                    <a:pt x="38415" y="5653"/>
                  </a:lnTo>
                  <a:lnTo>
                    <a:pt x="38063" y="5312"/>
                  </a:lnTo>
                  <a:lnTo>
                    <a:pt x="37675" y="4983"/>
                  </a:lnTo>
                  <a:lnTo>
                    <a:pt x="37287" y="4677"/>
                  </a:lnTo>
                  <a:lnTo>
                    <a:pt x="36876" y="4384"/>
                  </a:lnTo>
                  <a:lnTo>
                    <a:pt x="36453" y="4113"/>
                  </a:lnTo>
                  <a:lnTo>
                    <a:pt x="36006" y="3867"/>
                  </a:lnTo>
                  <a:lnTo>
                    <a:pt x="35548" y="3632"/>
                  </a:lnTo>
                  <a:lnTo>
                    <a:pt x="35078" y="3432"/>
                  </a:lnTo>
                  <a:lnTo>
                    <a:pt x="34596" y="3244"/>
                  </a:lnTo>
                  <a:lnTo>
                    <a:pt x="34102" y="3079"/>
                  </a:lnTo>
                  <a:lnTo>
                    <a:pt x="33597" y="2938"/>
                  </a:lnTo>
                  <a:lnTo>
                    <a:pt x="33068" y="283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2127876" y="1604021"/>
              <a:ext cx="661906" cy="1132007"/>
            </a:xfrm>
            <a:custGeom>
              <a:avLst/>
              <a:gdLst/>
              <a:ahLst/>
              <a:cxnLst/>
              <a:rect l="l" t="t" r="r" b="b"/>
              <a:pathLst>
                <a:path w="19508" h="33363" extrusionOk="0">
                  <a:moveTo>
                    <a:pt x="13997" y="1"/>
                  </a:moveTo>
                  <a:lnTo>
                    <a:pt x="5430" y="3303"/>
                  </a:lnTo>
                  <a:lnTo>
                    <a:pt x="4948" y="3350"/>
                  </a:lnTo>
                  <a:lnTo>
                    <a:pt x="4666" y="3385"/>
                  </a:lnTo>
                  <a:lnTo>
                    <a:pt x="4360" y="3420"/>
                  </a:lnTo>
                  <a:lnTo>
                    <a:pt x="4031" y="3479"/>
                  </a:lnTo>
                  <a:lnTo>
                    <a:pt x="3691" y="3550"/>
                  </a:lnTo>
                  <a:lnTo>
                    <a:pt x="3326" y="3632"/>
                  </a:lnTo>
                  <a:lnTo>
                    <a:pt x="2950" y="3738"/>
                  </a:lnTo>
                  <a:lnTo>
                    <a:pt x="3256" y="9073"/>
                  </a:lnTo>
                  <a:lnTo>
                    <a:pt x="3115" y="9296"/>
                  </a:lnTo>
                  <a:lnTo>
                    <a:pt x="2950" y="9519"/>
                  </a:lnTo>
                  <a:lnTo>
                    <a:pt x="2762" y="9743"/>
                  </a:lnTo>
                  <a:lnTo>
                    <a:pt x="2563" y="9966"/>
                  </a:lnTo>
                  <a:lnTo>
                    <a:pt x="2139" y="10401"/>
                  </a:lnTo>
                  <a:lnTo>
                    <a:pt x="1693" y="10847"/>
                  </a:lnTo>
                  <a:lnTo>
                    <a:pt x="1235" y="11282"/>
                  </a:lnTo>
                  <a:lnTo>
                    <a:pt x="812" y="11729"/>
                  </a:lnTo>
                  <a:lnTo>
                    <a:pt x="612" y="11952"/>
                  </a:lnTo>
                  <a:lnTo>
                    <a:pt x="424" y="12175"/>
                  </a:lnTo>
                  <a:lnTo>
                    <a:pt x="259" y="12398"/>
                  </a:lnTo>
                  <a:lnTo>
                    <a:pt x="118" y="12610"/>
                  </a:lnTo>
                  <a:lnTo>
                    <a:pt x="71" y="12692"/>
                  </a:lnTo>
                  <a:lnTo>
                    <a:pt x="48" y="12763"/>
                  </a:lnTo>
                  <a:lnTo>
                    <a:pt x="24" y="12845"/>
                  </a:lnTo>
                  <a:lnTo>
                    <a:pt x="13" y="12915"/>
                  </a:lnTo>
                  <a:lnTo>
                    <a:pt x="1" y="12998"/>
                  </a:lnTo>
                  <a:lnTo>
                    <a:pt x="1" y="13080"/>
                  </a:lnTo>
                  <a:lnTo>
                    <a:pt x="13" y="13150"/>
                  </a:lnTo>
                  <a:lnTo>
                    <a:pt x="36" y="13233"/>
                  </a:lnTo>
                  <a:lnTo>
                    <a:pt x="60" y="13303"/>
                  </a:lnTo>
                  <a:lnTo>
                    <a:pt x="95" y="13374"/>
                  </a:lnTo>
                  <a:lnTo>
                    <a:pt x="130" y="13444"/>
                  </a:lnTo>
                  <a:lnTo>
                    <a:pt x="177" y="13503"/>
                  </a:lnTo>
                  <a:lnTo>
                    <a:pt x="236" y="13562"/>
                  </a:lnTo>
                  <a:lnTo>
                    <a:pt x="295" y="13621"/>
                  </a:lnTo>
                  <a:lnTo>
                    <a:pt x="365" y="13668"/>
                  </a:lnTo>
                  <a:lnTo>
                    <a:pt x="436" y="13703"/>
                  </a:lnTo>
                  <a:lnTo>
                    <a:pt x="2821" y="14408"/>
                  </a:lnTo>
                  <a:lnTo>
                    <a:pt x="2692" y="15066"/>
                  </a:lnTo>
                  <a:lnTo>
                    <a:pt x="2586" y="15677"/>
                  </a:lnTo>
                  <a:lnTo>
                    <a:pt x="6111" y="15407"/>
                  </a:lnTo>
                  <a:lnTo>
                    <a:pt x="5935" y="15665"/>
                  </a:lnTo>
                  <a:lnTo>
                    <a:pt x="5818" y="15806"/>
                  </a:lnTo>
                  <a:lnTo>
                    <a:pt x="5688" y="15959"/>
                  </a:lnTo>
                  <a:lnTo>
                    <a:pt x="5547" y="16112"/>
                  </a:lnTo>
                  <a:lnTo>
                    <a:pt x="5395" y="16265"/>
                  </a:lnTo>
                  <a:lnTo>
                    <a:pt x="5218" y="16417"/>
                  </a:lnTo>
                  <a:lnTo>
                    <a:pt x="5019" y="16570"/>
                  </a:lnTo>
                  <a:lnTo>
                    <a:pt x="4819" y="16699"/>
                  </a:lnTo>
                  <a:lnTo>
                    <a:pt x="4607" y="16829"/>
                  </a:lnTo>
                  <a:lnTo>
                    <a:pt x="4408" y="16934"/>
                  </a:lnTo>
                  <a:lnTo>
                    <a:pt x="4208" y="17017"/>
                  </a:lnTo>
                  <a:lnTo>
                    <a:pt x="4008" y="17099"/>
                  </a:lnTo>
                  <a:lnTo>
                    <a:pt x="3820" y="17158"/>
                  </a:lnTo>
                  <a:lnTo>
                    <a:pt x="3632" y="17216"/>
                  </a:lnTo>
                  <a:lnTo>
                    <a:pt x="3444" y="17252"/>
                  </a:lnTo>
                  <a:lnTo>
                    <a:pt x="3103" y="17310"/>
                  </a:lnTo>
                  <a:lnTo>
                    <a:pt x="2809" y="17346"/>
                  </a:lnTo>
                  <a:lnTo>
                    <a:pt x="2551" y="17357"/>
                  </a:lnTo>
                  <a:lnTo>
                    <a:pt x="2363" y="17357"/>
                  </a:lnTo>
                  <a:lnTo>
                    <a:pt x="2339" y="17827"/>
                  </a:lnTo>
                  <a:lnTo>
                    <a:pt x="2328" y="18110"/>
                  </a:lnTo>
                  <a:lnTo>
                    <a:pt x="2328" y="18439"/>
                  </a:lnTo>
                  <a:lnTo>
                    <a:pt x="2339" y="19120"/>
                  </a:lnTo>
                  <a:lnTo>
                    <a:pt x="2363" y="19437"/>
                  </a:lnTo>
                  <a:lnTo>
                    <a:pt x="2386" y="19743"/>
                  </a:lnTo>
                  <a:lnTo>
                    <a:pt x="2422" y="20037"/>
                  </a:lnTo>
                  <a:lnTo>
                    <a:pt x="2480" y="20307"/>
                  </a:lnTo>
                  <a:lnTo>
                    <a:pt x="2527" y="20436"/>
                  </a:lnTo>
                  <a:lnTo>
                    <a:pt x="2574" y="20577"/>
                  </a:lnTo>
                  <a:lnTo>
                    <a:pt x="2621" y="20695"/>
                  </a:lnTo>
                  <a:lnTo>
                    <a:pt x="2692" y="20824"/>
                  </a:lnTo>
                  <a:lnTo>
                    <a:pt x="2786" y="20989"/>
                  </a:lnTo>
                  <a:lnTo>
                    <a:pt x="2892" y="21153"/>
                  </a:lnTo>
                  <a:lnTo>
                    <a:pt x="2997" y="21294"/>
                  </a:lnTo>
                  <a:lnTo>
                    <a:pt x="3115" y="21435"/>
                  </a:lnTo>
                  <a:lnTo>
                    <a:pt x="3232" y="21553"/>
                  </a:lnTo>
                  <a:lnTo>
                    <a:pt x="3350" y="21670"/>
                  </a:lnTo>
                  <a:lnTo>
                    <a:pt x="3479" y="21788"/>
                  </a:lnTo>
                  <a:lnTo>
                    <a:pt x="3597" y="21882"/>
                  </a:lnTo>
                  <a:lnTo>
                    <a:pt x="3855" y="22070"/>
                  </a:lnTo>
                  <a:lnTo>
                    <a:pt x="4102" y="22222"/>
                  </a:lnTo>
                  <a:lnTo>
                    <a:pt x="4349" y="22352"/>
                  </a:lnTo>
                  <a:lnTo>
                    <a:pt x="4560" y="22469"/>
                  </a:lnTo>
                  <a:lnTo>
                    <a:pt x="4819" y="22599"/>
                  </a:lnTo>
                  <a:lnTo>
                    <a:pt x="5089" y="22716"/>
                  </a:lnTo>
                  <a:lnTo>
                    <a:pt x="5336" y="22810"/>
                  </a:lnTo>
                  <a:lnTo>
                    <a:pt x="5594" y="22892"/>
                  </a:lnTo>
                  <a:lnTo>
                    <a:pt x="5841" y="22963"/>
                  </a:lnTo>
                  <a:lnTo>
                    <a:pt x="6088" y="23022"/>
                  </a:lnTo>
                  <a:lnTo>
                    <a:pt x="6335" y="23069"/>
                  </a:lnTo>
                  <a:lnTo>
                    <a:pt x="6570" y="23116"/>
                  </a:lnTo>
                  <a:lnTo>
                    <a:pt x="6793" y="23139"/>
                  </a:lnTo>
                  <a:lnTo>
                    <a:pt x="7005" y="23163"/>
                  </a:lnTo>
                  <a:lnTo>
                    <a:pt x="7416" y="23174"/>
                  </a:lnTo>
                  <a:lnTo>
                    <a:pt x="7780" y="23174"/>
                  </a:lnTo>
                  <a:lnTo>
                    <a:pt x="8097" y="23151"/>
                  </a:lnTo>
                  <a:lnTo>
                    <a:pt x="8097" y="28157"/>
                  </a:lnTo>
                  <a:lnTo>
                    <a:pt x="12199" y="33363"/>
                  </a:lnTo>
                  <a:lnTo>
                    <a:pt x="19508" y="27781"/>
                  </a:lnTo>
                  <a:lnTo>
                    <a:pt x="19261" y="26712"/>
                  </a:lnTo>
                  <a:lnTo>
                    <a:pt x="19014" y="25548"/>
                  </a:lnTo>
                  <a:lnTo>
                    <a:pt x="18768" y="24314"/>
                  </a:lnTo>
                  <a:lnTo>
                    <a:pt x="18521" y="23045"/>
                  </a:lnTo>
                  <a:lnTo>
                    <a:pt x="18274" y="21788"/>
                  </a:lnTo>
                  <a:lnTo>
                    <a:pt x="18027" y="20554"/>
                  </a:lnTo>
                  <a:lnTo>
                    <a:pt x="17781" y="19390"/>
                  </a:lnTo>
                  <a:lnTo>
                    <a:pt x="17534" y="18321"/>
                  </a:lnTo>
                  <a:lnTo>
                    <a:pt x="17922" y="8109"/>
                  </a:lnTo>
                  <a:lnTo>
                    <a:pt x="17005" y="1340"/>
                  </a:lnTo>
                  <a:lnTo>
                    <a:pt x="13997" y="1"/>
                  </a:lnTo>
                  <a:close/>
                </a:path>
              </a:pathLst>
            </a:custGeom>
            <a:solidFill>
              <a:srgbClr val="FFA6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2202049" y="1408649"/>
              <a:ext cx="762407" cy="641990"/>
            </a:xfrm>
            <a:custGeom>
              <a:avLst/>
              <a:gdLst/>
              <a:ahLst/>
              <a:cxnLst/>
              <a:rect l="l" t="t" r="r" b="b"/>
              <a:pathLst>
                <a:path w="22470" h="18921" extrusionOk="0">
                  <a:moveTo>
                    <a:pt x="6099" y="1"/>
                  </a:moveTo>
                  <a:lnTo>
                    <a:pt x="5806" y="12"/>
                  </a:lnTo>
                  <a:lnTo>
                    <a:pt x="5535" y="48"/>
                  </a:lnTo>
                  <a:lnTo>
                    <a:pt x="5265" y="95"/>
                  </a:lnTo>
                  <a:lnTo>
                    <a:pt x="5018" y="142"/>
                  </a:lnTo>
                  <a:lnTo>
                    <a:pt x="4795" y="200"/>
                  </a:lnTo>
                  <a:lnTo>
                    <a:pt x="4584" y="259"/>
                  </a:lnTo>
                  <a:lnTo>
                    <a:pt x="4396" y="330"/>
                  </a:lnTo>
                  <a:lnTo>
                    <a:pt x="4078" y="447"/>
                  </a:lnTo>
                  <a:lnTo>
                    <a:pt x="3867" y="553"/>
                  </a:lnTo>
                  <a:lnTo>
                    <a:pt x="3620" y="670"/>
                  </a:lnTo>
                  <a:lnTo>
                    <a:pt x="3385" y="800"/>
                  </a:lnTo>
                  <a:lnTo>
                    <a:pt x="3173" y="929"/>
                  </a:lnTo>
                  <a:lnTo>
                    <a:pt x="2962" y="1082"/>
                  </a:lnTo>
                  <a:lnTo>
                    <a:pt x="2762" y="1234"/>
                  </a:lnTo>
                  <a:lnTo>
                    <a:pt x="2574" y="1387"/>
                  </a:lnTo>
                  <a:lnTo>
                    <a:pt x="2398" y="1552"/>
                  </a:lnTo>
                  <a:lnTo>
                    <a:pt x="2233" y="1728"/>
                  </a:lnTo>
                  <a:lnTo>
                    <a:pt x="2069" y="1904"/>
                  </a:lnTo>
                  <a:lnTo>
                    <a:pt x="1916" y="2081"/>
                  </a:lnTo>
                  <a:lnTo>
                    <a:pt x="1775" y="2257"/>
                  </a:lnTo>
                  <a:lnTo>
                    <a:pt x="1646" y="2445"/>
                  </a:lnTo>
                  <a:lnTo>
                    <a:pt x="1516" y="2633"/>
                  </a:lnTo>
                  <a:lnTo>
                    <a:pt x="1399" y="2821"/>
                  </a:lnTo>
                  <a:lnTo>
                    <a:pt x="1187" y="3197"/>
                  </a:lnTo>
                  <a:lnTo>
                    <a:pt x="1011" y="3573"/>
                  </a:lnTo>
                  <a:lnTo>
                    <a:pt x="847" y="3937"/>
                  </a:lnTo>
                  <a:lnTo>
                    <a:pt x="717" y="4290"/>
                  </a:lnTo>
                  <a:lnTo>
                    <a:pt x="600" y="4631"/>
                  </a:lnTo>
                  <a:lnTo>
                    <a:pt x="506" y="4948"/>
                  </a:lnTo>
                  <a:lnTo>
                    <a:pt x="435" y="5230"/>
                  </a:lnTo>
                  <a:lnTo>
                    <a:pt x="318" y="5700"/>
                  </a:lnTo>
                  <a:lnTo>
                    <a:pt x="212" y="6158"/>
                  </a:lnTo>
                  <a:lnTo>
                    <a:pt x="118" y="6664"/>
                  </a:lnTo>
                  <a:lnTo>
                    <a:pt x="71" y="6934"/>
                  </a:lnTo>
                  <a:lnTo>
                    <a:pt x="36" y="7204"/>
                  </a:lnTo>
                  <a:lnTo>
                    <a:pt x="12" y="7474"/>
                  </a:lnTo>
                  <a:lnTo>
                    <a:pt x="1" y="7756"/>
                  </a:lnTo>
                  <a:lnTo>
                    <a:pt x="1" y="8038"/>
                  </a:lnTo>
                  <a:lnTo>
                    <a:pt x="24" y="8309"/>
                  </a:lnTo>
                  <a:lnTo>
                    <a:pt x="59" y="8567"/>
                  </a:lnTo>
                  <a:lnTo>
                    <a:pt x="118" y="8826"/>
                  </a:lnTo>
                  <a:lnTo>
                    <a:pt x="165" y="8943"/>
                  </a:lnTo>
                  <a:lnTo>
                    <a:pt x="212" y="9061"/>
                  </a:lnTo>
                  <a:lnTo>
                    <a:pt x="259" y="9178"/>
                  </a:lnTo>
                  <a:lnTo>
                    <a:pt x="318" y="9284"/>
                  </a:lnTo>
                  <a:lnTo>
                    <a:pt x="388" y="9390"/>
                  </a:lnTo>
                  <a:lnTo>
                    <a:pt x="471" y="9496"/>
                  </a:lnTo>
                  <a:lnTo>
                    <a:pt x="553" y="9590"/>
                  </a:lnTo>
                  <a:lnTo>
                    <a:pt x="635" y="9684"/>
                  </a:lnTo>
                  <a:lnTo>
                    <a:pt x="800" y="9813"/>
                  </a:lnTo>
                  <a:lnTo>
                    <a:pt x="976" y="9919"/>
                  </a:lnTo>
                  <a:lnTo>
                    <a:pt x="1164" y="10001"/>
                  </a:lnTo>
                  <a:lnTo>
                    <a:pt x="1364" y="10071"/>
                  </a:lnTo>
                  <a:lnTo>
                    <a:pt x="1575" y="10118"/>
                  </a:lnTo>
                  <a:lnTo>
                    <a:pt x="1787" y="10142"/>
                  </a:lnTo>
                  <a:lnTo>
                    <a:pt x="2010" y="10165"/>
                  </a:lnTo>
                  <a:lnTo>
                    <a:pt x="2233" y="10165"/>
                  </a:lnTo>
                  <a:lnTo>
                    <a:pt x="2457" y="10154"/>
                  </a:lnTo>
                  <a:lnTo>
                    <a:pt x="2692" y="10142"/>
                  </a:lnTo>
                  <a:lnTo>
                    <a:pt x="2927" y="10107"/>
                  </a:lnTo>
                  <a:lnTo>
                    <a:pt x="3162" y="10071"/>
                  </a:lnTo>
                  <a:lnTo>
                    <a:pt x="3632" y="9989"/>
                  </a:lnTo>
                  <a:lnTo>
                    <a:pt x="4078" y="9895"/>
                  </a:lnTo>
                  <a:lnTo>
                    <a:pt x="4431" y="9813"/>
                  </a:lnTo>
                  <a:lnTo>
                    <a:pt x="4748" y="9719"/>
                  </a:lnTo>
                  <a:lnTo>
                    <a:pt x="5030" y="9637"/>
                  </a:lnTo>
                  <a:lnTo>
                    <a:pt x="5289" y="9531"/>
                  </a:lnTo>
                  <a:lnTo>
                    <a:pt x="5524" y="9425"/>
                  </a:lnTo>
                  <a:lnTo>
                    <a:pt x="5747" y="9319"/>
                  </a:lnTo>
                  <a:lnTo>
                    <a:pt x="6170" y="9096"/>
                  </a:lnTo>
                  <a:lnTo>
                    <a:pt x="6581" y="8873"/>
                  </a:lnTo>
                  <a:lnTo>
                    <a:pt x="6805" y="8755"/>
                  </a:lnTo>
                  <a:lnTo>
                    <a:pt x="7040" y="8638"/>
                  </a:lnTo>
                  <a:lnTo>
                    <a:pt x="7310" y="8520"/>
                  </a:lnTo>
                  <a:lnTo>
                    <a:pt x="7592" y="8403"/>
                  </a:lnTo>
                  <a:lnTo>
                    <a:pt x="7909" y="8285"/>
                  </a:lnTo>
                  <a:lnTo>
                    <a:pt x="8262" y="8179"/>
                  </a:lnTo>
                  <a:lnTo>
                    <a:pt x="8626" y="8074"/>
                  </a:lnTo>
                  <a:lnTo>
                    <a:pt x="9155" y="7933"/>
                  </a:lnTo>
                  <a:lnTo>
                    <a:pt x="9460" y="7874"/>
                  </a:lnTo>
                  <a:lnTo>
                    <a:pt x="9789" y="7803"/>
                  </a:lnTo>
                  <a:lnTo>
                    <a:pt x="10142" y="7756"/>
                  </a:lnTo>
                  <a:lnTo>
                    <a:pt x="10506" y="7721"/>
                  </a:lnTo>
                  <a:lnTo>
                    <a:pt x="10870" y="7698"/>
                  </a:lnTo>
                  <a:lnTo>
                    <a:pt x="11235" y="7698"/>
                  </a:lnTo>
                  <a:lnTo>
                    <a:pt x="11411" y="7709"/>
                  </a:lnTo>
                  <a:lnTo>
                    <a:pt x="11587" y="7721"/>
                  </a:lnTo>
                  <a:lnTo>
                    <a:pt x="11764" y="7745"/>
                  </a:lnTo>
                  <a:lnTo>
                    <a:pt x="11940" y="7780"/>
                  </a:lnTo>
                  <a:lnTo>
                    <a:pt x="12104" y="7827"/>
                  </a:lnTo>
                  <a:lnTo>
                    <a:pt x="12269" y="7874"/>
                  </a:lnTo>
                  <a:lnTo>
                    <a:pt x="12433" y="7933"/>
                  </a:lnTo>
                  <a:lnTo>
                    <a:pt x="12574" y="8003"/>
                  </a:lnTo>
                  <a:lnTo>
                    <a:pt x="12727" y="8085"/>
                  </a:lnTo>
                  <a:lnTo>
                    <a:pt x="12856" y="8168"/>
                  </a:lnTo>
                  <a:lnTo>
                    <a:pt x="12986" y="8273"/>
                  </a:lnTo>
                  <a:lnTo>
                    <a:pt x="13103" y="8391"/>
                  </a:lnTo>
                  <a:lnTo>
                    <a:pt x="13197" y="8497"/>
                  </a:lnTo>
                  <a:lnTo>
                    <a:pt x="13268" y="8603"/>
                  </a:lnTo>
                  <a:lnTo>
                    <a:pt x="13338" y="8720"/>
                  </a:lnTo>
                  <a:lnTo>
                    <a:pt x="13397" y="8838"/>
                  </a:lnTo>
                  <a:lnTo>
                    <a:pt x="13456" y="8955"/>
                  </a:lnTo>
                  <a:lnTo>
                    <a:pt x="13491" y="9073"/>
                  </a:lnTo>
                  <a:lnTo>
                    <a:pt x="13562" y="9308"/>
                  </a:lnTo>
                  <a:lnTo>
                    <a:pt x="13597" y="9531"/>
                  </a:lnTo>
                  <a:lnTo>
                    <a:pt x="13620" y="9754"/>
                  </a:lnTo>
                  <a:lnTo>
                    <a:pt x="13632" y="9942"/>
                  </a:lnTo>
                  <a:lnTo>
                    <a:pt x="13644" y="10107"/>
                  </a:lnTo>
                  <a:lnTo>
                    <a:pt x="13667" y="10953"/>
                  </a:lnTo>
                  <a:lnTo>
                    <a:pt x="13703" y="11869"/>
                  </a:lnTo>
                  <a:lnTo>
                    <a:pt x="13761" y="12845"/>
                  </a:lnTo>
                  <a:lnTo>
                    <a:pt x="13832" y="13902"/>
                  </a:lnTo>
                  <a:lnTo>
                    <a:pt x="13914" y="15031"/>
                  </a:lnTo>
                  <a:lnTo>
                    <a:pt x="14020" y="16241"/>
                  </a:lnTo>
                  <a:lnTo>
                    <a:pt x="14149" y="17534"/>
                  </a:lnTo>
                  <a:lnTo>
                    <a:pt x="14278" y="18920"/>
                  </a:lnTo>
                  <a:lnTo>
                    <a:pt x="19437" y="18920"/>
                  </a:lnTo>
                  <a:lnTo>
                    <a:pt x="19766" y="18462"/>
                  </a:lnTo>
                  <a:lnTo>
                    <a:pt x="20107" y="17945"/>
                  </a:lnTo>
                  <a:lnTo>
                    <a:pt x="20295" y="17651"/>
                  </a:lnTo>
                  <a:lnTo>
                    <a:pt x="20471" y="17346"/>
                  </a:lnTo>
                  <a:lnTo>
                    <a:pt x="20648" y="17016"/>
                  </a:lnTo>
                  <a:lnTo>
                    <a:pt x="20824" y="16676"/>
                  </a:lnTo>
                  <a:lnTo>
                    <a:pt x="21000" y="16323"/>
                  </a:lnTo>
                  <a:lnTo>
                    <a:pt x="21165" y="15947"/>
                  </a:lnTo>
                  <a:lnTo>
                    <a:pt x="21329" y="15548"/>
                  </a:lnTo>
                  <a:lnTo>
                    <a:pt x="21494" y="15136"/>
                  </a:lnTo>
                  <a:lnTo>
                    <a:pt x="21635" y="14713"/>
                  </a:lnTo>
                  <a:lnTo>
                    <a:pt x="21776" y="14267"/>
                  </a:lnTo>
                  <a:lnTo>
                    <a:pt x="21905" y="13808"/>
                  </a:lnTo>
                  <a:lnTo>
                    <a:pt x="22022" y="13327"/>
                  </a:lnTo>
                  <a:lnTo>
                    <a:pt x="22164" y="12633"/>
                  </a:lnTo>
                  <a:lnTo>
                    <a:pt x="22305" y="11952"/>
                  </a:lnTo>
                  <a:lnTo>
                    <a:pt x="22363" y="11611"/>
                  </a:lnTo>
                  <a:lnTo>
                    <a:pt x="22410" y="11282"/>
                  </a:lnTo>
                  <a:lnTo>
                    <a:pt x="22434" y="10941"/>
                  </a:lnTo>
                  <a:lnTo>
                    <a:pt x="22457" y="10612"/>
                  </a:lnTo>
                  <a:lnTo>
                    <a:pt x="22469" y="10283"/>
                  </a:lnTo>
                  <a:lnTo>
                    <a:pt x="22457" y="9966"/>
                  </a:lnTo>
                  <a:lnTo>
                    <a:pt x="22422" y="9637"/>
                  </a:lnTo>
                  <a:lnTo>
                    <a:pt x="22363" y="9319"/>
                  </a:lnTo>
                  <a:lnTo>
                    <a:pt x="22293" y="9002"/>
                  </a:lnTo>
                  <a:lnTo>
                    <a:pt x="22187" y="8697"/>
                  </a:lnTo>
                  <a:lnTo>
                    <a:pt x="22069" y="8379"/>
                  </a:lnTo>
                  <a:lnTo>
                    <a:pt x="21905" y="8074"/>
                  </a:lnTo>
                  <a:lnTo>
                    <a:pt x="21776" y="7839"/>
                  </a:lnTo>
                  <a:lnTo>
                    <a:pt x="21623" y="7615"/>
                  </a:lnTo>
                  <a:lnTo>
                    <a:pt x="21470" y="7404"/>
                  </a:lnTo>
                  <a:lnTo>
                    <a:pt x="21306" y="7216"/>
                  </a:lnTo>
                  <a:lnTo>
                    <a:pt x="21129" y="7028"/>
                  </a:lnTo>
                  <a:lnTo>
                    <a:pt x="20941" y="6852"/>
                  </a:lnTo>
                  <a:lnTo>
                    <a:pt x="20753" y="6699"/>
                  </a:lnTo>
                  <a:lnTo>
                    <a:pt x="20565" y="6546"/>
                  </a:lnTo>
                  <a:lnTo>
                    <a:pt x="20366" y="6405"/>
                  </a:lnTo>
                  <a:lnTo>
                    <a:pt x="20166" y="6276"/>
                  </a:lnTo>
                  <a:lnTo>
                    <a:pt x="19954" y="6146"/>
                  </a:lnTo>
                  <a:lnTo>
                    <a:pt x="19754" y="6041"/>
                  </a:lnTo>
                  <a:lnTo>
                    <a:pt x="19543" y="5935"/>
                  </a:lnTo>
                  <a:lnTo>
                    <a:pt x="19343" y="5841"/>
                  </a:lnTo>
                  <a:lnTo>
                    <a:pt x="18932" y="5676"/>
                  </a:lnTo>
                  <a:lnTo>
                    <a:pt x="18532" y="5535"/>
                  </a:lnTo>
                  <a:lnTo>
                    <a:pt x="18145" y="5430"/>
                  </a:lnTo>
                  <a:lnTo>
                    <a:pt x="17792" y="5347"/>
                  </a:lnTo>
                  <a:lnTo>
                    <a:pt x="17475" y="5277"/>
                  </a:lnTo>
                  <a:lnTo>
                    <a:pt x="17181" y="5230"/>
                  </a:lnTo>
                  <a:lnTo>
                    <a:pt x="16946" y="5195"/>
                  </a:lnTo>
                  <a:lnTo>
                    <a:pt x="16652" y="5171"/>
                  </a:lnTo>
                  <a:lnTo>
                    <a:pt x="16605" y="4866"/>
                  </a:lnTo>
                  <a:lnTo>
                    <a:pt x="16535" y="4595"/>
                  </a:lnTo>
                  <a:lnTo>
                    <a:pt x="16452" y="4360"/>
                  </a:lnTo>
                  <a:lnTo>
                    <a:pt x="16370" y="4137"/>
                  </a:lnTo>
                  <a:lnTo>
                    <a:pt x="16276" y="3961"/>
                  </a:lnTo>
                  <a:lnTo>
                    <a:pt x="16182" y="3796"/>
                  </a:lnTo>
                  <a:lnTo>
                    <a:pt x="16088" y="3667"/>
                  </a:lnTo>
                  <a:lnTo>
                    <a:pt x="16006" y="3561"/>
                  </a:lnTo>
                  <a:lnTo>
                    <a:pt x="15900" y="3444"/>
                  </a:lnTo>
                  <a:lnTo>
                    <a:pt x="15806" y="3338"/>
                  </a:lnTo>
                  <a:lnTo>
                    <a:pt x="15689" y="3244"/>
                  </a:lnTo>
                  <a:lnTo>
                    <a:pt x="15583" y="3150"/>
                  </a:lnTo>
                  <a:lnTo>
                    <a:pt x="15454" y="3056"/>
                  </a:lnTo>
                  <a:lnTo>
                    <a:pt x="15336" y="2974"/>
                  </a:lnTo>
                  <a:lnTo>
                    <a:pt x="15207" y="2891"/>
                  </a:lnTo>
                  <a:lnTo>
                    <a:pt x="15066" y="2821"/>
                  </a:lnTo>
                  <a:lnTo>
                    <a:pt x="14925" y="2762"/>
                  </a:lnTo>
                  <a:lnTo>
                    <a:pt x="14784" y="2692"/>
                  </a:lnTo>
                  <a:lnTo>
                    <a:pt x="14478" y="2598"/>
                  </a:lnTo>
                  <a:lnTo>
                    <a:pt x="14161" y="2515"/>
                  </a:lnTo>
                  <a:lnTo>
                    <a:pt x="13832" y="2457"/>
                  </a:lnTo>
                  <a:lnTo>
                    <a:pt x="13479" y="2421"/>
                  </a:lnTo>
                  <a:lnTo>
                    <a:pt x="13127" y="2421"/>
                  </a:lnTo>
                  <a:lnTo>
                    <a:pt x="12762" y="2433"/>
                  </a:lnTo>
                  <a:lnTo>
                    <a:pt x="12386" y="2480"/>
                  </a:lnTo>
                  <a:lnTo>
                    <a:pt x="12010" y="2551"/>
                  </a:lnTo>
                  <a:lnTo>
                    <a:pt x="11623" y="2645"/>
                  </a:lnTo>
                  <a:lnTo>
                    <a:pt x="11235" y="2762"/>
                  </a:lnTo>
                  <a:lnTo>
                    <a:pt x="10847" y="2915"/>
                  </a:lnTo>
                  <a:lnTo>
                    <a:pt x="10741" y="2727"/>
                  </a:lnTo>
                  <a:lnTo>
                    <a:pt x="10577" y="2445"/>
                  </a:lnTo>
                  <a:lnTo>
                    <a:pt x="10459" y="2269"/>
                  </a:lnTo>
                  <a:lnTo>
                    <a:pt x="10330" y="2081"/>
                  </a:lnTo>
                  <a:lnTo>
                    <a:pt x="10165" y="1893"/>
                  </a:lnTo>
                  <a:lnTo>
                    <a:pt x="9989" y="1681"/>
                  </a:lnTo>
                  <a:lnTo>
                    <a:pt x="9789" y="1481"/>
                  </a:lnTo>
                  <a:lnTo>
                    <a:pt x="9566" y="1270"/>
                  </a:lnTo>
                  <a:lnTo>
                    <a:pt x="9319" y="1070"/>
                  </a:lnTo>
                  <a:lnTo>
                    <a:pt x="9061" y="870"/>
                  </a:lnTo>
                  <a:lnTo>
                    <a:pt x="8767" y="682"/>
                  </a:lnTo>
                  <a:lnTo>
                    <a:pt x="8438" y="506"/>
                  </a:lnTo>
                  <a:lnTo>
                    <a:pt x="8273" y="435"/>
                  </a:lnTo>
                  <a:lnTo>
                    <a:pt x="8097" y="353"/>
                  </a:lnTo>
                  <a:lnTo>
                    <a:pt x="7921" y="294"/>
                  </a:lnTo>
                  <a:lnTo>
                    <a:pt x="7733" y="224"/>
                  </a:lnTo>
                  <a:lnTo>
                    <a:pt x="7380" y="130"/>
                  </a:lnTo>
                  <a:lnTo>
                    <a:pt x="7051" y="59"/>
                  </a:lnTo>
                  <a:lnTo>
                    <a:pt x="6722" y="24"/>
                  </a:lnTo>
                  <a:lnTo>
                    <a:pt x="6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2639449" y="1930195"/>
              <a:ext cx="295089" cy="360879"/>
            </a:xfrm>
            <a:custGeom>
              <a:avLst/>
              <a:gdLst/>
              <a:ahLst/>
              <a:cxnLst/>
              <a:rect l="l" t="t" r="r" b="b"/>
              <a:pathLst>
                <a:path w="8697" h="10636" extrusionOk="0">
                  <a:moveTo>
                    <a:pt x="4349" y="0"/>
                  </a:moveTo>
                  <a:lnTo>
                    <a:pt x="4125" y="12"/>
                  </a:lnTo>
                  <a:lnTo>
                    <a:pt x="3902" y="24"/>
                  </a:lnTo>
                  <a:lnTo>
                    <a:pt x="3679" y="59"/>
                  </a:lnTo>
                  <a:lnTo>
                    <a:pt x="3467" y="106"/>
                  </a:lnTo>
                  <a:lnTo>
                    <a:pt x="3256" y="165"/>
                  </a:lnTo>
                  <a:lnTo>
                    <a:pt x="3056" y="235"/>
                  </a:lnTo>
                  <a:lnTo>
                    <a:pt x="2856" y="329"/>
                  </a:lnTo>
                  <a:lnTo>
                    <a:pt x="2657" y="423"/>
                  </a:lnTo>
                  <a:lnTo>
                    <a:pt x="2457" y="529"/>
                  </a:lnTo>
                  <a:lnTo>
                    <a:pt x="2269" y="647"/>
                  </a:lnTo>
                  <a:lnTo>
                    <a:pt x="2092" y="776"/>
                  </a:lnTo>
                  <a:lnTo>
                    <a:pt x="1916" y="905"/>
                  </a:lnTo>
                  <a:lnTo>
                    <a:pt x="1740" y="1058"/>
                  </a:lnTo>
                  <a:lnTo>
                    <a:pt x="1575" y="1211"/>
                  </a:lnTo>
                  <a:lnTo>
                    <a:pt x="1423" y="1387"/>
                  </a:lnTo>
                  <a:lnTo>
                    <a:pt x="1270" y="1563"/>
                  </a:lnTo>
                  <a:lnTo>
                    <a:pt x="1129" y="1739"/>
                  </a:lnTo>
                  <a:lnTo>
                    <a:pt x="988" y="1939"/>
                  </a:lnTo>
                  <a:lnTo>
                    <a:pt x="859" y="2139"/>
                  </a:lnTo>
                  <a:lnTo>
                    <a:pt x="741" y="2351"/>
                  </a:lnTo>
                  <a:lnTo>
                    <a:pt x="624" y="2562"/>
                  </a:lnTo>
                  <a:lnTo>
                    <a:pt x="518" y="2785"/>
                  </a:lnTo>
                  <a:lnTo>
                    <a:pt x="424" y="3009"/>
                  </a:lnTo>
                  <a:lnTo>
                    <a:pt x="341" y="3255"/>
                  </a:lnTo>
                  <a:lnTo>
                    <a:pt x="259" y="3490"/>
                  </a:lnTo>
                  <a:lnTo>
                    <a:pt x="189" y="3737"/>
                  </a:lnTo>
                  <a:lnTo>
                    <a:pt x="130" y="3996"/>
                  </a:lnTo>
                  <a:lnTo>
                    <a:pt x="83" y="4243"/>
                  </a:lnTo>
                  <a:lnTo>
                    <a:pt x="48" y="4513"/>
                  </a:lnTo>
                  <a:lnTo>
                    <a:pt x="12" y="4771"/>
                  </a:lnTo>
                  <a:lnTo>
                    <a:pt x="1" y="5042"/>
                  </a:lnTo>
                  <a:lnTo>
                    <a:pt x="1" y="5324"/>
                  </a:lnTo>
                  <a:lnTo>
                    <a:pt x="1" y="5594"/>
                  </a:lnTo>
                  <a:lnTo>
                    <a:pt x="12" y="5864"/>
                  </a:lnTo>
                  <a:lnTo>
                    <a:pt x="48" y="6135"/>
                  </a:lnTo>
                  <a:lnTo>
                    <a:pt x="83" y="6393"/>
                  </a:lnTo>
                  <a:lnTo>
                    <a:pt x="130" y="6652"/>
                  </a:lnTo>
                  <a:lnTo>
                    <a:pt x="189" y="6898"/>
                  </a:lnTo>
                  <a:lnTo>
                    <a:pt x="259" y="7145"/>
                  </a:lnTo>
                  <a:lnTo>
                    <a:pt x="341" y="7392"/>
                  </a:lnTo>
                  <a:lnTo>
                    <a:pt x="424" y="7627"/>
                  </a:lnTo>
                  <a:lnTo>
                    <a:pt x="518" y="7850"/>
                  </a:lnTo>
                  <a:lnTo>
                    <a:pt x="624" y="8073"/>
                  </a:lnTo>
                  <a:lnTo>
                    <a:pt x="741" y="8297"/>
                  </a:lnTo>
                  <a:lnTo>
                    <a:pt x="859" y="8497"/>
                  </a:lnTo>
                  <a:lnTo>
                    <a:pt x="988" y="8696"/>
                  </a:lnTo>
                  <a:lnTo>
                    <a:pt x="1129" y="8896"/>
                  </a:lnTo>
                  <a:lnTo>
                    <a:pt x="1270" y="9084"/>
                  </a:lnTo>
                  <a:lnTo>
                    <a:pt x="1423" y="9260"/>
                  </a:lnTo>
                  <a:lnTo>
                    <a:pt x="1575" y="9425"/>
                  </a:lnTo>
                  <a:lnTo>
                    <a:pt x="1740" y="9578"/>
                  </a:lnTo>
                  <a:lnTo>
                    <a:pt x="1916" y="9730"/>
                  </a:lnTo>
                  <a:lnTo>
                    <a:pt x="2092" y="9871"/>
                  </a:lnTo>
                  <a:lnTo>
                    <a:pt x="2269" y="10001"/>
                  </a:lnTo>
                  <a:lnTo>
                    <a:pt x="2457" y="10118"/>
                  </a:lnTo>
                  <a:lnTo>
                    <a:pt x="2657" y="10224"/>
                  </a:lnTo>
                  <a:lnTo>
                    <a:pt x="2856" y="10318"/>
                  </a:lnTo>
                  <a:lnTo>
                    <a:pt x="3056" y="10400"/>
                  </a:lnTo>
                  <a:lnTo>
                    <a:pt x="3256" y="10471"/>
                  </a:lnTo>
                  <a:lnTo>
                    <a:pt x="3467" y="10530"/>
                  </a:lnTo>
                  <a:lnTo>
                    <a:pt x="3679" y="10577"/>
                  </a:lnTo>
                  <a:lnTo>
                    <a:pt x="3902" y="10612"/>
                  </a:lnTo>
                  <a:lnTo>
                    <a:pt x="4125" y="10635"/>
                  </a:lnTo>
                  <a:lnTo>
                    <a:pt x="4572" y="10635"/>
                  </a:lnTo>
                  <a:lnTo>
                    <a:pt x="4795" y="10612"/>
                  </a:lnTo>
                  <a:lnTo>
                    <a:pt x="5007" y="10577"/>
                  </a:lnTo>
                  <a:lnTo>
                    <a:pt x="5218" y="10530"/>
                  </a:lnTo>
                  <a:lnTo>
                    <a:pt x="5430" y="10471"/>
                  </a:lnTo>
                  <a:lnTo>
                    <a:pt x="5641" y="10400"/>
                  </a:lnTo>
                  <a:lnTo>
                    <a:pt x="5841" y="10318"/>
                  </a:lnTo>
                  <a:lnTo>
                    <a:pt x="6041" y="10224"/>
                  </a:lnTo>
                  <a:lnTo>
                    <a:pt x="6229" y="10118"/>
                  </a:lnTo>
                  <a:lnTo>
                    <a:pt x="6417" y="10001"/>
                  </a:lnTo>
                  <a:lnTo>
                    <a:pt x="6605" y="9871"/>
                  </a:lnTo>
                  <a:lnTo>
                    <a:pt x="6781" y="9730"/>
                  </a:lnTo>
                  <a:lnTo>
                    <a:pt x="6946" y="9578"/>
                  </a:lnTo>
                  <a:lnTo>
                    <a:pt x="7110" y="9425"/>
                  </a:lnTo>
                  <a:lnTo>
                    <a:pt x="7275" y="9260"/>
                  </a:lnTo>
                  <a:lnTo>
                    <a:pt x="7428" y="9084"/>
                  </a:lnTo>
                  <a:lnTo>
                    <a:pt x="7569" y="8896"/>
                  </a:lnTo>
                  <a:lnTo>
                    <a:pt x="7698" y="8696"/>
                  </a:lnTo>
                  <a:lnTo>
                    <a:pt x="7827" y="8497"/>
                  </a:lnTo>
                  <a:lnTo>
                    <a:pt x="7956" y="8297"/>
                  </a:lnTo>
                  <a:lnTo>
                    <a:pt x="8062" y="8073"/>
                  </a:lnTo>
                  <a:lnTo>
                    <a:pt x="8168" y="7850"/>
                  </a:lnTo>
                  <a:lnTo>
                    <a:pt x="8274" y="7627"/>
                  </a:lnTo>
                  <a:lnTo>
                    <a:pt x="8356" y="7392"/>
                  </a:lnTo>
                  <a:lnTo>
                    <a:pt x="8438" y="7145"/>
                  </a:lnTo>
                  <a:lnTo>
                    <a:pt x="8497" y="6898"/>
                  </a:lnTo>
                  <a:lnTo>
                    <a:pt x="8556" y="6652"/>
                  </a:lnTo>
                  <a:lnTo>
                    <a:pt x="8614" y="6393"/>
                  </a:lnTo>
                  <a:lnTo>
                    <a:pt x="8650" y="6135"/>
                  </a:lnTo>
                  <a:lnTo>
                    <a:pt x="8673" y="5864"/>
                  </a:lnTo>
                  <a:lnTo>
                    <a:pt x="8697" y="5594"/>
                  </a:lnTo>
                  <a:lnTo>
                    <a:pt x="8697" y="5324"/>
                  </a:lnTo>
                  <a:lnTo>
                    <a:pt x="8697" y="5042"/>
                  </a:lnTo>
                  <a:lnTo>
                    <a:pt x="8673" y="4771"/>
                  </a:lnTo>
                  <a:lnTo>
                    <a:pt x="8650" y="4513"/>
                  </a:lnTo>
                  <a:lnTo>
                    <a:pt x="8614" y="4243"/>
                  </a:lnTo>
                  <a:lnTo>
                    <a:pt x="8556" y="3996"/>
                  </a:lnTo>
                  <a:lnTo>
                    <a:pt x="8497" y="3737"/>
                  </a:lnTo>
                  <a:lnTo>
                    <a:pt x="8438" y="3490"/>
                  </a:lnTo>
                  <a:lnTo>
                    <a:pt x="8356" y="3255"/>
                  </a:lnTo>
                  <a:lnTo>
                    <a:pt x="8274" y="3009"/>
                  </a:lnTo>
                  <a:lnTo>
                    <a:pt x="8168" y="2785"/>
                  </a:lnTo>
                  <a:lnTo>
                    <a:pt x="8062" y="2562"/>
                  </a:lnTo>
                  <a:lnTo>
                    <a:pt x="7956" y="2351"/>
                  </a:lnTo>
                  <a:lnTo>
                    <a:pt x="7827" y="2139"/>
                  </a:lnTo>
                  <a:lnTo>
                    <a:pt x="7698" y="1939"/>
                  </a:lnTo>
                  <a:lnTo>
                    <a:pt x="7569" y="1739"/>
                  </a:lnTo>
                  <a:lnTo>
                    <a:pt x="7428" y="1563"/>
                  </a:lnTo>
                  <a:lnTo>
                    <a:pt x="7275" y="1387"/>
                  </a:lnTo>
                  <a:lnTo>
                    <a:pt x="7110" y="1211"/>
                  </a:lnTo>
                  <a:lnTo>
                    <a:pt x="6946" y="1058"/>
                  </a:lnTo>
                  <a:lnTo>
                    <a:pt x="6781" y="905"/>
                  </a:lnTo>
                  <a:lnTo>
                    <a:pt x="6605" y="776"/>
                  </a:lnTo>
                  <a:lnTo>
                    <a:pt x="6417" y="647"/>
                  </a:lnTo>
                  <a:lnTo>
                    <a:pt x="6229" y="529"/>
                  </a:lnTo>
                  <a:lnTo>
                    <a:pt x="6041" y="423"/>
                  </a:lnTo>
                  <a:lnTo>
                    <a:pt x="5841" y="329"/>
                  </a:lnTo>
                  <a:lnTo>
                    <a:pt x="5641" y="235"/>
                  </a:lnTo>
                  <a:lnTo>
                    <a:pt x="5430" y="165"/>
                  </a:lnTo>
                  <a:lnTo>
                    <a:pt x="5218" y="106"/>
                  </a:lnTo>
                  <a:lnTo>
                    <a:pt x="5007" y="59"/>
                  </a:lnTo>
                  <a:lnTo>
                    <a:pt x="4795" y="24"/>
                  </a:lnTo>
                  <a:lnTo>
                    <a:pt x="4572" y="12"/>
                  </a:lnTo>
                  <a:lnTo>
                    <a:pt x="43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2304112" y="2185387"/>
              <a:ext cx="400747" cy="153126"/>
            </a:xfrm>
            <a:custGeom>
              <a:avLst/>
              <a:gdLst/>
              <a:ahLst/>
              <a:cxnLst/>
              <a:rect l="l" t="t" r="r" b="b"/>
              <a:pathLst>
                <a:path w="11811" h="4513" fill="none" extrusionOk="0">
                  <a:moveTo>
                    <a:pt x="11811" y="0"/>
                  </a:moveTo>
                  <a:lnTo>
                    <a:pt x="11811" y="0"/>
                  </a:lnTo>
                  <a:lnTo>
                    <a:pt x="11376" y="400"/>
                  </a:lnTo>
                  <a:lnTo>
                    <a:pt x="11129" y="611"/>
                  </a:lnTo>
                  <a:lnTo>
                    <a:pt x="10859" y="835"/>
                  </a:lnTo>
                  <a:lnTo>
                    <a:pt x="10565" y="1058"/>
                  </a:lnTo>
                  <a:lnTo>
                    <a:pt x="10260" y="1293"/>
                  </a:lnTo>
                  <a:lnTo>
                    <a:pt x="9931" y="1528"/>
                  </a:lnTo>
                  <a:lnTo>
                    <a:pt x="9578" y="1763"/>
                  </a:lnTo>
                  <a:lnTo>
                    <a:pt x="9202" y="2010"/>
                  </a:lnTo>
                  <a:lnTo>
                    <a:pt x="8803" y="2245"/>
                  </a:lnTo>
                  <a:lnTo>
                    <a:pt x="8391" y="2480"/>
                  </a:lnTo>
                  <a:lnTo>
                    <a:pt x="7956" y="2703"/>
                  </a:lnTo>
                  <a:lnTo>
                    <a:pt x="7498" y="2926"/>
                  </a:lnTo>
                  <a:lnTo>
                    <a:pt x="7028" y="3150"/>
                  </a:lnTo>
                  <a:lnTo>
                    <a:pt x="6535" y="3349"/>
                  </a:lnTo>
                  <a:lnTo>
                    <a:pt x="6006" y="3549"/>
                  </a:lnTo>
                  <a:lnTo>
                    <a:pt x="6006" y="3549"/>
                  </a:lnTo>
                  <a:lnTo>
                    <a:pt x="5547" y="3702"/>
                  </a:lnTo>
                  <a:lnTo>
                    <a:pt x="5101" y="3843"/>
                  </a:lnTo>
                  <a:lnTo>
                    <a:pt x="4654" y="3960"/>
                  </a:lnTo>
                  <a:lnTo>
                    <a:pt x="4220" y="4078"/>
                  </a:lnTo>
                  <a:lnTo>
                    <a:pt x="3797" y="4172"/>
                  </a:lnTo>
                  <a:lnTo>
                    <a:pt x="3385" y="4242"/>
                  </a:lnTo>
                  <a:lnTo>
                    <a:pt x="2986" y="4313"/>
                  </a:lnTo>
                  <a:lnTo>
                    <a:pt x="2598" y="4372"/>
                  </a:lnTo>
                  <a:lnTo>
                    <a:pt x="2222" y="4419"/>
                  </a:lnTo>
                  <a:lnTo>
                    <a:pt x="1858" y="4454"/>
                  </a:lnTo>
                  <a:lnTo>
                    <a:pt x="1505" y="4477"/>
                  </a:lnTo>
                  <a:lnTo>
                    <a:pt x="1164" y="4501"/>
                  </a:lnTo>
                  <a:lnTo>
                    <a:pt x="553" y="4513"/>
                  </a:lnTo>
                  <a:lnTo>
                    <a:pt x="1" y="4513"/>
                  </a:lnTo>
                </a:path>
              </a:pathLst>
            </a:custGeom>
            <a:solidFill>
              <a:schemeClr val="accent5"/>
            </a:solidFill>
            <a:ln w="24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26" name="Google Shape;1726;p42"/>
            <p:cNvSpPr/>
            <p:nvPr/>
          </p:nvSpPr>
          <p:spPr>
            <a:xfrm>
              <a:off x="2265838" y="2291046"/>
              <a:ext cx="122046" cy="95309"/>
            </a:xfrm>
            <a:custGeom>
              <a:avLst/>
              <a:gdLst/>
              <a:ahLst/>
              <a:cxnLst/>
              <a:rect l="l" t="t" r="r" b="b"/>
              <a:pathLst>
                <a:path w="3597" h="2809" extrusionOk="0">
                  <a:moveTo>
                    <a:pt x="1799" y="0"/>
                  </a:moveTo>
                  <a:lnTo>
                    <a:pt x="1611" y="12"/>
                  </a:lnTo>
                  <a:lnTo>
                    <a:pt x="1434" y="36"/>
                  </a:lnTo>
                  <a:lnTo>
                    <a:pt x="1258" y="71"/>
                  </a:lnTo>
                  <a:lnTo>
                    <a:pt x="1094" y="118"/>
                  </a:lnTo>
                  <a:lnTo>
                    <a:pt x="941" y="177"/>
                  </a:lnTo>
                  <a:lnTo>
                    <a:pt x="788" y="247"/>
                  </a:lnTo>
                  <a:lnTo>
                    <a:pt x="647" y="318"/>
                  </a:lnTo>
                  <a:lnTo>
                    <a:pt x="518" y="412"/>
                  </a:lnTo>
                  <a:lnTo>
                    <a:pt x="412" y="517"/>
                  </a:lnTo>
                  <a:lnTo>
                    <a:pt x="306" y="623"/>
                  </a:lnTo>
                  <a:lnTo>
                    <a:pt x="212" y="741"/>
                  </a:lnTo>
                  <a:lnTo>
                    <a:pt x="142" y="858"/>
                  </a:lnTo>
                  <a:lnTo>
                    <a:pt x="71" y="987"/>
                  </a:lnTo>
                  <a:lnTo>
                    <a:pt x="36" y="1117"/>
                  </a:lnTo>
                  <a:lnTo>
                    <a:pt x="1" y="1258"/>
                  </a:lnTo>
                  <a:lnTo>
                    <a:pt x="1" y="1399"/>
                  </a:lnTo>
                  <a:lnTo>
                    <a:pt x="1" y="1551"/>
                  </a:lnTo>
                  <a:lnTo>
                    <a:pt x="36" y="1681"/>
                  </a:lnTo>
                  <a:lnTo>
                    <a:pt x="71" y="1822"/>
                  </a:lnTo>
                  <a:lnTo>
                    <a:pt x="142" y="1951"/>
                  </a:lnTo>
                  <a:lnTo>
                    <a:pt x="212" y="2069"/>
                  </a:lnTo>
                  <a:lnTo>
                    <a:pt x="306" y="2186"/>
                  </a:lnTo>
                  <a:lnTo>
                    <a:pt x="412" y="2292"/>
                  </a:lnTo>
                  <a:lnTo>
                    <a:pt x="518" y="2398"/>
                  </a:lnTo>
                  <a:lnTo>
                    <a:pt x="647" y="2480"/>
                  </a:lnTo>
                  <a:lnTo>
                    <a:pt x="788" y="2562"/>
                  </a:lnTo>
                  <a:lnTo>
                    <a:pt x="941" y="2633"/>
                  </a:lnTo>
                  <a:lnTo>
                    <a:pt x="1094" y="2691"/>
                  </a:lnTo>
                  <a:lnTo>
                    <a:pt x="1258" y="2738"/>
                  </a:lnTo>
                  <a:lnTo>
                    <a:pt x="1434" y="2774"/>
                  </a:lnTo>
                  <a:lnTo>
                    <a:pt x="1611" y="2797"/>
                  </a:lnTo>
                  <a:lnTo>
                    <a:pt x="1799" y="2809"/>
                  </a:lnTo>
                  <a:lnTo>
                    <a:pt x="1975" y="2797"/>
                  </a:lnTo>
                  <a:lnTo>
                    <a:pt x="2163" y="2774"/>
                  </a:lnTo>
                  <a:lnTo>
                    <a:pt x="2327" y="2738"/>
                  </a:lnTo>
                  <a:lnTo>
                    <a:pt x="2492" y="2691"/>
                  </a:lnTo>
                  <a:lnTo>
                    <a:pt x="2657" y="2633"/>
                  </a:lnTo>
                  <a:lnTo>
                    <a:pt x="2798" y="2562"/>
                  </a:lnTo>
                  <a:lnTo>
                    <a:pt x="2939" y="2480"/>
                  </a:lnTo>
                  <a:lnTo>
                    <a:pt x="3068" y="2398"/>
                  </a:lnTo>
                  <a:lnTo>
                    <a:pt x="3185" y="2292"/>
                  </a:lnTo>
                  <a:lnTo>
                    <a:pt x="3291" y="2186"/>
                  </a:lnTo>
                  <a:lnTo>
                    <a:pt x="3373" y="2069"/>
                  </a:lnTo>
                  <a:lnTo>
                    <a:pt x="3456" y="1951"/>
                  </a:lnTo>
                  <a:lnTo>
                    <a:pt x="3514" y="1822"/>
                  </a:lnTo>
                  <a:lnTo>
                    <a:pt x="3561" y="1681"/>
                  </a:lnTo>
                  <a:lnTo>
                    <a:pt x="3585" y="1551"/>
                  </a:lnTo>
                  <a:lnTo>
                    <a:pt x="3597" y="1399"/>
                  </a:lnTo>
                  <a:lnTo>
                    <a:pt x="3585" y="1258"/>
                  </a:lnTo>
                  <a:lnTo>
                    <a:pt x="3561" y="1117"/>
                  </a:lnTo>
                  <a:lnTo>
                    <a:pt x="3514" y="987"/>
                  </a:lnTo>
                  <a:lnTo>
                    <a:pt x="3456" y="858"/>
                  </a:lnTo>
                  <a:lnTo>
                    <a:pt x="3373" y="741"/>
                  </a:lnTo>
                  <a:lnTo>
                    <a:pt x="3291" y="623"/>
                  </a:lnTo>
                  <a:lnTo>
                    <a:pt x="3185" y="517"/>
                  </a:lnTo>
                  <a:lnTo>
                    <a:pt x="3068" y="412"/>
                  </a:lnTo>
                  <a:lnTo>
                    <a:pt x="2939" y="318"/>
                  </a:lnTo>
                  <a:lnTo>
                    <a:pt x="2798" y="247"/>
                  </a:lnTo>
                  <a:lnTo>
                    <a:pt x="2657" y="177"/>
                  </a:lnTo>
                  <a:lnTo>
                    <a:pt x="2492" y="118"/>
                  </a:lnTo>
                  <a:lnTo>
                    <a:pt x="2327" y="71"/>
                  </a:lnTo>
                  <a:lnTo>
                    <a:pt x="2163" y="36"/>
                  </a:lnTo>
                  <a:lnTo>
                    <a:pt x="1975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27" name="Google Shape;1727;p42"/>
            <p:cNvSpPr/>
            <p:nvPr/>
          </p:nvSpPr>
          <p:spPr>
            <a:xfrm>
              <a:off x="2789761" y="1580507"/>
              <a:ext cx="124048" cy="451778"/>
            </a:xfrm>
            <a:custGeom>
              <a:avLst/>
              <a:gdLst/>
              <a:ahLst/>
              <a:cxnLst/>
              <a:rect l="l" t="t" r="r" b="b"/>
              <a:pathLst>
                <a:path w="3656" h="13315" extrusionOk="0">
                  <a:moveTo>
                    <a:pt x="1" y="0"/>
                  </a:moveTo>
                  <a:lnTo>
                    <a:pt x="154" y="435"/>
                  </a:lnTo>
                  <a:lnTo>
                    <a:pt x="318" y="858"/>
                  </a:lnTo>
                  <a:lnTo>
                    <a:pt x="600" y="1681"/>
                  </a:lnTo>
                  <a:lnTo>
                    <a:pt x="871" y="2503"/>
                  </a:lnTo>
                  <a:lnTo>
                    <a:pt x="1094" y="3314"/>
                  </a:lnTo>
                  <a:lnTo>
                    <a:pt x="1200" y="3714"/>
                  </a:lnTo>
                  <a:lnTo>
                    <a:pt x="1294" y="4113"/>
                  </a:lnTo>
                  <a:lnTo>
                    <a:pt x="1376" y="4513"/>
                  </a:lnTo>
                  <a:lnTo>
                    <a:pt x="1458" y="4924"/>
                  </a:lnTo>
                  <a:lnTo>
                    <a:pt x="1529" y="5324"/>
                  </a:lnTo>
                  <a:lnTo>
                    <a:pt x="1587" y="5723"/>
                  </a:lnTo>
                  <a:lnTo>
                    <a:pt x="1634" y="6123"/>
                  </a:lnTo>
                  <a:lnTo>
                    <a:pt x="1681" y="6534"/>
                  </a:lnTo>
                  <a:lnTo>
                    <a:pt x="1717" y="6934"/>
                  </a:lnTo>
                  <a:lnTo>
                    <a:pt x="1740" y="7345"/>
                  </a:lnTo>
                  <a:lnTo>
                    <a:pt x="1764" y="7745"/>
                  </a:lnTo>
                  <a:lnTo>
                    <a:pt x="1764" y="8156"/>
                  </a:lnTo>
                  <a:lnTo>
                    <a:pt x="1764" y="8978"/>
                  </a:lnTo>
                  <a:lnTo>
                    <a:pt x="1740" y="9824"/>
                  </a:lnTo>
                  <a:lnTo>
                    <a:pt x="1681" y="10671"/>
                  </a:lnTo>
                  <a:lnTo>
                    <a:pt x="1611" y="11528"/>
                  </a:lnTo>
                  <a:lnTo>
                    <a:pt x="1529" y="12410"/>
                  </a:lnTo>
                  <a:lnTo>
                    <a:pt x="1482" y="12856"/>
                  </a:lnTo>
                  <a:lnTo>
                    <a:pt x="1435" y="13315"/>
                  </a:lnTo>
                  <a:lnTo>
                    <a:pt x="1435" y="13315"/>
                  </a:lnTo>
                  <a:lnTo>
                    <a:pt x="1599" y="13150"/>
                  </a:lnTo>
                  <a:lnTo>
                    <a:pt x="1752" y="12962"/>
                  </a:lnTo>
                  <a:lnTo>
                    <a:pt x="1893" y="12786"/>
                  </a:lnTo>
                  <a:lnTo>
                    <a:pt x="2034" y="12598"/>
                  </a:lnTo>
                  <a:lnTo>
                    <a:pt x="2163" y="12410"/>
                  </a:lnTo>
                  <a:lnTo>
                    <a:pt x="2281" y="12210"/>
                  </a:lnTo>
                  <a:lnTo>
                    <a:pt x="2516" y="11810"/>
                  </a:lnTo>
                  <a:lnTo>
                    <a:pt x="2727" y="11399"/>
                  </a:lnTo>
                  <a:lnTo>
                    <a:pt x="2915" y="10964"/>
                  </a:lnTo>
                  <a:lnTo>
                    <a:pt x="3092" y="10530"/>
                  </a:lnTo>
                  <a:lnTo>
                    <a:pt x="3233" y="10083"/>
                  </a:lnTo>
                  <a:lnTo>
                    <a:pt x="3362" y="9636"/>
                  </a:lnTo>
                  <a:lnTo>
                    <a:pt x="3468" y="9178"/>
                  </a:lnTo>
                  <a:lnTo>
                    <a:pt x="3538" y="8708"/>
                  </a:lnTo>
                  <a:lnTo>
                    <a:pt x="3609" y="8238"/>
                  </a:lnTo>
                  <a:lnTo>
                    <a:pt x="3632" y="7768"/>
                  </a:lnTo>
                  <a:lnTo>
                    <a:pt x="3656" y="7298"/>
                  </a:lnTo>
                  <a:lnTo>
                    <a:pt x="3644" y="6816"/>
                  </a:lnTo>
                  <a:lnTo>
                    <a:pt x="3609" y="6346"/>
                  </a:lnTo>
                  <a:lnTo>
                    <a:pt x="3550" y="5876"/>
                  </a:lnTo>
                  <a:lnTo>
                    <a:pt x="3468" y="5406"/>
                  </a:lnTo>
                  <a:lnTo>
                    <a:pt x="3362" y="4936"/>
                  </a:lnTo>
                  <a:lnTo>
                    <a:pt x="3233" y="4478"/>
                  </a:lnTo>
                  <a:lnTo>
                    <a:pt x="3092" y="4031"/>
                  </a:lnTo>
                  <a:lnTo>
                    <a:pt x="2915" y="3585"/>
                  </a:lnTo>
                  <a:lnTo>
                    <a:pt x="2716" y="3150"/>
                  </a:lnTo>
                  <a:lnTo>
                    <a:pt x="2504" y="2738"/>
                  </a:lnTo>
                  <a:lnTo>
                    <a:pt x="2257" y="2327"/>
                  </a:lnTo>
                  <a:lnTo>
                    <a:pt x="1999" y="1939"/>
                  </a:lnTo>
                  <a:lnTo>
                    <a:pt x="1717" y="1563"/>
                  </a:lnTo>
                  <a:lnTo>
                    <a:pt x="1576" y="1375"/>
                  </a:lnTo>
                  <a:lnTo>
                    <a:pt x="1423" y="1199"/>
                  </a:lnTo>
                  <a:lnTo>
                    <a:pt x="1094" y="870"/>
                  </a:lnTo>
                  <a:lnTo>
                    <a:pt x="929" y="705"/>
                  </a:lnTo>
                  <a:lnTo>
                    <a:pt x="753" y="553"/>
                  </a:lnTo>
                  <a:lnTo>
                    <a:pt x="577" y="400"/>
                  </a:lnTo>
                  <a:lnTo>
                    <a:pt x="389" y="259"/>
                  </a:lnTo>
                  <a:lnTo>
                    <a:pt x="201" y="1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504262" y="3559403"/>
              <a:ext cx="724914" cy="354093"/>
            </a:xfrm>
            <a:custGeom>
              <a:avLst/>
              <a:gdLst/>
              <a:ahLst/>
              <a:cxnLst/>
              <a:rect l="l" t="t" r="r" b="b"/>
              <a:pathLst>
                <a:path w="21365" h="10436" extrusionOk="0">
                  <a:moveTo>
                    <a:pt x="17921" y="0"/>
                  </a:moveTo>
                  <a:lnTo>
                    <a:pt x="17475" y="24"/>
                  </a:lnTo>
                  <a:lnTo>
                    <a:pt x="16217" y="106"/>
                  </a:lnTo>
                  <a:lnTo>
                    <a:pt x="14548" y="212"/>
                  </a:lnTo>
                  <a:lnTo>
                    <a:pt x="13714" y="259"/>
                  </a:lnTo>
                  <a:lnTo>
                    <a:pt x="12880" y="329"/>
                  </a:lnTo>
                  <a:lnTo>
                    <a:pt x="11235" y="459"/>
                  </a:lnTo>
                  <a:lnTo>
                    <a:pt x="9954" y="553"/>
                  </a:lnTo>
                  <a:lnTo>
                    <a:pt x="9401" y="576"/>
                  </a:lnTo>
                  <a:lnTo>
                    <a:pt x="8908" y="588"/>
                  </a:lnTo>
                  <a:lnTo>
                    <a:pt x="8450" y="588"/>
                  </a:lnTo>
                  <a:lnTo>
                    <a:pt x="8015" y="576"/>
                  </a:lnTo>
                  <a:lnTo>
                    <a:pt x="6534" y="494"/>
                  </a:lnTo>
                  <a:lnTo>
                    <a:pt x="5359" y="423"/>
                  </a:lnTo>
                  <a:lnTo>
                    <a:pt x="4466" y="365"/>
                  </a:lnTo>
                  <a:lnTo>
                    <a:pt x="3808" y="318"/>
                  </a:lnTo>
                  <a:lnTo>
                    <a:pt x="3067" y="247"/>
                  </a:lnTo>
                  <a:lnTo>
                    <a:pt x="2879" y="224"/>
                  </a:lnTo>
                  <a:lnTo>
                    <a:pt x="2668" y="188"/>
                  </a:lnTo>
                  <a:lnTo>
                    <a:pt x="2421" y="153"/>
                  </a:lnTo>
                  <a:lnTo>
                    <a:pt x="2151" y="130"/>
                  </a:lnTo>
                  <a:lnTo>
                    <a:pt x="2010" y="130"/>
                  </a:lnTo>
                  <a:lnTo>
                    <a:pt x="1869" y="141"/>
                  </a:lnTo>
                  <a:lnTo>
                    <a:pt x="1728" y="165"/>
                  </a:lnTo>
                  <a:lnTo>
                    <a:pt x="1587" y="188"/>
                  </a:lnTo>
                  <a:lnTo>
                    <a:pt x="1434" y="235"/>
                  </a:lnTo>
                  <a:lnTo>
                    <a:pt x="1293" y="294"/>
                  </a:lnTo>
                  <a:lnTo>
                    <a:pt x="1152" y="365"/>
                  </a:lnTo>
                  <a:lnTo>
                    <a:pt x="1011" y="447"/>
                  </a:lnTo>
                  <a:lnTo>
                    <a:pt x="870" y="553"/>
                  </a:lnTo>
                  <a:lnTo>
                    <a:pt x="741" y="682"/>
                  </a:lnTo>
                  <a:lnTo>
                    <a:pt x="647" y="776"/>
                  </a:lnTo>
                  <a:lnTo>
                    <a:pt x="564" y="882"/>
                  </a:lnTo>
                  <a:lnTo>
                    <a:pt x="412" y="1105"/>
                  </a:lnTo>
                  <a:lnTo>
                    <a:pt x="271" y="1352"/>
                  </a:lnTo>
                  <a:lnTo>
                    <a:pt x="153" y="1598"/>
                  </a:lnTo>
                  <a:lnTo>
                    <a:pt x="106" y="1739"/>
                  </a:lnTo>
                  <a:lnTo>
                    <a:pt x="71" y="1869"/>
                  </a:lnTo>
                  <a:lnTo>
                    <a:pt x="36" y="1998"/>
                  </a:lnTo>
                  <a:lnTo>
                    <a:pt x="12" y="2116"/>
                  </a:lnTo>
                  <a:lnTo>
                    <a:pt x="0" y="2245"/>
                  </a:lnTo>
                  <a:lnTo>
                    <a:pt x="0" y="2362"/>
                  </a:lnTo>
                  <a:lnTo>
                    <a:pt x="12" y="2480"/>
                  </a:lnTo>
                  <a:lnTo>
                    <a:pt x="24" y="2586"/>
                  </a:lnTo>
                  <a:lnTo>
                    <a:pt x="59" y="2703"/>
                  </a:lnTo>
                  <a:lnTo>
                    <a:pt x="118" y="2809"/>
                  </a:lnTo>
                  <a:lnTo>
                    <a:pt x="177" y="2891"/>
                  </a:lnTo>
                  <a:lnTo>
                    <a:pt x="259" y="2973"/>
                  </a:lnTo>
                  <a:lnTo>
                    <a:pt x="353" y="3032"/>
                  </a:lnTo>
                  <a:lnTo>
                    <a:pt x="459" y="3091"/>
                  </a:lnTo>
                  <a:lnTo>
                    <a:pt x="576" y="3138"/>
                  </a:lnTo>
                  <a:lnTo>
                    <a:pt x="705" y="3173"/>
                  </a:lnTo>
                  <a:lnTo>
                    <a:pt x="846" y="3197"/>
                  </a:lnTo>
                  <a:lnTo>
                    <a:pt x="987" y="3232"/>
                  </a:lnTo>
                  <a:lnTo>
                    <a:pt x="1328" y="3267"/>
                  </a:lnTo>
                  <a:lnTo>
                    <a:pt x="2092" y="3326"/>
                  </a:lnTo>
                  <a:lnTo>
                    <a:pt x="2492" y="3373"/>
                  </a:lnTo>
                  <a:lnTo>
                    <a:pt x="2903" y="3432"/>
                  </a:lnTo>
                  <a:lnTo>
                    <a:pt x="3302" y="3490"/>
                  </a:lnTo>
                  <a:lnTo>
                    <a:pt x="3690" y="3561"/>
                  </a:lnTo>
                  <a:lnTo>
                    <a:pt x="4489" y="3725"/>
                  </a:lnTo>
                  <a:lnTo>
                    <a:pt x="5277" y="3913"/>
                  </a:lnTo>
                  <a:lnTo>
                    <a:pt x="6840" y="4290"/>
                  </a:lnTo>
                  <a:lnTo>
                    <a:pt x="7627" y="4466"/>
                  </a:lnTo>
                  <a:lnTo>
                    <a:pt x="8027" y="4548"/>
                  </a:lnTo>
                  <a:lnTo>
                    <a:pt x="8426" y="4630"/>
                  </a:lnTo>
                  <a:lnTo>
                    <a:pt x="10342" y="4971"/>
                  </a:lnTo>
                  <a:lnTo>
                    <a:pt x="10330" y="5136"/>
                  </a:lnTo>
                  <a:lnTo>
                    <a:pt x="10283" y="5335"/>
                  </a:lnTo>
                  <a:lnTo>
                    <a:pt x="10224" y="5559"/>
                  </a:lnTo>
                  <a:lnTo>
                    <a:pt x="10177" y="5676"/>
                  </a:lnTo>
                  <a:lnTo>
                    <a:pt x="10118" y="5794"/>
                  </a:lnTo>
                  <a:lnTo>
                    <a:pt x="10048" y="5911"/>
                  </a:lnTo>
                  <a:lnTo>
                    <a:pt x="9977" y="6017"/>
                  </a:lnTo>
                  <a:lnTo>
                    <a:pt x="9895" y="6111"/>
                  </a:lnTo>
                  <a:lnTo>
                    <a:pt x="9801" y="6205"/>
                  </a:lnTo>
                  <a:lnTo>
                    <a:pt x="9695" y="6287"/>
                  </a:lnTo>
                  <a:lnTo>
                    <a:pt x="9578" y="6358"/>
                  </a:lnTo>
                  <a:lnTo>
                    <a:pt x="9460" y="6440"/>
                  </a:lnTo>
                  <a:lnTo>
                    <a:pt x="9319" y="6499"/>
                  </a:lnTo>
                  <a:lnTo>
                    <a:pt x="9002" y="6640"/>
                  </a:lnTo>
                  <a:lnTo>
                    <a:pt x="8626" y="6781"/>
                  </a:lnTo>
                  <a:lnTo>
                    <a:pt x="7674" y="7133"/>
                  </a:lnTo>
                  <a:lnTo>
                    <a:pt x="7204" y="7321"/>
                  </a:lnTo>
                  <a:lnTo>
                    <a:pt x="6828" y="7486"/>
                  </a:lnTo>
                  <a:lnTo>
                    <a:pt x="6534" y="7627"/>
                  </a:lnTo>
                  <a:lnTo>
                    <a:pt x="6299" y="7756"/>
                  </a:lnTo>
                  <a:lnTo>
                    <a:pt x="6135" y="7874"/>
                  </a:lnTo>
                  <a:lnTo>
                    <a:pt x="6017" y="7979"/>
                  </a:lnTo>
                  <a:lnTo>
                    <a:pt x="5935" y="8097"/>
                  </a:lnTo>
                  <a:lnTo>
                    <a:pt x="5864" y="8214"/>
                  </a:lnTo>
                  <a:lnTo>
                    <a:pt x="5817" y="8320"/>
                  </a:lnTo>
                  <a:lnTo>
                    <a:pt x="5782" y="8414"/>
                  </a:lnTo>
                  <a:lnTo>
                    <a:pt x="5723" y="8638"/>
                  </a:lnTo>
                  <a:lnTo>
                    <a:pt x="5700" y="8873"/>
                  </a:lnTo>
                  <a:lnTo>
                    <a:pt x="5688" y="9108"/>
                  </a:lnTo>
                  <a:lnTo>
                    <a:pt x="5700" y="9343"/>
                  </a:lnTo>
                  <a:lnTo>
                    <a:pt x="5747" y="9566"/>
                  </a:lnTo>
                  <a:lnTo>
                    <a:pt x="5806" y="9777"/>
                  </a:lnTo>
                  <a:lnTo>
                    <a:pt x="5841" y="9883"/>
                  </a:lnTo>
                  <a:lnTo>
                    <a:pt x="5888" y="9977"/>
                  </a:lnTo>
                  <a:lnTo>
                    <a:pt x="5935" y="10059"/>
                  </a:lnTo>
                  <a:lnTo>
                    <a:pt x="5994" y="10130"/>
                  </a:lnTo>
                  <a:lnTo>
                    <a:pt x="6052" y="10200"/>
                  </a:lnTo>
                  <a:lnTo>
                    <a:pt x="6111" y="10247"/>
                  </a:lnTo>
                  <a:lnTo>
                    <a:pt x="6182" y="10294"/>
                  </a:lnTo>
                  <a:lnTo>
                    <a:pt x="6252" y="10341"/>
                  </a:lnTo>
                  <a:lnTo>
                    <a:pt x="6334" y="10365"/>
                  </a:lnTo>
                  <a:lnTo>
                    <a:pt x="6417" y="10400"/>
                  </a:lnTo>
                  <a:lnTo>
                    <a:pt x="6499" y="10412"/>
                  </a:lnTo>
                  <a:lnTo>
                    <a:pt x="6593" y="10424"/>
                  </a:lnTo>
                  <a:lnTo>
                    <a:pt x="6793" y="10435"/>
                  </a:lnTo>
                  <a:lnTo>
                    <a:pt x="7028" y="10424"/>
                  </a:lnTo>
                  <a:lnTo>
                    <a:pt x="7274" y="10400"/>
                  </a:lnTo>
                  <a:lnTo>
                    <a:pt x="7838" y="10306"/>
                  </a:lnTo>
                  <a:lnTo>
                    <a:pt x="8520" y="10200"/>
                  </a:lnTo>
                  <a:lnTo>
                    <a:pt x="8896" y="10142"/>
                  </a:lnTo>
                  <a:lnTo>
                    <a:pt x="9307" y="10095"/>
                  </a:lnTo>
                  <a:lnTo>
                    <a:pt x="9754" y="10048"/>
                  </a:lnTo>
                  <a:lnTo>
                    <a:pt x="10224" y="10024"/>
                  </a:lnTo>
                  <a:lnTo>
                    <a:pt x="10577" y="10012"/>
                  </a:lnTo>
                  <a:lnTo>
                    <a:pt x="11141" y="10012"/>
                  </a:lnTo>
                  <a:lnTo>
                    <a:pt x="11387" y="10036"/>
                  </a:lnTo>
                  <a:lnTo>
                    <a:pt x="11787" y="10071"/>
                  </a:lnTo>
                  <a:lnTo>
                    <a:pt x="12128" y="10118"/>
                  </a:lnTo>
                  <a:lnTo>
                    <a:pt x="12457" y="10165"/>
                  </a:lnTo>
                  <a:lnTo>
                    <a:pt x="12633" y="10177"/>
                  </a:lnTo>
                  <a:lnTo>
                    <a:pt x="12821" y="10189"/>
                  </a:lnTo>
                  <a:lnTo>
                    <a:pt x="13021" y="10189"/>
                  </a:lnTo>
                  <a:lnTo>
                    <a:pt x="13244" y="10177"/>
                  </a:lnTo>
                  <a:lnTo>
                    <a:pt x="13503" y="10153"/>
                  </a:lnTo>
                  <a:lnTo>
                    <a:pt x="13796" y="10118"/>
                  </a:lnTo>
                  <a:lnTo>
                    <a:pt x="14090" y="10071"/>
                  </a:lnTo>
                  <a:lnTo>
                    <a:pt x="14372" y="10024"/>
                  </a:lnTo>
                  <a:lnTo>
                    <a:pt x="14643" y="9965"/>
                  </a:lnTo>
                  <a:lnTo>
                    <a:pt x="14913" y="9907"/>
                  </a:lnTo>
                  <a:lnTo>
                    <a:pt x="15406" y="9766"/>
                  </a:lnTo>
                  <a:lnTo>
                    <a:pt x="15888" y="9601"/>
                  </a:lnTo>
                  <a:lnTo>
                    <a:pt x="16323" y="9437"/>
                  </a:lnTo>
                  <a:lnTo>
                    <a:pt x="16734" y="9272"/>
                  </a:lnTo>
                  <a:lnTo>
                    <a:pt x="17110" y="9096"/>
                  </a:lnTo>
                  <a:lnTo>
                    <a:pt x="17463" y="8931"/>
                  </a:lnTo>
                  <a:lnTo>
                    <a:pt x="18168" y="8602"/>
                  </a:lnTo>
                  <a:lnTo>
                    <a:pt x="18791" y="8285"/>
                  </a:lnTo>
                  <a:lnTo>
                    <a:pt x="19073" y="8144"/>
                  </a:lnTo>
                  <a:lnTo>
                    <a:pt x="19331" y="7991"/>
                  </a:lnTo>
                  <a:lnTo>
                    <a:pt x="19578" y="7850"/>
                  </a:lnTo>
                  <a:lnTo>
                    <a:pt x="19801" y="7709"/>
                  </a:lnTo>
                  <a:lnTo>
                    <a:pt x="20013" y="7556"/>
                  </a:lnTo>
                  <a:lnTo>
                    <a:pt x="20201" y="7392"/>
                  </a:lnTo>
                  <a:lnTo>
                    <a:pt x="20377" y="7227"/>
                  </a:lnTo>
                  <a:lnTo>
                    <a:pt x="20530" y="7063"/>
                  </a:lnTo>
                  <a:lnTo>
                    <a:pt x="20671" y="6875"/>
                  </a:lnTo>
                  <a:lnTo>
                    <a:pt x="20812" y="6675"/>
                  </a:lnTo>
                  <a:lnTo>
                    <a:pt x="20929" y="6464"/>
                  </a:lnTo>
                  <a:lnTo>
                    <a:pt x="21035" y="6240"/>
                  </a:lnTo>
                  <a:lnTo>
                    <a:pt x="21117" y="6005"/>
                  </a:lnTo>
                  <a:lnTo>
                    <a:pt x="21200" y="5770"/>
                  </a:lnTo>
                  <a:lnTo>
                    <a:pt x="21247" y="5547"/>
                  </a:lnTo>
                  <a:lnTo>
                    <a:pt x="21294" y="5324"/>
                  </a:lnTo>
                  <a:lnTo>
                    <a:pt x="21329" y="5100"/>
                  </a:lnTo>
                  <a:lnTo>
                    <a:pt x="21353" y="4889"/>
                  </a:lnTo>
                  <a:lnTo>
                    <a:pt x="21353" y="4677"/>
                  </a:lnTo>
                  <a:lnTo>
                    <a:pt x="21364" y="4466"/>
                  </a:lnTo>
                  <a:lnTo>
                    <a:pt x="21341" y="4090"/>
                  </a:lnTo>
                  <a:lnTo>
                    <a:pt x="21306" y="3749"/>
                  </a:lnTo>
                  <a:lnTo>
                    <a:pt x="21270" y="3455"/>
                  </a:lnTo>
                  <a:lnTo>
                    <a:pt x="21223" y="3220"/>
                  </a:lnTo>
                  <a:lnTo>
                    <a:pt x="21188" y="3032"/>
                  </a:lnTo>
                  <a:lnTo>
                    <a:pt x="21141" y="2844"/>
                  </a:lnTo>
                  <a:lnTo>
                    <a:pt x="21035" y="2492"/>
                  </a:lnTo>
                  <a:lnTo>
                    <a:pt x="20918" y="2174"/>
                  </a:lnTo>
                  <a:lnTo>
                    <a:pt x="20777" y="1881"/>
                  </a:lnTo>
                  <a:lnTo>
                    <a:pt x="20636" y="1610"/>
                  </a:lnTo>
                  <a:lnTo>
                    <a:pt x="20471" y="1375"/>
                  </a:lnTo>
                  <a:lnTo>
                    <a:pt x="20318" y="1152"/>
                  </a:lnTo>
                  <a:lnTo>
                    <a:pt x="20154" y="964"/>
                  </a:lnTo>
                  <a:lnTo>
                    <a:pt x="19989" y="799"/>
                  </a:lnTo>
                  <a:lnTo>
                    <a:pt x="19837" y="658"/>
                  </a:lnTo>
                  <a:lnTo>
                    <a:pt x="19696" y="541"/>
                  </a:lnTo>
                  <a:lnTo>
                    <a:pt x="19566" y="435"/>
                  </a:lnTo>
                  <a:lnTo>
                    <a:pt x="19343" y="294"/>
                  </a:lnTo>
                  <a:lnTo>
                    <a:pt x="19214" y="224"/>
                  </a:lnTo>
                  <a:lnTo>
                    <a:pt x="19002" y="130"/>
                  </a:lnTo>
                  <a:lnTo>
                    <a:pt x="18908" y="94"/>
                  </a:lnTo>
                  <a:lnTo>
                    <a:pt x="18791" y="59"/>
                  </a:lnTo>
                  <a:lnTo>
                    <a:pt x="18685" y="36"/>
                  </a:lnTo>
                  <a:lnTo>
                    <a:pt x="18556" y="24"/>
                  </a:lnTo>
                  <a:lnTo>
                    <a:pt x="18274" y="0"/>
                  </a:lnTo>
                  <a:close/>
                </a:path>
              </a:pathLst>
            </a:custGeom>
            <a:solidFill>
              <a:srgbClr val="FFA6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540126" y="3616406"/>
              <a:ext cx="343745" cy="249250"/>
            </a:xfrm>
            <a:custGeom>
              <a:avLst/>
              <a:gdLst/>
              <a:ahLst/>
              <a:cxnLst/>
              <a:rect l="l" t="t" r="r" b="b"/>
              <a:pathLst>
                <a:path w="10131" h="7346" extrusionOk="0">
                  <a:moveTo>
                    <a:pt x="10060" y="1"/>
                  </a:moveTo>
                  <a:lnTo>
                    <a:pt x="9484" y="154"/>
                  </a:lnTo>
                  <a:lnTo>
                    <a:pt x="8944" y="271"/>
                  </a:lnTo>
                  <a:lnTo>
                    <a:pt x="8438" y="377"/>
                  </a:lnTo>
                  <a:lnTo>
                    <a:pt x="7957" y="459"/>
                  </a:lnTo>
                  <a:lnTo>
                    <a:pt x="7498" y="530"/>
                  </a:lnTo>
                  <a:lnTo>
                    <a:pt x="7087" y="577"/>
                  </a:lnTo>
                  <a:lnTo>
                    <a:pt x="6699" y="624"/>
                  </a:lnTo>
                  <a:lnTo>
                    <a:pt x="6358" y="659"/>
                  </a:lnTo>
                  <a:lnTo>
                    <a:pt x="5818" y="694"/>
                  </a:lnTo>
                  <a:lnTo>
                    <a:pt x="5360" y="706"/>
                  </a:lnTo>
                  <a:lnTo>
                    <a:pt x="4960" y="729"/>
                  </a:lnTo>
                  <a:lnTo>
                    <a:pt x="4607" y="765"/>
                  </a:lnTo>
                  <a:lnTo>
                    <a:pt x="4443" y="788"/>
                  </a:lnTo>
                  <a:lnTo>
                    <a:pt x="4290" y="812"/>
                  </a:lnTo>
                  <a:lnTo>
                    <a:pt x="4137" y="859"/>
                  </a:lnTo>
                  <a:lnTo>
                    <a:pt x="3985" y="906"/>
                  </a:lnTo>
                  <a:lnTo>
                    <a:pt x="3832" y="964"/>
                  </a:lnTo>
                  <a:lnTo>
                    <a:pt x="3679" y="1047"/>
                  </a:lnTo>
                  <a:lnTo>
                    <a:pt x="3515" y="1129"/>
                  </a:lnTo>
                  <a:lnTo>
                    <a:pt x="3362" y="1235"/>
                  </a:lnTo>
                  <a:lnTo>
                    <a:pt x="3244" y="1317"/>
                  </a:lnTo>
                  <a:lnTo>
                    <a:pt x="3139" y="1399"/>
                  </a:lnTo>
                  <a:lnTo>
                    <a:pt x="2915" y="1611"/>
                  </a:lnTo>
                  <a:lnTo>
                    <a:pt x="2680" y="1857"/>
                  </a:lnTo>
                  <a:lnTo>
                    <a:pt x="2445" y="2151"/>
                  </a:lnTo>
                  <a:lnTo>
                    <a:pt x="2175" y="2492"/>
                  </a:lnTo>
                  <a:lnTo>
                    <a:pt x="1881" y="2892"/>
                  </a:lnTo>
                  <a:lnTo>
                    <a:pt x="1188" y="3879"/>
                  </a:lnTo>
                  <a:lnTo>
                    <a:pt x="824" y="4407"/>
                  </a:lnTo>
                  <a:lnTo>
                    <a:pt x="542" y="4842"/>
                  </a:lnTo>
                  <a:lnTo>
                    <a:pt x="330" y="5207"/>
                  </a:lnTo>
                  <a:lnTo>
                    <a:pt x="177" y="5524"/>
                  </a:lnTo>
                  <a:lnTo>
                    <a:pt x="118" y="5653"/>
                  </a:lnTo>
                  <a:lnTo>
                    <a:pt x="83" y="5782"/>
                  </a:lnTo>
                  <a:lnTo>
                    <a:pt x="48" y="5888"/>
                  </a:lnTo>
                  <a:lnTo>
                    <a:pt x="24" y="5994"/>
                  </a:lnTo>
                  <a:lnTo>
                    <a:pt x="1" y="6100"/>
                  </a:lnTo>
                  <a:lnTo>
                    <a:pt x="1" y="6194"/>
                  </a:lnTo>
                  <a:lnTo>
                    <a:pt x="1" y="6358"/>
                  </a:lnTo>
                  <a:lnTo>
                    <a:pt x="24" y="6511"/>
                  </a:lnTo>
                  <a:lnTo>
                    <a:pt x="60" y="6664"/>
                  </a:lnTo>
                  <a:lnTo>
                    <a:pt x="118" y="6817"/>
                  </a:lnTo>
                  <a:lnTo>
                    <a:pt x="177" y="6946"/>
                  </a:lnTo>
                  <a:lnTo>
                    <a:pt x="259" y="7063"/>
                  </a:lnTo>
                  <a:lnTo>
                    <a:pt x="354" y="7157"/>
                  </a:lnTo>
                  <a:lnTo>
                    <a:pt x="459" y="7240"/>
                  </a:lnTo>
                  <a:lnTo>
                    <a:pt x="565" y="7298"/>
                  </a:lnTo>
                  <a:lnTo>
                    <a:pt x="624" y="7322"/>
                  </a:lnTo>
                  <a:lnTo>
                    <a:pt x="694" y="7334"/>
                  </a:lnTo>
                  <a:lnTo>
                    <a:pt x="765" y="7345"/>
                  </a:lnTo>
                  <a:lnTo>
                    <a:pt x="835" y="7345"/>
                  </a:lnTo>
                  <a:lnTo>
                    <a:pt x="918" y="7334"/>
                  </a:lnTo>
                  <a:lnTo>
                    <a:pt x="1000" y="7310"/>
                  </a:lnTo>
                  <a:lnTo>
                    <a:pt x="1082" y="7275"/>
                  </a:lnTo>
                  <a:lnTo>
                    <a:pt x="1176" y="7228"/>
                  </a:lnTo>
                  <a:lnTo>
                    <a:pt x="1388" y="7110"/>
                  </a:lnTo>
                  <a:lnTo>
                    <a:pt x="1623" y="6946"/>
                  </a:lnTo>
                  <a:lnTo>
                    <a:pt x="1905" y="6723"/>
                  </a:lnTo>
                  <a:lnTo>
                    <a:pt x="2222" y="6440"/>
                  </a:lnTo>
                  <a:lnTo>
                    <a:pt x="2457" y="6217"/>
                  </a:lnTo>
                  <a:lnTo>
                    <a:pt x="2727" y="5959"/>
                  </a:lnTo>
                  <a:lnTo>
                    <a:pt x="3009" y="5665"/>
                  </a:lnTo>
                  <a:lnTo>
                    <a:pt x="3315" y="5348"/>
                  </a:lnTo>
                  <a:lnTo>
                    <a:pt x="3632" y="4983"/>
                  </a:lnTo>
                  <a:lnTo>
                    <a:pt x="3961" y="4584"/>
                  </a:lnTo>
                  <a:lnTo>
                    <a:pt x="4290" y="4161"/>
                  </a:lnTo>
                  <a:lnTo>
                    <a:pt x="4643" y="3691"/>
                  </a:lnTo>
                  <a:lnTo>
                    <a:pt x="10131" y="2304"/>
                  </a:lnTo>
                  <a:lnTo>
                    <a:pt x="10060" y="1"/>
                  </a:lnTo>
                  <a:close/>
                </a:path>
              </a:pathLst>
            </a:custGeom>
            <a:solidFill>
              <a:srgbClr val="FFA6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540126" y="3616406"/>
              <a:ext cx="343745" cy="249250"/>
            </a:xfrm>
            <a:custGeom>
              <a:avLst/>
              <a:gdLst/>
              <a:ahLst/>
              <a:cxnLst/>
              <a:rect l="l" t="t" r="r" b="b"/>
              <a:pathLst>
                <a:path w="10131" h="7346" fill="none" extrusionOk="0">
                  <a:moveTo>
                    <a:pt x="10131" y="2304"/>
                  </a:moveTo>
                  <a:lnTo>
                    <a:pt x="10131" y="2304"/>
                  </a:lnTo>
                  <a:lnTo>
                    <a:pt x="4643" y="3691"/>
                  </a:lnTo>
                  <a:lnTo>
                    <a:pt x="4643" y="3691"/>
                  </a:lnTo>
                  <a:lnTo>
                    <a:pt x="4290" y="4161"/>
                  </a:lnTo>
                  <a:lnTo>
                    <a:pt x="3961" y="4584"/>
                  </a:lnTo>
                  <a:lnTo>
                    <a:pt x="3632" y="4983"/>
                  </a:lnTo>
                  <a:lnTo>
                    <a:pt x="3315" y="5348"/>
                  </a:lnTo>
                  <a:lnTo>
                    <a:pt x="3009" y="5665"/>
                  </a:lnTo>
                  <a:lnTo>
                    <a:pt x="2727" y="5959"/>
                  </a:lnTo>
                  <a:lnTo>
                    <a:pt x="2457" y="6217"/>
                  </a:lnTo>
                  <a:lnTo>
                    <a:pt x="2222" y="6440"/>
                  </a:lnTo>
                  <a:lnTo>
                    <a:pt x="2222" y="6440"/>
                  </a:lnTo>
                  <a:lnTo>
                    <a:pt x="1905" y="6723"/>
                  </a:lnTo>
                  <a:lnTo>
                    <a:pt x="1623" y="6946"/>
                  </a:lnTo>
                  <a:lnTo>
                    <a:pt x="1388" y="7110"/>
                  </a:lnTo>
                  <a:lnTo>
                    <a:pt x="1176" y="7228"/>
                  </a:lnTo>
                  <a:lnTo>
                    <a:pt x="1082" y="7275"/>
                  </a:lnTo>
                  <a:lnTo>
                    <a:pt x="1000" y="7310"/>
                  </a:lnTo>
                  <a:lnTo>
                    <a:pt x="918" y="7334"/>
                  </a:lnTo>
                  <a:lnTo>
                    <a:pt x="835" y="7345"/>
                  </a:lnTo>
                  <a:lnTo>
                    <a:pt x="765" y="7345"/>
                  </a:lnTo>
                  <a:lnTo>
                    <a:pt x="694" y="7334"/>
                  </a:lnTo>
                  <a:lnTo>
                    <a:pt x="624" y="7322"/>
                  </a:lnTo>
                  <a:lnTo>
                    <a:pt x="565" y="7298"/>
                  </a:lnTo>
                  <a:lnTo>
                    <a:pt x="565" y="7298"/>
                  </a:lnTo>
                  <a:lnTo>
                    <a:pt x="459" y="7240"/>
                  </a:lnTo>
                  <a:lnTo>
                    <a:pt x="354" y="7157"/>
                  </a:lnTo>
                  <a:lnTo>
                    <a:pt x="259" y="7063"/>
                  </a:lnTo>
                  <a:lnTo>
                    <a:pt x="177" y="6946"/>
                  </a:lnTo>
                  <a:lnTo>
                    <a:pt x="118" y="6817"/>
                  </a:lnTo>
                  <a:lnTo>
                    <a:pt x="60" y="6664"/>
                  </a:lnTo>
                  <a:lnTo>
                    <a:pt x="24" y="6511"/>
                  </a:lnTo>
                  <a:lnTo>
                    <a:pt x="1" y="6358"/>
                  </a:lnTo>
                  <a:lnTo>
                    <a:pt x="1" y="6358"/>
                  </a:lnTo>
                  <a:lnTo>
                    <a:pt x="1" y="6194"/>
                  </a:lnTo>
                  <a:lnTo>
                    <a:pt x="1" y="6100"/>
                  </a:lnTo>
                  <a:lnTo>
                    <a:pt x="24" y="5994"/>
                  </a:lnTo>
                  <a:lnTo>
                    <a:pt x="48" y="5888"/>
                  </a:lnTo>
                  <a:lnTo>
                    <a:pt x="83" y="5782"/>
                  </a:lnTo>
                  <a:lnTo>
                    <a:pt x="118" y="5653"/>
                  </a:lnTo>
                  <a:lnTo>
                    <a:pt x="177" y="5524"/>
                  </a:lnTo>
                  <a:lnTo>
                    <a:pt x="330" y="5207"/>
                  </a:lnTo>
                  <a:lnTo>
                    <a:pt x="542" y="4842"/>
                  </a:lnTo>
                  <a:lnTo>
                    <a:pt x="824" y="4407"/>
                  </a:lnTo>
                  <a:lnTo>
                    <a:pt x="1188" y="3879"/>
                  </a:lnTo>
                  <a:lnTo>
                    <a:pt x="1188" y="3879"/>
                  </a:lnTo>
                  <a:lnTo>
                    <a:pt x="1881" y="2892"/>
                  </a:lnTo>
                  <a:lnTo>
                    <a:pt x="2175" y="2492"/>
                  </a:lnTo>
                  <a:lnTo>
                    <a:pt x="2445" y="2151"/>
                  </a:lnTo>
                  <a:lnTo>
                    <a:pt x="2680" y="1857"/>
                  </a:lnTo>
                  <a:lnTo>
                    <a:pt x="2915" y="1611"/>
                  </a:lnTo>
                  <a:lnTo>
                    <a:pt x="3139" y="1399"/>
                  </a:lnTo>
                  <a:lnTo>
                    <a:pt x="3244" y="1317"/>
                  </a:lnTo>
                  <a:lnTo>
                    <a:pt x="3362" y="1235"/>
                  </a:lnTo>
                  <a:lnTo>
                    <a:pt x="3362" y="1235"/>
                  </a:lnTo>
                  <a:lnTo>
                    <a:pt x="3515" y="1129"/>
                  </a:lnTo>
                  <a:lnTo>
                    <a:pt x="3679" y="1047"/>
                  </a:lnTo>
                  <a:lnTo>
                    <a:pt x="3832" y="964"/>
                  </a:lnTo>
                  <a:lnTo>
                    <a:pt x="3985" y="906"/>
                  </a:lnTo>
                  <a:lnTo>
                    <a:pt x="4137" y="859"/>
                  </a:lnTo>
                  <a:lnTo>
                    <a:pt x="4290" y="812"/>
                  </a:lnTo>
                  <a:lnTo>
                    <a:pt x="4443" y="788"/>
                  </a:lnTo>
                  <a:lnTo>
                    <a:pt x="4607" y="765"/>
                  </a:lnTo>
                  <a:lnTo>
                    <a:pt x="4960" y="729"/>
                  </a:lnTo>
                  <a:lnTo>
                    <a:pt x="5360" y="706"/>
                  </a:lnTo>
                  <a:lnTo>
                    <a:pt x="5818" y="694"/>
                  </a:lnTo>
                  <a:lnTo>
                    <a:pt x="6358" y="659"/>
                  </a:lnTo>
                  <a:lnTo>
                    <a:pt x="6358" y="659"/>
                  </a:lnTo>
                  <a:lnTo>
                    <a:pt x="6699" y="624"/>
                  </a:lnTo>
                  <a:lnTo>
                    <a:pt x="7087" y="577"/>
                  </a:lnTo>
                  <a:lnTo>
                    <a:pt x="7498" y="530"/>
                  </a:lnTo>
                  <a:lnTo>
                    <a:pt x="7957" y="459"/>
                  </a:lnTo>
                  <a:lnTo>
                    <a:pt x="8438" y="377"/>
                  </a:lnTo>
                  <a:lnTo>
                    <a:pt x="8944" y="271"/>
                  </a:lnTo>
                  <a:lnTo>
                    <a:pt x="9484" y="154"/>
                  </a:lnTo>
                  <a:lnTo>
                    <a:pt x="100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1978378" y="2663060"/>
              <a:ext cx="1337724" cy="1231693"/>
            </a:xfrm>
            <a:custGeom>
              <a:avLst/>
              <a:gdLst/>
              <a:ahLst/>
              <a:cxnLst/>
              <a:rect l="l" t="t" r="r" b="b"/>
              <a:pathLst>
                <a:path w="39426" h="36301" extrusionOk="0">
                  <a:moveTo>
                    <a:pt x="34149" y="0"/>
                  </a:moveTo>
                  <a:lnTo>
                    <a:pt x="33891" y="12"/>
                  </a:lnTo>
                  <a:lnTo>
                    <a:pt x="33632" y="24"/>
                  </a:lnTo>
                  <a:lnTo>
                    <a:pt x="33374" y="59"/>
                  </a:lnTo>
                  <a:lnTo>
                    <a:pt x="33127" y="94"/>
                  </a:lnTo>
                  <a:lnTo>
                    <a:pt x="32868" y="153"/>
                  </a:lnTo>
                  <a:lnTo>
                    <a:pt x="32622" y="212"/>
                  </a:lnTo>
                  <a:lnTo>
                    <a:pt x="32375" y="294"/>
                  </a:lnTo>
                  <a:lnTo>
                    <a:pt x="32140" y="376"/>
                  </a:lnTo>
                  <a:lnTo>
                    <a:pt x="31905" y="482"/>
                  </a:lnTo>
                  <a:lnTo>
                    <a:pt x="31682" y="588"/>
                  </a:lnTo>
                  <a:lnTo>
                    <a:pt x="31447" y="717"/>
                  </a:lnTo>
                  <a:lnTo>
                    <a:pt x="31235" y="846"/>
                  </a:lnTo>
                  <a:lnTo>
                    <a:pt x="31024" y="987"/>
                  </a:lnTo>
                  <a:lnTo>
                    <a:pt x="30812" y="1140"/>
                  </a:lnTo>
                  <a:lnTo>
                    <a:pt x="30624" y="1305"/>
                  </a:lnTo>
                  <a:lnTo>
                    <a:pt x="30424" y="1481"/>
                  </a:lnTo>
                  <a:lnTo>
                    <a:pt x="30248" y="1657"/>
                  </a:lnTo>
                  <a:lnTo>
                    <a:pt x="30072" y="1845"/>
                  </a:lnTo>
                  <a:lnTo>
                    <a:pt x="29907" y="2045"/>
                  </a:lnTo>
                  <a:lnTo>
                    <a:pt x="29754" y="2257"/>
                  </a:lnTo>
                  <a:lnTo>
                    <a:pt x="29602" y="2480"/>
                  </a:lnTo>
                  <a:lnTo>
                    <a:pt x="29472" y="2703"/>
                  </a:lnTo>
                  <a:lnTo>
                    <a:pt x="29343" y="2938"/>
                  </a:lnTo>
                  <a:lnTo>
                    <a:pt x="29237" y="3185"/>
                  </a:lnTo>
                  <a:lnTo>
                    <a:pt x="29132" y="3432"/>
                  </a:lnTo>
                  <a:lnTo>
                    <a:pt x="29038" y="3690"/>
                  </a:lnTo>
                  <a:lnTo>
                    <a:pt x="22128" y="25136"/>
                  </a:lnTo>
                  <a:lnTo>
                    <a:pt x="5147" y="25665"/>
                  </a:lnTo>
                  <a:lnTo>
                    <a:pt x="4877" y="25677"/>
                  </a:lnTo>
                  <a:lnTo>
                    <a:pt x="4607" y="25712"/>
                  </a:lnTo>
                  <a:lnTo>
                    <a:pt x="4336" y="25747"/>
                  </a:lnTo>
                  <a:lnTo>
                    <a:pt x="4078" y="25806"/>
                  </a:lnTo>
                  <a:lnTo>
                    <a:pt x="3819" y="25877"/>
                  </a:lnTo>
                  <a:lnTo>
                    <a:pt x="3572" y="25947"/>
                  </a:lnTo>
                  <a:lnTo>
                    <a:pt x="3326" y="26041"/>
                  </a:lnTo>
                  <a:lnTo>
                    <a:pt x="3091" y="26147"/>
                  </a:lnTo>
                  <a:lnTo>
                    <a:pt x="2856" y="26265"/>
                  </a:lnTo>
                  <a:lnTo>
                    <a:pt x="2632" y="26382"/>
                  </a:lnTo>
                  <a:lnTo>
                    <a:pt x="2409" y="26523"/>
                  </a:lnTo>
                  <a:lnTo>
                    <a:pt x="2198" y="26664"/>
                  </a:lnTo>
                  <a:lnTo>
                    <a:pt x="1998" y="26817"/>
                  </a:lnTo>
                  <a:lnTo>
                    <a:pt x="1798" y="26981"/>
                  </a:lnTo>
                  <a:lnTo>
                    <a:pt x="1610" y="27158"/>
                  </a:lnTo>
                  <a:lnTo>
                    <a:pt x="1434" y="27334"/>
                  </a:lnTo>
                  <a:lnTo>
                    <a:pt x="1269" y="27522"/>
                  </a:lnTo>
                  <a:lnTo>
                    <a:pt x="1105" y="27722"/>
                  </a:lnTo>
                  <a:lnTo>
                    <a:pt x="952" y="27933"/>
                  </a:lnTo>
                  <a:lnTo>
                    <a:pt x="811" y="28145"/>
                  </a:lnTo>
                  <a:lnTo>
                    <a:pt x="682" y="28368"/>
                  </a:lnTo>
                  <a:lnTo>
                    <a:pt x="564" y="28591"/>
                  </a:lnTo>
                  <a:lnTo>
                    <a:pt x="447" y="28826"/>
                  </a:lnTo>
                  <a:lnTo>
                    <a:pt x="353" y="29061"/>
                  </a:lnTo>
                  <a:lnTo>
                    <a:pt x="259" y="29308"/>
                  </a:lnTo>
                  <a:lnTo>
                    <a:pt x="188" y="29555"/>
                  </a:lnTo>
                  <a:lnTo>
                    <a:pt x="118" y="29813"/>
                  </a:lnTo>
                  <a:lnTo>
                    <a:pt x="71" y="30072"/>
                  </a:lnTo>
                  <a:lnTo>
                    <a:pt x="35" y="30330"/>
                  </a:lnTo>
                  <a:lnTo>
                    <a:pt x="12" y="30601"/>
                  </a:lnTo>
                  <a:lnTo>
                    <a:pt x="0" y="30871"/>
                  </a:lnTo>
                  <a:lnTo>
                    <a:pt x="0" y="31141"/>
                  </a:lnTo>
                  <a:lnTo>
                    <a:pt x="12" y="31412"/>
                  </a:lnTo>
                  <a:lnTo>
                    <a:pt x="35" y="31682"/>
                  </a:lnTo>
                  <a:lnTo>
                    <a:pt x="82" y="31940"/>
                  </a:lnTo>
                  <a:lnTo>
                    <a:pt x="129" y="32187"/>
                  </a:lnTo>
                  <a:lnTo>
                    <a:pt x="200" y="32446"/>
                  </a:lnTo>
                  <a:lnTo>
                    <a:pt x="270" y="32693"/>
                  </a:lnTo>
                  <a:lnTo>
                    <a:pt x="364" y="32928"/>
                  </a:lnTo>
                  <a:lnTo>
                    <a:pt x="458" y="33163"/>
                  </a:lnTo>
                  <a:lnTo>
                    <a:pt x="576" y="33398"/>
                  </a:lnTo>
                  <a:lnTo>
                    <a:pt x="693" y="33609"/>
                  </a:lnTo>
                  <a:lnTo>
                    <a:pt x="823" y="33832"/>
                  </a:lnTo>
                  <a:lnTo>
                    <a:pt x="964" y="34044"/>
                  </a:lnTo>
                  <a:lnTo>
                    <a:pt x="1116" y="34244"/>
                  </a:lnTo>
                  <a:lnTo>
                    <a:pt x="1269" y="34432"/>
                  </a:lnTo>
                  <a:lnTo>
                    <a:pt x="1434" y="34620"/>
                  </a:lnTo>
                  <a:lnTo>
                    <a:pt x="1610" y="34796"/>
                  </a:lnTo>
                  <a:lnTo>
                    <a:pt x="1798" y="34972"/>
                  </a:lnTo>
                  <a:lnTo>
                    <a:pt x="1986" y="35125"/>
                  </a:lnTo>
                  <a:lnTo>
                    <a:pt x="2186" y="35278"/>
                  </a:lnTo>
                  <a:lnTo>
                    <a:pt x="2397" y="35431"/>
                  </a:lnTo>
                  <a:lnTo>
                    <a:pt x="2609" y="35560"/>
                  </a:lnTo>
                  <a:lnTo>
                    <a:pt x="2832" y="35677"/>
                  </a:lnTo>
                  <a:lnTo>
                    <a:pt x="3055" y="35795"/>
                  </a:lnTo>
                  <a:lnTo>
                    <a:pt x="3290" y="35901"/>
                  </a:lnTo>
                  <a:lnTo>
                    <a:pt x="3525" y="35983"/>
                  </a:lnTo>
                  <a:lnTo>
                    <a:pt x="3760" y="36065"/>
                  </a:lnTo>
                  <a:lnTo>
                    <a:pt x="4007" y="36136"/>
                  </a:lnTo>
                  <a:lnTo>
                    <a:pt x="4266" y="36194"/>
                  </a:lnTo>
                  <a:lnTo>
                    <a:pt x="4524" y="36241"/>
                  </a:lnTo>
                  <a:lnTo>
                    <a:pt x="4783" y="36265"/>
                  </a:lnTo>
                  <a:lnTo>
                    <a:pt x="5041" y="36288"/>
                  </a:lnTo>
                  <a:lnTo>
                    <a:pt x="5312" y="36300"/>
                  </a:lnTo>
                  <a:lnTo>
                    <a:pt x="5476" y="36288"/>
                  </a:lnTo>
                  <a:lnTo>
                    <a:pt x="26205" y="35654"/>
                  </a:lnTo>
                  <a:lnTo>
                    <a:pt x="26417" y="35642"/>
                  </a:lnTo>
                  <a:lnTo>
                    <a:pt x="26629" y="35619"/>
                  </a:lnTo>
                  <a:lnTo>
                    <a:pt x="26828" y="35595"/>
                  </a:lnTo>
                  <a:lnTo>
                    <a:pt x="27040" y="35560"/>
                  </a:lnTo>
                  <a:lnTo>
                    <a:pt x="27240" y="35513"/>
                  </a:lnTo>
                  <a:lnTo>
                    <a:pt x="27439" y="35466"/>
                  </a:lnTo>
                  <a:lnTo>
                    <a:pt x="27639" y="35407"/>
                  </a:lnTo>
                  <a:lnTo>
                    <a:pt x="27827" y="35348"/>
                  </a:lnTo>
                  <a:lnTo>
                    <a:pt x="28015" y="35278"/>
                  </a:lnTo>
                  <a:lnTo>
                    <a:pt x="28203" y="35196"/>
                  </a:lnTo>
                  <a:lnTo>
                    <a:pt x="28391" y="35113"/>
                  </a:lnTo>
                  <a:lnTo>
                    <a:pt x="28567" y="35019"/>
                  </a:lnTo>
                  <a:lnTo>
                    <a:pt x="28744" y="34914"/>
                  </a:lnTo>
                  <a:lnTo>
                    <a:pt x="28908" y="34808"/>
                  </a:lnTo>
                  <a:lnTo>
                    <a:pt x="29085" y="34702"/>
                  </a:lnTo>
                  <a:lnTo>
                    <a:pt x="29237" y="34584"/>
                  </a:lnTo>
                  <a:lnTo>
                    <a:pt x="29402" y="34455"/>
                  </a:lnTo>
                  <a:lnTo>
                    <a:pt x="29555" y="34326"/>
                  </a:lnTo>
                  <a:lnTo>
                    <a:pt x="29707" y="34197"/>
                  </a:lnTo>
                  <a:lnTo>
                    <a:pt x="29848" y="34056"/>
                  </a:lnTo>
                  <a:lnTo>
                    <a:pt x="29989" y="33903"/>
                  </a:lnTo>
                  <a:lnTo>
                    <a:pt x="30119" y="33750"/>
                  </a:lnTo>
                  <a:lnTo>
                    <a:pt x="30248" y="33597"/>
                  </a:lnTo>
                  <a:lnTo>
                    <a:pt x="30365" y="33433"/>
                  </a:lnTo>
                  <a:lnTo>
                    <a:pt x="30483" y="33268"/>
                  </a:lnTo>
                  <a:lnTo>
                    <a:pt x="30589" y="33092"/>
                  </a:lnTo>
                  <a:lnTo>
                    <a:pt x="30694" y="32916"/>
                  </a:lnTo>
                  <a:lnTo>
                    <a:pt x="30788" y="32740"/>
                  </a:lnTo>
                  <a:lnTo>
                    <a:pt x="30882" y="32552"/>
                  </a:lnTo>
                  <a:lnTo>
                    <a:pt x="30965" y="32352"/>
                  </a:lnTo>
                  <a:lnTo>
                    <a:pt x="31035" y="32164"/>
                  </a:lnTo>
                  <a:lnTo>
                    <a:pt x="31106" y="31964"/>
                  </a:lnTo>
                  <a:lnTo>
                    <a:pt x="39167" y="6957"/>
                  </a:lnTo>
                  <a:lnTo>
                    <a:pt x="39238" y="6687"/>
                  </a:lnTo>
                  <a:lnTo>
                    <a:pt x="39308" y="6428"/>
                  </a:lnTo>
                  <a:lnTo>
                    <a:pt x="39355" y="6158"/>
                  </a:lnTo>
                  <a:lnTo>
                    <a:pt x="39390" y="5899"/>
                  </a:lnTo>
                  <a:lnTo>
                    <a:pt x="39414" y="5641"/>
                  </a:lnTo>
                  <a:lnTo>
                    <a:pt x="39426" y="5371"/>
                  </a:lnTo>
                  <a:lnTo>
                    <a:pt x="39414" y="5112"/>
                  </a:lnTo>
                  <a:lnTo>
                    <a:pt x="39402" y="4854"/>
                  </a:lnTo>
                  <a:lnTo>
                    <a:pt x="39367" y="4595"/>
                  </a:lnTo>
                  <a:lnTo>
                    <a:pt x="39332" y="4348"/>
                  </a:lnTo>
                  <a:lnTo>
                    <a:pt x="39273" y="4090"/>
                  </a:lnTo>
                  <a:lnTo>
                    <a:pt x="39214" y="3843"/>
                  </a:lnTo>
                  <a:lnTo>
                    <a:pt x="39132" y="3596"/>
                  </a:lnTo>
                  <a:lnTo>
                    <a:pt x="39050" y="3361"/>
                  </a:lnTo>
                  <a:lnTo>
                    <a:pt x="38944" y="3126"/>
                  </a:lnTo>
                  <a:lnTo>
                    <a:pt x="38838" y="2891"/>
                  </a:lnTo>
                  <a:lnTo>
                    <a:pt x="38709" y="2668"/>
                  </a:lnTo>
                  <a:lnTo>
                    <a:pt x="38580" y="2456"/>
                  </a:lnTo>
                  <a:lnTo>
                    <a:pt x="38439" y="2245"/>
                  </a:lnTo>
                  <a:lnTo>
                    <a:pt x="38286" y="2033"/>
                  </a:lnTo>
                  <a:lnTo>
                    <a:pt x="38121" y="1833"/>
                  </a:lnTo>
                  <a:lnTo>
                    <a:pt x="37945" y="1645"/>
                  </a:lnTo>
                  <a:lnTo>
                    <a:pt x="37769" y="1469"/>
                  </a:lnTo>
                  <a:lnTo>
                    <a:pt x="37569" y="1293"/>
                  </a:lnTo>
                  <a:lnTo>
                    <a:pt x="37369" y="1128"/>
                  </a:lnTo>
                  <a:lnTo>
                    <a:pt x="37169" y="976"/>
                  </a:lnTo>
                  <a:lnTo>
                    <a:pt x="36946" y="823"/>
                  </a:lnTo>
                  <a:lnTo>
                    <a:pt x="36723" y="694"/>
                  </a:lnTo>
                  <a:lnTo>
                    <a:pt x="36488" y="564"/>
                  </a:lnTo>
                  <a:lnTo>
                    <a:pt x="36241" y="459"/>
                  </a:lnTo>
                  <a:lnTo>
                    <a:pt x="35994" y="353"/>
                  </a:lnTo>
                  <a:lnTo>
                    <a:pt x="35736" y="259"/>
                  </a:lnTo>
                  <a:lnTo>
                    <a:pt x="35466" y="188"/>
                  </a:lnTo>
                  <a:lnTo>
                    <a:pt x="35207" y="118"/>
                  </a:lnTo>
                  <a:lnTo>
                    <a:pt x="34937" y="71"/>
                  </a:lnTo>
                  <a:lnTo>
                    <a:pt x="34678" y="36"/>
                  </a:lnTo>
                  <a:lnTo>
                    <a:pt x="34420" y="12"/>
                  </a:lnTo>
                  <a:lnTo>
                    <a:pt x="34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1517838" y="3632353"/>
              <a:ext cx="724914" cy="354093"/>
            </a:xfrm>
            <a:custGeom>
              <a:avLst/>
              <a:gdLst/>
              <a:ahLst/>
              <a:cxnLst/>
              <a:rect l="l" t="t" r="r" b="b"/>
              <a:pathLst>
                <a:path w="21365" h="10436" extrusionOk="0">
                  <a:moveTo>
                    <a:pt x="17921" y="1"/>
                  </a:moveTo>
                  <a:lnTo>
                    <a:pt x="17474" y="24"/>
                  </a:lnTo>
                  <a:lnTo>
                    <a:pt x="16217" y="107"/>
                  </a:lnTo>
                  <a:lnTo>
                    <a:pt x="14548" y="212"/>
                  </a:lnTo>
                  <a:lnTo>
                    <a:pt x="13714" y="259"/>
                  </a:lnTo>
                  <a:lnTo>
                    <a:pt x="12880" y="330"/>
                  </a:lnTo>
                  <a:lnTo>
                    <a:pt x="11234" y="459"/>
                  </a:lnTo>
                  <a:lnTo>
                    <a:pt x="9954" y="553"/>
                  </a:lnTo>
                  <a:lnTo>
                    <a:pt x="9413" y="577"/>
                  </a:lnTo>
                  <a:lnTo>
                    <a:pt x="8919" y="588"/>
                  </a:lnTo>
                  <a:lnTo>
                    <a:pt x="8461" y="588"/>
                  </a:lnTo>
                  <a:lnTo>
                    <a:pt x="8026" y="577"/>
                  </a:lnTo>
                  <a:lnTo>
                    <a:pt x="6546" y="494"/>
                  </a:lnTo>
                  <a:lnTo>
                    <a:pt x="5371" y="424"/>
                  </a:lnTo>
                  <a:lnTo>
                    <a:pt x="4466" y="365"/>
                  </a:lnTo>
                  <a:lnTo>
                    <a:pt x="3808" y="318"/>
                  </a:lnTo>
                  <a:lnTo>
                    <a:pt x="3067" y="248"/>
                  </a:lnTo>
                  <a:lnTo>
                    <a:pt x="2891" y="224"/>
                  </a:lnTo>
                  <a:lnTo>
                    <a:pt x="2668" y="177"/>
                  </a:lnTo>
                  <a:lnTo>
                    <a:pt x="2421" y="154"/>
                  </a:lnTo>
                  <a:lnTo>
                    <a:pt x="2162" y="130"/>
                  </a:lnTo>
                  <a:lnTo>
                    <a:pt x="2021" y="130"/>
                  </a:lnTo>
                  <a:lnTo>
                    <a:pt x="1880" y="142"/>
                  </a:lnTo>
                  <a:lnTo>
                    <a:pt x="1739" y="165"/>
                  </a:lnTo>
                  <a:lnTo>
                    <a:pt x="1587" y="189"/>
                  </a:lnTo>
                  <a:lnTo>
                    <a:pt x="1446" y="236"/>
                  </a:lnTo>
                  <a:lnTo>
                    <a:pt x="1305" y="283"/>
                  </a:lnTo>
                  <a:lnTo>
                    <a:pt x="1164" y="365"/>
                  </a:lnTo>
                  <a:lnTo>
                    <a:pt x="1011" y="447"/>
                  </a:lnTo>
                  <a:lnTo>
                    <a:pt x="882" y="553"/>
                  </a:lnTo>
                  <a:lnTo>
                    <a:pt x="741" y="682"/>
                  </a:lnTo>
                  <a:lnTo>
                    <a:pt x="658" y="776"/>
                  </a:lnTo>
                  <a:lnTo>
                    <a:pt x="576" y="882"/>
                  </a:lnTo>
                  <a:lnTo>
                    <a:pt x="423" y="1105"/>
                  </a:lnTo>
                  <a:lnTo>
                    <a:pt x="282" y="1352"/>
                  </a:lnTo>
                  <a:lnTo>
                    <a:pt x="165" y="1599"/>
                  </a:lnTo>
                  <a:lnTo>
                    <a:pt x="118" y="1740"/>
                  </a:lnTo>
                  <a:lnTo>
                    <a:pt x="71" y="1869"/>
                  </a:lnTo>
                  <a:lnTo>
                    <a:pt x="47" y="1999"/>
                  </a:lnTo>
                  <a:lnTo>
                    <a:pt x="24" y="2116"/>
                  </a:lnTo>
                  <a:lnTo>
                    <a:pt x="12" y="2245"/>
                  </a:lnTo>
                  <a:lnTo>
                    <a:pt x="0" y="2363"/>
                  </a:lnTo>
                  <a:lnTo>
                    <a:pt x="12" y="2480"/>
                  </a:lnTo>
                  <a:lnTo>
                    <a:pt x="35" y="2586"/>
                  </a:lnTo>
                  <a:lnTo>
                    <a:pt x="71" y="2704"/>
                  </a:lnTo>
                  <a:lnTo>
                    <a:pt x="118" y="2809"/>
                  </a:lnTo>
                  <a:lnTo>
                    <a:pt x="188" y="2892"/>
                  </a:lnTo>
                  <a:lnTo>
                    <a:pt x="271" y="2974"/>
                  </a:lnTo>
                  <a:lnTo>
                    <a:pt x="353" y="3033"/>
                  </a:lnTo>
                  <a:lnTo>
                    <a:pt x="459" y="3091"/>
                  </a:lnTo>
                  <a:lnTo>
                    <a:pt x="576" y="3138"/>
                  </a:lnTo>
                  <a:lnTo>
                    <a:pt x="705" y="3174"/>
                  </a:lnTo>
                  <a:lnTo>
                    <a:pt x="846" y="3197"/>
                  </a:lnTo>
                  <a:lnTo>
                    <a:pt x="999" y="3221"/>
                  </a:lnTo>
                  <a:lnTo>
                    <a:pt x="1328" y="3268"/>
                  </a:lnTo>
                  <a:lnTo>
                    <a:pt x="2104" y="3326"/>
                  </a:lnTo>
                  <a:lnTo>
                    <a:pt x="2503" y="3373"/>
                  </a:lnTo>
                  <a:lnTo>
                    <a:pt x="2903" y="3432"/>
                  </a:lnTo>
                  <a:lnTo>
                    <a:pt x="3302" y="3491"/>
                  </a:lnTo>
                  <a:lnTo>
                    <a:pt x="3702" y="3561"/>
                  </a:lnTo>
                  <a:lnTo>
                    <a:pt x="4489" y="3726"/>
                  </a:lnTo>
                  <a:lnTo>
                    <a:pt x="5277" y="3902"/>
                  </a:lnTo>
                  <a:lnTo>
                    <a:pt x="6851" y="4290"/>
                  </a:lnTo>
                  <a:lnTo>
                    <a:pt x="7639" y="4466"/>
                  </a:lnTo>
                  <a:lnTo>
                    <a:pt x="8026" y="4549"/>
                  </a:lnTo>
                  <a:lnTo>
                    <a:pt x="8426" y="4619"/>
                  </a:lnTo>
                  <a:lnTo>
                    <a:pt x="10353" y="4972"/>
                  </a:lnTo>
                  <a:lnTo>
                    <a:pt x="10330" y="5136"/>
                  </a:lnTo>
                  <a:lnTo>
                    <a:pt x="10294" y="5336"/>
                  </a:lnTo>
                  <a:lnTo>
                    <a:pt x="10224" y="5559"/>
                  </a:lnTo>
                  <a:lnTo>
                    <a:pt x="10177" y="5677"/>
                  </a:lnTo>
                  <a:lnTo>
                    <a:pt x="10130" y="5794"/>
                  </a:lnTo>
                  <a:lnTo>
                    <a:pt x="10059" y="5912"/>
                  </a:lnTo>
                  <a:lnTo>
                    <a:pt x="9977" y="6017"/>
                  </a:lnTo>
                  <a:lnTo>
                    <a:pt x="9895" y="6111"/>
                  </a:lnTo>
                  <a:lnTo>
                    <a:pt x="9801" y="6206"/>
                  </a:lnTo>
                  <a:lnTo>
                    <a:pt x="9695" y="6288"/>
                  </a:lnTo>
                  <a:lnTo>
                    <a:pt x="9589" y="6358"/>
                  </a:lnTo>
                  <a:lnTo>
                    <a:pt x="9460" y="6429"/>
                  </a:lnTo>
                  <a:lnTo>
                    <a:pt x="9319" y="6499"/>
                  </a:lnTo>
                  <a:lnTo>
                    <a:pt x="9013" y="6640"/>
                  </a:lnTo>
                  <a:lnTo>
                    <a:pt x="8637" y="6781"/>
                  </a:lnTo>
                  <a:lnTo>
                    <a:pt x="7674" y="7134"/>
                  </a:lnTo>
                  <a:lnTo>
                    <a:pt x="7204" y="7322"/>
                  </a:lnTo>
                  <a:lnTo>
                    <a:pt x="6828" y="7486"/>
                  </a:lnTo>
                  <a:lnTo>
                    <a:pt x="6534" y="7627"/>
                  </a:lnTo>
                  <a:lnTo>
                    <a:pt x="6311" y="7757"/>
                  </a:lnTo>
                  <a:lnTo>
                    <a:pt x="6146" y="7874"/>
                  </a:lnTo>
                  <a:lnTo>
                    <a:pt x="6029" y="7980"/>
                  </a:lnTo>
                  <a:lnTo>
                    <a:pt x="5935" y="8097"/>
                  </a:lnTo>
                  <a:lnTo>
                    <a:pt x="5876" y="8215"/>
                  </a:lnTo>
                  <a:lnTo>
                    <a:pt x="5829" y="8309"/>
                  </a:lnTo>
                  <a:lnTo>
                    <a:pt x="5794" y="8415"/>
                  </a:lnTo>
                  <a:lnTo>
                    <a:pt x="5735" y="8638"/>
                  </a:lnTo>
                  <a:lnTo>
                    <a:pt x="5700" y="8873"/>
                  </a:lnTo>
                  <a:lnTo>
                    <a:pt x="5688" y="9108"/>
                  </a:lnTo>
                  <a:lnTo>
                    <a:pt x="5711" y="9343"/>
                  </a:lnTo>
                  <a:lnTo>
                    <a:pt x="5747" y="9566"/>
                  </a:lnTo>
                  <a:lnTo>
                    <a:pt x="5805" y="9778"/>
                  </a:lnTo>
                  <a:lnTo>
                    <a:pt x="5852" y="9884"/>
                  </a:lnTo>
                  <a:lnTo>
                    <a:pt x="5899" y="9978"/>
                  </a:lnTo>
                  <a:lnTo>
                    <a:pt x="5946" y="10060"/>
                  </a:lnTo>
                  <a:lnTo>
                    <a:pt x="5993" y="10130"/>
                  </a:lnTo>
                  <a:lnTo>
                    <a:pt x="6052" y="10189"/>
                  </a:lnTo>
                  <a:lnTo>
                    <a:pt x="6123" y="10248"/>
                  </a:lnTo>
                  <a:lnTo>
                    <a:pt x="6193" y="10295"/>
                  </a:lnTo>
                  <a:lnTo>
                    <a:pt x="6264" y="10342"/>
                  </a:lnTo>
                  <a:lnTo>
                    <a:pt x="6334" y="10365"/>
                  </a:lnTo>
                  <a:lnTo>
                    <a:pt x="6416" y="10401"/>
                  </a:lnTo>
                  <a:lnTo>
                    <a:pt x="6510" y="10412"/>
                  </a:lnTo>
                  <a:lnTo>
                    <a:pt x="6604" y="10424"/>
                  </a:lnTo>
                  <a:lnTo>
                    <a:pt x="6804" y="10436"/>
                  </a:lnTo>
                  <a:lnTo>
                    <a:pt x="7028" y="10424"/>
                  </a:lnTo>
                  <a:lnTo>
                    <a:pt x="7274" y="10401"/>
                  </a:lnTo>
                  <a:lnTo>
                    <a:pt x="7850" y="10307"/>
                  </a:lnTo>
                  <a:lnTo>
                    <a:pt x="8520" y="10201"/>
                  </a:lnTo>
                  <a:lnTo>
                    <a:pt x="8908" y="10142"/>
                  </a:lnTo>
                  <a:lnTo>
                    <a:pt x="9319" y="10095"/>
                  </a:lnTo>
                  <a:lnTo>
                    <a:pt x="9754" y="10048"/>
                  </a:lnTo>
                  <a:lnTo>
                    <a:pt x="10236" y="10025"/>
                  </a:lnTo>
                  <a:lnTo>
                    <a:pt x="10576" y="10013"/>
                  </a:lnTo>
                  <a:lnTo>
                    <a:pt x="11152" y="10013"/>
                  </a:lnTo>
                  <a:lnTo>
                    <a:pt x="11387" y="10025"/>
                  </a:lnTo>
                  <a:lnTo>
                    <a:pt x="11787" y="10072"/>
                  </a:lnTo>
                  <a:lnTo>
                    <a:pt x="12139" y="10119"/>
                  </a:lnTo>
                  <a:lnTo>
                    <a:pt x="12468" y="10166"/>
                  </a:lnTo>
                  <a:lnTo>
                    <a:pt x="12645" y="10177"/>
                  </a:lnTo>
                  <a:lnTo>
                    <a:pt x="12821" y="10189"/>
                  </a:lnTo>
                  <a:lnTo>
                    <a:pt x="13032" y="10189"/>
                  </a:lnTo>
                  <a:lnTo>
                    <a:pt x="13256" y="10177"/>
                  </a:lnTo>
                  <a:lnTo>
                    <a:pt x="13514" y="10154"/>
                  </a:lnTo>
                  <a:lnTo>
                    <a:pt x="13796" y="10119"/>
                  </a:lnTo>
                  <a:lnTo>
                    <a:pt x="14090" y="10072"/>
                  </a:lnTo>
                  <a:lnTo>
                    <a:pt x="14372" y="10025"/>
                  </a:lnTo>
                  <a:lnTo>
                    <a:pt x="14642" y="9966"/>
                  </a:lnTo>
                  <a:lnTo>
                    <a:pt x="14913" y="9907"/>
                  </a:lnTo>
                  <a:lnTo>
                    <a:pt x="15418" y="9766"/>
                  </a:lnTo>
                  <a:lnTo>
                    <a:pt x="15888" y="9602"/>
                  </a:lnTo>
                  <a:lnTo>
                    <a:pt x="16323" y="9437"/>
                  </a:lnTo>
                  <a:lnTo>
                    <a:pt x="16734" y="9273"/>
                  </a:lnTo>
                  <a:lnTo>
                    <a:pt x="17110" y="9096"/>
                  </a:lnTo>
                  <a:lnTo>
                    <a:pt x="17463" y="8932"/>
                  </a:lnTo>
                  <a:lnTo>
                    <a:pt x="18180" y="8603"/>
                  </a:lnTo>
                  <a:lnTo>
                    <a:pt x="18802" y="8285"/>
                  </a:lnTo>
                  <a:lnTo>
                    <a:pt x="19084" y="8144"/>
                  </a:lnTo>
                  <a:lnTo>
                    <a:pt x="19343" y="7992"/>
                  </a:lnTo>
                  <a:lnTo>
                    <a:pt x="19578" y="7851"/>
                  </a:lnTo>
                  <a:lnTo>
                    <a:pt x="19801" y="7698"/>
                  </a:lnTo>
                  <a:lnTo>
                    <a:pt x="20013" y="7557"/>
                  </a:lnTo>
                  <a:lnTo>
                    <a:pt x="20201" y="7392"/>
                  </a:lnTo>
                  <a:lnTo>
                    <a:pt x="20377" y="7228"/>
                  </a:lnTo>
                  <a:lnTo>
                    <a:pt x="20542" y="7063"/>
                  </a:lnTo>
                  <a:lnTo>
                    <a:pt x="20683" y="6875"/>
                  </a:lnTo>
                  <a:lnTo>
                    <a:pt x="20812" y="6676"/>
                  </a:lnTo>
                  <a:lnTo>
                    <a:pt x="20929" y="6464"/>
                  </a:lnTo>
                  <a:lnTo>
                    <a:pt x="21035" y="6241"/>
                  </a:lnTo>
                  <a:lnTo>
                    <a:pt x="21129" y="6006"/>
                  </a:lnTo>
                  <a:lnTo>
                    <a:pt x="21200" y="5771"/>
                  </a:lnTo>
                  <a:lnTo>
                    <a:pt x="21258" y="5547"/>
                  </a:lnTo>
                  <a:lnTo>
                    <a:pt x="21305" y="5324"/>
                  </a:lnTo>
                  <a:lnTo>
                    <a:pt x="21329" y="5101"/>
                  </a:lnTo>
                  <a:lnTo>
                    <a:pt x="21352" y="4889"/>
                  </a:lnTo>
                  <a:lnTo>
                    <a:pt x="21364" y="4678"/>
                  </a:lnTo>
                  <a:lnTo>
                    <a:pt x="21364" y="4466"/>
                  </a:lnTo>
                  <a:lnTo>
                    <a:pt x="21352" y="4090"/>
                  </a:lnTo>
                  <a:lnTo>
                    <a:pt x="21317" y="3749"/>
                  </a:lnTo>
                  <a:lnTo>
                    <a:pt x="21270" y="3456"/>
                  </a:lnTo>
                  <a:lnTo>
                    <a:pt x="21235" y="3221"/>
                  </a:lnTo>
                  <a:lnTo>
                    <a:pt x="21188" y="3033"/>
                  </a:lnTo>
                  <a:lnTo>
                    <a:pt x="21153" y="2845"/>
                  </a:lnTo>
                  <a:lnTo>
                    <a:pt x="21047" y="2492"/>
                  </a:lnTo>
                  <a:lnTo>
                    <a:pt x="20918" y="2163"/>
                  </a:lnTo>
                  <a:lnTo>
                    <a:pt x="20788" y="1881"/>
                  </a:lnTo>
                  <a:lnTo>
                    <a:pt x="20636" y="1611"/>
                  </a:lnTo>
                  <a:lnTo>
                    <a:pt x="20483" y="1376"/>
                  </a:lnTo>
                  <a:lnTo>
                    <a:pt x="20318" y="1152"/>
                  </a:lnTo>
                  <a:lnTo>
                    <a:pt x="20166" y="964"/>
                  </a:lnTo>
                  <a:lnTo>
                    <a:pt x="20001" y="800"/>
                  </a:lnTo>
                  <a:lnTo>
                    <a:pt x="19848" y="659"/>
                  </a:lnTo>
                  <a:lnTo>
                    <a:pt x="19707" y="541"/>
                  </a:lnTo>
                  <a:lnTo>
                    <a:pt x="19566" y="436"/>
                  </a:lnTo>
                  <a:lnTo>
                    <a:pt x="19355" y="295"/>
                  </a:lnTo>
                  <a:lnTo>
                    <a:pt x="19214" y="224"/>
                  </a:lnTo>
                  <a:lnTo>
                    <a:pt x="19014" y="130"/>
                  </a:lnTo>
                  <a:lnTo>
                    <a:pt x="18908" y="95"/>
                  </a:lnTo>
                  <a:lnTo>
                    <a:pt x="18802" y="60"/>
                  </a:lnTo>
                  <a:lnTo>
                    <a:pt x="18685" y="36"/>
                  </a:lnTo>
                  <a:lnTo>
                    <a:pt x="18567" y="24"/>
                  </a:lnTo>
                  <a:lnTo>
                    <a:pt x="18274" y="1"/>
                  </a:lnTo>
                  <a:close/>
                </a:path>
              </a:pathLst>
            </a:custGeom>
            <a:solidFill>
              <a:srgbClr val="FFA6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1566867" y="3664248"/>
              <a:ext cx="343745" cy="249250"/>
            </a:xfrm>
            <a:custGeom>
              <a:avLst/>
              <a:gdLst/>
              <a:ahLst/>
              <a:cxnLst/>
              <a:rect l="l" t="t" r="r" b="b"/>
              <a:pathLst>
                <a:path w="10131" h="7346" extrusionOk="0">
                  <a:moveTo>
                    <a:pt x="10072" y="1"/>
                  </a:moveTo>
                  <a:lnTo>
                    <a:pt x="9496" y="154"/>
                  </a:lnTo>
                  <a:lnTo>
                    <a:pt x="8955" y="271"/>
                  </a:lnTo>
                  <a:lnTo>
                    <a:pt x="8438" y="377"/>
                  </a:lnTo>
                  <a:lnTo>
                    <a:pt x="7956" y="459"/>
                  </a:lnTo>
                  <a:lnTo>
                    <a:pt x="7510" y="530"/>
                  </a:lnTo>
                  <a:lnTo>
                    <a:pt x="7098" y="588"/>
                  </a:lnTo>
                  <a:lnTo>
                    <a:pt x="6711" y="624"/>
                  </a:lnTo>
                  <a:lnTo>
                    <a:pt x="6358" y="659"/>
                  </a:lnTo>
                  <a:lnTo>
                    <a:pt x="5818" y="694"/>
                  </a:lnTo>
                  <a:lnTo>
                    <a:pt x="5359" y="718"/>
                  </a:lnTo>
                  <a:lnTo>
                    <a:pt x="4960" y="729"/>
                  </a:lnTo>
                  <a:lnTo>
                    <a:pt x="4619" y="765"/>
                  </a:lnTo>
                  <a:lnTo>
                    <a:pt x="4454" y="788"/>
                  </a:lnTo>
                  <a:lnTo>
                    <a:pt x="4290" y="823"/>
                  </a:lnTo>
                  <a:lnTo>
                    <a:pt x="4137" y="859"/>
                  </a:lnTo>
                  <a:lnTo>
                    <a:pt x="3984" y="906"/>
                  </a:lnTo>
                  <a:lnTo>
                    <a:pt x="3843" y="965"/>
                  </a:lnTo>
                  <a:lnTo>
                    <a:pt x="3679" y="1047"/>
                  </a:lnTo>
                  <a:lnTo>
                    <a:pt x="3526" y="1129"/>
                  </a:lnTo>
                  <a:lnTo>
                    <a:pt x="3362" y="1235"/>
                  </a:lnTo>
                  <a:lnTo>
                    <a:pt x="3256" y="1317"/>
                  </a:lnTo>
                  <a:lnTo>
                    <a:pt x="3138" y="1411"/>
                  </a:lnTo>
                  <a:lnTo>
                    <a:pt x="2927" y="1611"/>
                  </a:lnTo>
                  <a:lnTo>
                    <a:pt x="2692" y="1858"/>
                  </a:lnTo>
                  <a:lnTo>
                    <a:pt x="2445" y="2151"/>
                  </a:lnTo>
                  <a:lnTo>
                    <a:pt x="2186" y="2492"/>
                  </a:lnTo>
                  <a:lnTo>
                    <a:pt x="1893" y="2892"/>
                  </a:lnTo>
                  <a:lnTo>
                    <a:pt x="1188" y="3879"/>
                  </a:lnTo>
                  <a:lnTo>
                    <a:pt x="835" y="4408"/>
                  </a:lnTo>
                  <a:lnTo>
                    <a:pt x="553" y="4842"/>
                  </a:lnTo>
                  <a:lnTo>
                    <a:pt x="341" y="5219"/>
                  </a:lnTo>
                  <a:lnTo>
                    <a:pt x="189" y="5524"/>
                  </a:lnTo>
                  <a:lnTo>
                    <a:pt x="130" y="5653"/>
                  </a:lnTo>
                  <a:lnTo>
                    <a:pt x="83" y="5783"/>
                  </a:lnTo>
                  <a:lnTo>
                    <a:pt x="48" y="5900"/>
                  </a:lnTo>
                  <a:lnTo>
                    <a:pt x="24" y="5994"/>
                  </a:lnTo>
                  <a:lnTo>
                    <a:pt x="12" y="6100"/>
                  </a:lnTo>
                  <a:lnTo>
                    <a:pt x="1" y="6194"/>
                  </a:lnTo>
                  <a:lnTo>
                    <a:pt x="12" y="6358"/>
                  </a:lnTo>
                  <a:lnTo>
                    <a:pt x="36" y="6523"/>
                  </a:lnTo>
                  <a:lnTo>
                    <a:pt x="71" y="6664"/>
                  </a:lnTo>
                  <a:lnTo>
                    <a:pt x="118" y="6817"/>
                  </a:lnTo>
                  <a:lnTo>
                    <a:pt x="189" y="6946"/>
                  </a:lnTo>
                  <a:lnTo>
                    <a:pt x="271" y="7063"/>
                  </a:lnTo>
                  <a:lnTo>
                    <a:pt x="365" y="7157"/>
                  </a:lnTo>
                  <a:lnTo>
                    <a:pt x="459" y="7240"/>
                  </a:lnTo>
                  <a:lnTo>
                    <a:pt x="576" y="7298"/>
                  </a:lnTo>
                  <a:lnTo>
                    <a:pt x="635" y="7322"/>
                  </a:lnTo>
                  <a:lnTo>
                    <a:pt x="706" y="7334"/>
                  </a:lnTo>
                  <a:lnTo>
                    <a:pt x="776" y="7345"/>
                  </a:lnTo>
                  <a:lnTo>
                    <a:pt x="847" y="7345"/>
                  </a:lnTo>
                  <a:lnTo>
                    <a:pt x="917" y="7334"/>
                  </a:lnTo>
                  <a:lnTo>
                    <a:pt x="999" y="7310"/>
                  </a:lnTo>
                  <a:lnTo>
                    <a:pt x="1094" y="7275"/>
                  </a:lnTo>
                  <a:lnTo>
                    <a:pt x="1188" y="7228"/>
                  </a:lnTo>
                  <a:lnTo>
                    <a:pt x="1399" y="7110"/>
                  </a:lnTo>
                  <a:lnTo>
                    <a:pt x="1634" y="6946"/>
                  </a:lnTo>
                  <a:lnTo>
                    <a:pt x="1904" y="6723"/>
                  </a:lnTo>
                  <a:lnTo>
                    <a:pt x="2222" y="6441"/>
                  </a:lnTo>
                  <a:lnTo>
                    <a:pt x="2468" y="6217"/>
                  </a:lnTo>
                  <a:lnTo>
                    <a:pt x="2739" y="5959"/>
                  </a:lnTo>
                  <a:lnTo>
                    <a:pt x="3021" y="5665"/>
                  </a:lnTo>
                  <a:lnTo>
                    <a:pt x="3326" y="5348"/>
                  </a:lnTo>
                  <a:lnTo>
                    <a:pt x="3632" y="4983"/>
                  </a:lnTo>
                  <a:lnTo>
                    <a:pt x="3961" y="4596"/>
                  </a:lnTo>
                  <a:lnTo>
                    <a:pt x="4302" y="4161"/>
                  </a:lnTo>
                  <a:lnTo>
                    <a:pt x="4642" y="3691"/>
                  </a:lnTo>
                  <a:lnTo>
                    <a:pt x="10130" y="2304"/>
                  </a:lnTo>
                  <a:lnTo>
                    <a:pt x="10072" y="1"/>
                  </a:lnTo>
                  <a:close/>
                </a:path>
              </a:pathLst>
            </a:custGeom>
            <a:solidFill>
              <a:srgbClr val="FFA6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1566867" y="3664248"/>
              <a:ext cx="343745" cy="249250"/>
            </a:xfrm>
            <a:custGeom>
              <a:avLst/>
              <a:gdLst/>
              <a:ahLst/>
              <a:cxnLst/>
              <a:rect l="l" t="t" r="r" b="b"/>
              <a:pathLst>
                <a:path w="10131" h="7346" fill="none" extrusionOk="0">
                  <a:moveTo>
                    <a:pt x="10130" y="2304"/>
                  </a:moveTo>
                  <a:lnTo>
                    <a:pt x="10130" y="2304"/>
                  </a:lnTo>
                  <a:lnTo>
                    <a:pt x="4642" y="3691"/>
                  </a:lnTo>
                  <a:lnTo>
                    <a:pt x="4642" y="3691"/>
                  </a:lnTo>
                  <a:lnTo>
                    <a:pt x="4302" y="4161"/>
                  </a:lnTo>
                  <a:lnTo>
                    <a:pt x="3961" y="4596"/>
                  </a:lnTo>
                  <a:lnTo>
                    <a:pt x="3632" y="4983"/>
                  </a:lnTo>
                  <a:lnTo>
                    <a:pt x="3326" y="5348"/>
                  </a:lnTo>
                  <a:lnTo>
                    <a:pt x="3021" y="5665"/>
                  </a:lnTo>
                  <a:lnTo>
                    <a:pt x="2739" y="5959"/>
                  </a:lnTo>
                  <a:lnTo>
                    <a:pt x="2468" y="6217"/>
                  </a:lnTo>
                  <a:lnTo>
                    <a:pt x="2222" y="6441"/>
                  </a:lnTo>
                  <a:lnTo>
                    <a:pt x="2222" y="6441"/>
                  </a:lnTo>
                  <a:lnTo>
                    <a:pt x="1904" y="6723"/>
                  </a:lnTo>
                  <a:lnTo>
                    <a:pt x="1634" y="6946"/>
                  </a:lnTo>
                  <a:lnTo>
                    <a:pt x="1399" y="7110"/>
                  </a:lnTo>
                  <a:lnTo>
                    <a:pt x="1188" y="7228"/>
                  </a:lnTo>
                  <a:lnTo>
                    <a:pt x="1094" y="7275"/>
                  </a:lnTo>
                  <a:lnTo>
                    <a:pt x="999" y="7310"/>
                  </a:lnTo>
                  <a:lnTo>
                    <a:pt x="917" y="7334"/>
                  </a:lnTo>
                  <a:lnTo>
                    <a:pt x="847" y="7345"/>
                  </a:lnTo>
                  <a:lnTo>
                    <a:pt x="776" y="7345"/>
                  </a:lnTo>
                  <a:lnTo>
                    <a:pt x="706" y="7334"/>
                  </a:lnTo>
                  <a:lnTo>
                    <a:pt x="635" y="7322"/>
                  </a:lnTo>
                  <a:lnTo>
                    <a:pt x="576" y="7298"/>
                  </a:lnTo>
                  <a:lnTo>
                    <a:pt x="576" y="7298"/>
                  </a:lnTo>
                  <a:lnTo>
                    <a:pt x="459" y="7240"/>
                  </a:lnTo>
                  <a:lnTo>
                    <a:pt x="365" y="7157"/>
                  </a:lnTo>
                  <a:lnTo>
                    <a:pt x="271" y="7063"/>
                  </a:lnTo>
                  <a:lnTo>
                    <a:pt x="189" y="6946"/>
                  </a:lnTo>
                  <a:lnTo>
                    <a:pt x="118" y="6817"/>
                  </a:lnTo>
                  <a:lnTo>
                    <a:pt x="71" y="6664"/>
                  </a:lnTo>
                  <a:lnTo>
                    <a:pt x="36" y="6523"/>
                  </a:lnTo>
                  <a:lnTo>
                    <a:pt x="12" y="6358"/>
                  </a:lnTo>
                  <a:lnTo>
                    <a:pt x="12" y="6358"/>
                  </a:lnTo>
                  <a:lnTo>
                    <a:pt x="1" y="6194"/>
                  </a:lnTo>
                  <a:lnTo>
                    <a:pt x="12" y="6100"/>
                  </a:lnTo>
                  <a:lnTo>
                    <a:pt x="24" y="5994"/>
                  </a:lnTo>
                  <a:lnTo>
                    <a:pt x="48" y="5900"/>
                  </a:lnTo>
                  <a:lnTo>
                    <a:pt x="83" y="5783"/>
                  </a:lnTo>
                  <a:lnTo>
                    <a:pt x="130" y="5653"/>
                  </a:lnTo>
                  <a:lnTo>
                    <a:pt x="189" y="5524"/>
                  </a:lnTo>
                  <a:lnTo>
                    <a:pt x="341" y="5219"/>
                  </a:lnTo>
                  <a:lnTo>
                    <a:pt x="553" y="4842"/>
                  </a:lnTo>
                  <a:lnTo>
                    <a:pt x="835" y="4408"/>
                  </a:lnTo>
                  <a:lnTo>
                    <a:pt x="1188" y="3879"/>
                  </a:lnTo>
                  <a:lnTo>
                    <a:pt x="1188" y="3879"/>
                  </a:lnTo>
                  <a:lnTo>
                    <a:pt x="1893" y="2892"/>
                  </a:lnTo>
                  <a:lnTo>
                    <a:pt x="2186" y="2492"/>
                  </a:lnTo>
                  <a:lnTo>
                    <a:pt x="2445" y="2151"/>
                  </a:lnTo>
                  <a:lnTo>
                    <a:pt x="2692" y="1858"/>
                  </a:lnTo>
                  <a:lnTo>
                    <a:pt x="2927" y="1611"/>
                  </a:lnTo>
                  <a:lnTo>
                    <a:pt x="3138" y="1411"/>
                  </a:lnTo>
                  <a:lnTo>
                    <a:pt x="3256" y="1317"/>
                  </a:lnTo>
                  <a:lnTo>
                    <a:pt x="3362" y="1235"/>
                  </a:lnTo>
                  <a:lnTo>
                    <a:pt x="3362" y="1235"/>
                  </a:lnTo>
                  <a:lnTo>
                    <a:pt x="3526" y="1129"/>
                  </a:lnTo>
                  <a:lnTo>
                    <a:pt x="3679" y="1047"/>
                  </a:lnTo>
                  <a:lnTo>
                    <a:pt x="3843" y="965"/>
                  </a:lnTo>
                  <a:lnTo>
                    <a:pt x="3984" y="906"/>
                  </a:lnTo>
                  <a:lnTo>
                    <a:pt x="4137" y="859"/>
                  </a:lnTo>
                  <a:lnTo>
                    <a:pt x="4290" y="823"/>
                  </a:lnTo>
                  <a:lnTo>
                    <a:pt x="4454" y="788"/>
                  </a:lnTo>
                  <a:lnTo>
                    <a:pt x="4619" y="765"/>
                  </a:lnTo>
                  <a:lnTo>
                    <a:pt x="4960" y="729"/>
                  </a:lnTo>
                  <a:lnTo>
                    <a:pt x="5359" y="718"/>
                  </a:lnTo>
                  <a:lnTo>
                    <a:pt x="5818" y="694"/>
                  </a:lnTo>
                  <a:lnTo>
                    <a:pt x="6358" y="659"/>
                  </a:lnTo>
                  <a:lnTo>
                    <a:pt x="6358" y="659"/>
                  </a:lnTo>
                  <a:lnTo>
                    <a:pt x="6711" y="624"/>
                  </a:lnTo>
                  <a:lnTo>
                    <a:pt x="7098" y="588"/>
                  </a:lnTo>
                  <a:lnTo>
                    <a:pt x="7510" y="530"/>
                  </a:lnTo>
                  <a:lnTo>
                    <a:pt x="7956" y="459"/>
                  </a:lnTo>
                  <a:lnTo>
                    <a:pt x="8438" y="377"/>
                  </a:lnTo>
                  <a:lnTo>
                    <a:pt x="8955" y="271"/>
                  </a:lnTo>
                  <a:lnTo>
                    <a:pt x="9496" y="154"/>
                  </a:lnTo>
                  <a:lnTo>
                    <a:pt x="100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457200" y="3874380"/>
              <a:ext cx="1846912" cy="112071"/>
            </a:xfrm>
            <a:custGeom>
              <a:avLst/>
              <a:gdLst/>
              <a:ahLst/>
              <a:cxnLst/>
              <a:rect l="l" t="t" r="r" b="b"/>
              <a:pathLst>
                <a:path w="54433" h="3303" extrusionOk="0">
                  <a:moveTo>
                    <a:pt x="1" y="1"/>
                  </a:moveTo>
                  <a:lnTo>
                    <a:pt x="1" y="3303"/>
                  </a:lnTo>
                  <a:lnTo>
                    <a:pt x="54433" y="3303"/>
                  </a:lnTo>
                  <a:lnTo>
                    <a:pt x="544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621492" y="3986418"/>
              <a:ext cx="2915469" cy="219357"/>
            </a:xfrm>
            <a:custGeom>
              <a:avLst/>
              <a:gdLst/>
              <a:ahLst/>
              <a:cxnLst/>
              <a:rect l="l" t="t" r="r" b="b"/>
              <a:pathLst>
                <a:path w="85926" h="6465" extrusionOk="0">
                  <a:moveTo>
                    <a:pt x="0" y="1"/>
                  </a:moveTo>
                  <a:lnTo>
                    <a:pt x="0" y="6464"/>
                  </a:lnTo>
                  <a:lnTo>
                    <a:pt x="85926" y="6464"/>
                  </a:lnTo>
                  <a:lnTo>
                    <a:pt x="85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3350397" y="1352019"/>
              <a:ext cx="376827" cy="272390"/>
            </a:xfrm>
            <a:custGeom>
              <a:avLst/>
              <a:gdLst/>
              <a:ahLst/>
              <a:cxnLst/>
              <a:rect l="l" t="t" r="r" b="b"/>
              <a:pathLst>
                <a:path w="11106" h="8028" extrusionOk="0">
                  <a:moveTo>
                    <a:pt x="10494" y="1"/>
                  </a:moveTo>
                  <a:lnTo>
                    <a:pt x="3678" y="6828"/>
                  </a:lnTo>
                  <a:lnTo>
                    <a:pt x="600" y="3750"/>
                  </a:lnTo>
                  <a:lnTo>
                    <a:pt x="0" y="4361"/>
                  </a:lnTo>
                  <a:lnTo>
                    <a:pt x="3678" y="8027"/>
                  </a:lnTo>
                  <a:lnTo>
                    <a:pt x="11105" y="600"/>
                  </a:lnTo>
                  <a:lnTo>
                    <a:pt x="10494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46" name="Google Shape;1711;p42">
            <a:extLst>
              <a:ext uri="{FF2B5EF4-FFF2-40B4-BE49-F238E27FC236}">
                <a16:creationId xmlns:a16="http://schemas.microsoft.com/office/drawing/2014/main" id="{2E29CA42-F447-4297-A958-6564C84E3551}"/>
              </a:ext>
            </a:extLst>
          </p:cNvPr>
          <p:cNvSpPr txBox="1"/>
          <p:nvPr/>
        </p:nvSpPr>
        <p:spPr>
          <a:xfrm>
            <a:off x="366837" y="1439204"/>
            <a:ext cx="4425087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acesso_informacao@cgu.gov.br</a:t>
            </a:r>
            <a:endParaRPr sz="24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Google Shape;1699;p42">
            <a:extLst>
              <a:ext uri="{FF2B5EF4-FFF2-40B4-BE49-F238E27FC236}">
                <a16:creationId xmlns:a16="http://schemas.microsoft.com/office/drawing/2014/main" id="{6A5BFCDF-490A-4088-BC96-63539645B4C4}"/>
              </a:ext>
            </a:extLst>
          </p:cNvPr>
          <p:cNvSpPr txBox="1"/>
          <p:nvPr/>
        </p:nvSpPr>
        <p:spPr>
          <a:xfrm>
            <a:off x="561489" y="3962249"/>
            <a:ext cx="4618568" cy="52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533">
                <a:latin typeface="Roboto"/>
                <a:ea typeface="Roboto"/>
                <a:cs typeface="Roboto"/>
                <a:sym typeface="Roboto"/>
              </a:rPr>
              <a:t>Dúvidas e problemas com o Fala.BR.LAI</a:t>
            </a:r>
            <a:endParaRPr sz="2533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1711;p42">
            <a:extLst>
              <a:ext uri="{FF2B5EF4-FFF2-40B4-BE49-F238E27FC236}">
                <a16:creationId xmlns:a16="http://schemas.microsoft.com/office/drawing/2014/main" id="{6FF05391-3B3E-40BB-B6FD-A17DFA4E05FF}"/>
              </a:ext>
            </a:extLst>
          </p:cNvPr>
          <p:cNvSpPr txBox="1"/>
          <p:nvPr/>
        </p:nvSpPr>
        <p:spPr>
          <a:xfrm>
            <a:off x="577019" y="3402698"/>
            <a:ext cx="4425087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419"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</a:t>
            </a:r>
            <a:r>
              <a:rPr lang="en"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alabr.lai@cgu.gov.br</a:t>
            </a:r>
            <a:endParaRPr sz="24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9" name="Google Shape;1699;p42">
            <a:extLst>
              <a:ext uri="{FF2B5EF4-FFF2-40B4-BE49-F238E27FC236}">
                <a16:creationId xmlns:a16="http://schemas.microsoft.com/office/drawing/2014/main" id="{9083A756-06BD-46BB-B0E8-8EC8CEA1714A}"/>
              </a:ext>
            </a:extLst>
          </p:cNvPr>
          <p:cNvSpPr txBox="1"/>
          <p:nvPr/>
        </p:nvSpPr>
        <p:spPr>
          <a:xfrm>
            <a:off x="557710" y="5698158"/>
            <a:ext cx="4618568" cy="52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533">
                <a:latin typeface="Roboto"/>
                <a:ea typeface="Roboto"/>
                <a:cs typeface="Roboto"/>
                <a:sym typeface="Roboto"/>
              </a:rPr>
              <a:t>Atendimento referente a recursos de 3ª instância </a:t>
            </a:r>
            <a:endParaRPr sz="2533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1711;p42">
            <a:extLst>
              <a:ext uri="{FF2B5EF4-FFF2-40B4-BE49-F238E27FC236}">
                <a16:creationId xmlns:a16="http://schemas.microsoft.com/office/drawing/2014/main" id="{84419E1E-78B9-4907-8C68-0D885D8B9E0F}"/>
              </a:ext>
            </a:extLst>
          </p:cNvPr>
          <p:cNvSpPr txBox="1"/>
          <p:nvPr/>
        </p:nvSpPr>
        <p:spPr>
          <a:xfrm>
            <a:off x="573332" y="5054498"/>
            <a:ext cx="4425087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recursos</a:t>
            </a:r>
            <a:r>
              <a:rPr lang="en"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.lai@cgu.gov.br</a:t>
            </a:r>
            <a:endParaRPr sz="24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" name="Google Shape;1697;p42">
            <a:extLst>
              <a:ext uri="{FF2B5EF4-FFF2-40B4-BE49-F238E27FC236}">
                <a16:creationId xmlns:a16="http://schemas.microsoft.com/office/drawing/2014/main" id="{6A184B5E-98E4-A632-27F8-B01053BD0FE1}"/>
              </a:ext>
            </a:extLst>
          </p:cNvPr>
          <p:cNvGrpSpPr/>
          <p:nvPr/>
        </p:nvGrpSpPr>
        <p:grpSpPr>
          <a:xfrm>
            <a:off x="5219623" y="1931820"/>
            <a:ext cx="5903399" cy="1364856"/>
            <a:chOff x="457200" y="2978508"/>
            <a:chExt cx="4427549" cy="1023642"/>
          </a:xfrm>
        </p:grpSpPr>
        <p:sp>
          <p:nvSpPr>
            <p:cNvPr id="6" name="Google Shape;1698;p42">
              <a:extLst>
                <a:ext uri="{FF2B5EF4-FFF2-40B4-BE49-F238E27FC236}">
                  <a16:creationId xmlns:a16="http://schemas.microsoft.com/office/drawing/2014/main" id="{830E37A6-1729-8CA1-9D3D-0F269F4022C6}"/>
                </a:ext>
              </a:extLst>
            </p:cNvPr>
            <p:cNvSpPr txBox="1"/>
            <p:nvPr/>
          </p:nvSpPr>
          <p:spPr>
            <a:xfrm>
              <a:off x="457200" y="3670350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" name="Google Shape;1699;p42">
              <a:extLst>
                <a:ext uri="{FF2B5EF4-FFF2-40B4-BE49-F238E27FC236}">
                  <a16:creationId xmlns:a16="http://schemas.microsoft.com/office/drawing/2014/main" id="{905F4D1F-5FFC-9CCF-65F8-622A23CA854F}"/>
                </a:ext>
              </a:extLst>
            </p:cNvPr>
            <p:cNvSpPr txBox="1"/>
            <p:nvPr/>
          </p:nvSpPr>
          <p:spPr>
            <a:xfrm>
              <a:off x="1506026" y="2978508"/>
              <a:ext cx="3378723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533">
                  <a:latin typeface="Roboto"/>
                  <a:ea typeface="Roboto"/>
                  <a:cs typeface="Roboto"/>
                  <a:sym typeface="Roboto"/>
                </a:rPr>
                <a:t>Orientações sobre Transparência  Ativa</a:t>
              </a:r>
              <a:endParaRPr sz="2533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" name="Google Shape;1711;p42">
            <a:extLst>
              <a:ext uri="{FF2B5EF4-FFF2-40B4-BE49-F238E27FC236}">
                <a16:creationId xmlns:a16="http://schemas.microsoft.com/office/drawing/2014/main" id="{B3905418-347E-FE54-4759-A1C7E898B7BF}"/>
              </a:ext>
            </a:extLst>
          </p:cNvPr>
          <p:cNvSpPr txBox="1"/>
          <p:nvPr/>
        </p:nvSpPr>
        <p:spPr>
          <a:xfrm>
            <a:off x="6705909" y="1533877"/>
            <a:ext cx="4425087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pt-BR" sz="2400" b="1">
                <a:latin typeface="Fira Sans Extra Condensed"/>
              </a:rPr>
              <a:t>cgdat.transparecia@cgu.gov.br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D117DDB-D479-E7E5-B20F-840EE11B7343}"/>
              </a:ext>
            </a:extLst>
          </p:cNvPr>
          <p:cNvSpPr txBox="1"/>
          <p:nvPr/>
        </p:nvSpPr>
        <p:spPr>
          <a:xfrm>
            <a:off x="4502284" y="3315577"/>
            <a:ext cx="6652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400" b="1">
                <a:latin typeface="Fira Sans Extra Condensed"/>
              </a:rPr>
              <a:t>dadosabertos@cgu.gov.br </a:t>
            </a:r>
          </a:p>
        </p:txBody>
      </p:sp>
      <p:sp>
        <p:nvSpPr>
          <p:cNvPr id="13" name="Google Shape;1699;p42">
            <a:extLst>
              <a:ext uri="{FF2B5EF4-FFF2-40B4-BE49-F238E27FC236}">
                <a16:creationId xmlns:a16="http://schemas.microsoft.com/office/drawing/2014/main" id="{824EF011-D781-7A70-76F7-DD746D0AD4AB}"/>
              </a:ext>
            </a:extLst>
          </p:cNvPr>
          <p:cNvSpPr txBox="1"/>
          <p:nvPr/>
        </p:nvSpPr>
        <p:spPr>
          <a:xfrm>
            <a:off x="6498937" y="3751396"/>
            <a:ext cx="4504964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2533">
                <a:latin typeface="Roboto"/>
                <a:ea typeface="Roboto"/>
                <a:cs typeface="Roboto"/>
                <a:sym typeface="Roboto"/>
              </a:rPr>
              <a:t>Orientações sobre a Política de Dados Abertos</a:t>
            </a:r>
            <a:endParaRPr sz="2533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6231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811213-0ADC-4703-A792-E1DC73577F3F}"/>
              </a:ext>
            </a:extLst>
          </p:cNvPr>
          <p:cNvSpPr txBox="1"/>
          <p:nvPr/>
        </p:nvSpPr>
        <p:spPr>
          <a:xfrm>
            <a:off x="1402745" y="1891514"/>
            <a:ext cx="9286248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Obrigada!</a:t>
            </a:r>
          </a:p>
          <a:p>
            <a:pPr algn="ctr"/>
            <a:endParaRPr lang="pt-BR" sz="1400" dirty="0">
              <a:solidFill>
                <a:schemeClr val="accent1"/>
              </a:solidFill>
            </a:endParaRPr>
          </a:p>
          <a:p>
            <a:pPr algn="ctr"/>
            <a:endParaRPr lang="pt-BR" sz="2000" i="1" dirty="0">
              <a:effectLst/>
              <a:ea typeface="Calibri" panose="020F0502020204030204" pitchFamily="34" charset="0"/>
              <a:cs typeface="Calibri" panose="020F0502020204030204"/>
            </a:endParaRPr>
          </a:p>
          <a:p>
            <a:pPr algn="ctr"/>
            <a:r>
              <a:rPr lang="pt-BR" sz="2800" b="1" dirty="0"/>
              <a:t>Fernanda Montenegro Calado</a:t>
            </a:r>
            <a:endParaRPr lang="pt-BR" sz="2800" b="1">
              <a:cs typeface="Calibri"/>
            </a:endParaRPr>
          </a:p>
          <a:p>
            <a:pPr algn="ctr"/>
            <a:r>
              <a:rPr lang="pt-BR" sz="2000" dirty="0">
                <a:cs typeface="Calibri"/>
              </a:rPr>
              <a:t>Diretora de Recursos de Acesso à Informação</a:t>
            </a:r>
          </a:p>
          <a:p>
            <a:pPr algn="ctr"/>
            <a:r>
              <a:rPr lang="pt-BR" sz="2000" dirty="0">
                <a:cs typeface="Calibri"/>
              </a:rPr>
              <a:t>Secretaria Nacional de Acesso à Informação</a:t>
            </a:r>
          </a:p>
          <a:p>
            <a:pPr algn="ctr"/>
            <a:r>
              <a:rPr lang="pt-BR" sz="2000" dirty="0">
                <a:cs typeface="Calibri"/>
              </a:rPr>
              <a:t>Controladoria-Geral da União</a:t>
            </a:r>
          </a:p>
          <a:p>
            <a:pPr algn="ctr"/>
            <a:endParaRPr lang="pt-BR" sz="2000" dirty="0">
              <a:cs typeface="Calibri"/>
            </a:endParaRPr>
          </a:p>
          <a:p>
            <a:pPr algn="ctr"/>
            <a:br>
              <a:rPr lang="pt-BR" sz="2000" i="1" dirty="0">
                <a:solidFill>
                  <a:srgbClr val="00518E"/>
                </a:solidFill>
              </a:rPr>
            </a:br>
            <a:r>
              <a:rPr lang="pt-BR" sz="2000" u="sng" dirty="0">
                <a:solidFill>
                  <a:srgbClr val="00518E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fernanda.calado@cgu.gov.br</a:t>
            </a:r>
          </a:p>
          <a:p>
            <a:pPr algn="ctr"/>
            <a:endParaRPr lang="pt-BR" sz="2000" u="sng" dirty="0">
              <a:solidFill>
                <a:srgbClr val="00518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61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811213-0ADC-4703-A792-E1DC73577F3F}"/>
              </a:ext>
            </a:extLst>
          </p:cNvPr>
          <p:cNvSpPr txBox="1"/>
          <p:nvPr/>
        </p:nvSpPr>
        <p:spPr>
          <a:xfrm>
            <a:off x="388776" y="191384"/>
            <a:ext cx="54905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/>
              <a:t>AÇÕES EM 2023</a:t>
            </a:r>
            <a:endParaRPr lang="pt-BR" dirty="0"/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B611F1F0-A96D-8E79-59FD-8182758CB5E6}"/>
              </a:ext>
            </a:extLst>
          </p:cNvPr>
          <p:cNvSpPr txBox="1"/>
          <p:nvPr/>
        </p:nvSpPr>
        <p:spPr>
          <a:xfrm>
            <a:off x="444805" y="1041158"/>
            <a:ext cx="7669019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Nova estrutura da CGU</a:t>
            </a:r>
          </a:p>
          <a:p>
            <a:pPr marL="342900" indent="-342900">
              <a:buFont typeface="Calibri"/>
              <a:buChar char="-"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Criação da Secretaria Nacional de Acesso à Informação</a:t>
            </a:r>
          </a:p>
          <a:p>
            <a:pPr marL="342900" indent="-342900">
              <a:buFont typeface="Calibri"/>
              <a:buChar char="-"/>
            </a:pP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Produção de entendimentos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Parecer referencial para atender ao Despacho Presidencial de 1º de janeiro de 2023.</a:t>
            </a:r>
          </a:p>
          <a:p>
            <a:pPr marL="342900" indent="-342900">
              <a:buFont typeface="Calibri"/>
              <a:buChar char="-"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Novos enunciados (com caráter vinculante no PEF)</a:t>
            </a:r>
          </a:p>
          <a:p>
            <a:pPr marL="342900" indent="-342900">
              <a:buFont typeface="Calibri"/>
              <a:buChar char="-"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Estudos sobre temas específicos (em andamento)</a:t>
            </a:r>
          </a:p>
          <a:p>
            <a:pPr marL="342900" indent="-342900">
              <a:buFont typeface="Calibri"/>
              <a:buChar char="-"/>
            </a:pPr>
            <a:endParaRPr lang="pt-BR" sz="24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Decisão de recursos em 3a instância</a:t>
            </a:r>
          </a:p>
          <a:p>
            <a:pPr marL="342900" indent="-342900">
              <a:buFont typeface="Calibri"/>
              <a:buChar char="-"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1.482 recursos julgados em 2023 até 31/08</a:t>
            </a:r>
          </a:p>
          <a:p>
            <a:pPr marL="342900" indent="-342900">
              <a:buFont typeface="Calibri"/>
              <a:buChar char="-"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Reexame de 178 casos para atender ao Despacho Presidencial</a:t>
            </a:r>
          </a:p>
          <a:p>
            <a:pPr marL="342900" indent="-342900">
              <a:buFont typeface="Calibri"/>
              <a:buChar char="-"/>
            </a:pPr>
            <a:endParaRPr lang="pt-BR" sz="24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pt-BR" sz="2400">
              <a:solidFill>
                <a:schemeClr val="tx2">
                  <a:lumMod val="50000"/>
                </a:schemeClr>
              </a:solidFill>
              <a:cs typeface="Calibri" panose="020F0502020204030204"/>
            </a:endParaRPr>
          </a:p>
        </p:txBody>
      </p:sp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6E3E40C-4EF7-A1D4-673C-86C24CF56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839" y="1643623"/>
            <a:ext cx="3496235" cy="443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8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811213-0ADC-4703-A792-E1DC73577F3F}"/>
              </a:ext>
            </a:extLst>
          </p:cNvPr>
          <p:cNvSpPr txBox="1"/>
          <p:nvPr/>
        </p:nvSpPr>
        <p:spPr>
          <a:xfrm>
            <a:off x="388776" y="370678"/>
            <a:ext cx="54905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/>
              <a:t>AÇÕES EM 2023</a:t>
            </a:r>
            <a:endParaRPr lang="pt-BR" dirty="0"/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B611F1F0-A96D-8E79-59FD-8182758CB5E6}"/>
              </a:ext>
            </a:extLst>
          </p:cNvPr>
          <p:cNvSpPr txBox="1"/>
          <p:nvPr/>
        </p:nvSpPr>
        <p:spPr>
          <a:xfrm>
            <a:off x="388776" y="1321305"/>
            <a:ext cx="7669019" cy="64325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Monitoramento e supervisão</a:t>
            </a:r>
            <a:endParaRPr lang="en-US" sz="2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Calibri,Sans-Serif"/>
              <a:buChar char="-"/>
            </a:pPr>
            <a:r>
              <a:rPr lang="pt-BR" sz="28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91.492 pedidos LAI no PEF</a:t>
            </a:r>
            <a:endParaRPr lang="en-US" sz="2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Calibri,Sans-Serif"/>
              <a:buChar char="-"/>
            </a:pPr>
            <a:r>
              <a:rPr lang="pt-BR" sz="28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Programa LAI para Todos</a:t>
            </a:r>
            <a:endParaRPr lang="en-US" sz="2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pt-BR" sz="2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r>
              <a:rPr lang="pt-BR" sz="2800" dirty="0">
                <a:solidFill>
                  <a:schemeClr val="tx2">
                    <a:lumMod val="50000"/>
                  </a:schemeClr>
                </a:solidFill>
              </a:rPr>
              <a:t>Aperfeiçoamento normativo</a:t>
            </a:r>
            <a:endParaRPr lang="pt-BR" sz="20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pt-BR" sz="28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Decreto 11.527/23, que altera o Decreto 7.724/12.</a:t>
            </a:r>
          </a:p>
          <a:p>
            <a:pPr marL="342900" indent="-342900">
              <a:buFont typeface="Calibri"/>
              <a:buChar char="-"/>
            </a:pPr>
            <a:endParaRPr lang="pt-BR" sz="2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r>
              <a:rPr lang="pt-BR" sz="28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SITAI</a:t>
            </a:r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pt-BR" sz="28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Instituição do Sistema de 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Integridade, Transparência e Acesso à Informação 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e da Política de Transparência e Acesso à Informação</a:t>
            </a:r>
          </a:p>
          <a:p>
            <a:pPr marL="342900" indent="-342900">
              <a:buFont typeface="Calibri"/>
              <a:buChar char="-"/>
            </a:pPr>
            <a:endParaRPr lang="pt-BR" sz="2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pt-BR" sz="2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pt-BR" sz="2000">
              <a:solidFill>
                <a:schemeClr val="tx2">
                  <a:lumMod val="50000"/>
                </a:schemeClr>
              </a:solidFill>
              <a:cs typeface="Calibri" panose="020F0502020204030204"/>
            </a:endParaRPr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49433245-C5B8-37AC-EDC0-1C8B2E1CF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755" y="3391336"/>
            <a:ext cx="3337111" cy="33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7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41"/>
          <p:cNvSpPr txBox="1">
            <a:spLocks noGrp="1"/>
          </p:cNvSpPr>
          <p:nvPr>
            <p:ph type="title"/>
          </p:nvPr>
        </p:nvSpPr>
        <p:spPr>
          <a:xfrm>
            <a:off x="643218" y="201251"/>
            <a:ext cx="10972800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latin typeface="Calibri"/>
                <a:cs typeface="Calibri"/>
              </a:rPr>
              <a:t>A Política de Transparência e Acesso à Informação</a:t>
            </a:r>
            <a:br>
              <a:rPr lang="en">
                <a:latin typeface="Calibri"/>
                <a:cs typeface="Calibri"/>
              </a:rPr>
            </a:br>
            <a:r>
              <a:rPr lang="en" sz="1600" b="0">
                <a:latin typeface="Calibri"/>
                <a:cs typeface="Calibri"/>
              </a:rPr>
              <a:t>Instituída pelo Decreto nº 11.529/2023</a:t>
            </a:r>
            <a:endParaRPr b="0">
              <a:latin typeface="Calibri"/>
              <a:cs typeface="Calibri"/>
            </a:endParaRPr>
          </a:p>
        </p:txBody>
      </p:sp>
      <p:graphicFrame>
        <p:nvGraphicFramePr>
          <p:cNvPr id="1674" name="Google Shape;1674;p41"/>
          <p:cNvGraphicFramePr/>
          <p:nvPr>
            <p:extLst>
              <p:ext uri="{D42A27DB-BD31-4B8C-83A1-F6EECF244321}">
                <p14:modId xmlns:p14="http://schemas.microsoft.com/office/powerpoint/2010/main" val="1072915208"/>
              </p:ext>
            </p:extLst>
          </p:nvPr>
        </p:nvGraphicFramePr>
        <p:xfrm>
          <a:off x="164919" y="1047103"/>
          <a:ext cx="11169748" cy="326783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5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8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90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</a:t>
                      </a:r>
                      <a:r>
                        <a:rPr lang="es-419" sz="24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</a:t>
                      </a:r>
                      <a:r>
                        <a:rPr lang="en" sz="24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ansparência passiva</a:t>
                      </a:r>
                      <a:endParaRPr sz="24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Transparência ativa</a:t>
                      </a:r>
                      <a:endParaRPr sz="24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Dados abertos</a:t>
                      </a:r>
                      <a:endParaRPr sz="24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75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Resposta a demandas individuais de pedidos e recursos de informação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Publicação proativa de informações de interesse coletivo e geral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Publicação de dados em formato aberto</a:t>
                      </a:r>
                      <a:br>
                        <a:rPr lang="pt-BR" sz="25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</a:br>
                      <a:r>
                        <a:rPr lang="pt-BR" sz="14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(estruturado, legível por máquina, de livre acesso e uso)</a:t>
                      </a:r>
                      <a:endParaRPr lang="pt-BR" sz="25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75" name="Google Shape;1675;p41"/>
          <p:cNvGrpSpPr/>
          <p:nvPr/>
        </p:nvGrpSpPr>
        <p:grpSpPr>
          <a:xfrm>
            <a:off x="843271" y="4648128"/>
            <a:ext cx="410979" cy="410913"/>
            <a:chOff x="5648375" y="4399300"/>
            <a:chExt cx="483125" cy="483125"/>
          </a:xfrm>
        </p:grpSpPr>
        <p:sp>
          <p:nvSpPr>
            <p:cNvPr id="1676" name="Google Shape;1676;p41"/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>
                <a:solidFill>
                  <a:srgbClr val="435D74"/>
                </a:solidFill>
              </a:endParaRPr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>
                <a:solidFill>
                  <a:srgbClr val="435D74"/>
                </a:solidFill>
              </a:endParaRPr>
            </a:p>
          </p:txBody>
        </p:sp>
      </p:grpSp>
      <p:grpSp>
        <p:nvGrpSpPr>
          <p:cNvPr id="1678" name="Google Shape;1678;p41"/>
          <p:cNvGrpSpPr/>
          <p:nvPr/>
        </p:nvGrpSpPr>
        <p:grpSpPr>
          <a:xfrm>
            <a:off x="843125" y="3672020"/>
            <a:ext cx="410979" cy="410979"/>
            <a:chOff x="1487200" y="4993750"/>
            <a:chExt cx="483125" cy="483125"/>
          </a:xfrm>
        </p:grpSpPr>
        <p:sp>
          <p:nvSpPr>
            <p:cNvPr id="1679" name="Google Shape;1679;p41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>
                <a:solidFill>
                  <a:srgbClr val="435D74"/>
                </a:solidFill>
              </a:endParaRPr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>
                <a:solidFill>
                  <a:srgbClr val="435D74"/>
                </a:solidFill>
              </a:endParaRPr>
            </a:p>
          </p:txBody>
        </p:sp>
      </p:grpSp>
      <p:grpSp>
        <p:nvGrpSpPr>
          <p:cNvPr id="1681" name="Google Shape;1681;p41"/>
          <p:cNvGrpSpPr/>
          <p:nvPr/>
        </p:nvGrpSpPr>
        <p:grpSpPr>
          <a:xfrm>
            <a:off x="843139" y="5624153"/>
            <a:ext cx="410979" cy="410979"/>
            <a:chOff x="2081650" y="4993750"/>
            <a:chExt cx="483125" cy="483125"/>
          </a:xfrm>
        </p:grpSpPr>
        <p:sp>
          <p:nvSpPr>
            <p:cNvPr id="1682" name="Google Shape;1682;p41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>
                <a:solidFill>
                  <a:srgbClr val="435D74"/>
                </a:solidFill>
              </a:endParaRPr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>
                <a:solidFill>
                  <a:srgbClr val="435D74"/>
                </a:solidFill>
              </a:endParaRPr>
            </a:p>
          </p:txBody>
        </p:sp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653DD558-F93C-4FAF-893C-81541ECC0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82"/>
          <a:stretch/>
        </p:blipFill>
        <p:spPr>
          <a:xfrm>
            <a:off x="1408300" y="4378345"/>
            <a:ext cx="3052148" cy="1458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B720D7-7BD3-4B94-831E-B87F54DD01AD}"/>
              </a:ext>
            </a:extLst>
          </p:cNvPr>
          <p:cNvGrpSpPr/>
          <p:nvPr/>
        </p:nvGrpSpPr>
        <p:grpSpPr>
          <a:xfrm>
            <a:off x="4519582" y="4200804"/>
            <a:ext cx="3324691" cy="2654473"/>
            <a:chOff x="4636125" y="4267628"/>
            <a:chExt cx="3409255" cy="2412003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15BAB104-F08A-492F-9D3C-F6F1E722C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282"/>
            <a:stretch/>
          </p:blipFill>
          <p:spPr>
            <a:xfrm>
              <a:off x="4798359" y="4267628"/>
              <a:ext cx="3084787" cy="14539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C0F6E50-7F82-4B46-817A-73CD3F4E3DCA}"/>
                </a:ext>
              </a:extLst>
            </p:cNvPr>
            <p:cNvSpPr txBox="1"/>
            <p:nvPr/>
          </p:nvSpPr>
          <p:spPr>
            <a:xfrm>
              <a:off x="4636125" y="6148096"/>
              <a:ext cx="3409255" cy="531535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pt-BR" sz="1067">
                  <a:solidFill>
                    <a:schemeClr val="bg2">
                      <a:lumMod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Seção “Acesso à Informação” no site do órgão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pt-BR" sz="1067">
                  <a:solidFill>
                    <a:schemeClr val="bg2">
                      <a:lumMod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Transparência de projetos e programas específicos dos órgãos</a:t>
              </a:r>
            </a:p>
          </p:txBody>
        </p:sp>
      </p:grpSp>
      <p:pic>
        <p:nvPicPr>
          <p:cNvPr id="24" name="Imagem 23">
            <a:extLst>
              <a:ext uri="{FF2B5EF4-FFF2-40B4-BE49-F238E27FC236}">
                <a16:creationId xmlns:a16="http://schemas.microsoft.com/office/drawing/2014/main" id="{3E8429F5-B576-4FA0-A53B-20053CC54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692" y="4355934"/>
            <a:ext cx="3201840" cy="1577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437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41"/>
          <p:cNvSpPr txBox="1">
            <a:spLocks noGrp="1"/>
          </p:cNvSpPr>
          <p:nvPr>
            <p:ph type="title"/>
          </p:nvPr>
        </p:nvSpPr>
        <p:spPr>
          <a:xfrm>
            <a:off x="609600" y="407508"/>
            <a:ext cx="10972800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b="0"/>
              <a:t>A Política de Transparência e Acesso à Informação</a:t>
            </a:r>
            <a:br>
              <a:rPr lang="en" sz="3200" b="0"/>
            </a:br>
            <a:r>
              <a:rPr lang="pt-BR"/>
              <a:t>Áreas de Interlocução na CGU</a:t>
            </a:r>
            <a:endParaRPr sz="2667"/>
          </a:p>
        </p:txBody>
      </p:sp>
      <p:graphicFrame>
        <p:nvGraphicFramePr>
          <p:cNvPr id="1674" name="Google Shape;1674;p41"/>
          <p:cNvGraphicFramePr/>
          <p:nvPr>
            <p:extLst>
              <p:ext uri="{D42A27DB-BD31-4B8C-83A1-F6EECF244321}">
                <p14:modId xmlns:p14="http://schemas.microsoft.com/office/powerpoint/2010/main" val="1898622144"/>
              </p:ext>
            </p:extLst>
          </p:nvPr>
        </p:nvGraphicFramePr>
        <p:xfrm>
          <a:off x="135681" y="1218981"/>
          <a:ext cx="11169748" cy="2505833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5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8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90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</a:t>
                      </a:r>
                      <a:r>
                        <a:rPr lang="es-419" sz="24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</a:t>
                      </a:r>
                      <a:r>
                        <a:rPr lang="en" sz="24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ansparência</a:t>
                      </a:r>
                      <a:r>
                        <a:rPr lang="en" sz="24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r>
                        <a:rPr lang="en" sz="24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passiva</a:t>
                      </a:r>
                      <a:endParaRPr sz="2400" b="1" dirty="0" err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Transparência</a:t>
                      </a:r>
                      <a:r>
                        <a:rPr lang="en" sz="24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r>
                        <a:rPr lang="en" sz="24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ativa</a:t>
                      </a:r>
                      <a:endParaRPr sz="2400" b="1" dirty="0" err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Dados </a:t>
                      </a:r>
                      <a:r>
                        <a:rPr lang="en" sz="24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abertos</a:t>
                      </a:r>
                      <a:endParaRPr sz="2400" b="1" dirty="0" err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SNAI – Secretaria Nacional de Acesso à Informação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SIP – Secretaria de Integridade Pública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Publicação de dados em formato aberto</a:t>
                      </a:r>
                      <a:br>
                        <a:rPr lang="pt-BR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</a:br>
                      <a:r>
                        <a:rPr lang="pt-BR" sz="105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(estruturado, legível por máquina, de livre acesso e uso)</a:t>
                      </a:r>
                      <a:endParaRPr lang="pt-BR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75" name="Google Shape;1675;p41"/>
          <p:cNvGrpSpPr/>
          <p:nvPr/>
        </p:nvGrpSpPr>
        <p:grpSpPr>
          <a:xfrm>
            <a:off x="5138607" y="5016554"/>
            <a:ext cx="410979" cy="410913"/>
            <a:chOff x="5648375" y="4399300"/>
            <a:chExt cx="483125" cy="483125"/>
          </a:xfrm>
        </p:grpSpPr>
        <p:sp>
          <p:nvSpPr>
            <p:cNvPr id="1676" name="Google Shape;1676;p41"/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>
                <a:solidFill>
                  <a:srgbClr val="435D74"/>
                </a:solidFill>
              </a:endParaRPr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>
                <a:solidFill>
                  <a:srgbClr val="435D74"/>
                </a:solidFill>
              </a:endParaRPr>
            </a:p>
          </p:txBody>
        </p:sp>
      </p:grpSp>
      <p:grpSp>
        <p:nvGrpSpPr>
          <p:cNvPr id="1681" name="Google Shape;1681;p41"/>
          <p:cNvGrpSpPr/>
          <p:nvPr/>
        </p:nvGrpSpPr>
        <p:grpSpPr>
          <a:xfrm>
            <a:off x="721219" y="4629828"/>
            <a:ext cx="410979" cy="410979"/>
            <a:chOff x="2081650" y="4993750"/>
            <a:chExt cx="483125" cy="483125"/>
          </a:xfrm>
        </p:grpSpPr>
        <p:sp>
          <p:nvSpPr>
            <p:cNvPr id="1682" name="Google Shape;1682;p41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>
                <a:solidFill>
                  <a:srgbClr val="435D74"/>
                </a:solidFill>
              </a:endParaRPr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>
                <a:solidFill>
                  <a:srgbClr val="435D74"/>
                </a:solidFill>
              </a:endParaRPr>
            </a:p>
          </p:txBody>
        </p:sp>
      </p:grpSp>
      <p:sp>
        <p:nvSpPr>
          <p:cNvPr id="18" name="Google Shape;130;p16">
            <a:extLst>
              <a:ext uri="{FF2B5EF4-FFF2-40B4-BE49-F238E27FC236}">
                <a16:creationId xmlns:a16="http://schemas.microsoft.com/office/drawing/2014/main" id="{5179A162-ADA8-45B6-B4D5-1EB3CAF796D7}"/>
              </a:ext>
            </a:extLst>
          </p:cNvPr>
          <p:cNvSpPr txBox="1"/>
          <p:nvPr/>
        </p:nvSpPr>
        <p:spPr>
          <a:xfrm>
            <a:off x="1132135" y="5582745"/>
            <a:ext cx="1891200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DIRAI</a:t>
            </a:r>
            <a:endParaRPr sz="24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" name="Google Shape;131;p16">
            <a:extLst>
              <a:ext uri="{FF2B5EF4-FFF2-40B4-BE49-F238E27FC236}">
                <a16:creationId xmlns:a16="http://schemas.microsoft.com/office/drawing/2014/main" id="{CAB4C89B-47F8-40BA-BFF6-5156B7DC0C1A}"/>
              </a:ext>
            </a:extLst>
          </p:cNvPr>
          <p:cNvSpPr txBox="1"/>
          <p:nvPr/>
        </p:nvSpPr>
        <p:spPr>
          <a:xfrm>
            <a:off x="2151641" y="5582745"/>
            <a:ext cx="3060039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>
                <a:latin typeface="Roboto"/>
                <a:ea typeface="Roboto"/>
                <a:cs typeface="Roboto"/>
                <a:sym typeface="Roboto"/>
              </a:rPr>
              <a:t>- Recursos de 3º instância</a:t>
            </a:r>
          </a:p>
          <a:p>
            <a:r>
              <a:rPr lang="pt-BR" sz="2000">
                <a:latin typeface="Roboto"/>
                <a:ea typeface="Roboto"/>
                <a:cs typeface="Roboto"/>
                <a:sym typeface="Roboto"/>
              </a:rPr>
              <a:t>- Estudos sobre aplicação da LAI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30;p16">
            <a:extLst>
              <a:ext uri="{FF2B5EF4-FFF2-40B4-BE49-F238E27FC236}">
                <a16:creationId xmlns:a16="http://schemas.microsoft.com/office/drawing/2014/main" id="{3DF5702C-55EC-4A4C-9B76-C3FE0D62FBA9}"/>
              </a:ext>
            </a:extLst>
          </p:cNvPr>
          <p:cNvSpPr txBox="1"/>
          <p:nvPr/>
        </p:nvSpPr>
        <p:spPr>
          <a:xfrm>
            <a:off x="1132135" y="4131439"/>
            <a:ext cx="1891200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DASAI</a:t>
            </a:r>
            <a:endParaRPr sz="24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" name="Google Shape;131;p16">
            <a:extLst>
              <a:ext uri="{FF2B5EF4-FFF2-40B4-BE49-F238E27FC236}">
                <a16:creationId xmlns:a16="http://schemas.microsoft.com/office/drawing/2014/main" id="{AE5A2AB7-9452-4C9B-9FDF-3D3F81525475}"/>
              </a:ext>
            </a:extLst>
          </p:cNvPr>
          <p:cNvSpPr txBox="1"/>
          <p:nvPr/>
        </p:nvSpPr>
        <p:spPr>
          <a:xfrm>
            <a:off x="2211176" y="4101253"/>
            <a:ext cx="3240299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>
                <a:latin typeface="Roboto"/>
                <a:ea typeface="Roboto"/>
                <a:cs typeface="Roboto"/>
                <a:sym typeface="Roboto"/>
              </a:rPr>
              <a:t>- Monitoramento</a:t>
            </a:r>
            <a:br>
              <a:rPr lang="en" sz="2000">
                <a:latin typeface="Roboto"/>
                <a:ea typeface="Roboto"/>
                <a:cs typeface="Roboto"/>
                <a:sym typeface="Roboto"/>
              </a:rPr>
            </a:br>
            <a:r>
              <a:rPr lang="en" sz="2000">
                <a:latin typeface="Roboto"/>
                <a:ea typeface="Roboto"/>
                <a:cs typeface="Roboto"/>
                <a:sym typeface="Roboto"/>
              </a:rPr>
              <a:t>- Orientação e capacitação</a:t>
            </a:r>
            <a:br>
              <a:rPr lang="en" sz="2000">
                <a:latin typeface="Roboto"/>
                <a:ea typeface="Roboto"/>
                <a:cs typeface="Roboto"/>
                <a:sym typeface="Roboto"/>
              </a:rPr>
            </a:br>
            <a:r>
              <a:rPr lang="en" sz="2000">
                <a:latin typeface="Roboto"/>
                <a:ea typeface="Roboto"/>
                <a:cs typeface="Roboto"/>
                <a:sym typeface="Roboto"/>
              </a:rPr>
              <a:t>- Sistemas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30;p16">
            <a:extLst>
              <a:ext uri="{FF2B5EF4-FFF2-40B4-BE49-F238E27FC236}">
                <a16:creationId xmlns:a16="http://schemas.microsoft.com/office/drawing/2014/main" id="{2F89F251-C9A3-4981-A11B-DF4E42042D75}"/>
              </a:ext>
            </a:extLst>
          </p:cNvPr>
          <p:cNvSpPr txBox="1"/>
          <p:nvPr/>
        </p:nvSpPr>
        <p:spPr>
          <a:xfrm>
            <a:off x="10305108" y="4309071"/>
            <a:ext cx="945600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DGAT</a:t>
            </a:r>
            <a:endParaRPr sz="24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8" name="Google Shape;131;p16">
            <a:extLst>
              <a:ext uri="{FF2B5EF4-FFF2-40B4-BE49-F238E27FC236}">
                <a16:creationId xmlns:a16="http://schemas.microsoft.com/office/drawing/2014/main" id="{582202F4-B464-48E9-9AFD-713DD26F2387}"/>
              </a:ext>
            </a:extLst>
          </p:cNvPr>
          <p:cNvSpPr txBox="1"/>
          <p:nvPr/>
        </p:nvSpPr>
        <p:spPr>
          <a:xfrm>
            <a:off x="6482589" y="4231243"/>
            <a:ext cx="3744665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pt-BR" sz="2000" dirty="0">
                <a:latin typeface="Roboto"/>
                <a:ea typeface="Roboto"/>
                <a:cs typeface="Roboto"/>
                <a:sym typeface="Roboto"/>
              </a:rPr>
              <a:t>- Monitoramento</a:t>
            </a:r>
            <a:br>
              <a:rPr lang="pt-BR" sz="2000" dirty="0">
                <a:latin typeface="Roboto"/>
                <a:ea typeface="Roboto"/>
                <a:cs typeface="Roboto"/>
              </a:rPr>
            </a:br>
            <a:r>
              <a:rPr lang="pt-BR" sz="2000" dirty="0">
                <a:latin typeface="Roboto"/>
                <a:ea typeface="Roboto"/>
                <a:cs typeface="Roboto"/>
                <a:sym typeface="Roboto"/>
              </a:rPr>
              <a:t>- Orientação e capacitação</a:t>
            </a:r>
            <a:br>
              <a:rPr lang="pt-BR" sz="2000" dirty="0">
                <a:latin typeface="Roboto"/>
                <a:ea typeface="Roboto"/>
                <a:cs typeface="Roboto"/>
              </a:rPr>
            </a:br>
            <a:r>
              <a:rPr lang="pt-BR" sz="2000" dirty="0">
                <a:latin typeface="Roboto"/>
                <a:ea typeface="Roboto"/>
                <a:cs typeface="Roboto"/>
                <a:sym typeface="Roboto"/>
              </a:rPr>
              <a:t>- Sistemas</a:t>
            </a:r>
          </a:p>
        </p:txBody>
      </p:sp>
    </p:spTree>
    <p:extLst>
      <p:ext uri="{BB962C8B-B14F-4D97-AF65-F5344CB8AC3E}">
        <p14:creationId xmlns:p14="http://schemas.microsoft.com/office/powerpoint/2010/main" val="303417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D1D79F2-2CBF-96C7-623C-2622CB82CE6C}"/>
              </a:ext>
            </a:extLst>
          </p:cNvPr>
          <p:cNvSpPr txBox="1"/>
          <p:nvPr/>
        </p:nvSpPr>
        <p:spPr>
          <a:xfrm>
            <a:off x="388776" y="232133"/>
            <a:ext cx="913235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ea typeface="+mn-lt"/>
                <a:cs typeface="+mn-lt"/>
              </a:rPr>
              <a:t>Sistema de Integridade, Transparência e Acesso à Informação da Administração Pública Federal </a:t>
            </a:r>
            <a:endParaRPr lang="pt-BR" sz="1400" b="1" dirty="0"/>
          </a:p>
        </p:txBody>
      </p:sp>
      <p:sp>
        <p:nvSpPr>
          <p:cNvPr id="7" name="CaixaDeTexto 10">
            <a:extLst>
              <a:ext uri="{FF2B5EF4-FFF2-40B4-BE49-F238E27FC236}">
                <a16:creationId xmlns:a16="http://schemas.microsoft.com/office/drawing/2014/main" id="{D5EB2024-FFB4-9B9C-48FE-A7754012D7A1}"/>
              </a:ext>
            </a:extLst>
          </p:cNvPr>
          <p:cNvSpPr txBox="1"/>
          <p:nvPr/>
        </p:nvSpPr>
        <p:spPr>
          <a:xfrm>
            <a:off x="428360" y="1192656"/>
            <a:ext cx="9133641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tx2">
                    <a:lumMod val="50000"/>
                  </a:schemeClr>
                </a:solidFill>
              </a:rPr>
              <a:t>Objetivos:</a:t>
            </a:r>
            <a:endParaRPr lang="pt-BR" sz="2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Calibri"/>
              <a:buChar char="-"/>
            </a:pPr>
            <a:endParaRPr lang="pt-BR" sz="2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coordenar e articular as atividades relativas à integridade, à transparência e ao acesso à informação;</a:t>
            </a:r>
          </a:p>
          <a:p>
            <a:pPr marL="285750" indent="-285750">
              <a:buFont typeface="Arial"/>
              <a:buChar char="•"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estabelecer padrões para as práticas e as medidas de integridade, transparência e acesso à informação; e</a:t>
            </a:r>
          </a:p>
          <a:p>
            <a:pPr marL="285750" indent="-285750">
              <a:buFont typeface="Arial"/>
              <a:buChar char="•"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aumentar a simetria de informações e dados nas relações entre a administração pública federal e a sociedade. </a:t>
            </a:r>
          </a:p>
          <a:p>
            <a:endParaRPr lang="pt-BR" sz="2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Órgão central: 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CGU</a:t>
            </a:r>
          </a:p>
          <a:p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Unidades setoriais: 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na </a:t>
            </a:r>
            <a:r>
              <a:rPr lang="pt-BR" sz="2800" dirty="0" err="1">
                <a:solidFill>
                  <a:schemeClr val="tx2">
                    <a:lumMod val="50000"/>
                  </a:schemeClr>
                </a:solidFill>
                <a:cs typeface="Calibri"/>
              </a:rPr>
              <a:t>adm.direta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, são as </a:t>
            </a:r>
            <a:r>
              <a:rPr lang="pt-BR" sz="2800" dirty="0" err="1">
                <a:solidFill>
                  <a:schemeClr val="tx2">
                    <a:lumMod val="50000"/>
                  </a:schemeClr>
                </a:solidFill>
                <a:cs typeface="Calibri"/>
              </a:rPr>
              <a:t>AECIs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, que passam a ser também AMLAI. Na adm. indireta, uma ou mais unidades a serem definidas pelo dirigente máximo.</a:t>
            </a:r>
          </a:p>
          <a:p>
            <a:endParaRPr lang="pt-BR" sz="2000">
              <a:solidFill>
                <a:schemeClr val="tx2">
                  <a:lumMod val="50000"/>
                </a:schemeClr>
              </a:solidFill>
              <a:cs typeface="Calibri" panose="020F0502020204030204"/>
            </a:endParaRPr>
          </a:p>
        </p:txBody>
      </p:sp>
      <p:pic>
        <p:nvPicPr>
          <p:cNvPr id="9" name="Imagem 8" descr="Uma imagem contendo Logotipo&#10;&#10;Descrição gerada automaticamente">
            <a:extLst>
              <a:ext uri="{FF2B5EF4-FFF2-40B4-BE49-F238E27FC236}">
                <a16:creationId xmlns:a16="http://schemas.microsoft.com/office/drawing/2014/main" id="{533C888F-F2D7-4A8F-3083-938CE85D8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677" y="-3027"/>
            <a:ext cx="2674073" cy="267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2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1285437" y="559505"/>
            <a:ext cx="9569868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Organização interna para cumprir as normas de transparência e acesso à informação</a:t>
            </a:r>
            <a:endParaRPr/>
          </a:p>
        </p:txBody>
      </p:sp>
      <p:grpSp>
        <p:nvGrpSpPr>
          <p:cNvPr id="338" name="Google Shape;338;p19"/>
          <p:cNvGrpSpPr/>
          <p:nvPr/>
        </p:nvGrpSpPr>
        <p:grpSpPr>
          <a:xfrm>
            <a:off x="777998" y="1540892"/>
            <a:ext cx="1516247" cy="4464597"/>
            <a:chOff x="426712" y="1584451"/>
            <a:chExt cx="1068984" cy="3147629"/>
          </a:xfrm>
        </p:grpSpPr>
        <p:sp>
          <p:nvSpPr>
            <p:cNvPr id="339" name="Google Shape;339;p19"/>
            <p:cNvSpPr/>
            <p:nvPr/>
          </p:nvSpPr>
          <p:spPr>
            <a:xfrm>
              <a:off x="867748" y="3922686"/>
              <a:ext cx="206900" cy="720435"/>
            </a:xfrm>
            <a:custGeom>
              <a:avLst/>
              <a:gdLst/>
              <a:ahLst/>
              <a:cxnLst/>
              <a:rect l="l" t="t" r="r" b="b"/>
              <a:pathLst>
                <a:path w="11729" h="40841" extrusionOk="0">
                  <a:moveTo>
                    <a:pt x="495" y="1"/>
                  </a:moveTo>
                  <a:lnTo>
                    <a:pt x="495" y="228"/>
                  </a:lnTo>
                  <a:lnTo>
                    <a:pt x="468" y="895"/>
                  </a:lnTo>
                  <a:lnTo>
                    <a:pt x="428" y="1962"/>
                  </a:lnTo>
                  <a:lnTo>
                    <a:pt x="415" y="3390"/>
                  </a:lnTo>
                  <a:lnTo>
                    <a:pt x="415" y="4244"/>
                  </a:lnTo>
                  <a:lnTo>
                    <a:pt x="428" y="5177"/>
                  </a:lnTo>
                  <a:lnTo>
                    <a:pt x="441" y="6178"/>
                  </a:lnTo>
                  <a:lnTo>
                    <a:pt x="468" y="7259"/>
                  </a:lnTo>
                  <a:lnTo>
                    <a:pt x="508" y="8406"/>
                  </a:lnTo>
                  <a:lnTo>
                    <a:pt x="575" y="9620"/>
                  </a:lnTo>
                  <a:lnTo>
                    <a:pt x="641" y="10901"/>
                  </a:lnTo>
                  <a:lnTo>
                    <a:pt x="735" y="12222"/>
                  </a:lnTo>
                  <a:lnTo>
                    <a:pt x="601" y="14290"/>
                  </a:lnTo>
                  <a:lnTo>
                    <a:pt x="481" y="16331"/>
                  </a:lnTo>
                  <a:lnTo>
                    <a:pt x="375" y="18359"/>
                  </a:lnTo>
                  <a:lnTo>
                    <a:pt x="268" y="20361"/>
                  </a:lnTo>
                  <a:lnTo>
                    <a:pt x="188" y="22349"/>
                  </a:lnTo>
                  <a:lnTo>
                    <a:pt x="121" y="24283"/>
                  </a:lnTo>
                  <a:lnTo>
                    <a:pt x="68" y="26191"/>
                  </a:lnTo>
                  <a:lnTo>
                    <a:pt x="28" y="28059"/>
                  </a:lnTo>
                  <a:lnTo>
                    <a:pt x="1" y="29874"/>
                  </a:lnTo>
                  <a:lnTo>
                    <a:pt x="1" y="31635"/>
                  </a:lnTo>
                  <a:lnTo>
                    <a:pt x="28" y="33342"/>
                  </a:lnTo>
                  <a:lnTo>
                    <a:pt x="68" y="34984"/>
                  </a:lnTo>
                  <a:lnTo>
                    <a:pt x="121" y="36558"/>
                  </a:lnTo>
                  <a:lnTo>
                    <a:pt x="214" y="38066"/>
                  </a:lnTo>
                  <a:lnTo>
                    <a:pt x="321" y="39493"/>
                  </a:lnTo>
                  <a:lnTo>
                    <a:pt x="375" y="40174"/>
                  </a:lnTo>
                  <a:lnTo>
                    <a:pt x="455" y="40841"/>
                  </a:lnTo>
                  <a:lnTo>
                    <a:pt x="8767" y="40841"/>
                  </a:lnTo>
                  <a:lnTo>
                    <a:pt x="8873" y="40027"/>
                  </a:lnTo>
                  <a:lnTo>
                    <a:pt x="9167" y="37705"/>
                  </a:lnTo>
                  <a:lnTo>
                    <a:pt x="9367" y="36024"/>
                  </a:lnTo>
                  <a:lnTo>
                    <a:pt x="9581" y="34010"/>
                  </a:lnTo>
                  <a:lnTo>
                    <a:pt x="9821" y="31688"/>
                  </a:lnTo>
                  <a:lnTo>
                    <a:pt x="10074" y="29086"/>
                  </a:lnTo>
                  <a:lnTo>
                    <a:pt x="10328" y="26205"/>
                  </a:lnTo>
                  <a:lnTo>
                    <a:pt x="10581" y="23069"/>
                  </a:lnTo>
                  <a:lnTo>
                    <a:pt x="10835" y="19707"/>
                  </a:lnTo>
                  <a:lnTo>
                    <a:pt x="11061" y="16131"/>
                  </a:lnTo>
                  <a:lnTo>
                    <a:pt x="11182" y="14263"/>
                  </a:lnTo>
                  <a:lnTo>
                    <a:pt x="11275" y="12355"/>
                  </a:lnTo>
                  <a:lnTo>
                    <a:pt x="11382" y="10394"/>
                  </a:lnTo>
                  <a:lnTo>
                    <a:pt x="11462" y="8393"/>
                  </a:lnTo>
                  <a:lnTo>
                    <a:pt x="11542" y="6352"/>
                  </a:lnTo>
                  <a:lnTo>
                    <a:pt x="11622" y="4270"/>
                  </a:lnTo>
                  <a:lnTo>
                    <a:pt x="11675" y="2149"/>
                  </a:lnTo>
                  <a:lnTo>
                    <a:pt x="11729" y="1"/>
                  </a:lnTo>
                  <a:close/>
                </a:path>
              </a:pathLst>
            </a:custGeom>
            <a:solidFill>
              <a:srgbClr val="E66A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447880" y="3897743"/>
              <a:ext cx="370934" cy="759508"/>
            </a:xfrm>
            <a:custGeom>
              <a:avLst/>
              <a:gdLst/>
              <a:ahLst/>
              <a:cxnLst/>
              <a:rect l="l" t="t" r="r" b="b"/>
              <a:pathLst>
                <a:path w="21028" h="43056" extrusionOk="0">
                  <a:moveTo>
                    <a:pt x="10047" y="0"/>
                  </a:moveTo>
                  <a:lnTo>
                    <a:pt x="9927" y="321"/>
                  </a:lnTo>
                  <a:lnTo>
                    <a:pt x="9780" y="734"/>
                  </a:lnTo>
                  <a:lnTo>
                    <a:pt x="9634" y="1255"/>
                  </a:lnTo>
                  <a:lnTo>
                    <a:pt x="9474" y="1842"/>
                  </a:lnTo>
                  <a:lnTo>
                    <a:pt x="9300" y="2522"/>
                  </a:lnTo>
                  <a:lnTo>
                    <a:pt x="9127" y="3256"/>
                  </a:lnTo>
                  <a:lnTo>
                    <a:pt x="8953" y="4070"/>
                  </a:lnTo>
                  <a:lnTo>
                    <a:pt x="8766" y="4924"/>
                  </a:lnTo>
                  <a:lnTo>
                    <a:pt x="8393" y="6778"/>
                  </a:lnTo>
                  <a:lnTo>
                    <a:pt x="8019" y="8740"/>
                  </a:lnTo>
                  <a:lnTo>
                    <a:pt x="7672" y="10781"/>
                  </a:lnTo>
                  <a:lnTo>
                    <a:pt x="7352" y="12809"/>
                  </a:lnTo>
                  <a:lnTo>
                    <a:pt x="6725" y="14890"/>
                  </a:lnTo>
                  <a:lnTo>
                    <a:pt x="6125" y="16958"/>
                  </a:lnTo>
                  <a:lnTo>
                    <a:pt x="5538" y="19013"/>
                  </a:lnTo>
                  <a:lnTo>
                    <a:pt x="4964" y="21041"/>
                  </a:lnTo>
                  <a:lnTo>
                    <a:pt x="4417" y="23029"/>
                  </a:lnTo>
                  <a:lnTo>
                    <a:pt x="3883" y="25003"/>
                  </a:lnTo>
                  <a:lnTo>
                    <a:pt x="3376" y="26938"/>
                  </a:lnTo>
                  <a:lnTo>
                    <a:pt x="2896" y="28833"/>
                  </a:lnTo>
                  <a:lnTo>
                    <a:pt x="2429" y="30687"/>
                  </a:lnTo>
                  <a:lnTo>
                    <a:pt x="2002" y="32502"/>
                  </a:lnTo>
                  <a:lnTo>
                    <a:pt x="1588" y="34263"/>
                  </a:lnTo>
                  <a:lnTo>
                    <a:pt x="1215" y="35984"/>
                  </a:lnTo>
                  <a:lnTo>
                    <a:pt x="855" y="37638"/>
                  </a:lnTo>
                  <a:lnTo>
                    <a:pt x="534" y="39239"/>
                  </a:lnTo>
                  <a:lnTo>
                    <a:pt x="254" y="40774"/>
                  </a:lnTo>
                  <a:lnTo>
                    <a:pt x="1" y="42255"/>
                  </a:lnTo>
                  <a:lnTo>
                    <a:pt x="8500" y="43055"/>
                  </a:lnTo>
                  <a:lnTo>
                    <a:pt x="8820" y="42228"/>
                  </a:lnTo>
                  <a:lnTo>
                    <a:pt x="9207" y="41227"/>
                  </a:lnTo>
                  <a:lnTo>
                    <a:pt x="9714" y="39866"/>
                  </a:lnTo>
                  <a:lnTo>
                    <a:pt x="10328" y="38145"/>
                  </a:lnTo>
                  <a:lnTo>
                    <a:pt x="11061" y="36117"/>
                  </a:lnTo>
                  <a:lnTo>
                    <a:pt x="11875" y="33769"/>
                  </a:lnTo>
                  <a:lnTo>
                    <a:pt x="12756" y="31154"/>
                  </a:lnTo>
                  <a:lnTo>
                    <a:pt x="13716" y="28259"/>
                  </a:lnTo>
                  <a:lnTo>
                    <a:pt x="14717" y="25124"/>
                  </a:lnTo>
                  <a:lnTo>
                    <a:pt x="15224" y="23482"/>
                  </a:lnTo>
                  <a:lnTo>
                    <a:pt x="15758" y="21775"/>
                  </a:lnTo>
                  <a:lnTo>
                    <a:pt x="16278" y="20014"/>
                  </a:lnTo>
                  <a:lnTo>
                    <a:pt x="16812" y="18212"/>
                  </a:lnTo>
                  <a:lnTo>
                    <a:pt x="17345" y="16371"/>
                  </a:lnTo>
                  <a:lnTo>
                    <a:pt x="17879" y="14477"/>
                  </a:lnTo>
                  <a:lnTo>
                    <a:pt x="18426" y="12542"/>
                  </a:lnTo>
                  <a:lnTo>
                    <a:pt x="18960" y="10581"/>
                  </a:lnTo>
                  <a:lnTo>
                    <a:pt x="19480" y="8579"/>
                  </a:lnTo>
                  <a:lnTo>
                    <a:pt x="20000" y="6538"/>
                  </a:lnTo>
                  <a:lnTo>
                    <a:pt x="20521" y="4470"/>
                  </a:lnTo>
                  <a:lnTo>
                    <a:pt x="21028" y="2375"/>
                  </a:lnTo>
                  <a:lnTo>
                    <a:pt x="10047" y="0"/>
                  </a:lnTo>
                  <a:close/>
                </a:path>
              </a:pathLst>
            </a:custGeom>
            <a:solidFill>
              <a:srgbClr val="E66A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577570" y="3443742"/>
              <a:ext cx="539449" cy="563228"/>
            </a:xfrm>
            <a:custGeom>
              <a:avLst/>
              <a:gdLst/>
              <a:ahLst/>
              <a:cxnLst/>
              <a:rect l="l" t="t" r="r" b="b"/>
              <a:pathLst>
                <a:path w="30581" h="31929" extrusionOk="0">
                  <a:moveTo>
                    <a:pt x="27818" y="1"/>
                  </a:moveTo>
                  <a:lnTo>
                    <a:pt x="6364" y="2429"/>
                  </a:lnTo>
                  <a:lnTo>
                    <a:pt x="6204" y="2602"/>
                  </a:lnTo>
                  <a:lnTo>
                    <a:pt x="6044" y="2803"/>
                  </a:lnTo>
                  <a:lnTo>
                    <a:pt x="5764" y="3189"/>
                  </a:lnTo>
                  <a:lnTo>
                    <a:pt x="5510" y="3603"/>
                  </a:lnTo>
                  <a:lnTo>
                    <a:pt x="5270" y="4017"/>
                  </a:lnTo>
                  <a:lnTo>
                    <a:pt x="5057" y="4457"/>
                  </a:lnTo>
                  <a:lnTo>
                    <a:pt x="4870" y="4897"/>
                  </a:lnTo>
                  <a:lnTo>
                    <a:pt x="4710" y="5351"/>
                  </a:lnTo>
                  <a:lnTo>
                    <a:pt x="4577" y="5818"/>
                  </a:lnTo>
                  <a:lnTo>
                    <a:pt x="4456" y="6285"/>
                  </a:lnTo>
                  <a:lnTo>
                    <a:pt x="4350" y="6765"/>
                  </a:lnTo>
                  <a:lnTo>
                    <a:pt x="4270" y="7259"/>
                  </a:lnTo>
                  <a:lnTo>
                    <a:pt x="4203" y="7752"/>
                  </a:lnTo>
                  <a:lnTo>
                    <a:pt x="4150" y="8246"/>
                  </a:lnTo>
                  <a:lnTo>
                    <a:pt x="4123" y="8753"/>
                  </a:lnTo>
                  <a:lnTo>
                    <a:pt x="4096" y="9260"/>
                  </a:lnTo>
                  <a:lnTo>
                    <a:pt x="4096" y="9754"/>
                  </a:lnTo>
                  <a:lnTo>
                    <a:pt x="4110" y="10568"/>
                  </a:lnTo>
                  <a:lnTo>
                    <a:pt x="4150" y="11381"/>
                  </a:lnTo>
                  <a:lnTo>
                    <a:pt x="4216" y="12182"/>
                  </a:lnTo>
                  <a:lnTo>
                    <a:pt x="4296" y="12969"/>
                  </a:lnTo>
                  <a:lnTo>
                    <a:pt x="3963" y="14317"/>
                  </a:lnTo>
                  <a:lnTo>
                    <a:pt x="3483" y="16158"/>
                  </a:lnTo>
                  <a:lnTo>
                    <a:pt x="2909" y="18319"/>
                  </a:lnTo>
                  <a:lnTo>
                    <a:pt x="2268" y="20668"/>
                  </a:lnTo>
                  <a:lnTo>
                    <a:pt x="988" y="25271"/>
                  </a:lnTo>
                  <a:lnTo>
                    <a:pt x="441" y="27245"/>
                  </a:lnTo>
                  <a:lnTo>
                    <a:pt x="0" y="28766"/>
                  </a:lnTo>
                  <a:lnTo>
                    <a:pt x="574" y="29033"/>
                  </a:lnTo>
                  <a:lnTo>
                    <a:pt x="1148" y="29286"/>
                  </a:lnTo>
                  <a:lnTo>
                    <a:pt x="1735" y="29527"/>
                  </a:lnTo>
                  <a:lnTo>
                    <a:pt x="2335" y="29753"/>
                  </a:lnTo>
                  <a:lnTo>
                    <a:pt x="2935" y="29967"/>
                  </a:lnTo>
                  <a:lnTo>
                    <a:pt x="3536" y="30167"/>
                  </a:lnTo>
                  <a:lnTo>
                    <a:pt x="4150" y="30340"/>
                  </a:lnTo>
                  <a:lnTo>
                    <a:pt x="4763" y="30514"/>
                  </a:lnTo>
                  <a:lnTo>
                    <a:pt x="5377" y="30674"/>
                  </a:lnTo>
                  <a:lnTo>
                    <a:pt x="6004" y="30821"/>
                  </a:lnTo>
                  <a:lnTo>
                    <a:pt x="6631" y="30954"/>
                  </a:lnTo>
                  <a:lnTo>
                    <a:pt x="7272" y="31074"/>
                  </a:lnTo>
                  <a:lnTo>
                    <a:pt x="7899" y="31181"/>
                  </a:lnTo>
                  <a:lnTo>
                    <a:pt x="8539" y="31288"/>
                  </a:lnTo>
                  <a:lnTo>
                    <a:pt x="9180" y="31381"/>
                  </a:lnTo>
                  <a:lnTo>
                    <a:pt x="9820" y="31461"/>
                  </a:lnTo>
                  <a:lnTo>
                    <a:pt x="10460" y="31541"/>
                  </a:lnTo>
                  <a:lnTo>
                    <a:pt x="11114" y="31595"/>
                  </a:lnTo>
                  <a:lnTo>
                    <a:pt x="12408" y="31715"/>
                  </a:lnTo>
                  <a:lnTo>
                    <a:pt x="13716" y="31795"/>
                  </a:lnTo>
                  <a:lnTo>
                    <a:pt x="15010" y="31848"/>
                  </a:lnTo>
                  <a:lnTo>
                    <a:pt x="16318" y="31888"/>
                  </a:lnTo>
                  <a:lnTo>
                    <a:pt x="17612" y="31915"/>
                  </a:lnTo>
                  <a:lnTo>
                    <a:pt x="18893" y="31928"/>
                  </a:lnTo>
                  <a:lnTo>
                    <a:pt x="20173" y="31928"/>
                  </a:lnTo>
                  <a:lnTo>
                    <a:pt x="21414" y="31915"/>
                  </a:lnTo>
                  <a:lnTo>
                    <a:pt x="22668" y="31875"/>
                  </a:lnTo>
                  <a:lnTo>
                    <a:pt x="23909" y="31808"/>
                  </a:lnTo>
                  <a:lnTo>
                    <a:pt x="25150" y="31715"/>
                  </a:lnTo>
                  <a:lnTo>
                    <a:pt x="26391" y="31608"/>
                  </a:lnTo>
                  <a:lnTo>
                    <a:pt x="27618" y="31475"/>
                  </a:lnTo>
                  <a:lnTo>
                    <a:pt x="28846" y="31314"/>
                  </a:lnTo>
                  <a:lnTo>
                    <a:pt x="30060" y="31128"/>
                  </a:lnTo>
                  <a:lnTo>
                    <a:pt x="30180" y="30127"/>
                  </a:lnTo>
                  <a:lnTo>
                    <a:pt x="30287" y="29113"/>
                  </a:lnTo>
                  <a:lnTo>
                    <a:pt x="30380" y="28072"/>
                  </a:lnTo>
                  <a:lnTo>
                    <a:pt x="30460" y="27005"/>
                  </a:lnTo>
                  <a:lnTo>
                    <a:pt x="30513" y="25938"/>
                  </a:lnTo>
                  <a:lnTo>
                    <a:pt x="30553" y="24844"/>
                  </a:lnTo>
                  <a:lnTo>
                    <a:pt x="30580" y="23736"/>
                  </a:lnTo>
                  <a:lnTo>
                    <a:pt x="30580" y="22615"/>
                  </a:lnTo>
                  <a:lnTo>
                    <a:pt x="30567" y="21121"/>
                  </a:lnTo>
                  <a:lnTo>
                    <a:pt x="30527" y="19627"/>
                  </a:lnTo>
                  <a:lnTo>
                    <a:pt x="30460" y="18133"/>
                  </a:lnTo>
                  <a:lnTo>
                    <a:pt x="30367" y="16638"/>
                  </a:lnTo>
                  <a:lnTo>
                    <a:pt x="30247" y="15157"/>
                  </a:lnTo>
                  <a:lnTo>
                    <a:pt x="30113" y="13676"/>
                  </a:lnTo>
                  <a:lnTo>
                    <a:pt x="29940" y="12222"/>
                  </a:lnTo>
                  <a:lnTo>
                    <a:pt x="29766" y="10768"/>
                  </a:lnTo>
                  <a:lnTo>
                    <a:pt x="29566" y="9327"/>
                  </a:lnTo>
                  <a:lnTo>
                    <a:pt x="29353" y="7926"/>
                  </a:lnTo>
                  <a:lnTo>
                    <a:pt x="29126" y="6525"/>
                  </a:lnTo>
                  <a:lnTo>
                    <a:pt x="28886" y="5164"/>
                  </a:lnTo>
                  <a:lnTo>
                    <a:pt x="28632" y="3817"/>
                  </a:lnTo>
                  <a:lnTo>
                    <a:pt x="28365" y="2509"/>
                  </a:lnTo>
                  <a:lnTo>
                    <a:pt x="28099" y="1242"/>
                  </a:lnTo>
                  <a:lnTo>
                    <a:pt x="278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976251" y="2475730"/>
              <a:ext cx="314221" cy="589352"/>
            </a:xfrm>
            <a:custGeom>
              <a:avLst/>
              <a:gdLst/>
              <a:ahLst/>
              <a:cxnLst/>
              <a:rect l="l" t="t" r="r" b="b"/>
              <a:pathLst>
                <a:path w="17813" h="33410" extrusionOk="0">
                  <a:moveTo>
                    <a:pt x="17772" y="1"/>
                  </a:moveTo>
                  <a:lnTo>
                    <a:pt x="14837" y="201"/>
                  </a:lnTo>
                  <a:lnTo>
                    <a:pt x="12235" y="374"/>
                  </a:lnTo>
                  <a:lnTo>
                    <a:pt x="12155" y="374"/>
                  </a:lnTo>
                  <a:lnTo>
                    <a:pt x="12048" y="1802"/>
                  </a:lnTo>
                  <a:lnTo>
                    <a:pt x="11942" y="3283"/>
                  </a:lnTo>
                  <a:lnTo>
                    <a:pt x="11795" y="5084"/>
                  </a:lnTo>
                  <a:lnTo>
                    <a:pt x="11622" y="7046"/>
                  </a:lnTo>
                  <a:lnTo>
                    <a:pt x="11421" y="8993"/>
                  </a:lnTo>
                  <a:lnTo>
                    <a:pt x="11315" y="9927"/>
                  </a:lnTo>
                  <a:lnTo>
                    <a:pt x="11208" y="10795"/>
                  </a:lnTo>
                  <a:lnTo>
                    <a:pt x="11101" y="11582"/>
                  </a:lnTo>
                  <a:lnTo>
                    <a:pt x="10994" y="12276"/>
                  </a:lnTo>
                  <a:lnTo>
                    <a:pt x="10914" y="12489"/>
                  </a:lnTo>
                  <a:lnTo>
                    <a:pt x="10808" y="12729"/>
                  </a:lnTo>
                  <a:lnTo>
                    <a:pt x="10514" y="13303"/>
                  </a:lnTo>
                  <a:lnTo>
                    <a:pt x="10154" y="13983"/>
                  </a:lnTo>
                  <a:lnTo>
                    <a:pt x="9700" y="14757"/>
                  </a:lnTo>
                  <a:lnTo>
                    <a:pt x="9167" y="15611"/>
                  </a:lnTo>
                  <a:lnTo>
                    <a:pt x="8580" y="16518"/>
                  </a:lnTo>
                  <a:lnTo>
                    <a:pt x="7926" y="17479"/>
                  </a:lnTo>
                  <a:lnTo>
                    <a:pt x="7219" y="18466"/>
                  </a:lnTo>
                  <a:lnTo>
                    <a:pt x="6858" y="18960"/>
                  </a:lnTo>
                  <a:lnTo>
                    <a:pt x="6471" y="19454"/>
                  </a:lnTo>
                  <a:lnTo>
                    <a:pt x="6085" y="19947"/>
                  </a:lnTo>
                  <a:lnTo>
                    <a:pt x="5684" y="20428"/>
                  </a:lnTo>
                  <a:lnTo>
                    <a:pt x="5284" y="20921"/>
                  </a:lnTo>
                  <a:lnTo>
                    <a:pt x="4870" y="21388"/>
                  </a:lnTo>
                  <a:lnTo>
                    <a:pt x="4457" y="21855"/>
                  </a:lnTo>
                  <a:lnTo>
                    <a:pt x="4030" y="22309"/>
                  </a:lnTo>
                  <a:lnTo>
                    <a:pt x="3603" y="22749"/>
                  </a:lnTo>
                  <a:lnTo>
                    <a:pt x="3176" y="23163"/>
                  </a:lnTo>
                  <a:lnTo>
                    <a:pt x="2749" y="23563"/>
                  </a:lnTo>
                  <a:lnTo>
                    <a:pt x="2309" y="23950"/>
                  </a:lnTo>
                  <a:lnTo>
                    <a:pt x="1882" y="24310"/>
                  </a:lnTo>
                  <a:lnTo>
                    <a:pt x="1455" y="24644"/>
                  </a:lnTo>
                  <a:lnTo>
                    <a:pt x="1015" y="24951"/>
                  </a:lnTo>
                  <a:lnTo>
                    <a:pt x="588" y="25231"/>
                  </a:lnTo>
                  <a:lnTo>
                    <a:pt x="294" y="25404"/>
                  </a:lnTo>
                  <a:lnTo>
                    <a:pt x="1" y="25551"/>
                  </a:lnTo>
                  <a:lnTo>
                    <a:pt x="4057" y="33409"/>
                  </a:lnTo>
                  <a:lnTo>
                    <a:pt x="4203" y="33303"/>
                  </a:lnTo>
                  <a:lnTo>
                    <a:pt x="4363" y="33209"/>
                  </a:lnTo>
                  <a:lnTo>
                    <a:pt x="4670" y="33049"/>
                  </a:lnTo>
                  <a:lnTo>
                    <a:pt x="5004" y="32889"/>
                  </a:lnTo>
                  <a:lnTo>
                    <a:pt x="5337" y="32742"/>
                  </a:lnTo>
                  <a:lnTo>
                    <a:pt x="5698" y="32569"/>
                  </a:lnTo>
                  <a:lnTo>
                    <a:pt x="6058" y="32382"/>
                  </a:lnTo>
                  <a:lnTo>
                    <a:pt x="6231" y="32275"/>
                  </a:lnTo>
                  <a:lnTo>
                    <a:pt x="6405" y="32169"/>
                  </a:lnTo>
                  <a:lnTo>
                    <a:pt x="6565" y="32048"/>
                  </a:lnTo>
                  <a:lnTo>
                    <a:pt x="6725" y="31915"/>
                  </a:lnTo>
                  <a:lnTo>
                    <a:pt x="7192" y="31501"/>
                  </a:lnTo>
                  <a:lnTo>
                    <a:pt x="7659" y="31061"/>
                  </a:lnTo>
                  <a:lnTo>
                    <a:pt x="8113" y="30594"/>
                  </a:lnTo>
                  <a:lnTo>
                    <a:pt x="8566" y="30114"/>
                  </a:lnTo>
                  <a:lnTo>
                    <a:pt x="9020" y="29607"/>
                  </a:lnTo>
                  <a:lnTo>
                    <a:pt x="9473" y="29100"/>
                  </a:lnTo>
                  <a:lnTo>
                    <a:pt x="9914" y="28566"/>
                  </a:lnTo>
                  <a:lnTo>
                    <a:pt x="10341" y="28019"/>
                  </a:lnTo>
                  <a:lnTo>
                    <a:pt x="10768" y="27472"/>
                  </a:lnTo>
                  <a:lnTo>
                    <a:pt x="11195" y="26898"/>
                  </a:lnTo>
                  <a:lnTo>
                    <a:pt x="11608" y="26325"/>
                  </a:lnTo>
                  <a:lnTo>
                    <a:pt x="12008" y="25738"/>
                  </a:lnTo>
                  <a:lnTo>
                    <a:pt x="12409" y="25151"/>
                  </a:lnTo>
                  <a:lnTo>
                    <a:pt x="12796" y="24550"/>
                  </a:lnTo>
                  <a:lnTo>
                    <a:pt x="13169" y="23963"/>
                  </a:lnTo>
                  <a:lnTo>
                    <a:pt x="13529" y="23363"/>
                  </a:lnTo>
                  <a:lnTo>
                    <a:pt x="13890" y="22762"/>
                  </a:lnTo>
                  <a:lnTo>
                    <a:pt x="14223" y="22162"/>
                  </a:lnTo>
                  <a:lnTo>
                    <a:pt x="14557" y="21575"/>
                  </a:lnTo>
                  <a:lnTo>
                    <a:pt x="14864" y="20975"/>
                  </a:lnTo>
                  <a:lnTo>
                    <a:pt x="15170" y="20388"/>
                  </a:lnTo>
                  <a:lnTo>
                    <a:pt x="15451" y="19814"/>
                  </a:lnTo>
                  <a:lnTo>
                    <a:pt x="15718" y="19240"/>
                  </a:lnTo>
                  <a:lnTo>
                    <a:pt x="15971" y="18680"/>
                  </a:lnTo>
                  <a:lnTo>
                    <a:pt x="16211" y="18133"/>
                  </a:lnTo>
                  <a:lnTo>
                    <a:pt x="16438" y="17599"/>
                  </a:lnTo>
                  <a:lnTo>
                    <a:pt x="16638" y="17079"/>
                  </a:lnTo>
                  <a:lnTo>
                    <a:pt x="16825" y="16572"/>
                  </a:lnTo>
                  <a:lnTo>
                    <a:pt x="16985" y="16091"/>
                  </a:lnTo>
                  <a:lnTo>
                    <a:pt x="17132" y="15624"/>
                  </a:lnTo>
                  <a:lnTo>
                    <a:pt x="17265" y="15171"/>
                  </a:lnTo>
                  <a:lnTo>
                    <a:pt x="17372" y="14744"/>
                  </a:lnTo>
                  <a:lnTo>
                    <a:pt x="17385" y="14077"/>
                  </a:lnTo>
                  <a:lnTo>
                    <a:pt x="17452" y="12729"/>
                  </a:lnTo>
                  <a:lnTo>
                    <a:pt x="17532" y="10888"/>
                  </a:lnTo>
                  <a:lnTo>
                    <a:pt x="17625" y="8727"/>
                  </a:lnTo>
                  <a:lnTo>
                    <a:pt x="17719" y="6418"/>
                  </a:lnTo>
                  <a:lnTo>
                    <a:pt x="17786" y="4137"/>
                  </a:lnTo>
                  <a:lnTo>
                    <a:pt x="17799" y="3056"/>
                  </a:lnTo>
                  <a:lnTo>
                    <a:pt x="17812" y="2042"/>
                  </a:lnTo>
                  <a:lnTo>
                    <a:pt x="17812" y="1135"/>
                  </a:lnTo>
                  <a:lnTo>
                    <a:pt x="17786" y="334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rgbClr val="E66A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730544" y="1584451"/>
              <a:ext cx="765153" cy="880007"/>
            </a:xfrm>
            <a:custGeom>
              <a:avLst/>
              <a:gdLst/>
              <a:ahLst/>
              <a:cxnLst/>
              <a:rect l="l" t="t" r="r" b="b"/>
              <a:pathLst>
                <a:path w="43376" h="49887" extrusionOk="0">
                  <a:moveTo>
                    <a:pt x="15717" y="1"/>
                  </a:moveTo>
                  <a:lnTo>
                    <a:pt x="15357" y="27"/>
                  </a:lnTo>
                  <a:lnTo>
                    <a:pt x="14984" y="94"/>
                  </a:lnTo>
                  <a:lnTo>
                    <a:pt x="14610" y="174"/>
                  </a:lnTo>
                  <a:lnTo>
                    <a:pt x="14437" y="241"/>
                  </a:lnTo>
                  <a:lnTo>
                    <a:pt x="14250" y="294"/>
                  </a:lnTo>
                  <a:lnTo>
                    <a:pt x="14076" y="374"/>
                  </a:lnTo>
                  <a:lnTo>
                    <a:pt x="13903" y="454"/>
                  </a:lnTo>
                  <a:lnTo>
                    <a:pt x="13729" y="534"/>
                  </a:lnTo>
                  <a:lnTo>
                    <a:pt x="13569" y="641"/>
                  </a:lnTo>
                  <a:lnTo>
                    <a:pt x="13409" y="734"/>
                  </a:lnTo>
                  <a:lnTo>
                    <a:pt x="13249" y="855"/>
                  </a:lnTo>
                  <a:lnTo>
                    <a:pt x="13102" y="975"/>
                  </a:lnTo>
                  <a:lnTo>
                    <a:pt x="12956" y="1108"/>
                  </a:lnTo>
                  <a:lnTo>
                    <a:pt x="12822" y="1241"/>
                  </a:lnTo>
                  <a:lnTo>
                    <a:pt x="12689" y="1388"/>
                  </a:lnTo>
                  <a:lnTo>
                    <a:pt x="12555" y="1548"/>
                  </a:lnTo>
                  <a:lnTo>
                    <a:pt x="12449" y="1708"/>
                  </a:lnTo>
                  <a:lnTo>
                    <a:pt x="12342" y="1882"/>
                  </a:lnTo>
                  <a:lnTo>
                    <a:pt x="12235" y="2069"/>
                  </a:lnTo>
                  <a:lnTo>
                    <a:pt x="12142" y="2255"/>
                  </a:lnTo>
                  <a:lnTo>
                    <a:pt x="12062" y="2456"/>
                  </a:lnTo>
                  <a:lnTo>
                    <a:pt x="11995" y="2669"/>
                  </a:lnTo>
                  <a:lnTo>
                    <a:pt x="11928" y="2883"/>
                  </a:lnTo>
                  <a:lnTo>
                    <a:pt x="11875" y="3109"/>
                  </a:lnTo>
                  <a:lnTo>
                    <a:pt x="11835" y="3349"/>
                  </a:lnTo>
                  <a:lnTo>
                    <a:pt x="11808" y="3603"/>
                  </a:lnTo>
                  <a:lnTo>
                    <a:pt x="11795" y="3856"/>
                  </a:lnTo>
                  <a:lnTo>
                    <a:pt x="11795" y="4137"/>
                  </a:lnTo>
                  <a:lnTo>
                    <a:pt x="11795" y="4430"/>
                  </a:lnTo>
                  <a:lnTo>
                    <a:pt x="11835" y="5004"/>
                  </a:lnTo>
                  <a:lnTo>
                    <a:pt x="11888" y="5591"/>
                  </a:lnTo>
                  <a:lnTo>
                    <a:pt x="11942" y="6178"/>
                  </a:lnTo>
                  <a:lnTo>
                    <a:pt x="12008" y="6765"/>
                  </a:lnTo>
                  <a:lnTo>
                    <a:pt x="12062" y="7365"/>
                  </a:lnTo>
                  <a:lnTo>
                    <a:pt x="12088" y="7939"/>
                  </a:lnTo>
                  <a:lnTo>
                    <a:pt x="12102" y="8233"/>
                  </a:lnTo>
                  <a:lnTo>
                    <a:pt x="12088" y="8513"/>
                  </a:lnTo>
                  <a:lnTo>
                    <a:pt x="12062" y="8953"/>
                  </a:lnTo>
                  <a:lnTo>
                    <a:pt x="12008" y="9380"/>
                  </a:lnTo>
                  <a:lnTo>
                    <a:pt x="11928" y="9794"/>
                  </a:lnTo>
                  <a:lnTo>
                    <a:pt x="11822" y="10181"/>
                  </a:lnTo>
                  <a:lnTo>
                    <a:pt x="11701" y="10568"/>
                  </a:lnTo>
                  <a:lnTo>
                    <a:pt x="11555" y="10928"/>
                  </a:lnTo>
                  <a:lnTo>
                    <a:pt x="11381" y="11288"/>
                  </a:lnTo>
                  <a:lnTo>
                    <a:pt x="11194" y="11622"/>
                  </a:lnTo>
                  <a:lnTo>
                    <a:pt x="10994" y="11968"/>
                  </a:lnTo>
                  <a:lnTo>
                    <a:pt x="10768" y="12289"/>
                  </a:lnTo>
                  <a:lnTo>
                    <a:pt x="10527" y="12622"/>
                  </a:lnTo>
                  <a:lnTo>
                    <a:pt x="10274" y="12942"/>
                  </a:lnTo>
                  <a:lnTo>
                    <a:pt x="10007" y="13263"/>
                  </a:lnTo>
                  <a:lnTo>
                    <a:pt x="9727" y="13569"/>
                  </a:lnTo>
                  <a:lnTo>
                    <a:pt x="9113" y="14210"/>
                  </a:lnTo>
                  <a:lnTo>
                    <a:pt x="8473" y="14850"/>
                  </a:lnTo>
                  <a:lnTo>
                    <a:pt x="7792" y="15517"/>
                  </a:lnTo>
                  <a:lnTo>
                    <a:pt x="7099" y="16225"/>
                  </a:lnTo>
                  <a:lnTo>
                    <a:pt x="6378" y="16958"/>
                  </a:lnTo>
                  <a:lnTo>
                    <a:pt x="6018" y="17359"/>
                  </a:lnTo>
                  <a:lnTo>
                    <a:pt x="5658" y="17759"/>
                  </a:lnTo>
                  <a:lnTo>
                    <a:pt x="5297" y="18186"/>
                  </a:lnTo>
                  <a:lnTo>
                    <a:pt x="4924" y="18626"/>
                  </a:lnTo>
                  <a:lnTo>
                    <a:pt x="4564" y="19093"/>
                  </a:lnTo>
                  <a:lnTo>
                    <a:pt x="4217" y="19573"/>
                  </a:lnTo>
                  <a:lnTo>
                    <a:pt x="3856" y="20067"/>
                  </a:lnTo>
                  <a:lnTo>
                    <a:pt x="3509" y="20601"/>
                  </a:lnTo>
                  <a:lnTo>
                    <a:pt x="3109" y="21268"/>
                  </a:lnTo>
                  <a:lnTo>
                    <a:pt x="2709" y="21962"/>
                  </a:lnTo>
                  <a:lnTo>
                    <a:pt x="2322" y="22709"/>
                  </a:lnTo>
                  <a:lnTo>
                    <a:pt x="2135" y="23096"/>
                  </a:lnTo>
                  <a:lnTo>
                    <a:pt x="1948" y="23496"/>
                  </a:lnTo>
                  <a:lnTo>
                    <a:pt x="1775" y="23910"/>
                  </a:lnTo>
                  <a:lnTo>
                    <a:pt x="1602" y="24323"/>
                  </a:lnTo>
                  <a:lnTo>
                    <a:pt x="1428" y="24763"/>
                  </a:lnTo>
                  <a:lnTo>
                    <a:pt x="1268" y="25204"/>
                  </a:lnTo>
                  <a:lnTo>
                    <a:pt x="1108" y="25657"/>
                  </a:lnTo>
                  <a:lnTo>
                    <a:pt x="948" y="26124"/>
                  </a:lnTo>
                  <a:lnTo>
                    <a:pt x="801" y="26618"/>
                  </a:lnTo>
                  <a:lnTo>
                    <a:pt x="654" y="27112"/>
                  </a:lnTo>
                  <a:lnTo>
                    <a:pt x="1" y="46097"/>
                  </a:lnTo>
                  <a:lnTo>
                    <a:pt x="628" y="46431"/>
                  </a:lnTo>
                  <a:lnTo>
                    <a:pt x="1228" y="46751"/>
                  </a:lnTo>
                  <a:lnTo>
                    <a:pt x="1828" y="47045"/>
                  </a:lnTo>
                  <a:lnTo>
                    <a:pt x="2402" y="47311"/>
                  </a:lnTo>
                  <a:lnTo>
                    <a:pt x="2469" y="47352"/>
                  </a:lnTo>
                  <a:lnTo>
                    <a:pt x="3176" y="47685"/>
                  </a:lnTo>
                  <a:lnTo>
                    <a:pt x="3870" y="47979"/>
                  </a:lnTo>
                  <a:lnTo>
                    <a:pt x="4537" y="48259"/>
                  </a:lnTo>
                  <a:lnTo>
                    <a:pt x="5191" y="48512"/>
                  </a:lnTo>
                  <a:lnTo>
                    <a:pt x="5831" y="48739"/>
                  </a:lnTo>
                  <a:lnTo>
                    <a:pt x="6458" y="48939"/>
                  </a:lnTo>
                  <a:lnTo>
                    <a:pt x="7058" y="49126"/>
                  </a:lnTo>
                  <a:lnTo>
                    <a:pt x="7659" y="49286"/>
                  </a:lnTo>
                  <a:lnTo>
                    <a:pt x="8233" y="49420"/>
                  </a:lnTo>
                  <a:lnTo>
                    <a:pt x="8806" y="49540"/>
                  </a:lnTo>
                  <a:lnTo>
                    <a:pt x="9380" y="49633"/>
                  </a:lnTo>
                  <a:lnTo>
                    <a:pt x="9940" y="49713"/>
                  </a:lnTo>
                  <a:lnTo>
                    <a:pt x="10501" y="49780"/>
                  </a:lnTo>
                  <a:lnTo>
                    <a:pt x="11074" y="49833"/>
                  </a:lnTo>
                  <a:lnTo>
                    <a:pt x="11635" y="49860"/>
                  </a:lnTo>
                  <a:lnTo>
                    <a:pt x="12195" y="49886"/>
                  </a:lnTo>
                  <a:lnTo>
                    <a:pt x="13356" y="49886"/>
                  </a:lnTo>
                  <a:lnTo>
                    <a:pt x="13956" y="49873"/>
                  </a:lnTo>
                  <a:lnTo>
                    <a:pt x="14557" y="49846"/>
                  </a:lnTo>
                  <a:lnTo>
                    <a:pt x="15811" y="49780"/>
                  </a:lnTo>
                  <a:lnTo>
                    <a:pt x="17145" y="49700"/>
                  </a:lnTo>
                  <a:lnTo>
                    <a:pt x="18573" y="49593"/>
                  </a:lnTo>
                  <a:lnTo>
                    <a:pt x="20094" y="49473"/>
                  </a:lnTo>
                  <a:lnTo>
                    <a:pt x="21748" y="49366"/>
                  </a:lnTo>
                  <a:lnTo>
                    <a:pt x="23549" y="49259"/>
                  </a:lnTo>
                  <a:lnTo>
                    <a:pt x="25497" y="49179"/>
                  </a:lnTo>
                  <a:lnTo>
                    <a:pt x="26471" y="49153"/>
                  </a:lnTo>
                  <a:lnTo>
                    <a:pt x="27485" y="49126"/>
                  </a:lnTo>
                  <a:lnTo>
                    <a:pt x="28539" y="49113"/>
                  </a:lnTo>
                  <a:lnTo>
                    <a:pt x="30781" y="49113"/>
                  </a:lnTo>
                  <a:lnTo>
                    <a:pt x="31981" y="49126"/>
                  </a:lnTo>
                  <a:lnTo>
                    <a:pt x="33222" y="49153"/>
                  </a:lnTo>
                  <a:lnTo>
                    <a:pt x="34503" y="49193"/>
                  </a:lnTo>
                  <a:lnTo>
                    <a:pt x="35050" y="49193"/>
                  </a:lnTo>
                  <a:lnTo>
                    <a:pt x="35250" y="49166"/>
                  </a:lnTo>
                  <a:lnTo>
                    <a:pt x="35450" y="49139"/>
                  </a:lnTo>
                  <a:lnTo>
                    <a:pt x="35637" y="49099"/>
                  </a:lnTo>
                  <a:lnTo>
                    <a:pt x="35837" y="49059"/>
                  </a:lnTo>
                  <a:lnTo>
                    <a:pt x="36024" y="48993"/>
                  </a:lnTo>
                  <a:lnTo>
                    <a:pt x="36197" y="48939"/>
                  </a:lnTo>
                  <a:lnTo>
                    <a:pt x="36384" y="48859"/>
                  </a:lnTo>
                  <a:lnTo>
                    <a:pt x="36558" y="48779"/>
                  </a:lnTo>
                  <a:lnTo>
                    <a:pt x="36731" y="48686"/>
                  </a:lnTo>
                  <a:lnTo>
                    <a:pt x="36891" y="48592"/>
                  </a:lnTo>
                  <a:lnTo>
                    <a:pt x="37051" y="48486"/>
                  </a:lnTo>
                  <a:lnTo>
                    <a:pt x="37211" y="48366"/>
                  </a:lnTo>
                  <a:lnTo>
                    <a:pt x="37358" y="48245"/>
                  </a:lnTo>
                  <a:lnTo>
                    <a:pt x="37505" y="48125"/>
                  </a:lnTo>
                  <a:lnTo>
                    <a:pt x="37638" y="47992"/>
                  </a:lnTo>
                  <a:lnTo>
                    <a:pt x="37772" y="47845"/>
                  </a:lnTo>
                  <a:lnTo>
                    <a:pt x="37892" y="47698"/>
                  </a:lnTo>
                  <a:lnTo>
                    <a:pt x="38012" y="47552"/>
                  </a:lnTo>
                  <a:lnTo>
                    <a:pt x="38119" y="47392"/>
                  </a:lnTo>
                  <a:lnTo>
                    <a:pt x="38225" y="47231"/>
                  </a:lnTo>
                  <a:lnTo>
                    <a:pt x="38319" y="47058"/>
                  </a:lnTo>
                  <a:lnTo>
                    <a:pt x="38399" y="46885"/>
                  </a:lnTo>
                  <a:lnTo>
                    <a:pt x="38479" y="46711"/>
                  </a:lnTo>
                  <a:lnTo>
                    <a:pt x="38546" y="46524"/>
                  </a:lnTo>
                  <a:lnTo>
                    <a:pt x="38612" y="46338"/>
                  </a:lnTo>
                  <a:lnTo>
                    <a:pt x="38652" y="46151"/>
                  </a:lnTo>
                  <a:lnTo>
                    <a:pt x="38706" y="45951"/>
                  </a:lnTo>
                  <a:lnTo>
                    <a:pt x="38732" y="45750"/>
                  </a:lnTo>
                  <a:lnTo>
                    <a:pt x="38759" y="45550"/>
                  </a:lnTo>
                  <a:lnTo>
                    <a:pt x="38772" y="45350"/>
                  </a:lnTo>
                  <a:lnTo>
                    <a:pt x="38772" y="45137"/>
                  </a:lnTo>
                  <a:lnTo>
                    <a:pt x="38759" y="44937"/>
                  </a:lnTo>
                  <a:lnTo>
                    <a:pt x="38746" y="44736"/>
                  </a:lnTo>
                  <a:lnTo>
                    <a:pt x="38719" y="44550"/>
                  </a:lnTo>
                  <a:lnTo>
                    <a:pt x="38679" y="44350"/>
                  </a:lnTo>
                  <a:lnTo>
                    <a:pt x="38626" y="44163"/>
                  </a:lnTo>
                  <a:lnTo>
                    <a:pt x="38572" y="43976"/>
                  </a:lnTo>
                  <a:lnTo>
                    <a:pt x="38506" y="43789"/>
                  </a:lnTo>
                  <a:lnTo>
                    <a:pt x="38426" y="43616"/>
                  </a:lnTo>
                  <a:lnTo>
                    <a:pt x="38346" y="43429"/>
                  </a:lnTo>
                  <a:lnTo>
                    <a:pt x="38252" y="43269"/>
                  </a:lnTo>
                  <a:lnTo>
                    <a:pt x="38159" y="43095"/>
                  </a:lnTo>
                  <a:lnTo>
                    <a:pt x="38052" y="42935"/>
                  </a:lnTo>
                  <a:lnTo>
                    <a:pt x="37945" y="42789"/>
                  </a:lnTo>
                  <a:lnTo>
                    <a:pt x="37825" y="42642"/>
                  </a:lnTo>
                  <a:lnTo>
                    <a:pt x="37692" y="42495"/>
                  </a:lnTo>
                  <a:lnTo>
                    <a:pt x="37558" y="42362"/>
                  </a:lnTo>
                  <a:lnTo>
                    <a:pt x="37425" y="42228"/>
                  </a:lnTo>
                  <a:lnTo>
                    <a:pt x="37278" y="42108"/>
                  </a:lnTo>
                  <a:lnTo>
                    <a:pt x="37118" y="41988"/>
                  </a:lnTo>
                  <a:lnTo>
                    <a:pt x="36958" y="41881"/>
                  </a:lnTo>
                  <a:lnTo>
                    <a:pt x="36798" y="41775"/>
                  </a:lnTo>
                  <a:lnTo>
                    <a:pt x="36624" y="41681"/>
                  </a:lnTo>
                  <a:lnTo>
                    <a:pt x="36451" y="41588"/>
                  </a:lnTo>
                  <a:lnTo>
                    <a:pt x="36277" y="41521"/>
                  </a:lnTo>
                  <a:lnTo>
                    <a:pt x="36091" y="41441"/>
                  </a:lnTo>
                  <a:lnTo>
                    <a:pt x="35904" y="41388"/>
                  </a:lnTo>
                  <a:lnTo>
                    <a:pt x="35717" y="41334"/>
                  </a:lnTo>
                  <a:lnTo>
                    <a:pt x="35530" y="41294"/>
                  </a:lnTo>
                  <a:lnTo>
                    <a:pt x="35330" y="41268"/>
                  </a:lnTo>
                  <a:lnTo>
                    <a:pt x="35130" y="41241"/>
                  </a:lnTo>
                  <a:lnTo>
                    <a:pt x="34930" y="41228"/>
                  </a:lnTo>
                  <a:lnTo>
                    <a:pt x="34930" y="41228"/>
                  </a:lnTo>
                  <a:lnTo>
                    <a:pt x="35971" y="41268"/>
                  </a:lnTo>
                  <a:lnTo>
                    <a:pt x="36171" y="41268"/>
                  </a:lnTo>
                  <a:lnTo>
                    <a:pt x="36384" y="41254"/>
                  </a:lnTo>
                  <a:lnTo>
                    <a:pt x="36584" y="41241"/>
                  </a:lnTo>
                  <a:lnTo>
                    <a:pt x="36771" y="41214"/>
                  </a:lnTo>
                  <a:lnTo>
                    <a:pt x="36971" y="41174"/>
                  </a:lnTo>
                  <a:lnTo>
                    <a:pt x="37158" y="41121"/>
                  </a:lnTo>
                  <a:lnTo>
                    <a:pt x="37345" y="41067"/>
                  </a:lnTo>
                  <a:lnTo>
                    <a:pt x="37532" y="41001"/>
                  </a:lnTo>
                  <a:lnTo>
                    <a:pt x="37705" y="40934"/>
                  </a:lnTo>
                  <a:lnTo>
                    <a:pt x="37879" y="40841"/>
                  </a:lnTo>
                  <a:lnTo>
                    <a:pt x="38052" y="40761"/>
                  </a:lnTo>
                  <a:lnTo>
                    <a:pt x="38225" y="40654"/>
                  </a:lnTo>
                  <a:lnTo>
                    <a:pt x="38386" y="40547"/>
                  </a:lnTo>
                  <a:lnTo>
                    <a:pt x="38532" y="40440"/>
                  </a:lnTo>
                  <a:lnTo>
                    <a:pt x="38679" y="40320"/>
                  </a:lnTo>
                  <a:lnTo>
                    <a:pt x="38826" y="40187"/>
                  </a:lnTo>
                  <a:lnTo>
                    <a:pt x="38959" y="40053"/>
                  </a:lnTo>
                  <a:lnTo>
                    <a:pt x="39093" y="39920"/>
                  </a:lnTo>
                  <a:lnTo>
                    <a:pt x="39213" y="39773"/>
                  </a:lnTo>
                  <a:lnTo>
                    <a:pt x="39333" y="39613"/>
                  </a:lnTo>
                  <a:lnTo>
                    <a:pt x="39440" y="39453"/>
                  </a:lnTo>
                  <a:lnTo>
                    <a:pt x="39546" y="39293"/>
                  </a:lnTo>
                  <a:lnTo>
                    <a:pt x="39640" y="39133"/>
                  </a:lnTo>
                  <a:lnTo>
                    <a:pt x="39733" y="38959"/>
                  </a:lnTo>
                  <a:lnTo>
                    <a:pt x="39800" y="38773"/>
                  </a:lnTo>
                  <a:lnTo>
                    <a:pt x="39880" y="38586"/>
                  </a:lnTo>
                  <a:lnTo>
                    <a:pt x="39933" y="38399"/>
                  </a:lnTo>
                  <a:lnTo>
                    <a:pt x="39987" y="38212"/>
                  </a:lnTo>
                  <a:lnTo>
                    <a:pt x="40027" y="38025"/>
                  </a:lnTo>
                  <a:lnTo>
                    <a:pt x="40067" y="37825"/>
                  </a:lnTo>
                  <a:lnTo>
                    <a:pt x="40080" y="37625"/>
                  </a:lnTo>
                  <a:lnTo>
                    <a:pt x="40093" y="37412"/>
                  </a:lnTo>
                  <a:lnTo>
                    <a:pt x="40107" y="37212"/>
                  </a:lnTo>
                  <a:lnTo>
                    <a:pt x="40093" y="37011"/>
                  </a:lnTo>
                  <a:lnTo>
                    <a:pt x="40067" y="36811"/>
                  </a:lnTo>
                  <a:lnTo>
                    <a:pt x="40040" y="36611"/>
                  </a:lnTo>
                  <a:lnTo>
                    <a:pt x="40000" y="36424"/>
                  </a:lnTo>
                  <a:lnTo>
                    <a:pt x="39960" y="36224"/>
                  </a:lnTo>
                  <a:lnTo>
                    <a:pt x="39907" y="36037"/>
                  </a:lnTo>
                  <a:lnTo>
                    <a:pt x="39840" y="35864"/>
                  </a:lnTo>
                  <a:lnTo>
                    <a:pt x="39760" y="35677"/>
                  </a:lnTo>
                  <a:lnTo>
                    <a:pt x="39680" y="35504"/>
                  </a:lnTo>
                  <a:lnTo>
                    <a:pt x="39586" y="35330"/>
                  </a:lnTo>
                  <a:lnTo>
                    <a:pt x="39493" y="35170"/>
                  </a:lnTo>
                  <a:lnTo>
                    <a:pt x="39386" y="35010"/>
                  </a:lnTo>
                  <a:lnTo>
                    <a:pt x="39266" y="34850"/>
                  </a:lnTo>
                  <a:lnTo>
                    <a:pt x="39146" y="34703"/>
                  </a:lnTo>
                  <a:lnTo>
                    <a:pt x="39026" y="34556"/>
                  </a:lnTo>
                  <a:lnTo>
                    <a:pt x="38893" y="34423"/>
                  </a:lnTo>
                  <a:lnTo>
                    <a:pt x="38746" y="34290"/>
                  </a:lnTo>
                  <a:lnTo>
                    <a:pt x="38599" y="34170"/>
                  </a:lnTo>
                  <a:lnTo>
                    <a:pt x="38452" y="34050"/>
                  </a:lnTo>
                  <a:lnTo>
                    <a:pt x="38292" y="33943"/>
                  </a:lnTo>
                  <a:lnTo>
                    <a:pt x="38132" y="33849"/>
                  </a:lnTo>
                  <a:lnTo>
                    <a:pt x="37959" y="33743"/>
                  </a:lnTo>
                  <a:lnTo>
                    <a:pt x="37785" y="33663"/>
                  </a:lnTo>
                  <a:lnTo>
                    <a:pt x="37612" y="33583"/>
                  </a:lnTo>
                  <a:lnTo>
                    <a:pt x="37425" y="33516"/>
                  </a:lnTo>
                  <a:lnTo>
                    <a:pt x="37238" y="33462"/>
                  </a:lnTo>
                  <a:lnTo>
                    <a:pt x="37051" y="33409"/>
                  </a:lnTo>
                  <a:lnTo>
                    <a:pt x="36851" y="33369"/>
                  </a:lnTo>
                  <a:lnTo>
                    <a:pt x="36651" y="33329"/>
                  </a:lnTo>
                  <a:lnTo>
                    <a:pt x="36509" y="33310"/>
                  </a:lnTo>
                  <a:lnTo>
                    <a:pt x="36509" y="33310"/>
                  </a:lnTo>
                  <a:lnTo>
                    <a:pt x="37145" y="33329"/>
                  </a:lnTo>
                  <a:lnTo>
                    <a:pt x="37358" y="33329"/>
                  </a:lnTo>
                  <a:lnTo>
                    <a:pt x="37558" y="33316"/>
                  </a:lnTo>
                  <a:lnTo>
                    <a:pt x="37758" y="33302"/>
                  </a:lnTo>
                  <a:lnTo>
                    <a:pt x="37959" y="33276"/>
                  </a:lnTo>
                  <a:lnTo>
                    <a:pt x="38145" y="33236"/>
                  </a:lnTo>
                  <a:lnTo>
                    <a:pt x="38332" y="33182"/>
                  </a:lnTo>
                  <a:lnTo>
                    <a:pt x="38532" y="33129"/>
                  </a:lnTo>
                  <a:lnTo>
                    <a:pt x="38706" y="33062"/>
                  </a:lnTo>
                  <a:lnTo>
                    <a:pt x="38893" y="32995"/>
                  </a:lnTo>
                  <a:lnTo>
                    <a:pt x="39066" y="32915"/>
                  </a:lnTo>
                  <a:lnTo>
                    <a:pt x="39239" y="32822"/>
                  </a:lnTo>
                  <a:lnTo>
                    <a:pt x="39400" y="32729"/>
                  </a:lnTo>
                  <a:lnTo>
                    <a:pt x="39560" y="32622"/>
                  </a:lnTo>
                  <a:lnTo>
                    <a:pt x="39720" y="32502"/>
                  </a:lnTo>
                  <a:lnTo>
                    <a:pt x="39866" y="32382"/>
                  </a:lnTo>
                  <a:lnTo>
                    <a:pt x="40000" y="32262"/>
                  </a:lnTo>
                  <a:lnTo>
                    <a:pt x="40147" y="32128"/>
                  </a:lnTo>
                  <a:lnTo>
                    <a:pt x="40280" y="31981"/>
                  </a:lnTo>
                  <a:lnTo>
                    <a:pt x="40400" y="31835"/>
                  </a:lnTo>
                  <a:lnTo>
                    <a:pt x="40520" y="31688"/>
                  </a:lnTo>
                  <a:lnTo>
                    <a:pt x="40627" y="31528"/>
                  </a:lnTo>
                  <a:lnTo>
                    <a:pt x="40720" y="31368"/>
                  </a:lnTo>
                  <a:lnTo>
                    <a:pt x="40814" y="31194"/>
                  </a:lnTo>
                  <a:lnTo>
                    <a:pt x="40907" y="31021"/>
                  </a:lnTo>
                  <a:lnTo>
                    <a:pt x="40987" y="30847"/>
                  </a:lnTo>
                  <a:lnTo>
                    <a:pt x="41054" y="30661"/>
                  </a:lnTo>
                  <a:lnTo>
                    <a:pt x="41121" y="30474"/>
                  </a:lnTo>
                  <a:lnTo>
                    <a:pt x="41161" y="30287"/>
                  </a:lnTo>
                  <a:lnTo>
                    <a:pt x="41214" y="30087"/>
                  </a:lnTo>
                  <a:lnTo>
                    <a:pt x="41241" y="29887"/>
                  </a:lnTo>
                  <a:lnTo>
                    <a:pt x="41267" y="29687"/>
                  </a:lnTo>
                  <a:lnTo>
                    <a:pt x="41281" y="29487"/>
                  </a:lnTo>
                  <a:lnTo>
                    <a:pt x="41281" y="29286"/>
                  </a:lnTo>
                  <a:lnTo>
                    <a:pt x="41267" y="29086"/>
                  </a:lnTo>
                  <a:lnTo>
                    <a:pt x="41254" y="28899"/>
                  </a:lnTo>
                  <a:lnTo>
                    <a:pt x="41227" y="28699"/>
                  </a:lnTo>
                  <a:lnTo>
                    <a:pt x="41187" y="28513"/>
                  </a:lnTo>
                  <a:lnTo>
                    <a:pt x="41147" y="28326"/>
                  </a:lnTo>
                  <a:lnTo>
                    <a:pt x="41094" y="28152"/>
                  </a:lnTo>
                  <a:lnTo>
                    <a:pt x="41041" y="27966"/>
                  </a:lnTo>
                  <a:lnTo>
                    <a:pt x="40961" y="27792"/>
                  </a:lnTo>
                  <a:lnTo>
                    <a:pt x="40880" y="27619"/>
                  </a:lnTo>
                  <a:lnTo>
                    <a:pt x="40800" y="27459"/>
                  </a:lnTo>
                  <a:lnTo>
                    <a:pt x="40707" y="27298"/>
                  </a:lnTo>
                  <a:lnTo>
                    <a:pt x="40614" y="27138"/>
                  </a:lnTo>
                  <a:lnTo>
                    <a:pt x="40507" y="26992"/>
                  </a:lnTo>
                  <a:lnTo>
                    <a:pt x="40387" y="26845"/>
                  </a:lnTo>
                  <a:lnTo>
                    <a:pt x="40267" y="26698"/>
                  </a:lnTo>
                  <a:lnTo>
                    <a:pt x="40147" y="26565"/>
                  </a:lnTo>
                  <a:lnTo>
                    <a:pt x="40013" y="26431"/>
                  </a:lnTo>
                  <a:lnTo>
                    <a:pt x="39866" y="26311"/>
                  </a:lnTo>
                  <a:lnTo>
                    <a:pt x="39720" y="26191"/>
                  </a:lnTo>
                  <a:lnTo>
                    <a:pt x="39573" y="26084"/>
                  </a:lnTo>
                  <a:lnTo>
                    <a:pt x="39413" y="25978"/>
                  </a:lnTo>
                  <a:lnTo>
                    <a:pt x="39253" y="25884"/>
                  </a:lnTo>
                  <a:lnTo>
                    <a:pt x="39093" y="25791"/>
                  </a:lnTo>
                  <a:lnTo>
                    <a:pt x="38919" y="25711"/>
                  </a:lnTo>
                  <a:lnTo>
                    <a:pt x="38746" y="25631"/>
                  </a:lnTo>
                  <a:lnTo>
                    <a:pt x="38572" y="25564"/>
                  </a:lnTo>
                  <a:lnTo>
                    <a:pt x="38386" y="25511"/>
                  </a:lnTo>
                  <a:lnTo>
                    <a:pt x="38199" y="25471"/>
                  </a:lnTo>
                  <a:lnTo>
                    <a:pt x="38012" y="25431"/>
                  </a:lnTo>
                  <a:lnTo>
                    <a:pt x="37825" y="25391"/>
                  </a:lnTo>
                  <a:lnTo>
                    <a:pt x="37625" y="25377"/>
                  </a:lnTo>
                  <a:lnTo>
                    <a:pt x="37425" y="25364"/>
                  </a:lnTo>
                  <a:lnTo>
                    <a:pt x="39253" y="25431"/>
                  </a:lnTo>
                  <a:lnTo>
                    <a:pt x="39453" y="25431"/>
                  </a:lnTo>
                  <a:lnTo>
                    <a:pt x="39653" y="25417"/>
                  </a:lnTo>
                  <a:lnTo>
                    <a:pt x="39853" y="25404"/>
                  </a:lnTo>
                  <a:lnTo>
                    <a:pt x="40053" y="25377"/>
                  </a:lnTo>
                  <a:lnTo>
                    <a:pt x="40240" y="25337"/>
                  </a:lnTo>
                  <a:lnTo>
                    <a:pt x="40440" y="25284"/>
                  </a:lnTo>
                  <a:lnTo>
                    <a:pt x="40627" y="25230"/>
                  </a:lnTo>
                  <a:lnTo>
                    <a:pt x="40800" y="25164"/>
                  </a:lnTo>
                  <a:lnTo>
                    <a:pt x="40987" y="25097"/>
                  </a:lnTo>
                  <a:lnTo>
                    <a:pt x="41161" y="25004"/>
                  </a:lnTo>
                  <a:lnTo>
                    <a:pt x="41334" y="24924"/>
                  </a:lnTo>
                  <a:lnTo>
                    <a:pt x="41494" y="24817"/>
                  </a:lnTo>
                  <a:lnTo>
                    <a:pt x="41654" y="24710"/>
                  </a:lnTo>
                  <a:lnTo>
                    <a:pt x="41814" y="24603"/>
                  </a:lnTo>
                  <a:lnTo>
                    <a:pt x="41961" y="24483"/>
                  </a:lnTo>
                  <a:lnTo>
                    <a:pt x="42108" y="24350"/>
                  </a:lnTo>
                  <a:lnTo>
                    <a:pt x="42241" y="24216"/>
                  </a:lnTo>
                  <a:lnTo>
                    <a:pt x="42375" y="24083"/>
                  </a:lnTo>
                  <a:lnTo>
                    <a:pt x="42495" y="23936"/>
                  </a:lnTo>
                  <a:lnTo>
                    <a:pt x="42615" y="23776"/>
                  </a:lnTo>
                  <a:lnTo>
                    <a:pt x="42722" y="23616"/>
                  </a:lnTo>
                  <a:lnTo>
                    <a:pt x="42828" y="23456"/>
                  </a:lnTo>
                  <a:lnTo>
                    <a:pt x="42922" y="23282"/>
                  </a:lnTo>
                  <a:lnTo>
                    <a:pt x="43002" y="23109"/>
                  </a:lnTo>
                  <a:lnTo>
                    <a:pt x="43082" y="22936"/>
                  </a:lnTo>
                  <a:lnTo>
                    <a:pt x="43149" y="22749"/>
                  </a:lnTo>
                  <a:lnTo>
                    <a:pt x="43215" y="22562"/>
                  </a:lnTo>
                  <a:lnTo>
                    <a:pt x="43269" y="22375"/>
                  </a:lnTo>
                  <a:lnTo>
                    <a:pt x="43309" y="22188"/>
                  </a:lnTo>
                  <a:lnTo>
                    <a:pt x="43335" y="21988"/>
                  </a:lnTo>
                  <a:lnTo>
                    <a:pt x="43362" y="21788"/>
                  </a:lnTo>
                  <a:lnTo>
                    <a:pt x="43375" y="21575"/>
                  </a:lnTo>
                  <a:lnTo>
                    <a:pt x="43375" y="21375"/>
                  </a:lnTo>
                  <a:lnTo>
                    <a:pt x="43362" y="21174"/>
                  </a:lnTo>
                  <a:lnTo>
                    <a:pt x="43349" y="20974"/>
                  </a:lnTo>
                  <a:lnTo>
                    <a:pt x="43322" y="20774"/>
                  </a:lnTo>
                  <a:lnTo>
                    <a:pt x="43282" y="20587"/>
                  </a:lnTo>
                  <a:lnTo>
                    <a:pt x="43229" y="20387"/>
                  </a:lnTo>
                  <a:lnTo>
                    <a:pt x="43175" y="20200"/>
                  </a:lnTo>
                  <a:lnTo>
                    <a:pt x="43109" y="20027"/>
                  </a:lnTo>
                  <a:lnTo>
                    <a:pt x="43042" y="19840"/>
                  </a:lnTo>
                  <a:lnTo>
                    <a:pt x="42949" y="19667"/>
                  </a:lnTo>
                  <a:lnTo>
                    <a:pt x="42868" y="19493"/>
                  </a:lnTo>
                  <a:lnTo>
                    <a:pt x="42762" y="19333"/>
                  </a:lnTo>
                  <a:lnTo>
                    <a:pt x="42655" y="19173"/>
                  </a:lnTo>
                  <a:lnTo>
                    <a:pt x="42548" y="19013"/>
                  </a:lnTo>
                  <a:lnTo>
                    <a:pt x="42428" y="18866"/>
                  </a:lnTo>
                  <a:lnTo>
                    <a:pt x="42295" y="18720"/>
                  </a:lnTo>
                  <a:lnTo>
                    <a:pt x="42161" y="18586"/>
                  </a:lnTo>
                  <a:lnTo>
                    <a:pt x="42028" y="18453"/>
                  </a:lnTo>
                  <a:lnTo>
                    <a:pt x="41881" y="18333"/>
                  </a:lnTo>
                  <a:lnTo>
                    <a:pt x="41721" y="18213"/>
                  </a:lnTo>
                  <a:lnTo>
                    <a:pt x="41561" y="18106"/>
                  </a:lnTo>
                  <a:lnTo>
                    <a:pt x="41401" y="17999"/>
                  </a:lnTo>
                  <a:lnTo>
                    <a:pt x="41227" y="17906"/>
                  </a:lnTo>
                  <a:lnTo>
                    <a:pt x="41054" y="17826"/>
                  </a:lnTo>
                  <a:lnTo>
                    <a:pt x="40880" y="17746"/>
                  </a:lnTo>
                  <a:lnTo>
                    <a:pt x="40694" y="17679"/>
                  </a:lnTo>
                  <a:lnTo>
                    <a:pt x="40507" y="17612"/>
                  </a:lnTo>
                  <a:lnTo>
                    <a:pt x="40320" y="17572"/>
                  </a:lnTo>
                  <a:lnTo>
                    <a:pt x="40133" y="17519"/>
                  </a:lnTo>
                  <a:lnTo>
                    <a:pt x="39933" y="17492"/>
                  </a:lnTo>
                  <a:lnTo>
                    <a:pt x="39733" y="17465"/>
                  </a:lnTo>
                  <a:lnTo>
                    <a:pt x="39520" y="17452"/>
                  </a:lnTo>
                  <a:lnTo>
                    <a:pt x="21775" y="16838"/>
                  </a:lnTo>
                  <a:lnTo>
                    <a:pt x="21521" y="16852"/>
                  </a:lnTo>
                  <a:lnTo>
                    <a:pt x="21681" y="16211"/>
                  </a:lnTo>
                  <a:lnTo>
                    <a:pt x="21815" y="15571"/>
                  </a:lnTo>
                  <a:lnTo>
                    <a:pt x="21948" y="14917"/>
                  </a:lnTo>
                  <a:lnTo>
                    <a:pt x="22055" y="14250"/>
                  </a:lnTo>
                  <a:lnTo>
                    <a:pt x="22135" y="13583"/>
                  </a:lnTo>
                  <a:lnTo>
                    <a:pt x="22215" y="12902"/>
                  </a:lnTo>
                  <a:lnTo>
                    <a:pt x="22255" y="12222"/>
                  </a:lnTo>
                  <a:lnTo>
                    <a:pt x="22295" y="11541"/>
                  </a:lnTo>
                  <a:lnTo>
                    <a:pt x="22308" y="11061"/>
                  </a:lnTo>
                  <a:lnTo>
                    <a:pt x="22308" y="10568"/>
                  </a:lnTo>
                  <a:lnTo>
                    <a:pt x="22295" y="10074"/>
                  </a:lnTo>
                  <a:lnTo>
                    <a:pt x="22282" y="9580"/>
                  </a:lnTo>
                  <a:lnTo>
                    <a:pt x="22255" y="9087"/>
                  </a:lnTo>
                  <a:lnTo>
                    <a:pt x="22215" y="8593"/>
                  </a:lnTo>
                  <a:lnTo>
                    <a:pt x="22162" y="8099"/>
                  </a:lnTo>
                  <a:lnTo>
                    <a:pt x="22095" y="7606"/>
                  </a:lnTo>
                  <a:lnTo>
                    <a:pt x="22028" y="7112"/>
                  </a:lnTo>
                  <a:lnTo>
                    <a:pt x="21935" y="6632"/>
                  </a:lnTo>
                  <a:lnTo>
                    <a:pt x="21828" y="6151"/>
                  </a:lnTo>
                  <a:lnTo>
                    <a:pt x="21721" y="5684"/>
                  </a:lnTo>
                  <a:lnTo>
                    <a:pt x="21588" y="5217"/>
                  </a:lnTo>
                  <a:lnTo>
                    <a:pt x="21455" y="4777"/>
                  </a:lnTo>
                  <a:lnTo>
                    <a:pt x="21294" y="4337"/>
                  </a:lnTo>
                  <a:lnTo>
                    <a:pt x="21121" y="3910"/>
                  </a:lnTo>
                  <a:lnTo>
                    <a:pt x="20934" y="3496"/>
                  </a:lnTo>
                  <a:lnTo>
                    <a:pt x="20734" y="3109"/>
                  </a:lnTo>
                  <a:lnTo>
                    <a:pt x="20521" y="2736"/>
                  </a:lnTo>
                  <a:lnTo>
                    <a:pt x="20280" y="2376"/>
                  </a:lnTo>
                  <a:lnTo>
                    <a:pt x="20027" y="2042"/>
                  </a:lnTo>
                  <a:lnTo>
                    <a:pt x="19760" y="1722"/>
                  </a:lnTo>
                  <a:lnTo>
                    <a:pt x="19480" y="1428"/>
                  </a:lnTo>
                  <a:lnTo>
                    <a:pt x="19186" y="1148"/>
                  </a:lnTo>
                  <a:lnTo>
                    <a:pt x="18866" y="908"/>
                  </a:lnTo>
                  <a:lnTo>
                    <a:pt x="18693" y="801"/>
                  </a:lnTo>
                  <a:lnTo>
                    <a:pt x="18519" y="694"/>
                  </a:lnTo>
                  <a:lnTo>
                    <a:pt x="18346" y="588"/>
                  </a:lnTo>
                  <a:lnTo>
                    <a:pt x="18172" y="494"/>
                  </a:lnTo>
                  <a:lnTo>
                    <a:pt x="17986" y="414"/>
                  </a:lnTo>
                  <a:lnTo>
                    <a:pt x="17785" y="334"/>
                  </a:lnTo>
                  <a:lnTo>
                    <a:pt x="17599" y="267"/>
                  </a:lnTo>
                  <a:lnTo>
                    <a:pt x="17399" y="201"/>
                  </a:lnTo>
                  <a:lnTo>
                    <a:pt x="17185" y="147"/>
                  </a:lnTo>
                  <a:lnTo>
                    <a:pt x="16985" y="94"/>
                  </a:lnTo>
                  <a:lnTo>
                    <a:pt x="16771" y="67"/>
                  </a:lnTo>
                  <a:lnTo>
                    <a:pt x="16545" y="27"/>
                  </a:lnTo>
                  <a:lnTo>
                    <a:pt x="16318" y="14"/>
                  </a:lnTo>
                  <a:lnTo>
                    <a:pt x="16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30544" y="1584451"/>
              <a:ext cx="765153" cy="880007"/>
            </a:xfrm>
            <a:custGeom>
              <a:avLst/>
              <a:gdLst/>
              <a:ahLst/>
              <a:cxnLst/>
              <a:rect l="l" t="t" r="r" b="b"/>
              <a:pathLst>
                <a:path w="43376" h="49887" extrusionOk="0">
                  <a:moveTo>
                    <a:pt x="15717" y="1"/>
                  </a:moveTo>
                  <a:lnTo>
                    <a:pt x="15357" y="27"/>
                  </a:lnTo>
                  <a:lnTo>
                    <a:pt x="14984" y="94"/>
                  </a:lnTo>
                  <a:lnTo>
                    <a:pt x="14610" y="174"/>
                  </a:lnTo>
                  <a:lnTo>
                    <a:pt x="14437" y="241"/>
                  </a:lnTo>
                  <a:lnTo>
                    <a:pt x="14250" y="294"/>
                  </a:lnTo>
                  <a:lnTo>
                    <a:pt x="14076" y="374"/>
                  </a:lnTo>
                  <a:lnTo>
                    <a:pt x="13903" y="454"/>
                  </a:lnTo>
                  <a:lnTo>
                    <a:pt x="13729" y="534"/>
                  </a:lnTo>
                  <a:lnTo>
                    <a:pt x="13569" y="641"/>
                  </a:lnTo>
                  <a:lnTo>
                    <a:pt x="13409" y="734"/>
                  </a:lnTo>
                  <a:lnTo>
                    <a:pt x="13249" y="855"/>
                  </a:lnTo>
                  <a:lnTo>
                    <a:pt x="13102" y="975"/>
                  </a:lnTo>
                  <a:lnTo>
                    <a:pt x="12956" y="1108"/>
                  </a:lnTo>
                  <a:lnTo>
                    <a:pt x="12822" y="1241"/>
                  </a:lnTo>
                  <a:lnTo>
                    <a:pt x="12689" y="1388"/>
                  </a:lnTo>
                  <a:lnTo>
                    <a:pt x="12555" y="1548"/>
                  </a:lnTo>
                  <a:lnTo>
                    <a:pt x="12449" y="1708"/>
                  </a:lnTo>
                  <a:lnTo>
                    <a:pt x="12342" y="1882"/>
                  </a:lnTo>
                  <a:lnTo>
                    <a:pt x="12235" y="2069"/>
                  </a:lnTo>
                  <a:lnTo>
                    <a:pt x="12142" y="2255"/>
                  </a:lnTo>
                  <a:lnTo>
                    <a:pt x="12062" y="2456"/>
                  </a:lnTo>
                  <a:lnTo>
                    <a:pt x="11995" y="2669"/>
                  </a:lnTo>
                  <a:lnTo>
                    <a:pt x="11928" y="2883"/>
                  </a:lnTo>
                  <a:lnTo>
                    <a:pt x="11875" y="3109"/>
                  </a:lnTo>
                  <a:lnTo>
                    <a:pt x="11835" y="3349"/>
                  </a:lnTo>
                  <a:lnTo>
                    <a:pt x="11808" y="3603"/>
                  </a:lnTo>
                  <a:lnTo>
                    <a:pt x="11795" y="3856"/>
                  </a:lnTo>
                  <a:lnTo>
                    <a:pt x="11795" y="4137"/>
                  </a:lnTo>
                  <a:lnTo>
                    <a:pt x="11795" y="4430"/>
                  </a:lnTo>
                  <a:lnTo>
                    <a:pt x="11835" y="5004"/>
                  </a:lnTo>
                  <a:lnTo>
                    <a:pt x="11888" y="5591"/>
                  </a:lnTo>
                  <a:lnTo>
                    <a:pt x="11942" y="6178"/>
                  </a:lnTo>
                  <a:lnTo>
                    <a:pt x="12008" y="6765"/>
                  </a:lnTo>
                  <a:lnTo>
                    <a:pt x="12062" y="7365"/>
                  </a:lnTo>
                  <a:lnTo>
                    <a:pt x="12088" y="7939"/>
                  </a:lnTo>
                  <a:lnTo>
                    <a:pt x="12102" y="8233"/>
                  </a:lnTo>
                  <a:lnTo>
                    <a:pt x="12088" y="8513"/>
                  </a:lnTo>
                  <a:lnTo>
                    <a:pt x="12062" y="8953"/>
                  </a:lnTo>
                  <a:lnTo>
                    <a:pt x="12008" y="9380"/>
                  </a:lnTo>
                  <a:lnTo>
                    <a:pt x="11928" y="9794"/>
                  </a:lnTo>
                  <a:lnTo>
                    <a:pt x="11822" y="10181"/>
                  </a:lnTo>
                  <a:lnTo>
                    <a:pt x="11701" y="10568"/>
                  </a:lnTo>
                  <a:lnTo>
                    <a:pt x="11555" y="10928"/>
                  </a:lnTo>
                  <a:lnTo>
                    <a:pt x="11381" y="11288"/>
                  </a:lnTo>
                  <a:lnTo>
                    <a:pt x="11194" y="11622"/>
                  </a:lnTo>
                  <a:lnTo>
                    <a:pt x="10994" y="11968"/>
                  </a:lnTo>
                  <a:lnTo>
                    <a:pt x="10768" y="12289"/>
                  </a:lnTo>
                  <a:lnTo>
                    <a:pt x="10527" y="12622"/>
                  </a:lnTo>
                  <a:lnTo>
                    <a:pt x="10274" y="12942"/>
                  </a:lnTo>
                  <a:lnTo>
                    <a:pt x="10007" y="13263"/>
                  </a:lnTo>
                  <a:lnTo>
                    <a:pt x="9727" y="13569"/>
                  </a:lnTo>
                  <a:lnTo>
                    <a:pt x="9113" y="14210"/>
                  </a:lnTo>
                  <a:lnTo>
                    <a:pt x="8473" y="14850"/>
                  </a:lnTo>
                  <a:lnTo>
                    <a:pt x="7792" y="15517"/>
                  </a:lnTo>
                  <a:lnTo>
                    <a:pt x="7099" y="16225"/>
                  </a:lnTo>
                  <a:lnTo>
                    <a:pt x="6378" y="16958"/>
                  </a:lnTo>
                  <a:lnTo>
                    <a:pt x="6018" y="17359"/>
                  </a:lnTo>
                  <a:lnTo>
                    <a:pt x="5658" y="17759"/>
                  </a:lnTo>
                  <a:lnTo>
                    <a:pt x="5297" y="18186"/>
                  </a:lnTo>
                  <a:lnTo>
                    <a:pt x="4924" y="18626"/>
                  </a:lnTo>
                  <a:lnTo>
                    <a:pt x="4564" y="19093"/>
                  </a:lnTo>
                  <a:lnTo>
                    <a:pt x="4217" y="19573"/>
                  </a:lnTo>
                  <a:lnTo>
                    <a:pt x="3856" y="20067"/>
                  </a:lnTo>
                  <a:lnTo>
                    <a:pt x="3509" y="20601"/>
                  </a:lnTo>
                  <a:lnTo>
                    <a:pt x="3109" y="21268"/>
                  </a:lnTo>
                  <a:lnTo>
                    <a:pt x="2709" y="21962"/>
                  </a:lnTo>
                  <a:lnTo>
                    <a:pt x="2322" y="22709"/>
                  </a:lnTo>
                  <a:lnTo>
                    <a:pt x="2135" y="23096"/>
                  </a:lnTo>
                  <a:lnTo>
                    <a:pt x="1948" y="23496"/>
                  </a:lnTo>
                  <a:lnTo>
                    <a:pt x="1775" y="23910"/>
                  </a:lnTo>
                  <a:lnTo>
                    <a:pt x="1602" y="24323"/>
                  </a:lnTo>
                  <a:lnTo>
                    <a:pt x="1428" y="24763"/>
                  </a:lnTo>
                  <a:lnTo>
                    <a:pt x="1268" y="25204"/>
                  </a:lnTo>
                  <a:lnTo>
                    <a:pt x="1108" y="25657"/>
                  </a:lnTo>
                  <a:lnTo>
                    <a:pt x="948" y="26124"/>
                  </a:lnTo>
                  <a:lnTo>
                    <a:pt x="801" y="26618"/>
                  </a:lnTo>
                  <a:lnTo>
                    <a:pt x="654" y="27112"/>
                  </a:lnTo>
                  <a:lnTo>
                    <a:pt x="1" y="46097"/>
                  </a:lnTo>
                  <a:lnTo>
                    <a:pt x="628" y="46431"/>
                  </a:lnTo>
                  <a:lnTo>
                    <a:pt x="1228" y="46751"/>
                  </a:lnTo>
                  <a:lnTo>
                    <a:pt x="1828" y="47045"/>
                  </a:lnTo>
                  <a:lnTo>
                    <a:pt x="2402" y="47311"/>
                  </a:lnTo>
                  <a:lnTo>
                    <a:pt x="2469" y="47352"/>
                  </a:lnTo>
                  <a:lnTo>
                    <a:pt x="3176" y="47685"/>
                  </a:lnTo>
                  <a:lnTo>
                    <a:pt x="3870" y="47979"/>
                  </a:lnTo>
                  <a:lnTo>
                    <a:pt x="4537" y="48259"/>
                  </a:lnTo>
                  <a:lnTo>
                    <a:pt x="5191" y="48512"/>
                  </a:lnTo>
                  <a:lnTo>
                    <a:pt x="5831" y="48739"/>
                  </a:lnTo>
                  <a:lnTo>
                    <a:pt x="6458" y="48939"/>
                  </a:lnTo>
                  <a:lnTo>
                    <a:pt x="7058" y="49126"/>
                  </a:lnTo>
                  <a:lnTo>
                    <a:pt x="7659" y="49286"/>
                  </a:lnTo>
                  <a:lnTo>
                    <a:pt x="8233" y="49420"/>
                  </a:lnTo>
                  <a:lnTo>
                    <a:pt x="8806" y="49540"/>
                  </a:lnTo>
                  <a:lnTo>
                    <a:pt x="9380" y="49633"/>
                  </a:lnTo>
                  <a:lnTo>
                    <a:pt x="9940" y="49713"/>
                  </a:lnTo>
                  <a:lnTo>
                    <a:pt x="10501" y="49780"/>
                  </a:lnTo>
                  <a:lnTo>
                    <a:pt x="11074" y="49833"/>
                  </a:lnTo>
                  <a:lnTo>
                    <a:pt x="11635" y="49860"/>
                  </a:lnTo>
                  <a:lnTo>
                    <a:pt x="12195" y="49886"/>
                  </a:lnTo>
                  <a:lnTo>
                    <a:pt x="13356" y="49886"/>
                  </a:lnTo>
                  <a:lnTo>
                    <a:pt x="13956" y="49873"/>
                  </a:lnTo>
                  <a:lnTo>
                    <a:pt x="14557" y="49846"/>
                  </a:lnTo>
                  <a:lnTo>
                    <a:pt x="15811" y="49780"/>
                  </a:lnTo>
                  <a:lnTo>
                    <a:pt x="17145" y="49700"/>
                  </a:lnTo>
                  <a:lnTo>
                    <a:pt x="18573" y="49593"/>
                  </a:lnTo>
                  <a:lnTo>
                    <a:pt x="20094" y="49473"/>
                  </a:lnTo>
                  <a:lnTo>
                    <a:pt x="21748" y="49366"/>
                  </a:lnTo>
                  <a:lnTo>
                    <a:pt x="23549" y="49259"/>
                  </a:lnTo>
                  <a:lnTo>
                    <a:pt x="25497" y="49179"/>
                  </a:lnTo>
                  <a:lnTo>
                    <a:pt x="26471" y="49153"/>
                  </a:lnTo>
                  <a:lnTo>
                    <a:pt x="27485" y="49126"/>
                  </a:lnTo>
                  <a:lnTo>
                    <a:pt x="28539" y="49113"/>
                  </a:lnTo>
                  <a:lnTo>
                    <a:pt x="30781" y="49113"/>
                  </a:lnTo>
                  <a:lnTo>
                    <a:pt x="31981" y="49126"/>
                  </a:lnTo>
                  <a:lnTo>
                    <a:pt x="33222" y="49153"/>
                  </a:lnTo>
                  <a:lnTo>
                    <a:pt x="34503" y="49193"/>
                  </a:lnTo>
                  <a:lnTo>
                    <a:pt x="35050" y="49193"/>
                  </a:lnTo>
                  <a:lnTo>
                    <a:pt x="35250" y="49166"/>
                  </a:lnTo>
                  <a:lnTo>
                    <a:pt x="35450" y="49139"/>
                  </a:lnTo>
                  <a:lnTo>
                    <a:pt x="35637" y="49099"/>
                  </a:lnTo>
                  <a:lnTo>
                    <a:pt x="35837" y="49059"/>
                  </a:lnTo>
                  <a:lnTo>
                    <a:pt x="36024" y="48993"/>
                  </a:lnTo>
                  <a:lnTo>
                    <a:pt x="36197" y="48939"/>
                  </a:lnTo>
                  <a:lnTo>
                    <a:pt x="36384" y="48859"/>
                  </a:lnTo>
                  <a:lnTo>
                    <a:pt x="36558" y="48779"/>
                  </a:lnTo>
                  <a:lnTo>
                    <a:pt x="36731" y="48686"/>
                  </a:lnTo>
                  <a:lnTo>
                    <a:pt x="36891" y="48592"/>
                  </a:lnTo>
                  <a:lnTo>
                    <a:pt x="37051" y="48486"/>
                  </a:lnTo>
                  <a:lnTo>
                    <a:pt x="37211" y="48366"/>
                  </a:lnTo>
                  <a:lnTo>
                    <a:pt x="37358" y="48245"/>
                  </a:lnTo>
                  <a:lnTo>
                    <a:pt x="37505" y="48125"/>
                  </a:lnTo>
                  <a:lnTo>
                    <a:pt x="37638" y="47992"/>
                  </a:lnTo>
                  <a:lnTo>
                    <a:pt x="37772" y="47845"/>
                  </a:lnTo>
                  <a:lnTo>
                    <a:pt x="37892" y="47698"/>
                  </a:lnTo>
                  <a:lnTo>
                    <a:pt x="38012" y="47552"/>
                  </a:lnTo>
                  <a:lnTo>
                    <a:pt x="38119" y="47392"/>
                  </a:lnTo>
                  <a:lnTo>
                    <a:pt x="38225" y="47231"/>
                  </a:lnTo>
                  <a:lnTo>
                    <a:pt x="38319" y="47058"/>
                  </a:lnTo>
                  <a:lnTo>
                    <a:pt x="38399" y="46885"/>
                  </a:lnTo>
                  <a:lnTo>
                    <a:pt x="38479" y="46711"/>
                  </a:lnTo>
                  <a:lnTo>
                    <a:pt x="38546" y="46524"/>
                  </a:lnTo>
                  <a:lnTo>
                    <a:pt x="38612" y="46338"/>
                  </a:lnTo>
                  <a:lnTo>
                    <a:pt x="38652" y="46151"/>
                  </a:lnTo>
                  <a:lnTo>
                    <a:pt x="38706" y="45951"/>
                  </a:lnTo>
                  <a:lnTo>
                    <a:pt x="38732" y="45750"/>
                  </a:lnTo>
                  <a:lnTo>
                    <a:pt x="38759" y="45550"/>
                  </a:lnTo>
                  <a:lnTo>
                    <a:pt x="38772" y="45350"/>
                  </a:lnTo>
                  <a:lnTo>
                    <a:pt x="38772" y="45137"/>
                  </a:lnTo>
                  <a:lnTo>
                    <a:pt x="38759" y="44937"/>
                  </a:lnTo>
                  <a:lnTo>
                    <a:pt x="38746" y="44736"/>
                  </a:lnTo>
                  <a:lnTo>
                    <a:pt x="38719" y="44550"/>
                  </a:lnTo>
                  <a:lnTo>
                    <a:pt x="38679" y="44350"/>
                  </a:lnTo>
                  <a:lnTo>
                    <a:pt x="38626" y="44163"/>
                  </a:lnTo>
                  <a:lnTo>
                    <a:pt x="38572" y="43976"/>
                  </a:lnTo>
                  <a:lnTo>
                    <a:pt x="38506" y="43789"/>
                  </a:lnTo>
                  <a:lnTo>
                    <a:pt x="38426" y="43616"/>
                  </a:lnTo>
                  <a:lnTo>
                    <a:pt x="38346" y="43429"/>
                  </a:lnTo>
                  <a:lnTo>
                    <a:pt x="38252" y="43269"/>
                  </a:lnTo>
                  <a:lnTo>
                    <a:pt x="38159" y="43095"/>
                  </a:lnTo>
                  <a:lnTo>
                    <a:pt x="38052" y="42935"/>
                  </a:lnTo>
                  <a:lnTo>
                    <a:pt x="37945" y="42789"/>
                  </a:lnTo>
                  <a:lnTo>
                    <a:pt x="37825" y="42642"/>
                  </a:lnTo>
                  <a:lnTo>
                    <a:pt x="37692" y="42495"/>
                  </a:lnTo>
                  <a:lnTo>
                    <a:pt x="37558" y="42362"/>
                  </a:lnTo>
                  <a:lnTo>
                    <a:pt x="37425" y="42228"/>
                  </a:lnTo>
                  <a:lnTo>
                    <a:pt x="37278" y="42108"/>
                  </a:lnTo>
                  <a:lnTo>
                    <a:pt x="37118" y="41988"/>
                  </a:lnTo>
                  <a:lnTo>
                    <a:pt x="36958" y="41881"/>
                  </a:lnTo>
                  <a:lnTo>
                    <a:pt x="36798" y="41775"/>
                  </a:lnTo>
                  <a:lnTo>
                    <a:pt x="36624" y="41681"/>
                  </a:lnTo>
                  <a:lnTo>
                    <a:pt x="36451" y="41588"/>
                  </a:lnTo>
                  <a:lnTo>
                    <a:pt x="36277" y="41521"/>
                  </a:lnTo>
                  <a:lnTo>
                    <a:pt x="36091" y="41441"/>
                  </a:lnTo>
                  <a:lnTo>
                    <a:pt x="35904" y="41388"/>
                  </a:lnTo>
                  <a:lnTo>
                    <a:pt x="35717" y="41334"/>
                  </a:lnTo>
                  <a:lnTo>
                    <a:pt x="35530" y="41294"/>
                  </a:lnTo>
                  <a:lnTo>
                    <a:pt x="35330" y="41268"/>
                  </a:lnTo>
                  <a:lnTo>
                    <a:pt x="35130" y="41241"/>
                  </a:lnTo>
                  <a:lnTo>
                    <a:pt x="34930" y="41228"/>
                  </a:lnTo>
                  <a:lnTo>
                    <a:pt x="34930" y="41228"/>
                  </a:lnTo>
                  <a:lnTo>
                    <a:pt x="35971" y="41268"/>
                  </a:lnTo>
                  <a:lnTo>
                    <a:pt x="36171" y="41268"/>
                  </a:lnTo>
                  <a:lnTo>
                    <a:pt x="36384" y="41254"/>
                  </a:lnTo>
                  <a:lnTo>
                    <a:pt x="36584" y="41241"/>
                  </a:lnTo>
                  <a:lnTo>
                    <a:pt x="36771" y="41214"/>
                  </a:lnTo>
                  <a:lnTo>
                    <a:pt x="36971" y="41174"/>
                  </a:lnTo>
                  <a:lnTo>
                    <a:pt x="37158" y="41121"/>
                  </a:lnTo>
                  <a:lnTo>
                    <a:pt x="37345" y="41067"/>
                  </a:lnTo>
                  <a:lnTo>
                    <a:pt x="37532" y="41001"/>
                  </a:lnTo>
                  <a:lnTo>
                    <a:pt x="37705" y="40934"/>
                  </a:lnTo>
                  <a:lnTo>
                    <a:pt x="37879" y="40841"/>
                  </a:lnTo>
                  <a:lnTo>
                    <a:pt x="38052" y="40761"/>
                  </a:lnTo>
                  <a:lnTo>
                    <a:pt x="38225" y="40654"/>
                  </a:lnTo>
                  <a:lnTo>
                    <a:pt x="38386" y="40547"/>
                  </a:lnTo>
                  <a:lnTo>
                    <a:pt x="38532" y="40440"/>
                  </a:lnTo>
                  <a:lnTo>
                    <a:pt x="38679" y="40320"/>
                  </a:lnTo>
                  <a:lnTo>
                    <a:pt x="38826" y="40187"/>
                  </a:lnTo>
                  <a:lnTo>
                    <a:pt x="38959" y="40053"/>
                  </a:lnTo>
                  <a:lnTo>
                    <a:pt x="39093" y="39920"/>
                  </a:lnTo>
                  <a:lnTo>
                    <a:pt x="39213" y="39773"/>
                  </a:lnTo>
                  <a:lnTo>
                    <a:pt x="39333" y="39613"/>
                  </a:lnTo>
                  <a:lnTo>
                    <a:pt x="39440" y="39453"/>
                  </a:lnTo>
                  <a:lnTo>
                    <a:pt x="39546" y="39293"/>
                  </a:lnTo>
                  <a:lnTo>
                    <a:pt x="39640" y="39133"/>
                  </a:lnTo>
                  <a:lnTo>
                    <a:pt x="39733" y="38959"/>
                  </a:lnTo>
                  <a:lnTo>
                    <a:pt x="39800" y="38773"/>
                  </a:lnTo>
                  <a:lnTo>
                    <a:pt x="39880" y="38586"/>
                  </a:lnTo>
                  <a:lnTo>
                    <a:pt x="39933" y="38399"/>
                  </a:lnTo>
                  <a:lnTo>
                    <a:pt x="39987" y="38212"/>
                  </a:lnTo>
                  <a:lnTo>
                    <a:pt x="40027" y="38025"/>
                  </a:lnTo>
                  <a:lnTo>
                    <a:pt x="40067" y="37825"/>
                  </a:lnTo>
                  <a:lnTo>
                    <a:pt x="40080" y="37625"/>
                  </a:lnTo>
                  <a:lnTo>
                    <a:pt x="40093" y="37412"/>
                  </a:lnTo>
                  <a:lnTo>
                    <a:pt x="40107" y="37212"/>
                  </a:lnTo>
                  <a:lnTo>
                    <a:pt x="40093" y="37011"/>
                  </a:lnTo>
                  <a:lnTo>
                    <a:pt x="40067" y="36811"/>
                  </a:lnTo>
                  <a:lnTo>
                    <a:pt x="40040" y="36611"/>
                  </a:lnTo>
                  <a:lnTo>
                    <a:pt x="40000" y="36424"/>
                  </a:lnTo>
                  <a:lnTo>
                    <a:pt x="39960" y="36224"/>
                  </a:lnTo>
                  <a:lnTo>
                    <a:pt x="39907" y="36037"/>
                  </a:lnTo>
                  <a:lnTo>
                    <a:pt x="39840" y="35864"/>
                  </a:lnTo>
                  <a:lnTo>
                    <a:pt x="39760" y="35677"/>
                  </a:lnTo>
                  <a:lnTo>
                    <a:pt x="39680" y="35504"/>
                  </a:lnTo>
                  <a:lnTo>
                    <a:pt x="39586" y="35330"/>
                  </a:lnTo>
                  <a:lnTo>
                    <a:pt x="39493" y="35170"/>
                  </a:lnTo>
                  <a:lnTo>
                    <a:pt x="39386" y="35010"/>
                  </a:lnTo>
                  <a:lnTo>
                    <a:pt x="39266" y="34850"/>
                  </a:lnTo>
                  <a:lnTo>
                    <a:pt x="39146" y="34703"/>
                  </a:lnTo>
                  <a:lnTo>
                    <a:pt x="39026" y="34556"/>
                  </a:lnTo>
                  <a:lnTo>
                    <a:pt x="38893" y="34423"/>
                  </a:lnTo>
                  <a:lnTo>
                    <a:pt x="38746" y="34290"/>
                  </a:lnTo>
                  <a:lnTo>
                    <a:pt x="38599" y="34170"/>
                  </a:lnTo>
                  <a:lnTo>
                    <a:pt x="38452" y="34050"/>
                  </a:lnTo>
                  <a:lnTo>
                    <a:pt x="38292" y="33943"/>
                  </a:lnTo>
                  <a:lnTo>
                    <a:pt x="38132" y="33849"/>
                  </a:lnTo>
                  <a:lnTo>
                    <a:pt x="37959" y="33743"/>
                  </a:lnTo>
                  <a:lnTo>
                    <a:pt x="37785" y="33663"/>
                  </a:lnTo>
                  <a:lnTo>
                    <a:pt x="37612" y="33583"/>
                  </a:lnTo>
                  <a:lnTo>
                    <a:pt x="37425" y="33516"/>
                  </a:lnTo>
                  <a:lnTo>
                    <a:pt x="37238" y="33462"/>
                  </a:lnTo>
                  <a:lnTo>
                    <a:pt x="37051" y="33409"/>
                  </a:lnTo>
                  <a:lnTo>
                    <a:pt x="36851" y="33369"/>
                  </a:lnTo>
                  <a:lnTo>
                    <a:pt x="36651" y="33329"/>
                  </a:lnTo>
                  <a:lnTo>
                    <a:pt x="36509" y="33310"/>
                  </a:lnTo>
                  <a:lnTo>
                    <a:pt x="36509" y="33310"/>
                  </a:lnTo>
                  <a:lnTo>
                    <a:pt x="37145" y="33329"/>
                  </a:lnTo>
                  <a:lnTo>
                    <a:pt x="37358" y="33329"/>
                  </a:lnTo>
                  <a:lnTo>
                    <a:pt x="37558" y="33316"/>
                  </a:lnTo>
                  <a:lnTo>
                    <a:pt x="37758" y="33302"/>
                  </a:lnTo>
                  <a:lnTo>
                    <a:pt x="37959" y="33276"/>
                  </a:lnTo>
                  <a:lnTo>
                    <a:pt x="38145" y="33236"/>
                  </a:lnTo>
                  <a:lnTo>
                    <a:pt x="38332" y="33182"/>
                  </a:lnTo>
                  <a:lnTo>
                    <a:pt x="38532" y="33129"/>
                  </a:lnTo>
                  <a:lnTo>
                    <a:pt x="38706" y="33062"/>
                  </a:lnTo>
                  <a:lnTo>
                    <a:pt x="38893" y="32995"/>
                  </a:lnTo>
                  <a:lnTo>
                    <a:pt x="39066" y="32915"/>
                  </a:lnTo>
                  <a:lnTo>
                    <a:pt x="39239" y="32822"/>
                  </a:lnTo>
                  <a:lnTo>
                    <a:pt x="39400" y="32729"/>
                  </a:lnTo>
                  <a:lnTo>
                    <a:pt x="39560" y="32622"/>
                  </a:lnTo>
                  <a:lnTo>
                    <a:pt x="39720" y="32502"/>
                  </a:lnTo>
                  <a:lnTo>
                    <a:pt x="39866" y="32382"/>
                  </a:lnTo>
                  <a:lnTo>
                    <a:pt x="40000" y="32262"/>
                  </a:lnTo>
                  <a:lnTo>
                    <a:pt x="40147" y="32128"/>
                  </a:lnTo>
                  <a:lnTo>
                    <a:pt x="40280" y="31981"/>
                  </a:lnTo>
                  <a:lnTo>
                    <a:pt x="40400" y="31835"/>
                  </a:lnTo>
                  <a:lnTo>
                    <a:pt x="40520" y="31688"/>
                  </a:lnTo>
                  <a:lnTo>
                    <a:pt x="40627" y="31528"/>
                  </a:lnTo>
                  <a:lnTo>
                    <a:pt x="40720" y="31368"/>
                  </a:lnTo>
                  <a:lnTo>
                    <a:pt x="40814" y="31194"/>
                  </a:lnTo>
                  <a:lnTo>
                    <a:pt x="40907" y="31021"/>
                  </a:lnTo>
                  <a:lnTo>
                    <a:pt x="40987" y="30847"/>
                  </a:lnTo>
                  <a:lnTo>
                    <a:pt x="41054" y="30661"/>
                  </a:lnTo>
                  <a:lnTo>
                    <a:pt x="41121" y="30474"/>
                  </a:lnTo>
                  <a:lnTo>
                    <a:pt x="41161" y="30287"/>
                  </a:lnTo>
                  <a:lnTo>
                    <a:pt x="41214" y="30087"/>
                  </a:lnTo>
                  <a:lnTo>
                    <a:pt x="41241" y="29887"/>
                  </a:lnTo>
                  <a:lnTo>
                    <a:pt x="41267" y="29687"/>
                  </a:lnTo>
                  <a:lnTo>
                    <a:pt x="41281" y="29487"/>
                  </a:lnTo>
                  <a:lnTo>
                    <a:pt x="41281" y="29286"/>
                  </a:lnTo>
                  <a:lnTo>
                    <a:pt x="41267" y="29086"/>
                  </a:lnTo>
                  <a:lnTo>
                    <a:pt x="41254" y="28899"/>
                  </a:lnTo>
                  <a:lnTo>
                    <a:pt x="41227" y="28699"/>
                  </a:lnTo>
                  <a:lnTo>
                    <a:pt x="41187" y="28513"/>
                  </a:lnTo>
                  <a:lnTo>
                    <a:pt x="41147" y="28326"/>
                  </a:lnTo>
                  <a:lnTo>
                    <a:pt x="41094" y="28152"/>
                  </a:lnTo>
                  <a:lnTo>
                    <a:pt x="41041" y="27966"/>
                  </a:lnTo>
                  <a:lnTo>
                    <a:pt x="40961" y="27792"/>
                  </a:lnTo>
                  <a:lnTo>
                    <a:pt x="40880" y="27619"/>
                  </a:lnTo>
                  <a:lnTo>
                    <a:pt x="40800" y="27459"/>
                  </a:lnTo>
                  <a:lnTo>
                    <a:pt x="40707" y="27298"/>
                  </a:lnTo>
                  <a:lnTo>
                    <a:pt x="40614" y="27138"/>
                  </a:lnTo>
                  <a:lnTo>
                    <a:pt x="40507" y="26992"/>
                  </a:lnTo>
                  <a:lnTo>
                    <a:pt x="40387" y="26845"/>
                  </a:lnTo>
                  <a:lnTo>
                    <a:pt x="40267" y="26698"/>
                  </a:lnTo>
                  <a:lnTo>
                    <a:pt x="40147" y="26565"/>
                  </a:lnTo>
                  <a:lnTo>
                    <a:pt x="40013" y="26431"/>
                  </a:lnTo>
                  <a:lnTo>
                    <a:pt x="39866" y="26311"/>
                  </a:lnTo>
                  <a:lnTo>
                    <a:pt x="39720" y="26191"/>
                  </a:lnTo>
                  <a:lnTo>
                    <a:pt x="39573" y="26084"/>
                  </a:lnTo>
                  <a:lnTo>
                    <a:pt x="39413" y="25978"/>
                  </a:lnTo>
                  <a:lnTo>
                    <a:pt x="39253" y="25884"/>
                  </a:lnTo>
                  <a:lnTo>
                    <a:pt x="39093" y="25791"/>
                  </a:lnTo>
                  <a:lnTo>
                    <a:pt x="38919" y="25711"/>
                  </a:lnTo>
                  <a:lnTo>
                    <a:pt x="38746" y="25631"/>
                  </a:lnTo>
                  <a:lnTo>
                    <a:pt x="38572" y="25564"/>
                  </a:lnTo>
                  <a:lnTo>
                    <a:pt x="38386" y="25511"/>
                  </a:lnTo>
                  <a:lnTo>
                    <a:pt x="38199" y="25471"/>
                  </a:lnTo>
                  <a:lnTo>
                    <a:pt x="38012" y="25431"/>
                  </a:lnTo>
                  <a:lnTo>
                    <a:pt x="37825" y="25391"/>
                  </a:lnTo>
                  <a:lnTo>
                    <a:pt x="37625" y="25377"/>
                  </a:lnTo>
                  <a:lnTo>
                    <a:pt x="37425" y="25364"/>
                  </a:lnTo>
                  <a:lnTo>
                    <a:pt x="39253" y="25431"/>
                  </a:lnTo>
                  <a:lnTo>
                    <a:pt x="39453" y="25431"/>
                  </a:lnTo>
                  <a:lnTo>
                    <a:pt x="39653" y="25417"/>
                  </a:lnTo>
                  <a:lnTo>
                    <a:pt x="39853" y="25404"/>
                  </a:lnTo>
                  <a:lnTo>
                    <a:pt x="40053" y="25377"/>
                  </a:lnTo>
                  <a:lnTo>
                    <a:pt x="40240" y="25337"/>
                  </a:lnTo>
                  <a:lnTo>
                    <a:pt x="40440" y="25284"/>
                  </a:lnTo>
                  <a:lnTo>
                    <a:pt x="40627" y="25230"/>
                  </a:lnTo>
                  <a:lnTo>
                    <a:pt x="40800" y="25164"/>
                  </a:lnTo>
                  <a:lnTo>
                    <a:pt x="40987" y="25097"/>
                  </a:lnTo>
                  <a:lnTo>
                    <a:pt x="41161" y="25004"/>
                  </a:lnTo>
                  <a:lnTo>
                    <a:pt x="41334" y="24924"/>
                  </a:lnTo>
                  <a:lnTo>
                    <a:pt x="41494" y="24817"/>
                  </a:lnTo>
                  <a:lnTo>
                    <a:pt x="41654" y="24710"/>
                  </a:lnTo>
                  <a:lnTo>
                    <a:pt x="41814" y="24603"/>
                  </a:lnTo>
                  <a:lnTo>
                    <a:pt x="41961" y="24483"/>
                  </a:lnTo>
                  <a:lnTo>
                    <a:pt x="42108" y="24350"/>
                  </a:lnTo>
                  <a:lnTo>
                    <a:pt x="42241" y="24216"/>
                  </a:lnTo>
                  <a:lnTo>
                    <a:pt x="42375" y="24083"/>
                  </a:lnTo>
                  <a:lnTo>
                    <a:pt x="42495" y="23936"/>
                  </a:lnTo>
                  <a:lnTo>
                    <a:pt x="42615" y="23776"/>
                  </a:lnTo>
                  <a:lnTo>
                    <a:pt x="42722" y="23616"/>
                  </a:lnTo>
                  <a:lnTo>
                    <a:pt x="42828" y="23456"/>
                  </a:lnTo>
                  <a:lnTo>
                    <a:pt x="42922" y="23282"/>
                  </a:lnTo>
                  <a:lnTo>
                    <a:pt x="43002" y="23109"/>
                  </a:lnTo>
                  <a:lnTo>
                    <a:pt x="43082" y="22936"/>
                  </a:lnTo>
                  <a:lnTo>
                    <a:pt x="43149" y="22749"/>
                  </a:lnTo>
                  <a:lnTo>
                    <a:pt x="43215" y="22562"/>
                  </a:lnTo>
                  <a:lnTo>
                    <a:pt x="43269" y="22375"/>
                  </a:lnTo>
                  <a:lnTo>
                    <a:pt x="43309" y="22188"/>
                  </a:lnTo>
                  <a:lnTo>
                    <a:pt x="43335" y="21988"/>
                  </a:lnTo>
                  <a:lnTo>
                    <a:pt x="43362" y="21788"/>
                  </a:lnTo>
                  <a:lnTo>
                    <a:pt x="43375" y="21575"/>
                  </a:lnTo>
                  <a:lnTo>
                    <a:pt x="43375" y="21375"/>
                  </a:lnTo>
                  <a:lnTo>
                    <a:pt x="43362" y="21174"/>
                  </a:lnTo>
                  <a:lnTo>
                    <a:pt x="43349" y="20974"/>
                  </a:lnTo>
                  <a:lnTo>
                    <a:pt x="43322" y="20774"/>
                  </a:lnTo>
                  <a:lnTo>
                    <a:pt x="43282" y="20587"/>
                  </a:lnTo>
                  <a:lnTo>
                    <a:pt x="43229" y="20387"/>
                  </a:lnTo>
                  <a:lnTo>
                    <a:pt x="43175" y="20200"/>
                  </a:lnTo>
                  <a:lnTo>
                    <a:pt x="43109" y="20027"/>
                  </a:lnTo>
                  <a:lnTo>
                    <a:pt x="43042" y="19840"/>
                  </a:lnTo>
                  <a:lnTo>
                    <a:pt x="42949" y="19667"/>
                  </a:lnTo>
                  <a:lnTo>
                    <a:pt x="42868" y="19493"/>
                  </a:lnTo>
                  <a:lnTo>
                    <a:pt x="42762" y="19333"/>
                  </a:lnTo>
                  <a:lnTo>
                    <a:pt x="42655" y="19173"/>
                  </a:lnTo>
                  <a:lnTo>
                    <a:pt x="42548" y="19013"/>
                  </a:lnTo>
                  <a:lnTo>
                    <a:pt x="42428" y="18866"/>
                  </a:lnTo>
                  <a:lnTo>
                    <a:pt x="42295" y="18720"/>
                  </a:lnTo>
                  <a:lnTo>
                    <a:pt x="42161" y="18586"/>
                  </a:lnTo>
                  <a:lnTo>
                    <a:pt x="42028" y="18453"/>
                  </a:lnTo>
                  <a:lnTo>
                    <a:pt x="41881" y="18333"/>
                  </a:lnTo>
                  <a:lnTo>
                    <a:pt x="41721" y="18213"/>
                  </a:lnTo>
                  <a:lnTo>
                    <a:pt x="41561" y="18106"/>
                  </a:lnTo>
                  <a:lnTo>
                    <a:pt x="41401" y="17999"/>
                  </a:lnTo>
                  <a:lnTo>
                    <a:pt x="41227" y="17906"/>
                  </a:lnTo>
                  <a:lnTo>
                    <a:pt x="41054" y="17826"/>
                  </a:lnTo>
                  <a:lnTo>
                    <a:pt x="40880" y="17746"/>
                  </a:lnTo>
                  <a:lnTo>
                    <a:pt x="40694" y="17679"/>
                  </a:lnTo>
                  <a:lnTo>
                    <a:pt x="40507" y="17612"/>
                  </a:lnTo>
                  <a:lnTo>
                    <a:pt x="40320" y="17572"/>
                  </a:lnTo>
                  <a:lnTo>
                    <a:pt x="40133" y="17519"/>
                  </a:lnTo>
                  <a:lnTo>
                    <a:pt x="39933" y="17492"/>
                  </a:lnTo>
                  <a:lnTo>
                    <a:pt x="39733" y="17465"/>
                  </a:lnTo>
                  <a:lnTo>
                    <a:pt x="39520" y="17452"/>
                  </a:lnTo>
                  <a:lnTo>
                    <a:pt x="21775" y="16838"/>
                  </a:lnTo>
                  <a:lnTo>
                    <a:pt x="21521" y="16852"/>
                  </a:lnTo>
                  <a:lnTo>
                    <a:pt x="21681" y="16211"/>
                  </a:lnTo>
                  <a:lnTo>
                    <a:pt x="21815" y="15571"/>
                  </a:lnTo>
                  <a:lnTo>
                    <a:pt x="21948" y="14917"/>
                  </a:lnTo>
                  <a:lnTo>
                    <a:pt x="22055" y="14250"/>
                  </a:lnTo>
                  <a:lnTo>
                    <a:pt x="22135" y="13583"/>
                  </a:lnTo>
                  <a:lnTo>
                    <a:pt x="22215" y="12902"/>
                  </a:lnTo>
                  <a:lnTo>
                    <a:pt x="22255" y="12222"/>
                  </a:lnTo>
                  <a:lnTo>
                    <a:pt x="22295" y="11541"/>
                  </a:lnTo>
                  <a:lnTo>
                    <a:pt x="22308" y="11061"/>
                  </a:lnTo>
                  <a:lnTo>
                    <a:pt x="22308" y="10568"/>
                  </a:lnTo>
                  <a:lnTo>
                    <a:pt x="22295" y="10074"/>
                  </a:lnTo>
                  <a:lnTo>
                    <a:pt x="22282" y="9580"/>
                  </a:lnTo>
                  <a:lnTo>
                    <a:pt x="22255" y="9087"/>
                  </a:lnTo>
                  <a:lnTo>
                    <a:pt x="22215" y="8593"/>
                  </a:lnTo>
                  <a:lnTo>
                    <a:pt x="22162" y="8099"/>
                  </a:lnTo>
                  <a:lnTo>
                    <a:pt x="22095" y="7606"/>
                  </a:lnTo>
                  <a:lnTo>
                    <a:pt x="22028" y="7112"/>
                  </a:lnTo>
                  <a:lnTo>
                    <a:pt x="21935" y="6632"/>
                  </a:lnTo>
                  <a:lnTo>
                    <a:pt x="21828" y="6151"/>
                  </a:lnTo>
                  <a:lnTo>
                    <a:pt x="21721" y="5684"/>
                  </a:lnTo>
                  <a:lnTo>
                    <a:pt x="21588" y="5217"/>
                  </a:lnTo>
                  <a:lnTo>
                    <a:pt x="21455" y="4777"/>
                  </a:lnTo>
                  <a:lnTo>
                    <a:pt x="21294" y="4337"/>
                  </a:lnTo>
                  <a:lnTo>
                    <a:pt x="21121" y="3910"/>
                  </a:lnTo>
                  <a:lnTo>
                    <a:pt x="20934" y="3496"/>
                  </a:lnTo>
                  <a:lnTo>
                    <a:pt x="20734" y="3109"/>
                  </a:lnTo>
                  <a:lnTo>
                    <a:pt x="20521" y="2736"/>
                  </a:lnTo>
                  <a:lnTo>
                    <a:pt x="20280" y="2376"/>
                  </a:lnTo>
                  <a:lnTo>
                    <a:pt x="20027" y="2042"/>
                  </a:lnTo>
                  <a:lnTo>
                    <a:pt x="19760" y="1722"/>
                  </a:lnTo>
                  <a:lnTo>
                    <a:pt x="19480" y="1428"/>
                  </a:lnTo>
                  <a:lnTo>
                    <a:pt x="19186" y="1148"/>
                  </a:lnTo>
                  <a:lnTo>
                    <a:pt x="18866" y="908"/>
                  </a:lnTo>
                  <a:lnTo>
                    <a:pt x="18693" y="801"/>
                  </a:lnTo>
                  <a:lnTo>
                    <a:pt x="18519" y="694"/>
                  </a:lnTo>
                  <a:lnTo>
                    <a:pt x="18346" y="588"/>
                  </a:lnTo>
                  <a:lnTo>
                    <a:pt x="18172" y="494"/>
                  </a:lnTo>
                  <a:lnTo>
                    <a:pt x="17986" y="414"/>
                  </a:lnTo>
                  <a:lnTo>
                    <a:pt x="17785" y="334"/>
                  </a:lnTo>
                  <a:lnTo>
                    <a:pt x="17599" y="267"/>
                  </a:lnTo>
                  <a:lnTo>
                    <a:pt x="17399" y="201"/>
                  </a:lnTo>
                  <a:lnTo>
                    <a:pt x="17185" y="147"/>
                  </a:lnTo>
                  <a:lnTo>
                    <a:pt x="16985" y="94"/>
                  </a:lnTo>
                  <a:lnTo>
                    <a:pt x="16771" y="67"/>
                  </a:lnTo>
                  <a:lnTo>
                    <a:pt x="16545" y="27"/>
                  </a:lnTo>
                  <a:lnTo>
                    <a:pt x="16318" y="14"/>
                  </a:lnTo>
                  <a:lnTo>
                    <a:pt x="160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549328" y="1897243"/>
              <a:ext cx="244773" cy="559206"/>
            </a:xfrm>
            <a:custGeom>
              <a:avLst/>
              <a:gdLst/>
              <a:ahLst/>
              <a:cxnLst/>
              <a:rect l="l" t="t" r="r" b="b"/>
              <a:pathLst>
                <a:path w="13876" h="31701" extrusionOk="0">
                  <a:moveTo>
                    <a:pt x="4203" y="0"/>
                  </a:moveTo>
                  <a:lnTo>
                    <a:pt x="4029" y="14"/>
                  </a:lnTo>
                  <a:lnTo>
                    <a:pt x="3856" y="27"/>
                  </a:lnTo>
                  <a:lnTo>
                    <a:pt x="3696" y="54"/>
                  </a:lnTo>
                  <a:lnTo>
                    <a:pt x="3522" y="80"/>
                  </a:lnTo>
                  <a:lnTo>
                    <a:pt x="3362" y="120"/>
                  </a:lnTo>
                  <a:lnTo>
                    <a:pt x="3202" y="174"/>
                  </a:lnTo>
                  <a:lnTo>
                    <a:pt x="3042" y="227"/>
                  </a:lnTo>
                  <a:lnTo>
                    <a:pt x="2895" y="294"/>
                  </a:lnTo>
                  <a:lnTo>
                    <a:pt x="2735" y="360"/>
                  </a:lnTo>
                  <a:lnTo>
                    <a:pt x="2455" y="521"/>
                  </a:lnTo>
                  <a:lnTo>
                    <a:pt x="2188" y="707"/>
                  </a:lnTo>
                  <a:lnTo>
                    <a:pt x="1935" y="921"/>
                  </a:lnTo>
                  <a:lnTo>
                    <a:pt x="1708" y="1161"/>
                  </a:lnTo>
                  <a:lnTo>
                    <a:pt x="1508" y="1414"/>
                  </a:lnTo>
                  <a:lnTo>
                    <a:pt x="1321" y="1681"/>
                  </a:lnTo>
                  <a:lnTo>
                    <a:pt x="1241" y="1828"/>
                  </a:lnTo>
                  <a:lnTo>
                    <a:pt x="1174" y="1975"/>
                  </a:lnTo>
                  <a:lnTo>
                    <a:pt x="1108" y="2135"/>
                  </a:lnTo>
                  <a:lnTo>
                    <a:pt x="1041" y="2282"/>
                  </a:lnTo>
                  <a:lnTo>
                    <a:pt x="988" y="2442"/>
                  </a:lnTo>
                  <a:lnTo>
                    <a:pt x="947" y="2615"/>
                  </a:lnTo>
                  <a:lnTo>
                    <a:pt x="907" y="2775"/>
                  </a:lnTo>
                  <a:lnTo>
                    <a:pt x="881" y="2949"/>
                  </a:lnTo>
                  <a:lnTo>
                    <a:pt x="867" y="3122"/>
                  </a:lnTo>
                  <a:lnTo>
                    <a:pt x="854" y="3296"/>
                  </a:lnTo>
                  <a:lnTo>
                    <a:pt x="0" y="27965"/>
                  </a:lnTo>
                  <a:lnTo>
                    <a:pt x="0" y="28139"/>
                  </a:lnTo>
                  <a:lnTo>
                    <a:pt x="0" y="28312"/>
                  </a:lnTo>
                  <a:lnTo>
                    <a:pt x="27" y="28485"/>
                  </a:lnTo>
                  <a:lnTo>
                    <a:pt x="40" y="28646"/>
                  </a:lnTo>
                  <a:lnTo>
                    <a:pt x="80" y="28819"/>
                  </a:lnTo>
                  <a:lnTo>
                    <a:pt x="120" y="28979"/>
                  </a:lnTo>
                  <a:lnTo>
                    <a:pt x="160" y="29139"/>
                  </a:lnTo>
                  <a:lnTo>
                    <a:pt x="227" y="29299"/>
                  </a:lnTo>
                  <a:lnTo>
                    <a:pt x="280" y="29446"/>
                  </a:lnTo>
                  <a:lnTo>
                    <a:pt x="360" y="29593"/>
                  </a:lnTo>
                  <a:lnTo>
                    <a:pt x="521" y="29886"/>
                  </a:lnTo>
                  <a:lnTo>
                    <a:pt x="707" y="30153"/>
                  </a:lnTo>
                  <a:lnTo>
                    <a:pt x="907" y="30407"/>
                  </a:lnTo>
                  <a:lnTo>
                    <a:pt x="1148" y="30634"/>
                  </a:lnTo>
                  <a:lnTo>
                    <a:pt x="1401" y="30834"/>
                  </a:lnTo>
                  <a:lnTo>
                    <a:pt x="1681" y="31020"/>
                  </a:lnTo>
                  <a:lnTo>
                    <a:pt x="1828" y="31100"/>
                  </a:lnTo>
                  <a:lnTo>
                    <a:pt x="1975" y="31167"/>
                  </a:lnTo>
                  <a:lnTo>
                    <a:pt x="2122" y="31234"/>
                  </a:lnTo>
                  <a:lnTo>
                    <a:pt x="2282" y="31301"/>
                  </a:lnTo>
                  <a:lnTo>
                    <a:pt x="2442" y="31354"/>
                  </a:lnTo>
                  <a:lnTo>
                    <a:pt x="2602" y="31394"/>
                  </a:lnTo>
                  <a:lnTo>
                    <a:pt x="2775" y="31434"/>
                  </a:lnTo>
                  <a:lnTo>
                    <a:pt x="2935" y="31461"/>
                  </a:lnTo>
                  <a:lnTo>
                    <a:pt x="3109" y="31474"/>
                  </a:lnTo>
                  <a:lnTo>
                    <a:pt x="3282" y="31487"/>
                  </a:lnTo>
                  <a:lnTo>
                    <a:pt x="9486" y="31701"/>
                  </a:lnTo>
                  <a:lnTo>
                    <a:pt x="9847" y="31701"/>
                  </a:lnTo>
                  <a:lnTo>
                    <a:pt x="10007" y="31674"/>
                  </a:lnTo>
                  <a:lnTo>
                    <a:pt x="10180" y="31661"/>
                  </a:lnTo>
                  <a:lnTo>
                    <a:pt x="10354" y="31621"/>
                  </a:lnTo>
                  <a:lnTo>
                    <a:pt x="10514" y="31581"/>
                  </a:lnTo>
                  <a:lnTo>
                    <a:pt x="10674" y="31541"/>
                  </a:lnTo>
                  <a:lnTo>
                    <a:pt x="10834" y="31474"/>
                  </a:lnTo>
                  <a:lnTo>
                    <a:pt x="10981" y="31421"/>
                  </a:lnTo>
                  <a:lnTo>
                    <a:pt x="11127" y="31341"/>
                  </a:lnTo>
                  <a:lnTo>
                    <a:pt x="11421" y="31181"/>
                  </a:lnTo>
                  <a:lnTo>
                    <a:pt x="11688" y="30994"/>
                  </a:lnTo>
                  <a:lnTo>
                    <a:pt x="11941" y="30780"/>
                  </a:lnTo>
                  <a:lnTo>
                    <a:pt x="12168" y="30553"/>
                  </a:lnTo>
                  <a:lnTo>
                    <a:pt x="12368" y="30300"/>
                  </a:lnTo>
                  <a:lnTo>
                    <a:pt x="12555" y="30020"/>
                  </a:lnTo>
                  <a:lnTo>
                    <a:pt x="12635" y="29873"/>
                  </a:lnTo>
                  <a:lnTo>
                    <a:pt x="12702" y="29726"/>
                  </a:lnTo>
                  <a:lnTo>
                    <a:pt x="12769" y="29579"/>
                  </a:lnTo>
                  <a:lnTo>
                    <a:pt x="12835" y="29419"/>
                  </a:lnTo>
                  <a:lnTo>
                    <a:pt x="12875" y="29259"/>
                  </a:lnTo>
                  <a:lnTo>
                    <a:pt x="12929" y="29099"/>
                  </a:lnTo>
                  <a:lnTo>
                    <a:pt x="12955" y="28926"/>
                  </a:lnTo>
                  <a:lnTo>
                    <a:pt x="12982" y="28766"/>
                  </a:lnTo>
                  <a:lnTo>
                    <a:pt x="13009" y="28592"/>
                  </a:lnTo>
                  <a:lnTo>
                    <a:pt x="13022" y="28405"/>
                  </a:lnTo>
                  <a:lnTo>
                    <a:pt x="13876" y="3749"/>
                  </a:lnTo>
                  <a:lnTo>
                    <a:pt x="13876" y="3576"/>
                  </a:lnTo>
                  <a:lnTo>
                    <a:pt x="13863" y="3402"/>
                  </a:lnTo>
                  <a:lnTo>
                    <a:pt x="13849" y="3229"/>
                  </a:lnTo>
                  <a:lnTo>
                    <a:pt x="13823" y="3056"/>
                  </a:lnTo>
                  <a:lnTo>
                    <a:pt x="13796" y="2895"/>
                  </a:lnTo>
                  <a:lnTo>
                    <a:pt x="13756" y="2722"/>
                  </a:lnTo>
                  <a:lnTo>
                    <a:pt x="13702" y="2562"/>
                  </a:lnTo>
                  <a:lnTo>
                    <a:pt x="13649" y="2415"/>
                  </a:lnTo>
                  <a:lnTo>
                    <a:pt x="13582" y="2255"/>
                  </a:lnTo>
                  <a:lnTo>
                    <a:pt x="13516" y="2108"/>
                  </a:lnTo>
                  <a:lnTo>
                    <a:pt x="13356" y="1828"/>
                  </a:lnTo>
                  <a:lnTo>
                    <a:pt x="13169" y="1548"/>
                  </a:lnTo>
                  <a:lnTo>
                    <a:pt x="12955" y="1308"/>
                  </a:lnTo>
                  <a:lnTo>
                    <a:pt x="12728" y="1081"/>
                  </a:lnTo>
                  <a:lnTo>
                    <a:pt x="12462" y="867"/>
                  </a:lnTo>
                  <a:lnTo>
                    <a:pt x="12195" y="694"/>
                  </a:lnTo>
                  <a:lnTo>
                    <a:pt x="12048" y="614"/>
                  </a:lnTo>
                  <a:lnTo>
                    <a:pt x="11901" y="534"/>
                  </a:lnTo>
                  <a:lnTo>
                    <a:pt x="11741" y="467"/>
                  </a:lnTo>
                  <a:lnTo>
                    <a:pt x="11594" y="414"/>
                  </a:lnTo>
                  <a:lnTo>
                    <a:pt x="11434" y="360"/>
                  </a:lnTo>
                  <a:lnTo>
                    <a:pt x="11261" y="320"/>
                  </a:lnTo>
                  <a:lnTo>
                    <a:pt x="11101" y="280"/>
                  </a:lnTo>
                  <a:lnTo>
                    <a:pt x="10927" y="254"/>
                  </a:lnTo>
                  <a:lnTo>
                    <a:pt x="10754" y="227"/>
                  </a:lnTo>
                  <a:lnTo>
                    <a:pt x="10580" y="227"/>
                  </a:lnTo>
                  <a:lnTo>
                    <a:pt x="43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510485" y="2589172"/>
              <a:ext cx="511913" cy="636416"/>
            </a:xfrm>
            <a:custGeom>
              <a:avLst/>
              <a:gdLst/>
              <a:ahLst/>
              <a:cxnLst/>
              <a:rect l="l" t="t" r="r" b="b"/>
              <a:pathLst>
                <a:path w="29020" h="36078" extrusionOk="0">
                  <a:moveTo>
                    <a:pt x="17546" y="1"/>
                  </a:moveTo>
                  <a:lnTo>
                    <a:pt x="17292" y="14"/>
                  </a:lnTo>
                  <a:lnTo>
                    <a:pt x="17052" y="27"/>
                  </a:lnTo>
                  <a:lnTo>
                    <a:pt x="16812" y="54"/>
                  </a:lnTo>
                  <a:lnTo>
                    <a:pt x="16572" y="94"/>
                  </a:lnTo>
                  <a:lnTo>
                    <a:pt x="16345" y="148"/>
                  </a:lnTo>
                  <a:lnTo>
                    <a:pt x="16105" y="214"/>
                  </a:lnTo>
                  <a:lnTo>
                    <a:pt x="15878" y="281"/>
                  </a:lnTo>
                  <a:lnTo>
                    <a:pt x="15651" y="374"/>
                  </a:lnTo>
                  <a:lnTo>
                    <a:pt x="15437" y="468"/>
                  </a:lnTo>
                  <a:lnTo>
                    <a:pt x="15224" y="561"/>
                  </a:lnTo>
                  <a:lnTo>
                    <a:pt x="15011" y="681"/>
                  </a:lnTo>
                  <a:lnTo>
                    <a:pt x="14797" y="801"/>
                  </a:lnTo>
                  <a:lnTo>
                    <a:pt x="14597" y="921"/>
                  </a:lnTo>
                  <a:lnTo>
                    <a:pt x="14410" y="1068"/>
                  </a:lnTo>
                  <a:lnTo>
                    <a:pt x="14223" y="1202"/>
                  </a:lnTo>
                  <a:lnTo>
                    <a:pt x="14037" y="1362"/>
                  </a:lnTo>
                  <a:lnTo>
                    <a:pt x="13863" y="1522"/>
                  </a:lnTo>
                  <a:lnTo>
                    <a:pt x="13703" y="1682"/>
                  </a:lnTo>
                  <a:lnTo>
                    <a:pt x="13543" y="1855"/>
                  </a:lnTo>
                  <a:lnTo>
                    <a:pt x="13383" y="2042"/>
                  </a:lnTo>
                  <a:lnTo>
                    <a:pt x="13249" y="2216"/>
                  </a:lnTo>
                  <a:lnTo>
                    <a:pt x="13116" y="2416"/>
                  </a:lnTo>
                  <a:lnTo>
                    <a:pt x="12983" y="2602"/>
                  </a:lnTo>
                  <a:lnTo>
                    <a:pt x="12862" y="2803"/>
                  </a:lnTo>
                  <a:lnTo>
                    <a:pt x="12756" y="3016"/>
                  </a:lnTo>
                  <a:lnTo>
                    <a:pt x="12662" y="3230"/>
                  </a:lnTo>
                  <a:lnTo>
                    <a:pt x="12582" y="3430"/>
                  </a:lnTo>
                  <a:lnTo>
                    <a:pt x="12502" y="3656"/>
                  </a:lnTo>
                  <a:lnTo>
                    <a:pt x="12436" y="3870"/>
                  </a:lnTo>
                  <a:lnTo>
                    <a:pt x="12382" y="4097"/>
                  </a:lnTo>
                  <a:lnTo>
                    <a:pt x="12342" y="4324"/>
                  </a:lnTo>
                  <a:lnTo>
                    <a:pt x="12302" y="4550"/>
                  </a:lnTo>
                  <a:lnTo>
                    <a:pt x="11915" y="4630"/>
                  </a:lnTo>
                  <a:lnTo>
                    <a:pt x="11528" y="4724"/>
                  </a:lnTo>
                  <a:lnTo>
                    <a:pt x="11155" y="4844"/>
                  </a:lnTo>
                  <a:lnTo>
                    <a:pt x="10794" y="4977"/>
                  </a:lnTo>
                  <a:lnTo>
                    <a:pt x="10528" y="5071"/>
                  </a:lnTo>
                  <a:lnTo>
                    <a:pt x="10261" y="5191"/>
                  </a:lnTo>
                  <a:lnTo>
                    <a:pt x="10007" y="5311"/>
                  </a:lnTo>
                  <a:lnTo>
                    <a:pt x="9754" y="5444"/>
                  </a:lnTo>
                  <a:lnTo>
                    <a:pt x="9514" y="5578"/>
                  </a:lnTo>
                  <a:lnTo>
                    <a:pt x="9273" y="5725"/>
                  </a:lnTo>
                  <a:lnTo>
                    <a:pt x="9033" y="5871"/>
                  </a:lnTo>
                  <a:lnTo>
                    <a:pt x="8806" y="6031"/>
                  </a:lnTo>
                  <a:lnTo>
                    <a:pt x="8593" y="6205"/>
                  </a:lnTo>
                  <a:lnTo>
                    <a:pt x="8380" y="6378"/>
                  </a:lnTo>
                  <a:lnTo>
                    <a:pt x="8166" y="6552"/>
                  </a:lnTo>
                  <a:lnTo>
                    <a:pt x="7966" y="6739"/>
                  </a:lnTo>
                  <a:lnTo>
                    <a:pt x="7779" y="6925"/>
                  </a:lnTo>
                  <a:lnTo>
                    <a:pt x="7592" y="7125"/>
                  </a:lnTo>
                  <a:lnTo>
                    <a:pt x="7419" y="7326"/>
                  </a:lnTo>
                  <a:lnTo>
                    <a:pt x="7245" y="7539"/>
                  </a:lnTo>
                  <a:lnTo>
                    <a:pt x="7085" y="7752"/>
                  </a:lnTo>
                  <a:lnTo>
                    <a:pt x="6939" y="7966"/>
                  </a:lnTo>
                  <a:lnTo>
                    <a:pt x="6792" y="8193"/>
                  </a:lnTo>
                  <a:lnTo>
                    <a:pt x="6658" y="8420"/>
                  </a:lnTo>
                  <a:lnTo>
                    <a:pt x="6538" y="8646"/>
                  </a:lnTo>
                  <a:lnTo>
                    <a:pt x="6418" y="8887"/>
                  </a:lnTo>
                  <a:lnTo>
                    <a:pt x="6325" y="9127"/>
                  </a:lnTo>
                  <a:lnTo>
                    <a:pt x="6231" y="9367"/>
                  </a:lnTo>
                  <a:lnTo>
                    <a:pt x="6138" y="9607"/>
                  </a:lnTo>
                  <a:lnTo>
                    <a:pt x="6071" y="9861"/>
                  </a:lnTo>
                  <a:lnTo>
                    <a:pt x="6005" y="10114"/>
                  </a:lnTo>
                  <a:lnTo>
                    <a:pt x="5951" y="10368"/>
                  </a:lnTo>
                  <a:lnTo>
                    <a:pt x="5911" y="10634"/>
                  </a:lnTo>
                  <a:lnTo>
                    <a:pt x="5885" y="10888"/>
                  </a:lnTo>
                  <a:lnTo>
                    <a:pt x="5858" y="11155"/>
                  </a:lnTo>
                  <a:lnTo>
                    <a:pt x="5858" y="11422"/>
                  </a:lnTo>
                  <a:lnTo>
                    <a:pt x="5858" y="11675"/>
                  </a:lnTo>
                  <a:lnTo>
                    <a:pt x="5885" y="11915"/>
                  </a:lnTo>
                  <a:lnTo>
                    <a:pt x="5911" y="12169"/>
                  </a:lnTo>
                  <a:lnTo>
                    <a:pt x="5938" y="12436"/>
                  </a:lnTo>
                  <a:lnTo>
                    <a:pt x="5991" y="12689"/>
                  </a:lnTo>
                  <a:lnTo>
                    <a:pt x="6058" y="12943"/>
                  </a:lnTo>
                  <a:lnTo>
                    <a:pt x="6125" y="13196"/>
                  </a:lnTo>
                  <a:lnTo>
                    <a:pt x="6218" y="13450"/>
                  </a:lnTo>
                  <a:lnTo>
                    <a:pt x="5845" y="13570"/>
                  </a:lnTo>
                  <a:lnTo>
                    <a:pt x="5498" y="13690"/>
                  </a:lnTo>
                  <a:lnTo>
                    <a:pt x="5164" y="13823"/>
                  </a:lnTo>
                  <a:lnTo>
                    <a:pt x="4844" y="13983"/>
                  </a:lnTo>
                  <a:lnTo>
                    <a:pt x="4537" y="14130"/>
                  </a:lnTo>
                  <a:lnTo>
                    <a:pt x="4257" y="14303"/>
                  </a:lnTo>
                  <a:lnTo>
                    <a:pt x="3977" y="14490"/>
                  </a:lnTo>
                  <a:lnTo>
                    <a:pt x="3723" y="14677"/>
                  </a:lnTo>
                  <a:lnTo>
                    <a:pt x="3470" y="14877"/>
                  </a:lnTo>
                  <a:lnTo>
                    <a:pt x="3243" y="15077"/>
                  </a:lnTo>
                  <a:lnTo>
                    <a:pt x="3029" y="15304"/>
                  </a:lnTo>
                  <a:lnTo>
                    <a:pt x="2829" y="15518"/>
                  </a:lnTo>
                  <a:lnTo>
                    <a:pt x="2642" y="15744"/>
                  </a:lnTo>
                  <a:lnTo>
                    <a:pt x="2482" y="15985"/>
                  </a:lnTo>
                  <a:lnTo>
                    <a:pt x="2322" y="16225"/>
                  </a:lnTo>
                  <a:lnTo>
                    <a:pt x="2189" y="16478"/>
                  </a:lnTo>
                  <a:lnTo>
                    <a:pt x="2069" y="16732"/>
                  </a:lnTo>
                  <a:lnTo>
                    <a:pt x="1962" y="16985"/>
                  </a:lnTo>
                  <a:lnTo>
                    <a:pt x="1869" y="17252"/>
                  </a:lnTo>
                  <a:lnTo>
                    <a:pt x="1802" y="17519"/>
                  </a:lnTo>
                  <a:lnTo>
                    <a:pt x="1749" y="17786"/>
                  </a:lnTo>
                  <a:lnTo>
                    <a:pt x="1709" y="18053"/>
                  </a:lnTo>
                  <a:lnTo>
                    <a:pt x="1682" y="18319"/>
                  </a:lnTo>
                  <a:lnTo>
                    <a:pt x="1669" y="18600"/>
                  </a:lnTo>
                  <a:lnTo>
                    <a:pt x="1682" y="18893"/>
                  </a:lnTo>
                  <a:lnTo>
                    <a:pt x="1722" y="19187"/>
                  </a:lnTo>
                  <a:lnTo>
                    <a:pt x="1775" y="19480"/>
                  </a:lnTo>
                  <a:lnTo>
                    <a:pt x="1855" y="19760"/>
                  </a:lnTo>
                  <a:lnTo>
                    <a:pt x="1962" y="20041"/>
                  </a:lnTo>
                  <a:lnTo>
                    <a:pt x="2095" y="20307"/>
                  </a:lnTo>
                  <a:lnTo>
                    <a:pt x="2242" y="20561"/>
                  </a:lnTo>
                  <a:lnTo>
                    <a:pt x="2429" y="20814"/>
                  </a:lnTo>
                  <a:lnTo>
                    <a:pt x="2122" y="21028"/>
                  </a:lnTo>
                  <a:lnTo>
                    <a:pt x="1842" y="21241"/>
                  </a:lnTo>
                  <a:lnTo>
                    <a:pt x="1588" y="21468"/>
                  </a:lnTo>
                  <a:lnTo>
                    <a:pt x="1348" y="21722"/>
                  </a:lnTo>
                  <a:lnTo>
                    <a:pt x="1135" y="21962"/>
                  </a:lnTo>
                  <a:lnTo>
                    <a:pt x="935" y="22229"/>
                  </a:lnTo>
                  <a:lnTo>
                    <a:pt x="748" y="22495"/>
                  </a:lnTo>
                  <a:lnTo>
                    <a:pt x="601" y="22776"/>
                  </a:lnTo>
                  <a:lnTo>
                    <a:pt x="454" y="23056"/>
                  </a:lnTo>
                  <a:lnTo>
                    <a:pt x="334" y="23336"/>
                  </a:lnTo>
                  <a:lnTo>
                    <a:pt x="241" y="23630"/>
                  </a:lnTo>
                  <a:lnTo>
                    <a:pt x="148" y="23936"/>
                  </a:lnTo>
                  <a:lnTo>
                    <a:pt x="94" y="24230"/>
                  </a:lnTo>
                  <a:lnTo>
                    <a:pt x="41" y="24537"/>
                  </a:lnTo>
                  <a:lnTo>
                    <a:pt x="14" y="24844"/>
                  </a:lnTo>
                  <a:lnTo>
                    <a:pt x="1" y="25151"/>
                  </a:lnTo>
                  <a:lnTo>
                    <a:pt x="14" y="25377"/>
                  </a:lnTo>
                  <a:lnTo>
                    <a:pt x="27" y="25604"/>
                  </a:lnTo>
                  <a:lnTo>
                    <a:pt x="54" y="25818"/>
                  </a:lnTo>
                  <a:lnTo>
                    <a:pt x="81" y="26044"/>
                  </a:lnTo>
                  <a:lnTo>
                    <a:pt x="134" y="26271"/>
                  </a:lnTo>
                  <a:lnTo>
                    <a:pt x="174" y="26498"/>
                  </a:lnTo>
                  <a:lnTo>
                    <a:pt x="241" y="26712"/>
                  </a:lnTo>
                  <a:lnTo>
                    <a:pt x="308" y="26938"/>
                  </a:lnTo>
                  <a:lnTo>
                    <a:pt x="401" y="27152"/>
                  </a:lnTo>
                  <a:lnTo>
                    <a:pt x="481" y="27365"/>
                  </a:lnTo>
                  <a:lnTo>
                    <a:pt x="588" y="27579"/>
                  </a:lnTo>
                  <a:lnTo>
                    <a:pt x="695" y="27779"/>
                  </a:lnTo>
                  <a:lnTo>
                    <a:pt x="801" y="27979"/>
                  </a:lnTo>
                  <a:lnTo>
                    <a:pt x="935" y="28179"/>
                  </a:lnTo>
                  <a:lnTo>
                    <a:pt x="1068" y="28379"/>
                  </a:lnTo>
                  <a:lnTo>
                    <a:pt x="1215" y="28566"/>
                  </a:lnTo>
                  <a:lnTo>
                    <a:pt x="1362" y="28753"/>
                  </a:lnTo>
                  <a:lnTo>
                    <a:pt x="1522" y="28926"/>
                  </a:lnTo>
                  <a:lnTo>
                    <a:pt x="1682" y="29113"/>
                  </a:lnTo>
                  <a:lnTo>
                    <a:pt x="1869" y="29273"/>
                  </a:lnTo>
                  <a:lnTo>
                    <a:pt x="2042" y="29433"/>
                  </a:lnTo>
                  <a:lnTo>
                    <a:pt x="2242" y="29593"/>
                  </a:lnTo>
                  <a:lnTo>
                    <a:pt x="2442" y="29740"/>
                  </a:lnTo>
                  <a:lnTo>
                    <a:pt x="2656" y="29887"/>
                  </a:lnTo>
                  <a:lnTo>
                    <a:pt x="2869" y="30020"/>
                  </a:lnTo>
                  <a:lnTo>
                    <a:pt x="3096" y="30140"/>
                  </a:lnTo>
                  <a:lnTo>
                    <a:pt x="3323" y="30261"/>
                  </a:lnTo>
                  <a:lnTo>
                    <a:pt x="3563" y="30367"/>
                  </a:lnTo>
                  <a:lnTo>
                    <a:pt x="3817" y="30461"/>
                  </a:lnTo>
                  <a:lnTo>
                    <a:pt x="4070" y="30554"/>
                  </a:lnTo>
                  <a:lnTo>
                    <a:pt x="4337" y="30634"/>
                  </a:lnTo>
                  <a:lnTo>
                    <a:pt x="4604" y="30714"/>
                  </a:lnTo>
                  <a:lnTo>
                    <a:pt x="4630" y="30928"/>
                  </a:lnTo>
                  <a:lnTo>
                    <a:pt x="4657" y="31141"/>
                  </a:lnTo>
                  <a:lnTo>
                    <a:pt x="4710" y="31355"/>
                  </a:lnTo>
                  <a:lnTo>
                    <a:pt x="4791" y="31581"/>
                  </a:lnTo>
                  <a:lnTo>
                    <a:pt x="4871" y="31808"/>
                  </a:lnTo>
                  <a:lnTo>
                    <a:pt x="4964" y="32035"/>
                  </a:lnTo>
                  <a:lnTo>
                    <a:pt x="5071" y="32262"/>
                  </a:lnTo>
                  <a:lnTo>
                    <a:pt x="5204" y="32489"/>
                  </a:lnTo>
                  <a:lnTo>
                    <a:pt x="5338" y="32715"/>
                  </a:lnTo>
                  <a:lnTo>
                    <a:pt x="5484" y="32942"/>
                  </a:lnTo>
                  <a:lnTo>
                    <a:pt x="5644" y="33156"/>
                  </a:lnTo>
                  <a:lnTo>
                    <a:pt x="5818" y="33383"/>
                  </a:lnTo>
                  <a:lnTo>
                    <a:pt x="6005" y="33596"/>
                  </a:lnTo>
                  <a:lnTo>
                    <a:pt x="6205" y="33809"/>
                  </a:lnTo>
                  <a:lnTo>
                    <a:pt x="6405" y="34023"/>
                  </a:lnTo>
                  <a:lnTo>
                    <a:pt x="6618" y="34223"/>
                  </a:lnTo>
                  <a:lnTo>
                    <a:pt x="6845" y="34423"/>
                  </a:lnTo>
                  <a:lnTo>
                    <a:pt x="7085" y="34610"/>
                  </a:lnTo>
                  <a:lnTo>
                    <a:pt x="7339" y="34797"/>
                  </a:lnTo>
                  <a:lnTo>
                    <a:pt x="7592" y="34970"/>
                  </a:lnTo>
                  <a:lnTo>
                    <a:pt x="7846" y="35130"/>
                  </a:lnTo>
                  <a:lnTo>
                    <a:pt x="8113" y="35277"/>
                  </a:lnTo>
                  <a:lnTo>
                    <a:pt x="8393" y="35424"/>
                  </a:lnTo>
                  <a:lnTo>
                    <a:pt x="8686" y="35557"/>
                  </a:lnTo>
                  <a:lnTo>
                    <a:pt x="8980" y="35664"/>
                  </a:lnTo>
                  <a:lnTo>
                    <a:pt x="9273" y="35771"/>
                  </a:lnTo>
                  <a:lnTo>
                    <a:pt x="9580" y="35864"/>
                  </a:lnTo>
                  <a:lnTo>
                    <a:pt x="9887" y="35944"/>
                  </a:lnTo>
                  <a:lnTo>
                    <a:pt x="10207" y="35998"/>
                  </a:lnTo>
                  <a:lnTo>
                    <a:pt x="10528" y="36038"/>
                  </a:lnTo>
                  <a:lnTo>
                    <a:pt x="10848" y="36064"/>
                  </a:lnTo>
                  <a:lnTo>
                    <a:pt x="11181" y="36078"/>
                  </a:lnTo>
                  <a:lnTo>
                    <a:pt x="11608" y="36064"/>
                  </a:lnTo>
                  <a:lnTo>
                    <a:pt x="11822" y="36038"/>
                  </a:lnTo>
                  <a:lnTo>
                    <a:pt x="12035" y="36011"/>
                  </a:lnTo>
                  <a:lnTo>
                    <a:pt x="12355" y="35971"/>
                  </a:lnTo>
                  <a:lnTo>
                    <a:pt x="12676" y="35891"/>
                  </a:lnTo>
                  <a:lnTo>
                    <a:pt x="12996" y="35811"/>
                  </a:lnTo>
                  <a:lnTo>
                    <a:pt x="13303" y="35704"/>
                  </a:lnTo>
                  <a:lnTo>
                    <a:pt x="13610" y="35597"/>
                  </a:lnTo>
                  <a:lnTo>
                    <a:pt x="13916" y="35464"/>
                  </a:lnTo>
                  <a:lnTo>
                    <a:pt x="14210" y="35317"/>
                  </a:lnTo>
                  <a:lnTo>
                    <a:pt x="14504" y="35144"/>
                  </a:lnTo>
                  <a:lnTo>
                    <a:pt x="14824" y="35304"/>
                  </a:lnTo>
                  <a:lnTo>
                    <a:pt x="15157" y="35424"/>
                  </a:lnTo>
                  <a:lnTo>
                    <a:pt x="15518" y="35531"/>
                  </a:lnTo>
                  <a:lnTo>
                    <a:pt x="15878" y="35624"/>
                  </a:lnTo>
                  <a:lnTo>
                    <a:pt x="16265" y="35691"/>
                  </a:lnTo>
                  <a:lnTo>
                    <a:pt x="16652" y="35731"/>
                  </a:lnTo>
                  <a:lnTo>
                    <a:pt x="17039" y="35757"/>
                  </a:lnTo>
                  <a:lnTo>
                    <a:pt x="17425" y="35771"/>
                  </a:lnTo>
                  <a:lnTo>
                    <a:pt x="17759" y="35757"/>
                  </a:lnTo>
                  <a:lnTo>
                    <a:pt x="18093" y="35731"/>
                  </a:lnTo>
                  <a:lnTo>
                    <a:pt x="18413" y="35704"/>
                  </a:lnTo>
                  <a:lnTo>
                    <a:pt x="18733" y="35651"/>
                  </a:lnTo>
                  <a:lnTo>
                    <a:pt x="19040" y="35584"/>
                  </a:lnTo>
                  <a:lnTo>
                    <a:pt x="19333" y="35504"/>
                  </a:lnTo>
                  <a:lnTo>
                    <a:pt x="19614" y="35411"/>
                  </a:lnTo>
                  <a:lnTo>
                    <a:pt x="19894" y="35317"/>
                  </a:lnTo>
                  <a:lnTo>
                    <a:pt x="20161" y="35197"/>
                  </a:lnTo>
                  <a:lnTo>
                    <a:pt x="20414" y="35077"/>
                  </a:lnTo>
                  <a:lnTo>
                    <a:pt x="20654" y="34930"/>
                  </a:lnTo>
                  <a:lnTo>
                    <a:pt x="20894" y="34783"/>
                  </a:lnTo>
                  <a:lnTo>
                    <a:pt x="21121" y="34623"/>
                  </a:lnTo>
                  <a:lnTo>
                    <a:pt x="21335" y="34463"/>
                  </a:lnTo>
                  <a:lnTo>
                    <a:pt x="21535" y="34276"/>
                  </a:lnTo>
                  <a:lnTo>
                    <a:pt x="21735" y="34090"/>
                  </a:lnTo>
                  <a:lnTo>
                    <a:pt x="21922" y="33890"/>
                  </a:lnTo>
                  <a:lnTo>
                    <a:pt x="22095" y="33689"/>
                  </a:lnTo>
                  <a:lnTo>
                    <a:pt x="22255" y="33476"/>
                  </a:lnTo>
                  <a:lnTo>
                    <a:pt x="22402" y="33262"/>
                  </a:lnTo>
                  <a:lnTo>
                    <a:pt x="22535" y="33036"/>
                  </a:lnTo>
                  <a:lnTo>
                    <a:pt x="22669" y="32795"/>
                  </a:lnTo>
                  <a:lnTo>
                    <a:pt x="22776" y="32555"/>
                  </a:lnTo>
                  <a:lnTo>
                    <a:pt x="22882" y="32302"/>
                  </a:lnTo>
                  <a:lnTo>
                    <a:pt x="22976" y="32062"/>
                  </a:lnTo>
                  <a:lnTo>
                    <a:pt x="23056" y="31795"/>
                  </a:lnTo>
                  <a:lnTo>
                    <a:pt x="23122" y="31541"/>
                  </a:lnTo>
                  <a:lnTo>
                    <a:pt x="23189" y="31275"/>
                  </a:lnTo>
                  <a:lnTo>
                    <a:pt x="23229" y="30994"/>
                  </a:lnTo>
                  <a:lnTo>
                    <a:pt x="23256" y="30727"/>
                  </a:lnTo>
                  <a:lnTo>
                    <a:pt x="23283" y="30447"/>
                  </a:lnTo>
                  <a:lnTo>
                    <a:pt x="23283" y="30167"/>
                  </a:lnTo>
                  <a:lnTo>
                    <a:pt x="23283" y="29900"/>
                  </a:lnTo>
                  <a:lnTo>
                    <a:pt x="23256" y="29620"/>
                  </a:lnTo>
                  <a:lnTo>
                    <a:pt x="23216" y="29340"/>
                  </a:lnTo>
                  <a:lnTo>
                    <a:pt x="23176" y="29073"/>
                  </a:lnTo>
                  <a:lnTo>
                    <a:pt x="23496" y="28886"/>
                  </a:lnTo>
                  <a:lnTo>
                    <a:pt x="23830" y="28659"/>
                  </a:lnTo>
                  <a:lnTo>
                    <a:pt x="24163" y="28406"/>
                  </a:lnTo>
                  <a:lnTo>
                    <a:pt x="24483" y="28112"/>
                  </a:lnTo>
                  <a:lnTo>
                    <a:pt x="24804" y="27779"/>
                  </a:lnTo>
                  <a:lnTo>
                    <a:pt x="25110" y="27419"/>
                  </a:lnTo>
                  <a:lnTo>
                    <a:pt x="25404" y="27032"/>
                  </a:lnTo>
                  <a:lnTo>
                    <a:pt x="25684" y="26605"/>
                  </a:lnTo>
                  <a:lnTo>
                    <a:pt x="25804" y="26391"/>
                  </a:lnTo>
                  <a:lnTo>
                    <a:pt x="25938" y="26165"/>
                  </a:lnTo>
                  <a:lnTo>
                    <a:pt x="26058" y="25924"/>
                  </a:lnTo>
                  <a:lnTo>
                    <a:pt x="26164" y="25698"/>
                  </a:lnTo>
                  <a:lnTo>
                    <a:pt x="26271" y="25444"/>
                  </a:lnTo>
                  <a:lnTo>
                    <a:pt x="26378" y="25191"/>
                  </a:lnTo>
                  <a:lnTo>
                    <a:pt x="26471" y="24937"/>
                  </a:lnTo>
                  <a:lnTo>
                    <a:pt x="26551" y="24684"/>
                  </a:lnTo>
                  <a:lnTo>
                    <a:pt x="26631" y="24417"/>
                  </a:lnTo>
                  <a:lnTo>
                    <a:pt x="26698" y="24137"/>
                  </a:lnTo>
                  <a:lnTo>
                    <a:pt x="26752" y="23870"/>
                  </a:lnTo>
                  <a:lnTo>
                    <a:pt x="26805" y="23589"/>
                  </a:lnTo>
                  <a:lnTo>
                    <a:pt x="26832" y="23309"/>
                  </a:lnTo>
                  <a:lnTo>
                    <a:pt x="26872" y="23016"/>
                  </a:lnTo>
                  <a:lnTo>
                    <a:pt x="26885" y="22722"/>
                  </a:lnTo>
                  <a:lnTo>
                    <a:pt x="26885" y="22429"/>
                  </a:lnTo>
                  <a:lnTo>
                    <a:pt x="26872" y="21988"/>
                  </a:lnTo>
                  <a:lnTo>
                    <a:pt x="26845" y="21562"/>
                  </a:lnTo>
                  <a:lnTo>
                    <a:pt x="26792" y="21135"/>
                  </a:lnTo>
                  <a:lnTo>
                    <a:pt x="26725" y="20694"/>
                  </a:lnTo>
                  <a:lnTo>
                    <a:pt x="26631" y="20267"/>
                  </a:lnTo>
                  <a:lnTo>
                    <a:pt x="26525" y="19840"/>
                  </a:lnTo>
                  <a:lnTo>
                    <a:pt x="26405" y="19427"/>
                  </a:lnTo>
                  <a:lnTo>
                    <a:pt x="26258" y="19013"/>
                  </a:lnTo>
                  <a:lnTo>
                    <a:pt x="26138" y="18693"/>
                  </a:lnTo>
                  <a:lnTo>
                    <a:pt x="26018" y="18373"/>
                  </a:lnTo>
                  <a:lnTo>
                    <a:pt x="25871" y="18066"/>
                  </a:lnTo>
                  <a:lnTo>
                    <a:pt x="25738" y="17759"/>
                  </a:lnTo>
                  <a:lnTo>
                    <a:pt x="25564" y="17425"/>
                  </a:lnTo>
                  <a:lnTo>
                    <a:pt x="25377" y="17105"/>
                  </a:lnTo>
                  <a:lnTo>
                    <a:pt x="25190" y="16785"/>
                  </a:lnTo>
                  <a:lnTo>
                    <a:pt x="24990" y="16478"/>
                  </a:lnTo>
                  <a:lnTo>
                    <a:pt x="24777" y="16171"/>
                  </a:lnTo>
                  <a:lnTo>
                    <a:pt x="24563" y="15878"/>
                  </a:lnTo>
                  <a:lnTo>
                    <a:pt x="24350" y="15584"/>
                  </a:lnTo>
                  <a:lnTo>
                    <a:pt x="24123" y="15317"/>
                  </a:lnTo>
                  <a:lnTo>
                    <a:pt x="24377" y="15184"/>
                  </a:lnTo>
                  <a:lnTo>
                    <a:pt x="24617" y="15024"/>
                  </a:lnTo>
                  <a:lnTo>
                    <a:pt x="24857" y="14877"/>
                  </a:lnTo>
                  <a:lnTo>
                    <a:pt x="25084" y="14704"/>
                  </a:lnTo>
                  <a:lnTo>
                    <a:pt x="25297" y="14517"/>
                  </a:lnTo>
                  <a:lnTo>
                    <a:pt x="25511" y="14330"/>
                  </a:lnTo>
                  <a:lnTo>
                    <a:pt x="25711" y="14117"/>
                  </a:lnTo>
                  <a:lnTo>
                    <a:pt x="25898" y="13903"/>
                  </a:lnTo>
                  <a:lnTo>
                    <a:pt x="26084" y="13690"/>
                  </a:lnTo>
                  <a:lnTo>
                    <a:pt x="26245" y="13450"/>
                  </a:lnTo>
                  <a:lnTo>
                    <a:pt x="26405" y="13223"/>
                  </a:lnTo>
                  <a:lnTo>
                    <a:pt x="26551" y="12969"/>
                  </a:lnTo>
                  <a:lnTo>
                    <a:pt x="26671" y="12716"/>
                  </a:lnTo>
                  <a:lnTo>
                    <a:pt x="26792" y="12462"/>
                  </a:lnTo>
                  <a:lnTo>
                    <a:pt x="26898" y="12195"/>
                  </a:lnTo>
                  <a:lnTo>
                    <a:pt x="26992" y="11929"/>
                  </a:lnTo>
                  <a:lnTo>
                    <a:pt x="26992" y="11915"/>
                  </a:lnTo>
                  <a:lnTo>
                    <a:pt x="27058" y="11648"/>
                  </a:lnTo>
                  <a:lnTo>
                    <a:pt x="27112" y="11368"/>
                  </a:lnTo>
                  <a:lnTo>
                    <a:pt x="27165" y="11088"/>
                  </a:lnTo>
                  <a:lnTo>
                    <a:pt x="27192" y="10808"/>
                  </a:lnTo>
                  <a:lnTo>
                    <a:pt x="27205" y="10408"/>
                  </a:lnTo>
                  <a:lnTo>
                    <a:pt x="27205" y="10114"/>
                  </a:lnTo>
                  <a:lnTo>
                    <a:pt x="27178" y="9834"/>
                  </a:lnTo>
                  <a:lnTo>
                    <a:pt x="27392" y="9607"/>
                  </a:lnTo>
                  <a:lnTo>
                    <a:pt x="27579" y="9380"/>
                  </a:lnTo>
                  <a:lnTo>
                    <a:pt x="27765" y="9153"/>
                  </a:lnTo>
                  <a:lnTo>
                    <a:pt x="27939" y="8927"/>
                  </a:lnTo>
                  <a:lnTo>
                    <a:pt x="28099" y="8700"/>
                  </a:lnTo>
                  <a:lnTo>
                    <a:pt x="28232" y="8473"/>
                  </a:lnTo>
                  <a:lnTo>
                    <a:pt x="28366" y="8246"/>
                  </a:lnTo>
                  <a:lnTo>
                    <a:pt x="28486" y="8019"/>
                  </a:lnTo>
                  <a:lnTo>
                    <a:pt x="28593" y="7793"/>
                  </a:lnTo>
                  <a:lnTo>
                    <a:pt x="28686" y="7566"/>
                  </a:lnTo>
                  <a:lnTo>
                    <a:pt x="28766" y="7339"/>
                  </a:lnTo>
                  <a:lnTo>
                    <a:pt x="28833" y="7112"/>
                  </a:lnTo>
                  <a:lnTo>
                    <a:pt x="28900" y="6885"/>
                  </a:lnTo>
                  <a:lnTo>
                    <a:pt x="28940" y="6658"/>
                  </a:lnTo>
                  <a:lnTo>
                    <a:pt x="28980" y="6432"/>
                  </a:lnTo>
                  <a:lnTo>
                    <a:pt x="29006" y="6205"/>
                  </a:lnTo>
                  <a:lnTo>
                    <a:pt x="29020" y="5978"/>
                  </a:lnTo>
                  <a:lnTo>
                    <a:pt x="29020" y="5765"/>
                  </a:lnTo>
                  <a:lnTo>
                    <a:pt x="29020" y="5484"/>
                  </a:lnTo>
                  <a:lnTo>
                    <a:pt x="28993" y="5204"/>
                  </a:lnTo>
                  <a:lnTo>
                    <a:pt x="28953" y="4924"/>
                  </a:lnTo>
                  <a:lnTo>
                    <a:pt x="28900" y="4657"/>
                  </a:lnTo>
                  <a:lnTo>
                    <a:pt x="28833" y="4390"/>
                  </a:lnTo>
                  <a:lnTo>
                    <a:pt x="28753" y="4137"/>
                  </a:lnTo>
                  <a:lnTo>
                    <a:pt x="28646" y="3883"/>
                  </a:lnTo>
                  <a:lnTo>
                    <a:pt x="28539" y="3630"/>
                  </a:lnTo>
                  <a:lnTo>
                    <a:pt x="28419" y="3376"/>
                  </a:lnTo>
                  <a:lnTo>
                    <a:pt x="28286" y="3149"/>
                  </a:lnTo>
                  <a:lnTo>
                    <a:pt x="28139" y="2909"/>
                  </a:lnTo>
                  <a:lnTo>
                    <a:pt x="27979" y="2683"/>
                  </a:lnTo>
                  <a:lnTo>
                    <a:pt x="27819" y="2469"/>
                  </a:lnTo>
                  <a:lnTo>
                    <a:pt x="27645" y="2256"/>
                  </a:lnTo>
                  <a:lnTo>
                    <a:pt x="27459" y="2055"/>
                  </a:lnTo>
                  <a:lnTo>
                    <a:pt x="27259" y="1869"/>
                  </a:lnTo>
                  <a:lnTo>
                    <a:pt x="27058" y="1682"/>
                  </a:lnTo>
                  <a:lnTo>
                    <a:pt x="26845" y="1508"/>
                  </a:lnTo>
                  <a:lnTo>
                    <a:pt x="26631" y="1335"/>
                  </a:lnTo>
                  <a:lnTo>
                    <a:pt x="26405" y="1188"/>
                  </a:lnTo>
                  <a:lnTo>
                    <a:pt x="26178" y="1041"/>
                  </a:lnTo>
                  <a:lnTo>
                    <a:pt x="25938" y="908"/>
                  </a:lnTo>
                  <a:lnTo>
                    <a:pt x="25697" y="775"/>
                  </a:lnTo>
                  <a:lnTo>
                    <a:pt x="25444" y="668"/>
                  </a:lnTo>
                  <a:lnTo>
                    <a:pt x="25190" y="561"/>
                  </a:lnTo>
                  <a:lnTo>
                    <a:pt x="24937" y="481"/>
                  </a:lnTo>
                  <a:lnTo>
                    <a:pt x="24670" y="401"/>
                  </a:lnTo>
                  <a:lnTo>
                    <a:pt x="24417" y="334"/>
                  </a:lnTo>
                  <a:lnTo>
                    <a:pt x="24150" y="294"/>
                  </a:lnTo>
                  <a:lnTo>
                    <a:pt x="23883" y="254"/>
                  </a:lnTo>
                  <a:lnTo>
                    <a:pt x="23616" y="228"/>
                  </a:lnTo>
                  <a:lnTo>
                    <a:pt x="23336" y="228"/>
                  </a:lnTo>
                  <a:lnTo>
                    <a:pt x="22976" y="241"/>
                  </a:lnTo>
                  <a:lnTo>
                    <a:pt x="22615" y="281"/>
                  </a:lnTo>
                  <a:lnTo>
                    <a:pt x="22255" y="348"/>
                  </a:lnTo>
                  <a:lnTo>
                    <a:pt x="21895" y="454"/>
                  </a:lnTo>
                  <a:lnTo>
                    <a:pt x="21535" y="574"/>
                  </a:lnTo>
                  <a:lnTo>
                    <a:pt x="21188" y="735"/>
                  </a:lnTo>
                  <a:lnTo>
                    <a:pt x="21014" y="828"/>
                  </a:lnTo>
                  <a:lnTo>
                    <a:pt x="20841" y="935"/>
                  </a:lnTo>
                  <a:lnTo>
                    <a:pt x="20668" y="1041"/>
                  </a:lnTo>
                  <a:lnTo>
                    <a:pt x="20507" y="1162"/>
                  </a:lnTo>
                  <a:lnTo>
                    <a:pt x="20347" y="1015"/>
                  </a:lnTo>
                  <a:lnTo>
                    <a:pt x="20174" y="881"/>
                  </a:lnTo>
                  <a:lnTo>
                    <a:pt x="20014" y="761"/>
                  </a:lnTo>
                  <a:lnTo>
                    <a:pt x="19840" y="641"/>
                  </a:lnTo>
                  <a:lnTo>
                    <a:pt x="19667" y="534"/>
                  </a:lnTo>
                  <a:lnTo>
                    <a:pt x="19480" y="441"/>
                  </a:lnTo>
                  <a:lnTo>
                    <a:pt x="19293" y="361"/>
                  </a:lnTo>
                  <a:lnTo>
                    <a:pt x="19107" y="281"/>
                  </a:lnTo>
                  <a:lnTo>
                    <a:pt x="18920" y="214"/>
                  </a:lnTo>
                  <a:lnTo>
                    <a:pt x="18733" y="161"/>
                  </a:lnTo>
                  <a:lnTo>
                    <a:pt x="18533" y="108"/>
                  </a:lnTo>
                  <a:lnTo>
                    <a:pt x="18333" y="67"/>
                  </a:lnTo>
                  <a:lnTo>
                    <a:pt x="18146" y="41"/>
                  </a:lnTo>
                  <a:lnTo>
                    <a:pt x="17946" y="14"/>
                  </a:lnTo>
                  <a:lnTo>
                    <a:pt x="17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681116" y="2920787"/>
              <a:ext cx="441776" cy="620646"/>
            </a:xfrm>
            <a:custGeom>
              <a:avLst/>
              <a:gdLst/>
              <a:ahLst/>
              <a:cxnLst/>
              <a:rect l="l" t="t" r="r" b="b"/>
              <a:pathLst>
                <a:path w="25044" h="35184" extrusionOk="0">
                  <a:moveTo>
                    <a:pt x="17319" y="1"/>
                  </a:moveTo>
                  <a:lnTo>
                    <a:pt x="17185" y="54"/>
                  </a:lnTo>
                  <a:lnTo>
                    <a:pt x="17012" y="107"/>
                  </a:lnTo>
                  <a:lnTo>
                    <a:pt x="16812" y="161"/>
                  </a:lnTo>
                  <a:lnTo>
                    <a:pt x="16585" y="214"/>
                  </a:lnTo>
                  <a:lnTo>
                    <a:pt x="16118" y="294"/>
                  </a:lnTo>
                  <a:lnTo>
                    <a:pt x="15571" y="374"/>
                  </a:lnTo>
                  <a:lnTo>
                    <a:pt x="14970" y="441"/>
                  </a:lnTo>
                  <a:lnTo>
                    <a:pt x="14317" y="508"/>
                  </a:lnTo>
                  <a:lnTo>
                    <a:pt x="13463" y="588"/>
                  </a:lnTo>
                  <a:lnTo>
                    <a:pt x="11755" y="748"/>
                  </a:lnTo>
                  <a:lnTo>
                    <a:pt x="10074" y="908"/>
                  </a:lnTo>
                  <a:lnTo>
                    <a:pt x="7712" y="775"/>
                  </a:lnTo>
                  <a:lnTo>
                    <a:pt x="7406" y="761"/>
                  </a:lnTo>
                  <a:lnTo>
                    <a:pt x="6645" y="748"/>
                  </a:lnTo>
                  <a:lnTo>
                    <a:pt x="6165" y="748"/>
                  </a:lnTo>
                  <a:lnTo>
                    <a:pt x="5684" y="761"/>
                  </a:lnTo>
                  <a:lnTo>
                    <a:pt x="5217" y="775"/>
                  </a:lnTo>
                  <a:lnTo>
                    <a:pt x="4791" y="801"/>
                  </a:lnTo>
                  <a:lnTo>
                    <a:pt x="4617" y="828"/>
                  </a:lnTo>
                  <a:lnTo>
                    <a:pt x="4470" y="841"/>
                  </a:lnTo>
                  <a:lnTo>
                    <a:pt x="4350" y="868"/>
                  </a:lnTo>
                  <a:lnTo>
                    <a:pt x="4257" y="908"/>
                  </a:lnTo>
                  <a:lnTo>
                    <a:pt x="4190" y="948"/>
                  </a:lnTo>
                  <a:lnTo>
                    <a:pt x="4110" y="1041"/>
                  </a:lnTo>
                  <a:lnTo>
                    <a:pt x="4003" y="1175"/>
                  </a:lnTo>
                  <a:lnTo>
                    <a:pt x="3883" y="1348"/>
                  </a:lnTo>
                  <a:lnTo>
                    <a:pt x="3736" y="1562"/>
                  </a:lnTo>
                  <a:lnTo>
                    <a:pt x="3590" y="1815"/>
                  </a:lnTo>
                  <a:lnTo>
                    <a:pt x="3443" y="2109"/>
                  </a:lnTo>
                  <a:lnTo>
                    <a:pt x="3283" y="2429"/>
                  </a:lnTo>
                  <a:lnTo>
                    <a:pt x="3136" y="2763"/>
                  </a:lnTo>
                  <a:lnTo>
                    <a:pt x="2976" y="3136"/>
                  </a:lnTo>
                  <a:lnTo>
                    <a:pt x="2829" y="3536"/>
                  </a:lnTo>
                  <a:lnTo>
                    <a:pt x="2696" y="3950"/>
                  </a:lnTo>
                  <a:lnTo>
                    <a:pt x="2562" y="4377"/>
                  </a:lnTo>
                  <a:lnTo>
                    <a:pt x="2456" y="4831"/>
                  </a:lnTo>
                  <a:lnTo>
                    <a:pt x="2376" y="5297"/>
                  </a:lnTo>
                  <a:lnTo>
                    <a:pt x="2309" y="5764"/>
                  </a:lnTo>
                  <a:lnTo>
                    <a:pt x="2269" y="6218"/>
                  </a:lnTo>
                  <a:lnTo>
                    <a:pt x="2229" y="6685"/>
                  </a:lnTo>
                  <a:lnTo>
                    <a:pt x="2215" y="7125"/>
                  </a:lnTo>
                  <a:lnTo>
                    <a:pt x="2215" y="7566"/>
                  </a:lnTo>
                  <a:lnTo>
                    <a:pt x="2215" y="8006"/>
                  </a:lnTo>
                  <a:lnTo>
                    <a:pt x="2229" y="8446"/>
                  </a:lnTo>
                  <a:lnTo>
                    <a:pt x="2269" y="9287"/>
                  </a:lnTo>
                  <a:lnTo>
                    <a:pt x="2269" y="9300"/>
                  </a:lnTo>
                  <a:lnTo>
                    <a:pt x="2309" y="9981"/>
                  </a:lnTo>
                  <a:lnTo>
                    <a:pt x="2362" y="10648"/>
                  </a:lnTo>
                  <a:lnTo>
                    <a:pt x="2482" y="11942"/>
                  </a:lnTo>
                  <a:lnTo>
                    <a:pt x="2522" y="12582"/>
                  </a:lnTo>
                  <a:lnTo>
                    <a:pt x="2549" y="13223"/>
                  </a:lnTo>
                  <a:lnTo>
                    <a:pt x="2562" y="13836"/>
                  </a:lnTo>
                  <a:lnTo>
                    <a:pt x="2549" y="14463"/>
                  </a:lnTo>
                  <a:lnTo>
                    <a:pt x="2496" y="15384"/>
                  </a:lnTo>
                  <a:lnTo>
                    <a:pt x="2442" y="16198"/>
                  </a:lnTo>
                  <a:lnTo>
                    <a:pt x="2362" y="17212"/>
                  </a:lnTo>
                  <a:lnTo>
                    <a:pt x="2229" y="18746"/>
                  </a:lnTo>
                  <a:lnTo>
                    <a:pt x="2055" y="20627"/>
                  </a:lnTo>
                  <a:lnTo>
                    <a:pt x="1842" y="22736"/>
                  </a:lnTo>
                  <a:lnTo>
                    <a:pt x="1722" y="23843"/>
                  </a:lnTo>
                  <a:lnTo>
                    <a:pt x="1575" y="24964"/>
                  </a:lnTo>
                  <a:lnTo>
                    <a:pt x="1428" y="26071"/>
                  </a:lnTo>
                  <a:lnTo>
                    <a:pt x="1268" y="27178"/>
                  </a:lnTo>
                  <a:lnTo>
                    <a:pt x="1095" y="28246"/>
                  </a:lnTo>
                  <a:lnTo>
                    <a:pt x="895" y="29273"/>
                  </a:lnTo>
                  <a:lnTo>
                    <a:pt x="695" y="30234"/>
                  </a:lnTo>
                  <a:lnTo>
                    <a:pt x="588" y="30687"/>
                  </a:lnTo>
                  <a:lnTo>
                    <a:pt x="481" y="31128"/>
                  </a:lnTo>
                  <a:lnTo>
                    <a:pt x="361" y="31541"/>
                  </a:lnTo>
                  <a:lnTo>
                    <a:pt x="241" y="31928"/>
                  </a:lnTo>
                  <a:lnTo>
                    <a:pt x="121" y="32288"/>
                  </a:lnTo>
                  <a:lnTo>
                    <a:pt x="1" y="32622"/>
                  </a:lnTo>
                  <a:lnTo>
                    <a:pt x="121" y="32675"/>
                  </a:lnTo>
                  <a:lnTo>
                    <a:pt x="468" y="32822"/>
                  </a:lnTo>
                  <a:lnTo>
                    <a:pt x="1041" y="33049"/>
                  </a:lnTo>
                  <a:lnTo>
                    <a:pt x="1815" y="33329"/>
                  </a:lnTo>
                  <a:lnTo>
                    <a:pt x="2282" y="33489"/>
                  </a:lnTo>
                  <a:lnTo>
                    <a:pt x="2789" y="33649"/>
                  </a:lnTo>
                  <a:lnTo>
                    <a:pt x="3350" y="33823"/>
                  </a:lnTo>
                  <a:lnTo>
                    <a:pt x="3950" y="33983"/>
                  </a:lnTo>
                  <a:lnTo>
                    <a:pt x="4590" y="34156"/>
                  </a:lnTo>
                  <a:lnTo>
                    <a:pt x="5271" y="34316"/>
                  </a:lnTo>
                  <a:lnTo>
                    <a:pt x="5991" y="34463"/>
                  </a:lnTo>
                  <a:lnTo>
                    <a:pt x="6752" y="34610"/>
                  </a:lnTo>
                  <a:lnTo>
                    <a:pt x="7552" y="34757"/>
                  </a:lnTo>
                  <a:lnTo>
                    <a:pt x="8380" y="34877"/>
                  </a:lnTo>
                  <a:lnTo>
                    <a:pt x="9247" y="34984"/>
                  </a:lnTo>
                  <a:lnTo>
                    <a:pt x="10141" y="35064"/>
                  </a:lnTo>
                  <a:lnTo>
                    <a:pt x="11061" y="35130"/>
                  </a:lnTo>
                  <a:lnTo>
                    <a:pt x="12022" y="35170"/>
                  </a:lnTo>
                  <a:lnTo>
                    <a:pt x="12996" y="35184"/>
                  </a:lnTo>
                  <a:lnTo>
                    <a:pt x="14010" y="35170"/>
                  </a:lnTo>
                  <a:lnTo>
                    <a:pt x="14517" y="35144"/>
                  </a:lnTo>
                  <a:lnTo>
                    <a:pt x="15037" y="35117"/>
                  </a:lnTo>
                  <a:lnTo>
                    <a:pt x="15558" y="35090"/>
                  </a:lnTo>
                  <a:lnTo>
                    <a:pt x="16091" y="35037"/>
                  </a:lnTo>
                  <a:lnTo>
                    <a:pt x="16625" y="34984"/>
                  </a:lnTo>
                  <a:lnTo>
                    <a:pt x="17159" y="34917"/>
                  </a:lnTo>
                  <a:lnTo>
                    <a:pt x="17706" y="34850"/>
                  </a:lnTo>
                  <a:lnTo>
                    <a:pt x="18253" y="34770"/>
                  </a:lnTo>
                  <a:lnTo>
                    <a:pt x="18813" y="34677"/>
                  </a:lnTo>
                  <a:lnTo>
                    <a:pt x="19360" y="34570"/>
                  </a:lnTo>
                  <a:lnTo>
                    <a:pt x="19920" y="34450"/>
                  </a:lnTo>
                  <a:lnTo>
                    <a:pt x="20494" y="34330"/>
                  </a:lnTo>
                  <a:lnTo>
                    <a:pt x="21054" y="34183"/>
                  </a:lnTo>
                  <a:lnTo>
                    <a:pt x="21628" y="34036"/>
                  </a:lnTo>
                  <a:lnTo>
                    <a:pt x="22202" y="33876"/>
                  </a:lnTo>
                  <a:lnTo>
                    <a:pt x="22789" y="33703"/>
                  </a:lnTo>
                  <a:lnTo>
                    <a:pt x="22789" y="33609"/>
                  </a:lnTo>
                  <a:lnTo>
                    <a:pt x="22789" y="33436"/>
                  </a:lnTo>
                  <a:lnTo>
                    <a:pt x="22776" y="32849"/>
                  </a:lnTo>
                  <a:lnTo>
                    <a:pt x="22709" y="30928"/>
                  </a:lnTo>
                  <a:lnTo>
                    <a:pt x="22575" y="28299"/>
                  </a:lnTo>
                  <a:lnTo>
                    <a:pt x="22429" y="25311"/>
                  </a:lnTo>
                  <a:lnTo>
                    <a:pt x="22135" y="19774"/>
                  </a:lnTo>
                  <a:lnTo>
                    <a:pt x="21988" y="17279"/>
                  </a:lnTo>
                  <a:lnTo>
                    <a:pt x="22122" y="17185"/>
                  </a:lnTo>
                  <a:lnTo>
                    <a:pt x="22469" y="16932"/>
                  </a:lnTo>
                  <a:lnTo>
                    <a:pt x="22695" y="16745"/>
                  </a:lnTo>
                  <a:lnTo>
                    <a:pt x="22962" y="16531"/>
                  </a:lnTo>
                  <a:lnTo>
                    <a:pt x="23229" y="16278"/>
                  </a:lnTo>
                  <a:lnTo>
                    <a:pt x="23523" y="15998"/>
                  </a:lnTo>
                  <a:lnTo>
                    <a:pt x="23803" y="15691"/>
                  </a:lnTo>
                  <a:lnTo>
                    <a:pt x="24070" y="15344"/>
                  </a:lnTo>
                  <a:lnTo>
                    <a:pt x="24203" y="15171"/>
                  </a:lnTo>
                  <a:lnTo>
                    <a:pt x="24337" y="14984"/>
                  </a:lnTo>
                  <a:lnTo>
                    <a:pt x="24457" y="14797"/>
                  </a:lnTo>
                  <a:lnTo>
                    <a:pt x="24563" y="14610"/>
                  </a:lnTo>
                  <a:lnTo>
                    <a:pt x="24670" y="14410"/>
                  </a:lnTo>
                  <a:lnTo>
                    <a:pt x="24764" y="14197"/>
                  </a:lnTo>
                  <a:lnTo>
                    <a:pt x="24844" y="13996"/>
                  </a:lnTo>
                  <a:lnTo>
                    <a:pt x="24910" y="13783"/>
                  </a:lnTo>
                  <a:lnTo>
                    <a:pt x="24964" y="13570"/>
                  </a:lnTo>
                  <a:lnTo>
                    <a:pt x="25004" y="13343"/>
                  </a:lnTo>
                  <a:lnTo>
                    <a:pt x="25030" y="13129"/>
                  </a:lnTo>
                  <a:lnTo>
                    <a:pt x="25044" y="12902"/>
                  </a:lnTo>
                  <a:lnTo>
                    <a:pt x="25030" y="12756"/>
                  </a:lnTo>
                  <a:lnTo>
                    <a:pt x="25017" y="12596"/>
                  </a:lnTo>
                  <a:lnTo>
                    <a:pt x="24977" y="12289"/>
                  </a:lnTo>
                  <a:lnTo>
                    <a:pt x="24884" y="11955"/>
                  </a:lnTo>
                  <a:lnTo>
                    <a:pt x="24777" y="11622"/>
                  </a:lnTo>
                  <a:lnTo>
                    <a:pt x="24630" y="11288"/>
                  </a:lnTo>
                  <a:lnTo>
                    <a:pt x="24470" y="10941"/>
                  </a:lnTo>
                  <a:lnTo>
                    <a:pt x="24283" y="10594"/>
                  </a:lnTo>
                  <a:lnTo>
                    <a:pt x="24083" y="10247"/>
                  </a:lnTo>
                  <a:lnTo>
                    <a:pt x="23870" y="9900"/>
                  </a:lnTo>
                  <a:lnTo>
                    <a:pt x="23629" y="9540"/>
                  </a:lnTo>
                  <a:lnTo>
                    <a:pt x="23389" y="9193"/>
                  </a:lnTo>
                  <a:lnTo>
                    <a:pt x="23136" y="8846"/>
                  </a:lnTo>
                  <a:lnTo>
                    <a:pt x="22602" y="8166"/>
                  </a:lnTo>
                  <a:lnTo>
                    <a:pt x="22068" y="7512"/>
                  </a:lnTo>
                  <a:lnTo>
                    <a:pt x="21535" y="6872"/>
                  </a:lnTo>
                  <a:lnTo>
                    <a:pt x="21028" y="6285"/>
                  </a:lnTo>
                  <a:lnTo>
                    <a:pt x="20574" y="5751"/>
                  </a:lnTo>
                  <a:lnTo>
                    <a:pt x="20214" y="5311"/>
                  </a:lnTo>
                  <a:lnTo>
                    <a:pt x="19974" y="4991"/>
                  </a:lnTo>
                  <a:lnTo>
                    <a:pt x="19720" y="4617"/>
                  </a:lnTo>
                  <a:lnTo>
                    <a:pt x="19480" y="4230"/>
                  </a:lnTo>
                  <a:lnTo>
                    <a:pt x="19227" y="3803"/>
                  </a:lnTo>
                  <a:lnTo>
                    <a:pt x="18986" y="3376"/>
                  </a:lnTo>
                  <a:lnTo>
                    <a:pt x="18746" y="2923"/>
                  </a:lnTo>
                  <a:lnTo>
                    <a:pt x="18293" y="2055"/>
                  </a:lnTo>
                  <a:lnTo>
                    <a:pt x="17906" y="1255"/>
                  </a:lnTo>
                  <a:lnTo>
                    <a:pt x="17599" y="601"/>
                  </a:lnTo>
                  <a:lnTo>
                    <a:pt x="173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817156" y="2831599"/>
              <a:ext cx="116512" cy="182874"/>
            </a:xfrm>
            <a:custGeom>
              <a:avLst/>
              <a:gdLst/>
              <a:ahLst/>
              <a:cxnLst/>
              <a:rect l="l" t="t" r="r" b="b"/>
              <a:pathLst>
                <a:path w="6605" h="10367" extrusionOk="0">
                  <a:moveTo>
                    <a:pt x="788" y="0"/>
                  </a:moveTo>
                  <a:lnTo>
                    <a:pt x="814" y="347"/>
                  </a:lnTo>
                  <a:lnTo>
                    <a:pt x="814" y="707"/>
                  </a:lnTo>
                  <a:lnTo>
                    <a:pt x="814" y="1014"/>
                  </a:lnTo>
                  <a:lnTo>
                    <a:pt x="801" y="1334"/>
                  </a:lnTo>
                  <a:lnTo>
                    <a:pt x="748" y="1975"/>
                  </a:lnTo>
                  <a:lnTo>
                    <a:pt x="668" y="2628"/>
                  </a:lnTo>
                  <a:lnTo>
                    <a:pt x="561" y="3282"/>
                  </a:lnTo>
                  <a:lnTo>
                    <a:pt x="441" y="3936"/>
                  </a:lnTo>
                  <a:lnTo>
                    <a:pt x="307" y="4590"/>
                  </a:lnTo>
                  <a:lnTo>
                    <a:pt x="161" y="5217"/>
                  </a:lnTo>
                  <a:lnTo>
                    <a:pt x="0" y="5831"/>
                  </a:lnTo>
                  <a:lnTo>
                    <a:pt x="307" y="6257"/>
                  </a:lnTo>
                  <a:lnTo>
                    <a:pt x="614" y="6658"/>
                  </a:lnTo>
                  <a:lnTo>
                    <a:pt x="921" y="7045"/>
                  </a:lnTo>
                  <a:lnTo>
                    <a:pt x="1228" y="7418"/>
                  </a:lnTo>
                  <a:lnTo>
                    <a:pt x="1535" y="7778"/>
                  </a:lnTo>
                  <a:lnTo>
                    <a:pt x="1855" y="8099"/>
                  </a:lnTo>
                  <a:lnTo>
                    <a:pt x="2189" y="8419"/>
                  </a:lnTo>
                  <a:lnTo>
                    <a:pt x="2535" y="8712"/>
                  </a:lnTo>
                  <a:lnTo>
                    <a:pt x="2882" y="8993"/>
                  </a:lnTo>
                  <a:lnTo>
                    <a:pt x="3256" y="9246"/>
                  </a:lnTo>
                  <a:lnTo>
                    <a:pt x="3643" y="9486"/>
                  </a:lnTo>
                  <a:lnTo>
                    <a:pt x="4043" y="9700"/>
                  </a:lnTo>
                  <a:lnTo>
                    <a:pt x="4470" y="9900"/>
                  </a:lnTo>
                  <a:lnTo>
                    <a:pt x="4924" y="10073"/>
                  </a:lnTo>
                  <a:lnTo>
                    <a:pt x="5391" y="10233"/>
                  </a:lnTo>
                  <a:lnTo>
                    <a:pt x="5898" y="10367"/>
                  </a:lnTo>
                  <a:lnTo>
                    <a:pt x="6004" y="10047"/>
                  </a:lnTo>
                  <a:lnTo>
                    <a:pt x="6124" y="9713"/>
                  </a:lnTo>
                  <a:lnTo>
                    <a:pt x="6218" y="9380"/>
                  </a:lnTo>
                  <a:lnTo>
                    <a:pt x="6325" y="9019"/>
                  </a:lnTo>
                  <a:lnTo>
                    <a:pt x="6405" y="8646"/>
                  </a:lnTo>
                  <a:lnTo>
                    <a:pt x="6485" y="8259"/>
                  </a:lnTo>
                  <a:lnTo>
                    <a:pt x="6551" y="7859"/>
                  </a:lnTo>
                  <a:lnTo>
                    <a:pt x="6605" y="7432"/>
                  </a:lnTo>
                  <a:lnTo>
                    <a:pt x="6605" y="1681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E66A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839277" y="2834421"/>
              <a:ext cx="94392" cy="102383"/>
            </a:xfrm>
            <a:custGeom>
              <a:avLst/>
              <a:gdLst/>
              <a:ahLst/>
              <a:cxnLst/>
              <a:rect l="l" t="t" r="r" b="b"/>
              <a:pathLst>
                <a:path w="5351" h="5804" extrusionOk="0">
                  <a:moveTo>
                    <a:pt x="67" y="0"/>
                  </a:moveTo>
                  <a:lnTo>
                    <a:pt x="27" y="107"/>
                  </a:lnTo>
                  <a:lnTo>
                    <a:pt x="14" y="214"/>
                  </a:lnTo>
                  <a:lnTo>
                    <a:pt x="1" y="320"/>
                  </a:lnTo>
                  <a:lnTo>
                    <a:pt x="1" y="427"/>
                  </a:lnTo>
                  <a:lnTo>
                    <a:pt x="27" y="654"/>
                  </a:lnTo>
                  <a:lnTo>
                    <a:pt x="54" y="867"/>
                  </a:lnTo>
                  <a:lnTo>
                    <a:pt x="107" y="1134"/>
                  </a:lnTo>
                  <a:lnTo>
                    <a:pt x="174" y="1401"/>
                  </a:lnTo>
                  <a:lnTo>
                    <a:pt x="321" y="1908"/>
                  </a:lnTo>
                  <a:lnTo>
                    <a:pt x="387" y="2082"/>
                  </a:lnTo>
                  <a:lnTo>
                    <a:pt x="454" y="2255"/>
                  </a:lnTo>
                  <a:lnTo>
                    <a:pt x="521" y="2415"/>
                  </a:lnTo>
                  <a:lnTo>
                    <a:pt x="601" y="2589"/>
                  </a:lnTo>
                  <a:lnTo>
                    <a:pt x="788" y="2895"/>
                  </a:lnTo>
                  <a:lnTo>
                    <a:pt x="1001" y="3189"/>
                  </a:lnTo>
                  <a:lnTo>
                    <a:pt x="1228" y="3469"/>
                  </a:lnTo>
                  <a:lnTo>
                    <a:pt x="1482" y="3736"/>
                  </a:lnTo>
                  <a:lnTo>
                    <a:pt x="1748" y="3976"/>
                  </a:lnTo>
                  <a:lnTo>
                    <a:pt x="2042" y="4203"/>
                  </a:lnTo>
                  <a:lnTo>
                    <a:pt x="2349" y="4416"/>
                  </a:lnTo>
                  <a:lnTo>
                    <a:pt x="2682" y="4617"/>
                  </a:lnTo>
                  <a:lnTo>
                    <a:pt x="3016" y="4803"/>
                  </a:lnTo>
                  <a:lnTo>
                    <a:pt x="3349" y="4977"/>
                  </a:lnTo>
                  <a:lnTo>
                    <a:pt x="3696" y="5150"/>
                  </a:lnTo>
                  <a:lnTo>
                    <a:pt x="4043" y="5297"/>
                  </a:lnTo>
                  <a:lnTo>
                    <a:pt x="4403" y="5444"/>
                  </a:lnTo>
                  <a:lnTo>
                    <a:pt x="4750" y="5590"/>
                  </a:lnTo>
                  <a:lnTo>
                    <a:pt x="5351" y="5804"/>
                  </a:lnTo>
                  <a:lnTo>
                    <a:pt x="5351" y="152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5A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777854" y="2700022"/>
              <a:ext cx="229249" cy="209722"/>
            </a:xfrm>
            <a:custGeom>
              <a:avLst/>
              <a:gdLst/>
              <a:ahLst/>
              <a:cxnLst/>
              <a:rect l="l" t="t" r="r" b="b"/>
              <a:pathLst>
                <a:path w="12996" h="11889" extrusionOk="0">
                  <a:moveTo>
                    <a:pt x="8232" y="1"/>
                  </a:moveTo>
                  <a:lnTo>
                    <a:pt x="8006" y="455"/>
                  </a:lnTo>
                  <a:lnTo>
                    <a:pt x="7765" y="881"/>
                  </a:lnTo>
                  <a:lnTo>
                    <a:pt x="7499" y="1308"/>
                  </a:lnTo>
                  <a:lnTo>
                    <a:pt x="7218" y="1722"/>
                  </a:lnTo>
                  <a:lnTo>
                    <a:pt x="6938" y="2122"/>
                  </a:lnTo>
                  <a:lnTo>
                    <a:pt x="6618" y="2496"/>
                  </a:lnTo>
                  <a:lnTo>
                    <a:pt x="6298" y="2856"/>
                  </a:lnTo>
                  <a:lnTo>
                    <a:pt x="5951" y="3203"/>
                  </a:lnTo>
                  <a:lnTo>
                    <a:pt x="5591" y="3537"/>
                  </a:lnTo>
                  <a:lnTo>
                    <a:pt x="5217" y="3843"/>
                  </a:lnTo>
                  <a:lnTo>
                    <a:pt x="4830" y="4124"/>
                  </a:lnTo>
                  <a:lnTo>
                    <a:pt x="4417" y="4390"/>
                  </a:lnTo>
                  <a:lnTo>
                    <a:pt x="3990" y="4644"/>
                  </a:lnTo>
                  <a:lnTo>
                    <a:pt x="3549" y="4857"/>
                  </a:lnTo>
                  <a:lnTo>
                    <a:pt x="3082" y="5058"/>
                  </a:lnTo>
                  <a:lnTo>
                    <a:pt x="2602" y="5231"/>
                  </a:lnTo>
                  <a:lnTo>
                    <a:pt x="2495" y="5138"/>
                  </a:lnTo>
                  <a:lnTo>
                    <a:pt x="2375" y="5044"/>
                  </a:lnTo>
                  <a:lnTo>
                    <a:pt x="2242" y="4977"/>
                  </a:lnTo>
                  <a:lnTo>
                    <a:pt x="2108" y="4924"/>
                  </a:lnTo>
                  <a:lnTo>
                    <a:pt x="1975" y="4884"/>
                  </a:lnTo>
                  <a:lnTo>
                    <a:pt x="1828" y="4857"/>
                  </a:lnTo>
                  <a:lnTo>
                    <a:pt x="1681" y="4831"/>
                  </a:lnTo>
                  <a:lnTo>
                    <a:pt x="1361" y="4831"/>
                  </a:lnTo>
                  <a:lnTo>
                    <a:pt x="1214" y="4857"/>
                  </a:lnTo>
                  <a:lnTo>
                    <a:pt x="1068" y="4884"/>
                  </a:lnTo>
                  <a:lnTo>
                    <a:pt x="921" y="4924"/>
                  </a:lnTo>
                  <a:lnTo>
                    <a:pt x="787" y="4977"/>
                  </a:lnTo>
                  <a:lnTo>
                    <a:pt x="654" y="5044"/>
                  </a:lnTo>
                  <a:lnTo>
                    <a:pt x="547" y="5138"/>
                  </a:lnTo>
                  <a:lnTo>
                    <a:pt x="441" y="5231"/>
                  </a:lnTo>
                  <a:lnTo>
                    <a:pt x="334" y="5338"/>
                  </a:lnTo>
                  <a:lnTo>
                    <a:pt x="254" y="5458"/>
                  </a:lnTo>
                  <a:lnTo>
                    <a:pt x="174" y="5591"/>
                  </a:lnTo>
                  <a:lnTo>
                    <a:pt x="120" y="5751"/>
                  </a:lnTo>
                  <a:lnTo>
                    <a:pt x="67" y="5911"/>
                  </a:lnTo>
                  <a:lnTo>
                    <a:pt x="27" y="6085"/>
                  </a:lnTo>
                  <a:lnTo>
                    <a:pt x="0" y="6285"/>
                  </a:lnTo>
                  <a:lnTo>
                    <a:pt x="0" y="6485"/>
                  </a:lnTo>
                  <a:lnTo>
                    <a:pt x="14" y="6725"/>
                  </a:lnTo>
                  <a:lnTo>
                    <a:pt x="40" y="6952"/>
                  </a:lnTo>
                  <a:lnTo>
                    <a:pt x="94" y="7179"/>
                  </a:lnTo>
                  <a:lnTo>
                    <a:pt x="160" y="7392"/>
                  </a:lnTo>
                  <a:lnTo>
                    <a:pt x="254" y="7592"/>
                  </a:lnTo>
                  <a:lnTo>
                    <a:pt x="361" y="7779"/>
                  </a:lnTo>
                  <a:lnTo>
                    <a:pt x="481" y="7953"/>
                  </a:lnTo>
                  <a:lnTo>
                    <a:pt x="614" y="8113"/>
                  </a:lnTo>
                  <a:lnTo>
                    <a:pt x="761" y="8260"/>
                  </a:lnTo>
                  <a:lnTo>
                    <a:pt x="921" y="8380"/>
                  </a:lnTo>
                  <a:lnTo>
                    <a:pt x="1094" y="8500"/>
                  </a:lnTo>
                  <a:lnTo>
                    <a:pt x="1268" y="8593"/>
                  </a:lnTo>
                  <a:lnTo>
                    <a:pt x="1455" y="8660"/>
                  </a:lnTo>
                  <a:lnTo>
                    <a:pt x="1655" y="8713"/>
                  </a:lnTo>
                  <a:lnTo>
                    <a:pt x="1841" y="8753"/>
                  </a:lnTo>
                  <a:lnTo>
                    <a:pt x="2055" y="8767"/>
                  </a:lnTo>
                  <a:lnTo>
                    <a:pt x="2175" y="8753"/>
                  </a:lnTo>
                  <a:lnTo>
                    <a:pt x="2295" y="8740"/>
                  </a:lnTo>
                  <a:lnTo>
                    <a:pt x="2415" y="8727"/>
                  </a:lnTo>
                  <a:lnTo>
                    <a:pt x="2535" y="8700"/>
                  </a:lnTo>
                  <a:lnTo>
                    <a:pt x="2669" y="8660"/>
                  </a:lnTo>
                  <a:lnTo>
                    <a:pt x="2789" y="8606"/>
                  </a:lnTo>
                  <a:lnTo>
                    <a:pt x="2909" y="8553"/>
                  </a:lnTo>
                  <a:lnTo>
                    <a:pt x="3029" y="8486"/>
                  </a:lnTo>
                  <a:lnTo>
                    <a:pt x="3042" y="8513"/>
                  </a:lnTo>
                  <a:lnTo>
                    <a:pt x="3242" y="8900"/>
                  </a:lnTo>
                  <a:lnTo>
                    <a:pt x="3469" y="9274"/>
                  </a:lnTo>
                  <a:lnTo>
                    <a:pt x="3709" y="9620"/>
                  </a:lnTo>
                  <a:lnTo>
                    <a:pt x="3963" y="9941"/>
                  </a:lnTo>
                  <a:lnTo>
                    <a:pt x="4163" y="10168"/>
                  </a:lnTo>
                  <a:lnTo>
                    <a:pt x="4376" y="10381"/>
                  </a:lnTo>
                  <a:lnTo>
                    <a:pt x="4603" y="10581"/>
                  </a:lnTo>
                  <a:lnTo>
                    <a:pt x="4830" y="10768"/>
                  </a:lnTo>
                  <a:lnTo>
                    <a:pt x="5084" y="10941"/>
                  </a:lnTo>
                  <a:lnTo>
                    <a:pt x="5324" y="11101"/>
                  </a:lnTo>
                  <a:lnTo>
                    <a:pt x="5591" y="11248"/>
                  </a:lnTo>
                  <a:lnTo>
                    <a:pt x="5871" y="11382"/>
                  </a:lnTo>
                  <a:lnTo>
                    <a:pt x="6151" y="11488"/>
                  </a:lnTo>
                  <a:lnTo>
                    <a:pt x="6444" y="11595"/>
                  </a:lnTo>
                  <a:lnTo>
                    <a:pt x="6738" y="11688"/>
                  </a:lnTo>
                  <a:lnTo>
                    <a:pt x="7058" y="11755"/>
                  </a:lnTo>
                  <a:lnTo>
                    <a:pt x="7378" y="11809"/>
                  </a:lnTo>
                  <a:lnTo>
                    <a:pt x="7699" y="11862"/>
                  </a:lnTo>
                  <a:lnTo>
                    <a:pt x="8046" y="11875"/>
                  </a:lnTo>
                  <a:lnTo>
                    <a:pt x="8392" y="11889"/>
                  </a:lnTo>
                  <a:lnTo>
                    <a:pt x="8833" y="11875"/>
                  </a:lnTo>
                  <a:lnTo>
                    <a:pt x="9073" y="11862"/>
                  </a:lnTo>
                  <a:lnTo>
                    <a:pt x="9313" y="11822"/>
                  </a:lnTo>
                  <a:lnTo>
                    <a:pt x="9540" y="11795"/>
                  </a:lnTo>
                  <a:lnTo>
                    <a:pt x="9767" y="11742"/>
                  </a:lnTo>
                  <a:lnTo>
                    <a:pt x="9980" y="11688"/>
                  </a:lnTo>
                  <a:lnTo>
                    <a:pt x="10180" y="11622"/>
                  </a:lnTo>
                  <a:lnTo>
                    <a:pt x="10380" y="11555"/>
                  </a:lnTo>
                  <a:lnTo>
                    <a:pt x="10581" y="11475"/>
                  </a:lnTo>
                  <a:lnTo>
                    <a:pt x="10861" y="11342"/>
                  </a:lnTo>
                  <a:lnTo>
                    <a:pt x="11128" y="11181"/>
                  </a:lnTo>
                  <a:lnTo>
                    <a:pt x="11368" y="10995"/>
                  </a:lnTo>
                  <a:lnTo>
                    <a:pt x="11595" y="10795"/>
                  </a:lnTo>
                  <a:lnTo>
                    <a:pt x="11808" y="10581"/>
                  </a:lnTo>
                  <a:lnTo>
                    <a:pt x="12008" y="10341"/>
                  </a:lnTo>
                  <a:lnTo>
                    <a:pt x="12182" y="10087"/>
                  </a:lnTo>
                  <a:lnTo>
                    <a:pt x="12342" y="9821"/>
                  </a:lnTo>
                  <a:lnTo>
                    <a:pt x="12475" y="9540"/>
                  </a:lnTo>
                  <a:lnTo>
                    <a:pt x="12608" y="9234"/>
                  </a:lnTo>
                  <a:lnTo>
                    <a:pt x="12715" y="8913"/>
                  </a:lnTo>
                  <a:lnTo>
                    <a:pt x="12795" y="8580"/>
                  </a:lnTo>
                  <a:lnTo>
                    <a:pt x="12875" y="8233"/>
                  </a:lnTo>
                  <a:lnTo>
                    <a:pt x="12929" y="7873"/>
                  </a:lnTo>
                  <a:lnTo>
                    <a:pt x="12969" y="7499"/>
                  </a:lnTo>
                  <a:lnTo>
                    <a:pt x="12982" y="7099"/>
                  </a:lnTo>
                  <a:lnTo>
                    <a:pt x="12995" y="6939"/>
                  </a:lnTo>
                  <a:lnTo>
                    <a:pt x="12995" y="6779"/>
                  </a:lnTo>
                  <a:lnTo>
                    <a:pt x="12995" y="6418"/>
                  </a:lnTo>
                  <a:lnTo>
                    <a:pt x="12969" y="6058"/>
                  </a:lnTo>
                  <a:lnTo>
                    <a:pt x="12942" y="5685"/>
                  </a:lnTo>
                  <a:lnTo>
                    <a:pt x="12889" y="5324"/>
                  </a:lnTo>
                  <a:lnTo>
                    <a:pt x="12835" y="4964"/>
                  </a:lnTo>
                  <a:lnTo>
                    <a:pt x="12782" y="4604"/>
                  </a:lnTo>
                  <a:lnTo>
                    <a:pt x="12702" y="4244"/>
                  </a:lnTo>
                  <a:lnTo>
                    <a:pt x="12622" y="3883"/>
                  </a:lnTo>
                  <a:lnTo>
                    <a:pt x="12528" y="3483"/>
                  </a:lnTo>
                  <a:lnTo>
                    <a:pt x="12422" y="3096"/>
                  </a:lnTo>
                  <a:lnTo>
                    <a:pt x="12248" y="2496"/>
                  </a:lnTo>
                  <a:lnTo>
                    <a:pt x="12061" y="1909"/>
                  </a:lnTo>
                  <a:lnTo>
                    <a:pt x="11901" y="1909"/>
                  </a:lnTo>
                  <a:lnTo>
                    <a:pt x="11514" y="1895"/>
                  </a:lnTo>
                  <a:lnTo>
                    <a:pt x="11154" y="1855"/>
                  </a:lnTo>
                  <a:lnTo>
                    <a:pt x="10821" y="1802"/>
                  </a:lnTo>
                  <a:lnTo>
                    <a:pt x="10514" y="1722"/>
                  </a:lnTo>
                  <a:lnTo>
                    <a:pt x="10234" y="1629"/>
                  </a:lnTo>
                  <a:lnTo>
                    <a:pt x="9967" y="1522"/>
                  </a:lnTo>
                  <a:lnTo>
                    <a:pt x="9727" y="1402"/>
                  </a:lnTo>
                  <a:lnTo>
                    <a:pt x="9500" y="1268"/>
                  </a:lnTo>
                  <a:lnTo>
                    <a:pt x="9300" y="1122"/>
                  </a:lnTo>
                  <a:lnTo>
                    <a:pt x="9100" y="975"/>
                  </a:lnTo>
                  <a:lnTo>
                    <a:pt x="8926" y="815"/>
                  </a:lnTo>
                  <a:lnTo>
                    <a:pt x="8766" y="655"/>
                  </a:lnTo>
                  <a:lnTo>
                    <a:pt x="8619" y="495"/>
                  </a:lnTo>
                  <a:lnTo>
                    <a:pt x="8472" y="321"/>
                  </a:lnTo>
                  <a:lnTo>
                    <a:pt x="8232" y="1"/>
                  </a:lnTo>
                  <a:close/>
                </a:path>
              </a:pathLst>
            </a:custGeom>
            <a:solidFill>
              <a:srgbClr val="E66A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563687" y="2475977"/>
              <a:ext cx="232072" cy="632412"/>
            </a:xfrm>
            <a:custGeom>
              <a:avLst/>
              <a:gdLst/>
              <a:ahLst/>
              <a:cxnLst/>
              <a:rect l="l" t="t" r="r" b="b"/>
              <a:pathLst>
                <a:path w="13156" h="35851" extrusionOk="0">
                  <a:moveTo>
                    <a:pt x="5270" y="0"/>
                  </a:moveTo>
                  <a:lnTo>
                    <a:pt x="5163" y="120"/>
                  </a:lnTo>
                  <a:lnTo>
                    <a:pt x="4950" y="374"/>
                  </a:lnTo>
                  <a:lnTo>
                    <a:pt x="4750" y="667"/>
                  </a:lnTo>
                  <a:lnTo>
                    <a:pt x="4536" y="988"/>
                  </a:lnTo>
                  <a:lnTo>
                    <a:pt x="4310" y="1334"/>
                  </a:lnTo>
                  <a:lnTo>
                    <a:pt x="4096" y="1708"/>
                  </a:lnTo>
                  <a:lnTo>
                    <a:pt x="3883" y="2122"/>
                  </a:lnTo>
                  <a:lnTo>
                    <a:pt x="3656" y="2549"/>
                  </a:lnTo>
                  <a:lnTo>
                    <a:pt x="3442" y="3002"/>
                  </a:lnTo>
                  <a:lnTo>
                    <a:pt x="3215" y="3469"/>
                  </a:lnTo>
                  <a:lnTo>
                    <a:pt x="3002" y="3963"/>
                  </a:lnTo>
                  <a:lnTo>
                    <a:pt x="2789" y="4470"/>
                  </a:lnTo>
                  <a:lnTo>
                    <a:pt x="2575" y="4990"/>
                  </a:lnTo>
                  <a:lnTo>
                    <a:pt x="2161" y="6058"/>
                  </a:lnTo>
                  <a:lnTo>
                    <a:pt x="1761" y="7165"/>
                  </a:lnTo>
                  <a:lnTo>
                    <a:pt x="1401" y="8272"/>
                  </a:lnTo>
                  <a:lnTo>
                    <a:pt x="1067" y="9393"/>
                  </a:lnTo>
                  <a:lnTo>
                    <a:pt x="761" y="10474"/>
                  </a:lnTo>
                  <a:lnTo>
                    <a:pt x="627" y="11007"/>
                  </a:lnTo>
                  <a:lnTo>
                    <a:pt x="507" y="11528"/>
                  </a:lnTo>
                  <a:lnTo>
                    <a:pt x="387" y="12035"/>
                  </a:lnTo>
                  <a:lnTo>
                    <a:pt x="294" y="12528"/>
                  </a:lnTo>
                  <a:lnTo>
                    <a:pt x="214" y="12995"/>
                  </a:lnTo>
                  <a:lnTo>
                    <a:pt x="133" y="13449"/>
                  </a:lnTo>
                  <a:lnTo>
                    <a:pt x="80" y="13876"/>
                  </a:lnTo>
                  <a:lnTo>
                    <a:pt x="40" y="14290"/>
                  </a:lnTo>
                  <a:lnTo>
                    <a:pt x="13" y="14663"/>
                  </a:lnTo>
                  <a:lnTo>
                    <a:pt x="0" y="15023"/>
                  </a:lnTo>
                  <a:lnTo>
                    <a:pt x="13" y="15744"/>
                  </a:lnTo>
                  <a:lnTo>
                    <a:pt x="53" y="16491"/>
                  </a:lnTo>
                  <a:lnTo>
                    <a:pt x="107" y="17238"/>
                  </a:lnTo>
                  <a:lnTo>
                    <a:pt x="174" y="17999"/>
                  </a:lnTo>
                  <a:lnTo>
                    <a:pt x="280" y="18773"/>
                  </a:lnTo>
                  <a:lnTo>
                    <a:pt x="400" y="19546"/>
                  </a:lnTo>
                  <a:lnTo>
                    <a:pt x="534" y="20320"/>
                  </a:lnTo>
                  <a:lnTo>
                    <a:pt x="707" y="21094"/>
                  </a:lnTo>
                  <a:lnTo>
                    <a:pt x="827" y="21588"/>
                  </a:lnTo>
                  <a:lnTo>
                    <a:pt x="947" y="22095"/>
                  </a:lnTo>
                  <a:lnTo>
                    <a:pt x="1081" y="22588"/>
                  </a:lnTo>
                  <a:lnTo>
                    <a:pt x="1228" y="23082"/>
                  </a:lnTo>
                  <a:lnTo>
                    <a:pt x="1374" y="23576"/>
                  </a:lnTo>
                  <a:lnTo>
                    <a:pt x="1534" y="24056"/>
                  </a:lnTo>
                  <a:lnTo>
                    <a:pt x="1708" y="24550"/>
                  </a:lnTo>
                  <a:lnTo>
                    <a:pt x="1881" y="25030"/>
                  </a:lnTo>
                  <a:lnTo>
                    <a:pt x="2068" y="25510"/>
                  </a:lnTo>
                  <a:lnTo>
                    <a:pt x="2268" y="25991"/>
                  </a:lnTo>
                  <a:lnTo>
                    <a:pt x="2482" y="26458"/>
                  </a:lnTo>
                  <a:lnTo>
                    <a:pt x="2695" y="26924"/>
                  </a:lnTo>
                  <a:lnTo>
                    <a:pt x="2922" y="27391"/>
                  </a:lnTo>
                  <a:lnTo>
                    <a:pt x="3149" y="27845"/>
                  </a:lnTo>
                  <a:lnTo>
                    <a:pt x="3389" y="28299"/>
                  </a:lnTo>
                  <a:lnTo>
                    <a:pt x="3642" y="28739"/>
                  </a:lnTo>
                  <a:lnTo>
                    <a:pt x="3909" y="29166"/>
                  </a:lnTo>
                  <a:lnTo>
                    <a:pt x="4176" y="29593"/>
                  </a:lnTo>
                  <a:lnTo>
                    <a:pt x="4456" y="30020"/>
                  </a:lnTo>
                  <a:lnTo>
                    <a:pt x="4750" y="30420"/>
                  </a:lnTo>
                  <a:lnTo>
                    <a:pt x="5043" y="30820"/>
                  </a:lnTo>
                  <a:lnTo>
                    <a:pt x="5350" y="31221"/>
                  </a:lnTo>
                  <a:lnTo>
                    <a:pt x="5670" y="31594"/>
                  </a:lnTo>
                  <a:lnTo>
                    <a:pt x="5991" y="31968"/>
                  </a:lnTo>
                  <a:lnTo>
                    <a:pt x="6324" y="32328"/>
                  </a:lnTo>
                  <a:lnTo>
                    <a:pt x="6671" y="32675"/>
                  </a:lnTo>
                  <a:lnTo>
                    <a:pt x="7018" y="33022"/>
                  </a:lnTo>
                  <a:lnTo>
                    <a:pt x="7378" y="33342"/>
                  </a:lnTo>
                  <a:lnTo>
                    <a:pt x="7752" y="33649"/>
                  </a:lnTo>
                  <a:lnTo>
                    <a:pt x="8139" y="33956"/>
                  </a:lnTo>
                  <a:lnTo>
                    <a:pt x="8526" y="34236"/>
                  </a:lnTo>
                  <a:lnTo>
                    <a:pt x="8926" y="34503"/>
                  </a:lnTo>
                  <a:lnTo>
                    <a:pt x="8926" y="34516"/>
                  </a:lnTo>
                  <a:lnTo>
                    <a:pt x="9233" y="34716"/>
                  </a:lnTo>
                  <a:lnTo>
                    <a:pt x="9553" y="34903"/>
                  </a:lnTo>
                  <a:lnTo>
                    <a:pt x="9886" y="35090"/>
                  </a:lnTo>
                  <a:lnTo>
                    <a:pt x="10207" y="35263"/>
                  </a:lnTo>
                  <a:lnTo>
                    <a:pt x="10554" y="35423"/>
                  </a:lnTo>
                  <a:lnTo>
                    <a:pt x="10887" y="35583"/>
                  </a:lnTo>
                  <a:lnTo>
                    <a:pt x="11234" y="35717"/>
                  </a:lnTo>
                  <a:lnTo>
                    <a:pt x="11594" y="35850"/>
                  </a:lnTo>
                  <a:lnTo>
                    <a:pt x="11674" y="35810"/>
                  </a:lnTo>
                  <a:lnTo>
                    <a:pt x="11768" y="35744"/>
                  </a:lnTo>
                  <a:lnTo>
                    <a:pt x="11848" y="35690"/>
                  </a:lnTo>
                  <a:lnTo>
                    <a:pt x="11928" y="35610"/>
                  </a:lnTo>
                  <a:lnTo>
                    <a:pt x="12088" y="35450"/>
                  </a:lnTo>
                  <a:lnTo>
                    <a:pt x="12235" y="35250"/>
                  </a:lnTo>
                  <a:lnTo>
                    <a:pt x="12355" y="35023"/>
                  </a:lnTo>
                  <a:lnTo>
                    <a:pt x="12488" y="34783"/>
                  </a:lnTo>
                  <a:lnTo>
                    <a:pt x="12595" y="34516"/>
                  </a:lnTo>
                  <a:lnTo>
                    <a:pt x="12688" y="34223"/>
                  </a:lnTo>
                  <a:lnTo>
                    <a:pt x="12782" y="33916"/>
                  </a:lnTo>
                  <a:lnTo>
                    <a:pt x="12862" y="33596"/>
                  </a:lnTo>
                  <a:lnTo>
                    <a:pt x="12928" y="33262"/>
                  </a:lnTo>
                  <a:lnTo>
                    <a:pt x="12995" y="32915"/>
                  </a:lnTo>
                  <a:lnTo>
                    <a:pt x="13035" y="32568"/>
                  </a:lnTo>
                  <a:lnTo>
                    <a:pt x="13075" y="32195"/>
                  </a:lnTo>
                  <a:lnTo>
                    <a:pt x="13115" y="31834"/>
                  </a:lnTo>
                  <a:lnTo>
                    <a:pt x="13129" y="31461"/>
                  </a:lnTo>
                  <a:lnTo>
                    <a:pt x="13155" y="31087"/>
                  </a:lnTo>
                  <a:lnTo>
                    <a:pt x="13155" y="30727"/>
                  </a:lnTo>
                  <a:lnTo>
                    <a:pt x="13155" y="30353"/>
                  </a:lnTo>
                  <a:lnTo>
                    <a:pt x="13142" y="29993"/>
                  </a:lnTo>
                  <a:lnTo>
                    <a:pt x="13129" y="29646"/>
                  </a:lnTo>
                  <a:lnTo>
                    <a:pt x="13102" y="29299"/>
                  </a:lnTo>
                  <a:lnTo>
                    <a:pt x="13075" y="28979"/>
                  </a:lnTo>
                  <a:lnTo>
                    <a:pt x="13035" y="28659"/>
                  </a:lnTo>
                  <a:lnTo>
                    <a:pt x="12982" y="28365"/>
                  </a:lnTo>
                  <a:lnTo>
                    <a:pt x="12928" y="28072"/>
                  </a:lnTo>
                  <a:lnTo>
                    <a:pt x="12875" y="27818"/>
                  </a:lnTo>
                  <a:lnTo>
                    <a:pt x="12808" y="27578"/>
                  </a:lnTo>
                  <a:lnTo>
                    <a:pt x="12728" y="27365"/>
                  </a:lnTo>
                  <a:lnTo>
                    <a:pt x="12662" y="27178"/>
                  </a:lnTo>
                  <a:lnTo>
                    <a:pt x="12568" y="27031"/>
                  </a:lnTo>
                  <a:lnTo>
                    <a:pt x="12488" y="26898"/>
                  </a:lnTo>
                  <a:lnTo>
                    <a:pt x="12221" y="26698"/>
                  </a:lnTo>
                  <a:lnTo>
                    <a:pt x="11955" y="26484"/>
                  </a:lnTo>
                  <a:lnTo>
                    <a:pt x="11701" y="26257"/>
                  </a:lnTo>
                  <a:lnTo>
                    <a:pt x="11448" y="26017"/>
                  </a:lnTo>
                  <a:lnTo>
                    <a:pt x="11207" y="25777"/>
                  </a:lnTo>
                  <a:lnTo>
                    <a:pt x="10967" y="25524"/>
                  </a:lnTo>
                  <a:lnTo>
                    <a:pt x="10740" y="25270"/>
                  </a:lnTo>
                  <a:lnTo>
                    <a:pt x="10527" y="25003"/>
                  </a:lnTo>
                  <a:lnTo>
                    <a:pt x="10313" y="24736"/>
                  </a:lnTo>
                  <a:lnTo>
                    <a:pt x="10100" y="24456"/>
                  </a:lnTo>
                  <a:lnTo>
                    <a:pt x="9900" y="24163"/>
                  </a:lnTo>
                  <a:lnTo>
                    <a:pt x="9713" y="23882"/>
                  </a:lnTo>
                  <a:lnTo>
                    <a:pt x="9540" y="23576"/>
                  </a:lnTo>
                  <a:lnTo>
                    <a:pt x="9353" y="23269"/>
                  </a:lnTo>
                  <a:lnTo>
                    <a:pt x="9193" y="22962"/>
                  </a:lnTo>
                  <a:lnTo>
                    <a:pt x="9033" y="22655"/>
                  </a:lnTo>
                  <a:lnTo>
                    <a:pt x="8886" y="22335"/>
                  </a:lnTo>
                  <a:lnTo>
                    <a:pt x="8739" y="22001"/>
                  </a:lnTo>
                  <a:lnTo>
                    <a:pt x="8606" y="21681"/>
                  </a:lnTo>
                  <a:lnTo>
                    <a:pt x="8472" y="21348"/>
                  </a:lnTo>
                  <a:lnTo>
                    <a:pt x="8352" y="21001"/>
                  </a:lnTo>
                  <a:lnTo>
                    <a:pt x="8245" y="20654"/>
                  </a:lnTo>
                  <a:lnTo>
                    <a:pt x="8139" y="20307"/>
                  </a:lnTo>
                  <a:lnTo>
                    <a:pt x="8045" y="19960"/>
                  </a:lnTo>
                  <a:lnTo>
                    <a:pt x="7952" y="19613"/>
                  </a:lnTo>
                  <a:lnTo>
                    <a:pt x="7872" y="19253"/>
                  </a:lnTo>
                  <a:lnTo>
                    <a:pt x="7792" y="18893"/>
                  </a:lnTo>
                  <a:lnTo>
                    <a:pt x="7725" y="18532"/>
                  </a:lnTo>
                  <a:lnTo>
                    <a:pt x="7672" y="18159"/>
                  </a:lnTo>
                  <a:lnTo>
                    <a:pt x="7618" y="17799"/>
                  </a:lnTo>
                  <a:lnTo>
                    <a:pt x="7538" y="17051"/>
                  </a:lnTo>
                  <a:lnTo>
                    <a:pt x="7498" y="16304"/>
                  </a:lnTo>
                  <a:lnTo>
                    <a:pt x="7472" y="15557"/>
                  </a:lnTo>
                  <a:lnTo>
                    <a:pt x="7485" y="15063"/>
                  </a:lnTo>
                  <a:lnTo>
                    <a:pt x="7498" y="14556"/>
                  </a:lnTo>
                  <a:lnTo>
                    <a:pt x="7525" y="14049"/>
                  </a:lnTo>
                  <a:lnTo>
                    <a:pt x="7552" y="13529"/>
                  </a:lnTo>
                  <a:lnTo>
                    <a:pt x="7592" y="12995"/>
                  </a:lnTo>
                  <a:lnTo>
                    <a:pt x="7645" y="12462"/>
                  </a:lnTo>
                  <a:lnTo>
                    <a:pt x="7712" y="11928"/>
                  </a:lnTo>
                  <a:lnTo>
                    <a:pt x="7778" y="11394"/>
                  </a:lnTo>
                  <a:lnTo>
                    <a:pt x="7885" y="10607"/>
                  </a:lnTo>
                  <a:lnTo>
                    <a:pt x="8019" y="9833"/>
                  </a:lnTo>
                  <a:lnTo>
                    <a:pt x="8152" y="9046"/>
                  </a:lnTo>
                  <a:lnTo>
                    <a:pt x="8312" y="8272"/>
                  </a:lnTo>
                  <a:lnTo>
                    <a:pt x="8472" y="7498"/>
                  </a:lnTo>
                  <a:lnTo>
                    <a:pt x="8659" y="6738"/>
                  </a:lnTo>
                  <a:lnTo>
                    <a:pt x="8859" y="5991"/>
                  </a:lnTo>
                  <a:lnTo>
                    <a:pt x="9059" y="5244"/>
                  </a:lnTo>
                  <a:lnTo>
                    <a:pt x="9273" y="4523"/>
                  </a:lnTo>
                  <a:lnTo>
                    <a:pt x="9500" y="3829"/>
                  </a:lnTo>
                  <a:lnTo>
                    <a:pt x="9740" y="3149"/>
                  </a:lnTo>
                  <a:lnTo>
                    <a:pt x="9980" y="2509"/>
                  </a:lnTo>
                  <a:lnTo>
                    <a:pt x="10233" y="1881"/>
                  </a:lnTo>
                  <a:lnTo>
                    <a:pt x="10500" y="1294"/>
                  </a:lnTo>
                  <a:lnTo>
                    <a:pt x="10767" y="747"/>
                  </a:lnTo>
                  <a:lnTo>
                    <a:pt x="11034" y="227"/>
                  </a:lnTo>
                  <a:lnTo>
                    <a:pt x="11061" y="174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E66A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650282" y="2414078"/>
              <a:ext cx="165252" cy="79556"/>
            </a:xfrm>
            <a:custGeom>
              <a:avLst/>
              <a:gdLst/>
              <a:ahLst/>
              <a:cxnLst/>
              <a:rect l="l" t="t" r="r" b="b"/>
              <a:pathLst>
                <a:path w="9368" h="4510" extrusionOk="0">
                  <a:moveTo>
                    <a:pt x="4404" y="0"/>
                  </a:moveTo>
                  <a:lnTo>
                    <a:pt x="4190" y="27"/>
                  </a:lnTo>
                  <a:lnTo>
                    <a:pt x="3977" y="80"/>
                  </a:lnTo>
                  <a:lnTo>
                    <a:pt x="3763" y="147"/>
                  </a:lnTo>
                  <a:lnTo>
                    <a:pt x="3563" y="227"/>
                  </a:lnTo>
                  <a:lnTo>
                    <a:pt x="3350" y="321"/>
                  </a:lnTo>
                  <a:lnTo>
                    <a:pt x="3150" y="427"/>
                  </a:lnTo>
                  <a:lnTo>
                    <a:pt x="2950" y="561"/>
                  </a:lnTo>
                  <a:lnTo>
                    <a:pt x="2843" y="494"/>
                  </a:lnTo>
                  <a:lnTo>
                    <a:pt x="2736" y="427"/>
                  </a:lnTo>
                  <a:lnTo>
                    <a:pt x="2629" y="374"/>
                  </a:lnTo>
                  <a:lnTo>
                    <a:pt x="2509" y="334"/>
                  </a:lnTo>
                  <a:lnTo>
                    <a:pt x="2389" y="307"/>
                  </a:lnTo>
                  <a:lnTo>
                    <a:pt x="2269" y="280"/>
                  </a:lnTo>
                  <a:lnTo>
                    <a:pt x="2149" y="267"/>
                  </a:lnTo>
                  <a:lnTo>
                    <a:pt x="1829" y="267"/>
                  </a:lnTo>
                  <a:lnTo>
                    <a:pt x="1655" y="294"/>
                  </a:lnTo>
                  <a:lnTo>
                    <a:pt x="1482" y="334"/>
                  </a:lnTo>
                  <a:lnTo>
                    <a:pt x="1308" y="374"/>
                  </a:lnTo>
                  <a:lnTo>
                    <a:pt x="1148" y="441"/>
                  </a:lnTo>
                  <a:lnTo>
                    <a:pt x="1002" y="507"/>
                  </a:lnTo>
                  <a:lnTo>
                    <a:pt x="855" y="601"/>
                  </a:lnTo>
                  <a:lnTo>
                    <a:pt x="721" y="694"/>
                  </a:lnTo>
                  <a:lnTo>
                    <a:pt x="588" y="801"/>
                  </a:lnTo>
                  <a:lnTo>
                    <a:pt x="481" y="934"/>
                  </a:lnTo>
                  <a:lnTo>
                    <a:pt x="374" y="1068"/>
                  </a:lnTo>
                  <a:lnTo>
                    <a:pt x="281" y="1214"/>
                  </a:lnTo>
                  <a:lnTo>
                    <a:pt x="201" y="1375"/>
                  </a:lnTo>
                  <a:lnTo>
                    <a:pt x="134" y="1535"/>
                  </a:lnTo>
                  <a:lnTo>
                    <a:pt x="81" y="1721"/>
                  </a:lnTo>
                  <a:lnTo>
                    <a:pt x="41" y="1908"/>
                  </a:lnTo>
                  <a:lnTo>
                    <a:pt x="14" y="2122"/>
                  </a:lnTo>
                  <a:lnTo>
                    <a:pt x="1" y="2349"/>
                  </a:lnTo>
                  <a:lnTo>
                    <a:pt x="1" y="2522"/>
                  </a:lnTo>
                  <a:lnTo>
                    <a:pt x="14" y="2682"/>
                  </a:lnTo>
                  <a:lnTo>
                    <a:pt x="68" y="3002"/>
                  </a:lnTo>
                  <a:lnTo>
                    <a:pt x="148" y="3322"/>
                  </a:lnTo>
                  <a:lnTo>
                    <a:pt x="254" y="3629"/>
                  </a:lnTo>
                  <a:lnTo>
                    <a:pt x="348" y="3869"/>
                  </a:lnTo>
                  <a:lnTo>
                    <a:pt x="468" y="4096"/>
                  </a:lnTo>
                  <a:lnTo>
                    <a:pt x="588" y="4323"/>
                  </a:lnTo>
                  <a:lnTo>
                    <a:pt x="735" y="4510"/>
                  </a:lnTo>
                  <a:lnTo>
                    <a:pt x="5845" y="3896"/>
                  </a:lnTo>
                  <a:lnTo>
                    <a:pt x="6125" y="3736"/>
                  </a:lnTo>
                  <a:lnTo>
                    <a:pt x="6392" y="3589"/>
                  </a:lnTo>
                  <a:lnTo>
                    <a:pt x="6645" y="3416"/>
                  </a:lnTo>
                  <a:lnTo>
                    <a:pt x="6885" y="3256"/>
                  </a:lnTo>
                  <a:lnTo>
                    <a:pt x="7126" y="3069"/>
                  </a:lnTo>
                  <a:lnTo>
                    <a:pt x="7366" y="2896"/>
                  </a:lnTo>
                  <a:lnTo>
                    <a:pt x="7593" y="2709"/>
                  </a:lnTo>
                  <a:lnTo>
                    <a:pt x="8006" y="2322"/>
                  </a:lnTo>
                  <a:lnTo>
                    <a:pt x="8393" y="1948"/>
                  </a:lnTo>
                  <a:lnTo>
                    <a:pt x="8713" y="1575"/>
                  </a:lnTo>
                  <a:lnTo>
                    <a:pt x="8980" y="1228"/>
                  </a:lnTo>
                  <a:lnTo>
                    <a:pt x="9087" y="1068"/>
                  </a:lnTo>
                  <a:lnTo>
                    <a:pt x="9180" y="921"/>
                  </a:lnTo>
                  <a:lnTo>
                    <a:pt x="9260" y="774"/>
                  </a:lnTo>
                  <a:lnTo>
                    <a:pt x="9327" y="641"/>
                  </a:lnTo>
                  <a:lnTo>
                    <a:pt x="9354" y="521"/>
                  </a:lnTo>
                  <a:lnTo>
                    <a:pt x="9367" y="414"/>
                  </a:lnTo>
                  <a:lnTo>
                    <a:pt x="9367" y="334"/>
                  </a:lnTo>
                  <a:lnTo>
                    <a:pt x="9340" y="254"/>
                  </a:lnTo>
                  <a:lnTo>
                    <a:pt x="9287" y="187"/>
                  </a:lnTo>
                  <a:lnTo>
                    <a:pt x="9234" y="120"/>
                  </a:lnTo>
                  <a:lnTo>
                    <a:pt x="9154" y="67"/>
                  </a:lnTo>
                  <a:lnTo>
                    <a:pt x="9060" y="27"/>
                  </a:lnTo>
                  <a:lnTo>
                    <a:pt x="8953" y="0"/>
                  </a:lnTo>
                  <a:lnTo>
                    <a:pt x="8740" y="0"/>
                  </a:lnTo>
                  <a:lnTo>
                    <a:pt x="8647" y="14"/>
                  </a:lnTo>
                  <a:lnTo>
                    <a:pt x="8433" y="67"/>
                  </a:lnTo>
                  <a:lnTo>
                    <a:pt x="8220" y="147"/>
                  </a:lnTo>
                  <a:lnTo>
                    <a:pt x="7993" y="254"/>
                  </a:lnTo>
                  <a:lnTo>
                    <a:pt x="7886" y="307"/>
                  </a:lnTo>
                  <a:lnTo>
                    <a:pt x="7499" y="534"/>
                  </a:lnTo>
                  <a:lnTo>
                    <a:pt x="7126" y="774"/>
                  </a:lnTo>
                  <a:lnTo>
                    <a:pt x="6779" y="1028"/>
                  </a:lnTo>
                  <a:lnTo>
                    <a:pt x="6458" y="1254"/>
                  </a:lnTo>
                  <a:lnTo>
                    <a:pt x="6378" y="1094"/>
                  </a:lnTo>
                  <a:lnTo>
                    <a:pt x="6298" y="948"/>
                  </a:lnTo>
                  <a:lnTo>
                    <a:pt x="6205" y="814"/>
                  </a:lnTo>
                  <a:lnTo>
                    <a:pt x="6098" y="694"/>
                  </a:lnTo>
                  <a:lnTo>
                    <a:pt x="6005" y="574"/>
                  </a:lnTo>
                  <a:lnTo>
                    <a:pt x="5898" y="467"/>
                  </a:lnTo>
                  <a:lnTo>
                    <a:pt x="5778" y="374"/>
                  </a:lnTo>
                  <a:lnTo>
                    <a:pt x="5658" y="294"/>
                  </a:lnTo>
                  <a:lnTo>
                    <a:pt x="5538" y="227"/>
                  </a:lnTo>
                  <a:lnTo>
                    <a:pt x="5418" y="160"/>
                  </a:lnTo>
                  <a:lnTo>
                    <a:pt x="5284" y="107"/>
                  </a:lnTo>
                  <a:lnTo>
                    <a:pt x="5151" y="67"/>
                  </a:lnTo>
                  <a:lnTo>
                    <a:pt x="5018" y="40"/>
                  </a:lnTo>
                  <a:lnTo>
                    <a:pt x="4884" y="14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rgbClr val="E66A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1130407" y="2414078"/>
              <a:ext cx="165481" cy="79556"/>
            </a:xfrm>
            <a:custGeom>
              <a:avLst/>
              <a:gdLst/>
              <a:ahLst/>
              <a:cxnLst/>
              <a:rect l="l" t="t" r="r" b="b"/>
              <a:pathLst>
                <a:path w="9381" h="4510" extrusionOk="0">
                  <a:moveTo>
                    <a:pt x="428" y="0"/>
                  </a:moveTo>
                  <a:lnTo>
                    <a:pt x="321" y="27"/>
                  </a:lnTo>
                  <a:lnTo>
                    <a:pt x="227" y="67"/>
                  </a:lnTo>
                  <a:lnTo>
                    <a:pt x="147" y="120"/>
                  </a:lnTo>
                  <a:lnTo>
                    <a:pt x="94" y="187"/>
                  </a:lnTo>
                  <a:lnTo>
                    <a:pt x="41" y="254"/>
                  </a:lnTo>
                  <a:lnTo>
                    <a:pt x="14" y="334"/>
                  </a:lnTo>
                  <a:lnTo>
                    <a:pt x="1" y="414"/>
                  </a:lnTo>
                  <a:lnTo>
                    <a:pt x="14" y="481"/>
                  </a:lnTo>
                  <a:lnTo>
                    <a:pt x="27" y="561"/>
                  </a:lnTo>
                  <a:lnTo>
                    <a:pt x="94" y="747"/>
                  </a:lnTo>
                  <a:lnTo>
                    <a:pt x="214" y="948"/>
                  </a:lnTo>
                  <a:lnTo>
                    <a:pt x="361" y="1188"/>
                  </a:lnTo>
                  <a:lnTo>
                    <a:pt x="548" y="1441"/>
                  </a:lnTo>
                  <a:lnTo>
                    <a:pt x="774" y="1708"/>
                  </a:lnTo>
                  <a:lnTo>
                    <a:pt x="1028" y="1988"/>
                  </a:lnTo>
                  <a:lnTo>
                    <a:pt x="1308" y="2268"/>
                  </a:lnTo>
                  <a:lnTo>
                    <a:pt x="1548" y="2482"/>
                  </a:lnTo>
                  <a:lnTo>
                    <a:pt x="1802" y="2709"/>
                  </a:lnTo>
                  <a:lnTo>
                    <a:pt x="2055" y="2922"/>
                  </a:lnTo>
                  <a:lnTo>
                    <a:pt x="2322" y="3136"/>
                  </a:lnTo>
                  <a:lnTo>
                    <a:pt x="2602" y="3336"/>
                  </a:lnTo>
                  <a:lnTo>
                    <a:pt x="2896" y="3523"/>
                  </a:lnTo>
                  <a:lnTo>
                    <a:pt x="3189" y="3709"/>
                  </a:lnTo>
                  <a:lnTo>
                    <a:pt x="3496" y="3869"/>
                  </a:lnTo>
                  <a:lnTo>
                    <a:pt x="3536" y="3896"/>
                  </a:lnTo>
                  <a:lnTo>
                    <a:pt x="8646" y="4510"/>
                  </a:lnTo>
                  <a:lnTo>
                    <a:pt x="8766" y="4363"/>
                  </a:lnTo>
                  <a:lnTo>
                    <a:pt x="8860" y="4190"/>
                  </a:lnTo>
                  <a:lnTo>
                    <a:pt x="8966" y="4016"/>
                  </a:lnTo>
                  <a:lnTo>
                    <a:pt x="9047" y="3829"/>
                  </a:lnTo>
                  <a:lnTo>
                    <a:pt x="9127" y="3656"/>
                  </a:lnTo>
                  <a:lnTo>
                    <a:pt x="9193" y="3483"/>
                  </a:lnTo>
                  <a:lnTo>
                    <a:pt x="9247" y="3309"/>
                  </a:lnTo>
                  <a:lnTo>
                    <a:pt x="9287" y="3122"/>
                  </a:lnTo>
                  <a:lnTo>
                    <a:pt x="9327" y="2949"/>
                  </a:lnTo>
                  <a:lnTo>
                    <a:pt x="9353" y="2762"/>
                  </a:lnTo>
                  <a:lnTo>
                    <a:pt x="9367" y="2575"/>
                  </a:lnTo>
                  <a:lnTo>
                    <a:pt x="9380" y="2389"/>
                  </a:lnTo>
                  <a:lnTo>
                    <a:pt x="9380" y="2349"/>
                  </a:lnTo>
                  <a:lnTo>
                    <a:pt x="9367" y="2108"/>
                  </a:lnTo>
                  <a:lnTo>
                    <a:pt x="9340" y="1882"/>
                  </a:lnTo>
                  <a:lnTo>
                    <a:pt x="9287" y="1668"/>
                  </a:lnTo>
                  <a:lnTo>
                    <a:pt x="9220" y="1468"/>
                  </a:lnTo>
                  <a:lnTo>
                    <a:pt x="9140" y="1281"/>
                  </a:lnTo>
                  <a:lnTo>
                    <a:pt x="9047" y="1108"/>
                  </a:lnTo>
                  <a:lnTo>
                    <a:pt x="8926" y="961"/>
                  </a:lnTo>
                  <a:lnTo>
                    <a:pt x="8793" y="814"/>
                  </a:lnTo>
                  <a:lnTo>
                    <a:pt x="8660" y="681"/>
                  </a:lnTo>
                  <a:lnTo>
                    <a:pt x="8499" y="574"/>
                  </a:lnTo>
                  <a:lnTo>
                    <a:pt x="8326" y="481"/>
                  </a:lnTo>
                  <a:lnTo>
                    <a:pt x="8153" y="401"/>
                  </a:lnTo>
                  <a:lnTo>
                    <a:pt x="7966" y="347"/>
                  </a:lnTo>
                  <a:lnTo>
                    <a:pt x="7766" y="307"/>
                  </a:lnTo>
                  <a:lnTo>
                    <a:pt x="7566" y="280"/>
                  </a:lnTo>
                  <a:lnTo>
                    <a:pt x="7352" y="267"/>
                  </a:lnTo>
                  <a:lnTo>
                    <a:pt x="7232" y="267"/>
                  </a:lnTo>
                  <a:lnTo>
                    <a:pt x="7112" y="280"/>
                  </a:lnTo>
                  <a:lnTo>
                    <a:pt x="6979" y="307"/>
                  </a:lnTo>
                  <a:lnTo>
                    <a:pt x="6858" y="334"/>
                  </a:lnTo>
                  <a:lnTo>
                    <a:pt x="6752" y="374"/>
                  </a:lnTo>
                  <a:lnTo>
                    <a:pt x="6632" y="427"/>
                  </a:lnTo>
                  <a:lnTo>
                    <a:pt x="6538" y="494"/>
                  </a:lnTo>
                  <a:lnTo>
                    <a:pt x="6431" y="561"/>
                  </a:lnTo>
                  <a:lnTo>
                    <a:pt x="6231" y="427"/>
                  </a:lnTo>
                  <a:lnTo>
                    <a:pt x="6031" y="321"/>
                  </a:lnTo>
                  <a:lnTo>
                    <a:pt x="5818" y="227"/>
                  </a:lnTo>
                  <a:lnTo>
                    <a:pt x="5604" y="147"/>
                  </a:lnTo>
                  <a:lnTo>
                    <a:pt x="5404" y="80"/>
                  </a:lnTo>
                  <a:lnTo>
                    <a:pt x="5191" y="27"/>
                  </a:lnTo>
                  <a:lnTo>
                    <a:pt x="4977" y="0"/>
                  </a:lnTo>
                  <a:lnTo>
                    <a:pt x="4630" y="0"/>
                  </a:lnTo>
                  <a:lnTo>
                    <a:pt x="4497" y="14"/>
                  </a:lnTo>
                  <a:lnTo>
                    <a:pt x="4363" y="40"/>
                  </a:lnTo>
                  <a:lnTo>
                    <a:pt x="4230" y="67"/>
                  </a:lnTo>
                  <a:lnTo>
                    <a:pt x="4097" y="107"/>
                  </a:lnTo>
                  <a:lnTo>
                    <a:pt x="3963" y="160"/>
                  </a:lnTo>
                  <a:lnTo>
                    <a:pt x="3843" y="227"/>
                  </a:lnTo>
                  <a:lnTo>
                    <a:pt x="3723" y="294"/>
                  </a:lnTo>
                  <a:lnTo>
                    <a:pt x="3603" y="374"/>
                  </a:lnTo>
                  <a:lnTo>
                    <a:pt x="3483" y="467"/>
                  </a:lnTo>
                  <a:lnTo>
                    <a:pt x="3376" y="574"/>
                  </a:lnTo>
                  <a:lnTo>
                    <a:pt x="3283" y="694"/>
                  </a:lnTo>
                  <a:lnTo>
                    <a:pt x="3176" y="814"/>
                  </a:lnTo>
                  <a:lnTo>
                    <a:pt x="3083" y="948"/>
                  </a:lnTo>
                  <a:lnTo>
                    <a:pt x="3003" y="1094"/>
                  </a:lnTo>
                  <a:lnTo>
                    <a:pt x="2923" y="1254"/>
                  </a:lnTo>
                  <a:lnTo>
                    <a:pt x="2362" y="854"/>
                  </a:lnTo>
                  <a:lnTo>
                    <a:pt x="2055" y="641"/>
                  </a:lnTo>
                  <a:lnTo>
                    <a:pt x="1735" y="441"/>
                  </a:lnTo>
                  <a:lnTo>
                    <a:pt x="1415" y="267"/>
                  </a:lnTo>
                  <a:lnTo>
                    <a:pt x="1268" y="187"/>
                  </a:lnTo>
                  <a:lnTo>
                    <a:pt x="1108" y="120"/>
                  </a:lnTo>
                  <a:lnTo>
                    <a:pt x="961" y="67"/>
                  </a:lnTo>
                  <a:lnTo>
                    <a:pt x="814" y="2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66A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917651" y="2813006"/>
              <a:ext cx="54613" cy="28259"/>
            </a:xfrm>
            <a:custGeom>
              <a:avLst/>
              <a:gdLst/>
              <a:ahLst/>
              <a:cxnLst/>
              <a:rect l="l" t="t" r="r" b="b"/>
              <a:pathLst>
                <a:path w="3096" h="1602" extrusionOk="0">
                  <a:moveTo>
                    <a:pt x="3082" y="0"/>
                  </a:moveTo>
                  <a:lnTo>
                    <a:pt x="2696" y="80"/>
                  </a:lnTo>
                  <a:lnTo>
                    <a:pt x="2322" y="160"/>
                  </a:lnTo>
                  <a:lnTo>
                    <a:pt x="1935" y="227"/>
                  </a:lnTo>
                  <a:lnTo>
                    <a:pt x="1548" y="267"/>
                  </a:lnTo>
                  <a:lnTo>
                    <a:pt x="1161" y="307"/>
                  </a:lnTo>
                  <a:lnTo>
                    <a:pt x="774" y="334"/>
                  </a:lnTo>
                  <a:lnTo>
                    <a:pt x="387" y="360"/>
                  </a:lnTo>
                  <a:lnTo>
                    <a:pt x="0" y="360"/>
                  </a:lnTo>
                  <a:lnTo>
                    <a:pt x="40" y="494"/>
                  </a:lnTo>
                  <a:lnTo>
                    <a:pt x="94" y="627"/>
                  </a:lnTo>
                  <a:lnTo>
                    <a:pt x="161" y="747"/>
                  </a:lnTo>
                  <a:lnTo>
                    <a:pt x="227" y="867"/>
                  </a:lnTo>
                  <a:lnTo>
                    <a:pt x="307" y="974"/>
                  </a:lnTo>
                  <a:lnTo>
                    <a:pt x="401" y="1067"/>
                  </a:lnTo>
                  <a:lnTo>
                    <a:pt x="494" y="1161"/>
                  </a:lnTo>
                  <a:lnTo>
                    <a:pt x="601" y="1241"/>
                  </a:lnTo>
                  <a:lnTo>
                    <a:pt x="708" y="1321"/>
                  </a:lnTo>
                  <a:lnTo>
                    <a:pt x="814" y="1374"/>
                  </a:lnTo>
                  <a:lnTo>
                    <a:pt x="934" y="1441"/>
                  </a:lnTo>
                  <a:lnTo>
                    <a:pt x="1054" y="1481"/>
                  </a:lnTo>
                  <a:lnTo>
                    <a:pt x="1175" y="1521"/>
                  </a:lnTo>
                  <a:lnTo>
                    <a:pt x="1308" y="1561"/>
                  </a:lnTo>
                  <a:lnTo>
                    <a:pt x="1428" y="1588"/>
                  </a:lnTo>
                  <a:lnTo>
                    <a:pt x="1561" y="1601"/>
                  </a:lnTo>
                  <a:lnTo>
                    <a:pt x="1828" y="1601"/>
                  </a:lnTo>
                  <a:lnTo>
                    <a:pt x="1962" y="1588"/>
                  </a:lnTo>
                  <a:lnTo>
                    <a:pt x="2095" y="1561"/>
                  </a:lnTo>
                  <a:lnTo>
                    <a:pt x="2229" y="1521"/>
                  </a:lnTo>
                  <a:lnTo>
                    <a:pt x="2349" y="1481"/>
                  </a:lnTo>
                  <a:lnTo>
                    <a:pt x="2469" y="1428"/>
                  </a:lnTo>
                  <a:lnTo>
                    <a:pt x="2575" y="1361"/>
                  </a:lnTo>
                  <a:lnTo>
                    <a:pt x="2682" y="1281"/>
                  </a:lnTo>
                  <a:lnTo>
                    <a:pt x="2776" y="1187"/>
                  </a:lnTo>
                  <a:lnTo>
                    <a:pt x="2856" y="1094"/>
                  </a:lnTo>
                  <a:lnTo>
                    <a:pt x="2922" y="987"/>
                  </a:lnTo>
                  <a:lnTo>
                    <a:pt x="2989" y="854"/>
                  </a:lnTo>
                  <a:lnTo>
                    <a:pt x="3042" y="734"/>
                  </a:lnTo>
                  <a:lnTo>
                    <a:pt x="3069" y="587"/>
                  </a:lnTo>
                  <a:lnTo>
                    <a:pt x="3096" y="427"/>
                  </a:lnTo>
                  <a:lnTo>
                    <a:pt x="3096" y="227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938837" y="2761462"/>
              <a:ext cx="28259" cy="41666"/>
            </a:xfrm>
            <a:custGeom>
              <a:avLst/>
              <a:gdLst/>
              <a:ahLst/>
              <a:cxnLst/>
              <a:rect l="l" t="t" r="r" b="b"/>
              <a:pathLst>
                <a:path w="1602" h="2362" extrusionOk="0">
                  <a:moveTo>
                    <a:pt x="227" y="0"/>
                  </a:moveTo>
                  <a:lnTo>
                    <a:pt x="0" y="120"/>
                  </a:lnTo>
                  <a:lnTo>
                    <a:pt x="94" y="254"/>
                  </a:lnTo>
                  <a:lnTo>
                    <a:pt x="187" y="374"/>
                  </a:lnTo>
                  <a:lnTo>
                    <a:pt x="280" y="494"/>
                  </a:lnTo>
                  <a:lnTo>
                    <a:pt x="400" y="601"/>
                  </a:lnTo>
                  <a:lnTo>
                    <a:pt x="627" y="787"/>
                  </a:lnTo>
                  <a:lnTo>
                    <a:pt x="867" y="974"/>
                  </a:lnTo>
                  <a:lnTo>
                    <a:pt x="1054" y="1108"/>
                  </a:lnTo>
                  <a:lnTo>
                    <a:pt x="1214" y="1241"/>
                  </a:lnTo>
                  <a:lnTo>
                    <a:pt x="1281" y="1308"/>
                  </a:lnTo>
                  <a:lnTo>
                    <a:pt x="1321" y="1361"/>
                  </a:lnTo>
                  <a:lnTo>
                    <a:pt x="1348" y="1414"/>
                  </a:lnTo>
                  <a:lnTo>
                    <a:pt x="1361" y="1481"/>
                  </a:lnTo>
                  <a:lnTo>
                    <a:pt x="1348" y="1521"/>
                  </a:lnTo>
                  <a:lnTo>
                    <a:pt x="1321" y="1575"/>
                  </a:lnTo>
                  <a:lnTo>
                    <a:pt x="1254" y="1641"/>
                  </a:lnTo>
                  <a:lnTo>
                    <a:pt x="1174" y="1721"/>
                  </a:lnTo>
                  <a:lnTo>
                    <a:pt x="1054" y="1815"/>
                  </a:lnTo>
                  <a:lnTo>
                    <a:pt x="894" y="1908"/>
                  </a:lnTo>
                  <a:lnTo>
                    <a:pt x="694" y="2015"/>
                  </a:lnTo>
                  <a:lnTo>
                    <a:pt x="441" y="2135"/>
                  </a:lnTo>
                  <a:lnTo>
                    <a:pt x="534" y="2362"/>
                  </a:lnTo>
                  <a:lnTo>
                    <a:pt x="787" y="2242"/>
                  </a:lnTo>
                  <a:lnTo>
                    <a:pt x="1001" y="2122"/>
                  </a:lnTo>
                  <a:lnTo>
                    <a:pt x="1188" y="2015"/>
                  </a:lnTo>
                  <a:lnTo>
                    <a:pt x="1334" y="1908"/>
                  </a:lnTo>
                  <a:lnTo>
                    <a:pt x="1455" y="1801"/>
                  </a:lnTo>
                  <a:lnTo>
                    <a:pt x="1535" y="1708"/>
                  </a:lnTo>
                  <a:lnTo>
                    <a:pt x="1588" y="1601"/>
                  </a:lnTo>
                  <a:lnTo>
                    <a:pt x="1601" y="1494"/>
                  </a:lnTo>
                  <a:lnTo>
                    <a:pt x="1601" y="1388"/>
                  </a:lnTo>
                  <a:lnTo>
                    <a:pt x="1575" y="1294"/>
                  </a:lnTo>
                  <a:lnTo>
                    <a:pt x="1521" y="1201"/>
                  </a:lnTo>
                  <a:lnTo>
                    <a:pt x="1441" y="1121"/>
                  </a:lnTo>
                  <a:lnTo>
                    <a:pt x="1348" y="1027"/>
                  </a:lnTo>
                  <a:lnTo>
                    <a:pt x="1254" y="947"/>
                  </a:lnTo>
                  <a:lnTo>
                    <a:pt x="1014" y="774"/>
                  </a:lnTo>
                  <a:lnTo>
                    <a:pt x="787" y="601"/>
                  </a:lnTo>
                  <a:lnTo>
                    <a:pt x="574" y="427"/>
                  </a:lnTo>
                  <a:lnTo>
                    <a:pt x="467" y="334"/>
                  </a:lnTo>
                  <a:lnTo>
                    <a:pt x="374" y="227"/>
                  </a:lnTo>
                  <a:lnTo>
                    <a:pt x="294" y="12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959775" y="2742870"/>
              <a:ext cx="14606" cy="19545"/>
            </a:xfrm>
            <a:custGeom>
              <a:avLst/>
              <a:gdLst/>
              <a:ahLst/>
              <a:cxnLst/>
              <a:rect l="l" t="t" r="r" b="b"/>
              <a:pathLst>
                <a:path w="828" h="1108" extrusionOk="0">
                  <a:moveTo>
                    <a:pt x="294" y="0"/>
                  </a:moveTo>
                  <a:lnTo>
                    <a:pt x="214" y="13"/>
                  </a:lnTo>
                  <a:lnTo>
                    <a:pt x="147" y="53"/>
                  </a:lnTo>
                  <a:lnTo>
                    <a:pt x="94" y="107"/>
                  </a:lnTo>
                  <a:lnTo>
                    <a:pt x="41" y="187"/>
                  </a:lnTo>
                  <a:lnTo>
                    <a:pt x="14" y="267"/>
                  </a:lnTo>
                  <a:lnTo>
                    <a:pt x="1" y="360"/>
                  </a:lnTo>
                  <a:lnTo>
                    <a:pt x="1" y="467"/>
                  </a:lnTo>
                  <a:lnTo>
                    <a:pt x="14" y="574"/>
                  </a:lnTo>
                  <a:lnTo>
                    <a:pt x="54" y="694"/>
                  </a:lnTo>
                  <a:lnTo>
                    <a:pt x="94" y="801"/>
                  </a:lnTo>
                  <a:lnTo>
                    <a:pt x="161" y="894"/>
                  </a:lnTo>
                  <a:lnTo>
                    <a:pt x="227" y="974"/>
                  </a:lnTo>
                  <a:lnTo>
                    <a:pt x="294" y="1041"/>
                  </a:lnTo>
                  <a:lnTo>
                    <a:pt x="374" y="1081"/>
                  </a:lnTo>
                  <a:lnTo>
                    <a:pt x="454" y="1108"/>
                  </a:lnTo>
                  <a:lnTo>
                    <a:pt x="534" y="1108"/>
                  </a:lnTo>
                  <a:lnTo>
                    <a:pt x="614" y="1094"/>
                  </a:lnTo>
                  <a:lnTo>
                    <a:pt x="681" y="1054"/>
                  </a:lnTo>
                  <a:lnTo>
                    <a:pt x="734" y="1001"/>
                  </a:lnTo>
                  <a:lnTo>
                    <a:pt x="788" y="934"/>
                  </a:lnTo>
                  <a:lnTo>
                    <a:pt x="815" y="841"/>
                  </a:lnTo>
                  <a:lnTo>
                    <a:pt x="828" y="747"/>
                  </a:lnTo>
                  <a:lnTo>
                    <a:pt x="828" y="641"/>
                  </a:lnTo>
                  <a:lnTo>
                    <a:pt x="815" y="534"/>
                  </a:lnTo>
                  <a:lnTo>
                    <a:pt x="788" y="427"/>
                  </a:lnTo>
                  <a:lnTo>
                    <a:pt x="734" y="320"/>
                  </a:lnTo>
                  <a:lnTo>
                    <a:pt x="681" y="227"/>
                  </a:lnTo>
                  <a:lnTo>
                    <a:pt x="614" y="147"/>
                  </a:lnTo>
                  <a:lnTo>
                    <a:pt x="534" y="80"/>
                  </a:lnTo>
                  <a:lnTo>
                    <a:pt x="454" y="27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906362" y="2756276"/>
              <a:ext cx="14606" cy="19563"/>
            </a:xfrm>
            <a:custGeom>
              <a:avLst/>
              <a:gdLst/>
              <a:ahLst/>
              <a:cxnLst/>
              <a:rect l="l" t="t" r="r" b="b"/>
              <a:pathLst>
                <a:path w="828" h="1109" extrusionOk="0">
                  <a:moveTo>
                    <a:pt x="294" y="1"/>
                  </a:moveTo>
                  <a:lnTo>
                    <a:pt x="214" y="14"/>
                  </a:lnTo>
                  <a:lnTo>
                    <a:pt x="147" y="54"/>
                  </a:lnTo>
                  <a:lnTo>
                    <a:pt x="93" y="107"/>
                  </a:lnTo>
                  <a:lnTo>
                    <a:pt x="53" y="174"/>
                  </a:lnTo>
                  <a:lnTo>
                    <a:pt x="13" y="267"/>
                  </a:lnTo>
                  <a:lnTo>
                    <a:pt x="0" y="361"/>
                  </a:lnTo>
                  <a:lnTo>
                    <a:pt x="0" y="468"/>
                  </a:lnTo>
                  <a:lnTo>
                    <a:pt x="13" y="574"/>
                  </a:lnTo>
                  <a:lnTo>
                    <a:pt x="53" y="694"/>
                  </a:lnTo>
                  <a:lnTo>
                    <a:pt x="93" y="801"/>
                  </a:lnTo>
                  <a:lnTo>
                    <a:pt x="160" y="895"/>
                  </a:lnTo>
                  <a:lnTo>
                    <a:pt x="227" y="975"/>
                  </a:lnTo>
                  <a:lnTo>
                    <a:pt x="294" y="1028"/>
                  </a:lnTo>
                  <a:lnTo>
                    <a:pt x="374" y="1081"/>
                  </a:lnTo>
                  <a:lnTo>
                    <a:pt x="454" y="1108"/>
                  </a:lnTo>
                  <a:lnTo>
                    <a:pt x="534" y="1108"/>
                  </a:lnTo>
                  <a:lnTo>
                    <a:pt x="614" y="1095"/>
                  </a:lnTo>
                  <a:lnTo>
                    <a:pt x="680" y="1055"/>
                  </a:lnTo>
                  <a:lnTo>
                    <a:pt x="747" y="1001"/>
                  </a:lnTo>
                  <a:lnTo>
                    <a:pt x="787" y="921"/>
                  </a:lnTo>
                  <a:lnTo>
                    <a:pt x="814" y="841"/>
                  </a:lnTo>
                  <a:lnTo>
                    <a:pt x="827" y="748"/>
                  </a:lnTo>
                  <a:lnTo>
                    <a:pt x="827" y="641"/>
                  </a:lnTo>
                  <a:lnTo>
                    <a:pt x="814" y="534"/>
                  </a:lnTo>
                  <a:lnTo>
                    <a:pt x="787" y="414"/>
                  </a:lnTo>
                  <a:lnTo>
                    <a:pt x="734" y="307"/>
                  </a:lnTo>
                  <a:lnTo>
                    <a:pt x="680" y="214"/>
                  </a:lnTo>
                  <a:lnTo>
                    <a:pt x="614" y="134"/>
                  </a:lnTo>
                  <a:lnTo>
                    <a:pt x="534" y="81"/>
                  </a:lnTo>
                  <a:lnTo>
                    <a:pt x="454" y="27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874574" y="4643103"/>
              <a:ext cx="270915" cy="65921"/>
            </a:xfrm>
            <a:custGeom>
              <a:avLst/>
              <a:gdLst/>
              <a:ahLst/>
              <a:cxnLst/>
              <a:rect l="l" t="t" r="r" b="b"/>
              <a:pathLst>
                <a:path w="15358" h="3737" extrusionOk="0">
                  <a:moveTo>
                    <a:pt x="68" y="1"/>
                  </a:moveTo>
                  <a:lnTo>
                    <a:pt x="41" y="414"/>
                  </a:lnTo>
                  <a:lnTo>
                    <a:pt x="14" y="868"/>
                  </a:lnTo>
                  <a:lnTo>
                    <a:pt x="1" y="1428"/>
                  </a:lnTo>
                  <a:lnTo>
                    <a:pt x="14" y="2042"/>
                  </a:lnTo>
                  <a:lnTo>
                    <a:pt x="14" y="2349"/>
                  </a:lnTo>
                  <a:lnTo>
                    <a:pt x="41" y="2656"/>
                  </a:lnTo>
                  <a:lnTo>
                    <a:pt x="68" y="2963"/>
                  </a:lnTo>
                  <a:lnTo>
                    <a:pt x="108" y="3243"/>
                  </a:lnTo>
                  <a:lnTo>
                    <a:pt x="161" y="3496"/>
                  </a:lnTo>
                  <a:lnTo>
                    <a:pt x="214" y="3736"/>
                  </a:lnTo>
                  <a:lnTo>
                    <a:pt x="14490" y="3736"/>
                  </a:lnTo>
                  <a:lnTo>
                    <a:pt x="14637" y="3723"/>
                  </a:lnTo>
                  <a:lnTo>
                    <a:pt x="14757" y="3696"/>
                  </a:lnTo>
                  <a:lnTo>
                    <a:pt x="14877" y="3643"/>
                  </a:lnTo>
                  <a:lnTo>
                    <a:pt x="14984" y="3590"/>
                  </a:lnTo>
                  <a:lnTo>
                    <a:pt x="15077" y="3510"/>
                  </a:lnTo>
                  <a:lnTo>
                    <a:pt x="15157" y="3416"/>
                  </a:lnTo>
                  <a:lnTo>
                    <a:pt x="15237" y="3323"/>
                  </a:lnTo>
                  <a:lnTo>
                    <a:pt x="15291" y="3203"/>
                  </a:lnTo>
                  <a:lnTo>
                    <a:pt x="15331" y="3096"/>
                  </a:lnTo>
                  <a:lnTo>
                    <a:pt x="15344" y="2976"/>
                  </a:lnTo>
                  <a:lnTo>
                    <a:pt x="15358" y="2856"/>
                  </a:lnTo>
                  <a:lnTo>
                    <a:pt x="15344" y="2736"/>
                  </a:lnTo>
                  <a:lnTo>
                    <a:pt x="15317" y="2616"/>
                  </a:lnTo>
                  <a:lnTo>
                    <a:pt x="15264" y="2496"/>
                  </a:lnTo>
                  <a:lnTo>
                    <a:pt x="15197" y="2389"/>
                  </a:lnTo>
                  <a:lnTo>
                    <a:pt x="15104" y="2282"/>
                  </a:lnTo>
                  <a:lnTo>
                    <a:pt x="14891" y="2082"/>
                  </a:lnTo>
                  <a:lnTo>
                    <a:pt x="14664" y="1882"/>
                  </a:lnTo>
                  <a:lnTo>
                    <a:pt x="14397" y="1682"/>
                  </a:lnTo>
                  <a:lnTo>
                    <a:pt x="14117" y="1482"/>
                  </a:lnTo>
                  <a:lnTo>
                    <a:pt x="13797" y="1295"/>
                  </a:lnTo>
                  <a:lnTo>
                    <a:pt x="13463" y="1095"/>
                  </a:lnTo>
                  <a:lnTo>
                    <a:pt x="13103" y="921"/>
                  </a:lnTo>
                  <a:lnTo>
                    <a:pt x="12702" y="748"/>
                  </a:lnTo>
                  <a:lnTo>
                    <a:pt x="12276" y="588"/>
                  </a:lnTo>
                  <a:lnTo>
                    <a:pt x="11822" y="441"/>
                  </a:lnTo>
                  <a:lnTo>
                    <a:pt x="11328" y="321"/>
                  </a:lnTo>
                  <a:lnTo>
                    <a:pt x="10808" y="214"/>
                  </a:lnTo>
                  <a:lnTo>
                    <a:pt x="10261" y="121"/>
                  </a:lnTo>
                  <a:lnTo>
                    <a:pt x="9674" y="54"/>
                  </a:lnTo>
                  <a:lnTo>
                    <a:pt x="9047" y="14"/>
                  </a:lnTo>
                  <a:lnTo>
                    <a:pt x="8380" y="1"/>
                  </a:lnTo>
                  <a:close/>
                </a:path>
              </a:pathLst>
            </a:custGeom>
            <a:solidFill>
              <a:srgbClr val="E66A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854570" y="4709006"/>
              <a:ext cx="301750" cy="23073"/>
            </a:xfrm>
            <a:custGeom>
              <a:avLst/>
              <a:gdLst/>
              <a:ahLst/>
              <a:cxnLst/>
              <a:rect l="l" t="t" r="r" b="b"/>
              <a:pathLst>
                <a:path w="17106" h="1308" extrusionOk="0">
                  <a:moveTo>
                    <a:pt x="655" y="0"/>
                  </a:moveTo>
                  <a:lnTo>
                    <a:pt x="521" y="14"/>
                  </a:lnTo>
                  <a:lnTo>
                    <a:pt x="401" y="54"/>
                  </a:lnTo>
                  <a:lnTo>
                    <a:pt x="281" y="107"/>
                  </a:lnTo>
                  <a:lnTo>
                    <a:pt x="188" y="187"/>
                  </a:lnTo>
                  <a:lnTo>
                    <a:pt x="108" y="294"/>
                  </a:lnTo>
                  <a:lnTo>
                    <a:pt x="54" y="401"/>
                  </a:lnTo>
                  <a:lnTo>
                    <a:pt x="14" y="521"/>
                  </a:lnTo>
                  <a:lnTo>
                    <a:pt x="1" y="654"/>
                  </a:lnTo>
                  <a:lnTo>
                    <a:pt x="14" y="788"/>
                  </a:lnTo>
                  <a:lnTo>
                    <a:pt x="54" y="908"/>
                  </a:lnTo>
                  <a:lnTo>
                    <a:pt x="108" y="1014"/>
                  </a:lnTo>
                  <a:lnTo>
                    <a:pt x="188" y="1121"/>
                  </a:lnTo>
                  <a:lnTo>
                    <a:pt x="281" y="1201"/>
                  </a:lnTo>
                  <a:lnTo>
                    <a:pt x="401" y="1255"/>
                  </a:lnTo>
                  <a:lnTo>
                    <a:pt x="521" y="1295"/>
                  </a:lnTo>
                  <a:lnTo>
                    <a:pt x="655" y="1308"/>
                  </a:lnTo>
                  <a:lnTo>
                    <a:pt x="16451" y="1308"/>
                  </a:lnTo>
                  <a:lnTo>
                    <a:pt x="16585" y="1295"/>
                  </a:lnTo>
                  <a:lnTo>
                    <a:pt x="16705" y="1255"/>
                  </a:lnTo>
                  <a:lnTo>
                    <a:pt x="16825" y="1201"/>
                  </a:lnTo>
                  <a:lnTo>
                    <a:pt x="16918" y="1121"/>
                  </a:lnTo>
                  <a:lnTo>
                    <a:pt x="16999" y="1014"/>
                  </a:lnTo>
                  <a:lnTo>
                    <a:pt x="17052" y="908"/>
                  </a:lnTo>
                  <a:lnTo>
                    <a:pt x="17092" y="788"/>
                  </a:lnTo>
                  <a:lnTo>
                    <a:pt x="17105" y="654"/>
                  </a:lnTo>
                  <a:lnTo>
                    <a:pt x="17092" y="521"/>
                  </a:lnTo>
                  <a:lnTo>
                    <a:pt x="17052" y="401"/>
                  </a:lnTo>
                  <a:lnTo>
                    <a:pt x="16999" y="294"/>
                  </a:lnTo>
                  <a:lnTo>
                    <a:pt x="16918" y="187"/>
                  </a:lnTo>
                  <a:lnTo>
                    <a:pt x="16825" y="107"/>
                  </a:lnTo>
                  <a:lnTo>
                    <a:pt x="16705" y="54"/>
                  </a:lnTo>
                  <a:lnTo>
                    <a:pt x="16585" y="14"/>
                  </a:lnTo>
                  <a:lnTo>
                    <a:pt x="164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1025678" y="4637459"/>
              <a:ext cx="128049" cy="86154"/>
            </a:xfrm>
            <a:custGeom>
              <a:avLst/>
              <a:gdLst/>
              <a:ahLst/>
              <a:cxnLst/>
              <a:rect l="l" t="t" r="r" b="b"/>
              <a:pathLst>
                <a:path w="7259" h="4884" extrusionOk="0">
                  <a:moveTo>
                    <a:pt x="1081" y="1"/>
                  </a:moveTo>
                  <a:lnTo>
                    <a:pt x="908" y="241"/>
                  </a:lnTo>
                  <a:lnTo>
                    <a:pt x="761" y="494"/>
                  </a:lnTo>
                  <a:lnTo>
                    <a:pt x="628" y="761"/>
                  </a:lnTo>
                  <a:lnTo>
                    <a:pt x="521" y="1041"/>
                  </a:lnTo>
                  <a:lnTo>
                    <a:pt x="427" y="1321"/>
                  </a:lnTo>
                  <a:lnTo>
                    <a:pt x="347" y="1615"/>
                  </a:lnTo>
                  <a:lnTo>
                    <a:pt x="281" y="1922"/>
                  </a:lnTo>
                  <a:lnTo>
                    <a:pt x="227" y="2229"/>
                  </a:lnTo>
                  <a:lnTo>
                    <a:pt x="174" y="2549"/>
                  </a:lnTo>
                  <a:lnTo>
                    <a:pt x="134" y="2856"/>
                  </a:lnTo>
                  <a:lnTo>
                    <a:pt x="80" y="3469"/>
                  </a:lnTo>
                  <a:lnTo>
                    <a:pt x="0" y="4590"/>
                  </a:lnTo>
                  <a:lnTo>
                    <a:pt x="6938" y="4884"/>
                  </a:lnTo>
                  <a:lnTo>
                    <a:pt x="7005" y="4710"/>
                  </a:lnTo>
                  <a:lnTo>
                    <a:pt x="7072" y="4550"/>
                  </a:lnTo>
                  <a:lnTo>
                    <a:pt x="7138" y="4390"/>
                  </a:lnTo>
                  <a:lnTo>
                    <a:pt x="7178" y="4230"/>
                  </a:lnTo>
                  <a:lnTo>
                    <a:pt x="7218" y="4070"/>
                  </a:lnTo>
                  <a:lnTo>
                    <a:pt x="7232" y="3910"/>
                  </a:lnTo>
                  <a:lnTo>
                    <a:pt x="7258" y="3763"/>
                  </a:lnTo>
                  <a:lnTo>
                    <a:pt x="7258" y="3616"/>
                  </a:lnTo>
                  <a:lnTo>
                    <a:pt x="7245" y="3389"/>
                  </a:lnTo>
                  <a:lnTo>
                    <a:pt x="7205" y="3176"/>
                  </a:lnTo>
                  <a:lnTo>
                    <a:pt x="7152" y="2962"/>
                  </a:lnTo>
                  <a:lnTo>
                    <a:pt x="7072" y="2762"/>
                  </a:lnTo>
                  <a:lnTo>
                    <a:pt x="6978" y="2562"/>
                  </a:lnTo>
                  <a:lnTo>
                    <a:pt x="6872" y="2375"/>
                  </a:lnTo>
                  <a:lnTo>
                    <a:pt x="6738" y="2202"/>
                  </a:lnTo>
                  <a:lnTo>
                    <a:pt x="6591" y="2028"/>
                  </a:lnTo>
                  <a:lnTo>
                    <a:pt x="6418" y="1868"/>
                  </a:lnTo>
                  <a:lnTo>
                    <a:pt x="6245" y="1708"/>
                  </a:lnTo>
                  <a:lnTo>
                    <a:pt x="6058" y="1562"/>
                  </a:lnTo>
                  <a:lnTo>
                    <a:pt x="5858" y="1415"/>
                  </a:lnTo>
                  <a:lnTo>
                    <a:pt x="5644" y="1281"/>
                  </a:lnTo>
                  <a:lnTo>
                    <a:pt x="5417" y="1161"/>
                  </a:lnTo>
                  <a:lnTo>
                    <a:pt x="5190" y="1041"/>
                  </a:lnTo>
                  <a:lnTo>
                    <a:pt x="4950" y="921"/>
                  </a:lnTo>
                  <a:lnTo>
                    <a:pt x="4710" y="814"/>
                  </a:lnTo>
                  <a:lnTo>
                    <a:pt x="4457" y="721"/>
                  </a:lnTo>
                  <a:lnTo>
                    <a:pt x="3950" y="548"/>
                  </a:lnTo>
                  <a:lnTo>
                    <a:pt x="3429" y="387"/>
                  </a:lnTo>
                  <a:lnTo>
                    <a:pt x="2922" y="267"/>
                  </a:lnTo>
                  <a:lnTo>
                    <a:pt x="2429" y="161"/>
                  </a:lnTo>
                  <a:lnTo>
                    <a:pt x="1948" y="94"/>
                  </a:lnTo>
                  <a:lnTo>
                    <a:pt x="1495" y="2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446716" y="4643103"/>
              <a:ext cx="270897" cy="65921"/>
            </a:xfrm>
            <a:custGeom>
              <a:avLst/>
              <a:gdLst/>
              <a:ahLst/>
              <a:cxnLst/>
              <a:rect l="l" t="t" r="r" b="b"/>
              <a:pathLst>
                <a:path w="15357" h="3737" extrusionOk="0">
                  <a:moveTo>
                    <a:pt x="67" y="1"/>
                  </a:moveTo>
                  <a:lnTo>
                    <a:pt x="40" y="414"/>
                  </a:lnTo>
                  <a:lnTo>
                    <a:pt x="13" y="868"/>
                  </a:lnTo>
                  <a:lnTo>
                    <a:pt x="0" y="1428"/>
                  </a:lnTo>
                  <a:lnTo>
                    <a:pt x="0" y="2042"/>
                  </a:lnTo>
                  <a:lnTo>
                    <a:pt x="13" y="2349"/>
                  </a:lnTo>
                  <a:lnTo>
                    <a:pt x="40" y="2656"/>
                  </a:lnTo>
                  <a:lnTo>
                    <a:pt x="67" y="2963"/>
                  </a:lnTo>
                  <a:lnTo>
                    <a:pt x="107" y="3243"/>
                  </a:lnTo>
                  <a:lnTo>
                    <a:pt x="160" y="3496"/>
                  </a:lnTo>
                  <a:lnTo>
                    <a:pt x="214" y="3736"/>
                  </a:lnTo>
                  <a:lnTo>
                    <a:pt x="14490" y="3736"/>
                  </a:lnTo>
                  <a:lnTo>
                    <a:pt x="14636" y="3723"/>
                  </a:lnTo>
                  <a:lnTo>
                    <a:pt x="14756" y="3696"/>
                  </a:lnTo>
                  <a:lnTo>
                    <a:pt x="14876" y="3643"/>
                  </a:lnTo>
                  <a:lnTo>
                    <a:pt x="14983" y="3590"/>
                  </a:lnTo>
                  <a:lnTo>
                    <a:pt x="15077" y="3510"/>
                  </a:lnTo>
                  <a:lnTo>
                    <a:pt x="15157" y="3416"/>
                  </a:lnTo>
                  <a:lnTo>
                    <a:pt x="15237" y="3323"/>
                  </a:lnTo>
                  <a:lnTo>
                    <a:pt x="15290" y="3203"/>
                  </a:lnTo>
                  <a:lnTo>
                    <a:pt x="15330" y="3096"/>
                  </a:lnTo>
                  <a:lnTo>
                    <a:pt x="15343" y="2976"/>
                  </a:lnTo>
                  <a:lnTo>
                    <a:pt x="15357" y="2856"/>
                  </a:lnTo>
                  <a:lnTo>
                    <a:pt x="15343" y="2736"/>
                  </a:lnTo>
                  <a:lnTo>
                    <a:pt x="15317" y="2616"/>
                  </a:lnTo>
                  <a:lnTo>
                    <a:pt x="15263" y="2496"/>
                  </a:lnTo>
                  <a:lnTo>
                    <a:pt x="15197" y="2389"/>
                  </a:lnTo>
                  <a:lnTo>
                    <a:pt x="15103" y="2282"/>
                  </a:lnTo>
                  <a:lnTo>
                    <a:pt x="14890" y="2082"/>
                  </a:lnTo>
                  <a:lnTo>
                    <a:pt x="14650" y="1882"/>
                  </a:lnTo>
                  <a:lnTo>
                    <a:pt x="14396" y="1682"/>
                  </a:lnTo>
                  <a:lnTo>
                    <a:pt x="14116" y="1482"/>
                  </a:lnTo>
                  <a:lnTo>
                    <a:pt x="13796" y="1295"/>
                  </a:lnTo>
                  <a:lnTo>
                    <a:pt x="13462" y="1095"/>
                  </a:lnTo>
                  <a:lnTo>
                    <a:pt x="13089" y="921"/>
                  </a:lnTo>
                  <a:lnTo>
                    <a:pt x="12702" y="748"/>
                  </a:lnTo>
                  <a:lnTo>
                    <a:pt x="12275" y="588"/>
                  </a:lnTo>
                  <a:lnTo>
                    <a:pt x="11821" y="441"/>
                  </a:lnTo>
                  <a:lnTo>
                    <a:pt x="11327" y="321"/>
                  </a:lnTo>
                  <a:lnTo>
                    <a:pt x="10807" y="214"/>
                  </a:lnTo>
                  <a:lnTo>
                    <a:pt x="10260" y="121"/>
                  </a:lnTo>
                  <a:lnTo>
                    <a:pt x="9673" y="54"/>
                  </a:lnTo>
                  <a:lnTo>
                    <a:pt x="9046" y="14"/>
                  </a:lnTo>
                  <a:lnTo>
                    <a:pt x="8379" y="1"/>
                  </a:lnTo>
                  <a:close/>
                </a:path>
              </a:pathLst>
            </a:custGeom>
            <a:solidFill>
              <a:srgbClr val="E66A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426712" y="4709006"/>
              <a:ext cx="301732" cy="23073"/>
            </a:xfrm>
            <a:custGeom>
              <a:avLst/>
              <a:gdLst/>
              <a:ahLst/>
              <a:cxnLst/>
              <a:rect l="l" t="t" r="r" b="b"/>
              <a:pathLst>
                <a:path w="17105" h="1308" extrusionOk="0">
                  <a:moveTo>
                    <a:pt x="654" y="0"/>
                  </a:moveTo>
                  <a:lnTo>
                    <a:pt x="520" y="14"/>
                  </a:lnTo>
                  <a:lnTo>
                    <a:pt x="400" y="54"/>
                  </a:lnTo>
                  <a:lnTo>
                    <a:pt x="280" y="107"/>
                  </a:lnTo>
                  <a:lnTo>
                    <a:pt x="187" y="187"/>
                  </a:lnTo>
                  <a:lnTo>
                    <a:pt x="107" y="294"/>
                  </a:lnTo>
                  <a:lnTo>
                    <a:pt x="40" y="401"/>
                  </a:lnTo>
                  <a:lnTo>
                    <a:pt x="13" y="521"/>
                  </a:lnTo>
                  <a:lnTo>
                    <a:pt x="0" y="654"/>
                  </a:lnTo>
                  <a:lnTo>
                    <a:pt x="13" y="788"/>
                  </a:lnTo>
                  <a:lnTo>
                    <a:pt x="40" y="908"/>
                  </a:lnTo>
                  <a:lnTo>
                    <a:pt x="107" y="1014"/>
                  </a:lnTo>
                  <a:lnTo>
                    <a:pt x="187" y="1121"/>
                  </a:lnTo>
                  <a:lnTo>
                    <a:pt x="280" y="1201"/>
                  </a:lnTo>
                  <a:lnTo>
                    <a:pt x="400" y="1255"/>
                  </a:lnTo>
                  <a:lnTo>
                    <a:pt x="520" y="1295"/>
                  </a:lnTo>
                  <a:lnTo>
                    <a:pt x="654" y="1308"/>
                  </a:lnTo>
                  <a:lnTo>
                    <a:pt x="16451" y="1308"/>
                  </a:lnTo>
                  <a:lnTo>
                    <a:pt x="16584" y="1295"/>
                  </a:lnTo>
                  <a:lnTo>
                    <a:pt x="16704" y="1255"/>
                  </a:lnTo>
                  <a:lnTo>
                    <a:pt x="16824" y="1201"/>
                  </a:lnTo>
                  <a:lnTo>
                    <a:pt x="16918" y="1121"/>
                  </a:lnTo>
                  <a:lnTo>
                    <a:pt x="16998" y="1014"/>
                  </a:lnTo>
                  <a:lnTo>
                    <a:pt x="17051" y="908"/>
                  </a:lnTo>
                  <a:lnTo>
                    <a:pt x="17091" y="788"/>
                  </a:lnTo>
                  <a:lnTo>
                    <a:pt x="17104" y="654"/>
                  </a:lnTo>
                  <a:lnTo>
                    <a:pt x="17091" y="521"/>
                  </a:lnTo>
                  <a:lnTo>
                    <a:pt x="17051" y="401"/>
                  </a:lnTo>
                  <a:lnTo>
                    <a:pt x="16998" y="294"/>
                  </a:lnTo>
                  <a:lnTo>
                    <a:pt x="16918" y="187"/>
                  </a:lnTo>
                  <a:lnTo>
                    <a:pt x="16824" y="107"/>
                  </a:lnTo>
                  <a:lnTo>
                    <a:pt x="16704" y="54"/>
                  </a:lnTo>
                  <a:lnTo>
                    <a:pt x="16584" y="14"/>
                  </a:lnTo>
                  <a:lnTo>
                    <a:pt x="164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597803" y="4637459"/>
              <a:ext cx="128049" cy="86154"/>
            </a:xfrm>
            <a:custGeom>
              <a:avLst/>
              <a:gdLst/>
              <a:ahLst/>
              <a:cxnLst/>
              <a:rect l="l" t="t" r="r" b="b"/>
              <a:pathLst>
                <a:path w="7259" h="4884" extrusionOk="0">
                  <a:moveTo>
                    <a:pt x="1081" y="1"/>
                  </a:moveTo>
                  <a:lnTo>
                    <a:pt x="908" y="241"/>
                  </a:lnTo>
                  <a:lnTo>
                    <a:pt x="761" y="494"/>
                  </a:lnTo>
                  <a:lnTo>
                    <a:pt x="628" y="761"/>
                  </a:lnTo>
                  <a:lnTo>
                    <a:pt x="521" y="1041"/>
                  </a:lnTo>
                  <a:lnTo>
                    <a:pt x="428" y="1321"/>
                  </a:lnTo>
                  <a:lnTo>
                    <a:pt x="348" y="1615"/>
                  </a:lnTo>
                  <a:lnTo>
                    <a:pt x="281" y="1922"/>
                  </a:lnTo>
                  <a:lnTo>
                    <a:pt x="227" y="2229"/>
                  </a:lnTo>
                  <a:lnTo>
                    <a:pt x="174" y="2549"/>
                  </a:lnTo>
                  <a:lnTo>
                    <a:pt x="134" y="2856"/>
                  </a:lnTo>
                  <a:lnTo>
                    <a:pt x="81" y="3469"/>
                  </a:lnTo>
                  <a:lnTo>
                    <a:pt x="1" y="4590"/>
                  </a:lnTo>
                  <a:lnTo>
                    <a:pt x="6925" y="4884"/>
                  </a:lnTo>
                  <a:lnTo>
                    <a:pt x="7005" y="4710"/>
                  </a:lnTo>
                  <a:lnTo>
                    <a:pt x="7072" y="4550"/>
                  </a:lnTo>
                  <a:lnTo>
                    <a:pt x="7139" y="4390"/>
                  </a:lnTo>
                  <a:lnTo>
                    <a:pt x="7179" y="4230"/>
                  </a:lnTo>
                  <a:lnTo>
                    <a:pt x="7205" y="4070"/>
                  </a:lnTo>
                  <a:lnTo>
                    <a:pt x="7232" y="3910"/>
                  </a:lnTo>
                  <a:lnTo>
                    <a:pt x="7245" y="3763"/>
                  </a:lnTo>
                  <a:lnTo>
                    <a:pt x="7259" y="3616"/>
                  </a:lnTo>
                  <a:lnTo>
                    <a:pt x="7245" y="3389"/>
                  </a:lnTo>
                  <a:lnTo>
                    <a:pt x="7205" y="3176"/>
                  </a:lnTo>
                  <a:lnTo>
                    <a:pt x="7152" y="2962"/>
                  </a:lnTo>
                  <a:lnTo>
                    <a:pt x="7072" y="2762"/>
                  </a:lnTo>
                  <a:lnTo>
                    <a:pt x="6979" y="2562"/>
                  </a:lnTo>
                  <a:lnTo>
                    <a:pt x="6858" y="2375"/>
                  </a:lnTo>
                  <a:lnTo>
                    <a:pt x="6738" y="2202"/>
                  </a:lnTo>
                  <a:lnTo>
                    <a:pt x="6578" y="2028"/>
                  </a:lnTo>
                  <a:lnTo>
                    <a:pt x="6418" y="1868"/>
                  </a:lnTo>
                  <a:lnTo>
                    <a:pt x="6245" y="1708"/>
                  </a:lnTo>
                  <a:lnTo>
                    <a:pt x="6058" y="1562"/>
                  </a:lnTo>
                  <a:lnTo>
                    <a:pt x="5844" y="1415"/>
                  </a:lnTo>
                  <a:lnTo>
                    <a:pt x="5644" y="1281"/>
                  </a:lnTo>
                  <a:lnTo>
                    <a:pt x="5418" y="1161"/>
                  </a:lnTo>
                  <a:lnTo>
                    <a:pt x="5191" y="1041"/>
                  </a:lnTo>
                  <a:lnTo>
                    <a:pt x="4951" y="921"/>
                  </a:lnTo>
                  <a:lnTo>
                    <a:pt x="4710" y="814"/>
                  </a:lnTo>
                  <a:lnTo>
                    <a:pt x="4457" y="721"/>
                  </a:lnTo>
                  <a:lnTo>
                    <a:pt x="3950" y="548"/>
                  </a:lnTo>
                  <a:lnTo>
                    <a:pt x="3430" y="387"/>
                  </a:lnTo>
                  <a:lnTo>
                    <a:pt x="2923" y="267"/>
                  </a:lnTo>
                  <a:lnTo>
                    <a:pt x="2416" y="161"/>
                  </a:lnTo>
                  <a:lnTo>
                    <a:pt x="1935" y="94"/>
                  </a:lnTo>
                  <a:lnTo>
                    <a:pt x="1495" y="2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57" name="Google Shape;1696;p42">
            <a:extLst>
              <a:ext uri="{FF2B5EF4-FFF2-40B4-BE49-F238E27FC236}">
                <a16:creationId xmlns:a16="http://schemas.microsoft.com/office/drawing/2014/main" id="{8CE05C96-77BA-4D4B-A374-9D423C02FA40}"/>
              </a:ext>
            </a:extLst>
          </p:cNvPr>
          <p:cNvSpPr/>
          <p:nvPr/>
        </p:nvSpPr>
        <p:spPr>
          <a:xfrm>
            <a:off x="3609267" y="1592283"/>
            <a:ext cx="964800" cy="96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sz="40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58" name="Google Shape;1697;p42">
            <a:extLst>
              <a:ext uri="{FF2B5EF4-FFF2-40B4-BE49-F238E27FC236}">
                <a16:creationId xmlns:a16="http://schemas.microsoft.com/office/drawing/2014/main" id="{94516553-37EE-43C9-9074-4D61A346AC75}"/>
              </a:ext>
            </a:extLst>
          </p:cNvPr>
          <p:cNvGrpSpPr/>
          <p:nvPr/>
        </p:nvGrpSpPr>
        <p:grpSpPr>
          <a:xfrm>
            <a:off x="2803304" y="2838399"/>
            <a:ext cx="2538325" cy="1869488"/>
            <a:chOff x="228595" y="3707614"/>
            <a:chExt cx="1903744" cy="1402116"/>
          </a:xfrm>
        </p:grpSpPr>
        <p:sp>
          <p:nvSpPr>
            <p:cNvPr id="59" name="Google Shape;1698;p42">
              <a:extLst>
                <a:ext uri="{FF2B5EF4-FFF2-40B4-BE49-F238E27FC236}">
                  <a16:creationId xmlns:a16="http://schemas.microsoft.com/office/drawing/2014/main" id="{B24E9008-D036-4FA4-888D-966DCD6F3A89}"/>
                </a:ext>
              </a:extLst>
            </p:cNvPr>
            <p:cNvSpPr txBox="1"/>
            <p:nvPr/>
          </p:nvSpPr>
          <p:spPr>
            <a:xfrm>
              <a:off x="451159" y="3707614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Autonomia</a:t>
              </a:r>
              <a:endParaRPr sz="2667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" name="Google Shape;1699;p42">
              <a:extLst>
                <a:ext uri="{FF2B5EF4-FFF2-40B4-BE49-F238E27FC236}">
                  <a16:creationId xmlns:a16="http://schemas.microsoft.com/office/drawing/2014/main" id="{A6C7AE10-36C1-4CC3-9861-9FAF79672F6B}"/>
                </a:ext>
              </a:extLst>
            </p:cNvPr>
            <p:cNvSpPr txBox="1"/>
            <p:nvPr/>
          </p:nvSpPr>
          <p:spPr>
            <a:xfrm>
              <a:off x="228595" y="4389730"/>
              <a:ext cx="1903744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533">
                  <a:latin typeface="Roboto"/>
                  <a:ea typeface="Roboto"/>
                  <a:cs typeface="Roboto"/>
                  <a:sym typeface="Roboto"/>
                </a:rPr>
                <a:t>Órgãos podem</a:t>
              </a:r>
              <a:r>
                <a:rPr lang="pt-BR" sz="2533">
                  <a:latin typeface="Roboto"/>
                  <a:ea typeface="Roboto"/>
                  <a:cs typeface="Roboto"/>
                  <a:sym typeface="Roboto"/>
                </a:rPr>
                <a:t> definir a melhor estrutura para atender aos eixos da política</a:t>
              </a:r>
              <a:endParaRPr sz="2533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" name="Google Shape;1705;p42">
            <a:extLst>
              <a:ext uri="{FF2B5EF4-FFF2-40B4-BE49-F238E27FC236}">
                <a16:creationId xmlns:a16="http://schemas.microsoft.com/office/drawing/2014/main" id="{16C41E59-27B4-4556-BA86-E0935D745EA6}"/>
              </a:ext>
            </a:extLst>
          </p:cNvPr>
          <p:cNvGrpSpPr/>
          <p:nvPr/>
        </p:nvGrpSpPr>
        <p:grpSpPr>
          <a:xfrm>
            <a:off x="5552127" y="2848732"/>
            <a:ext cx="2614880" cy="2746807"/>
            <a:chOff x="2128628" y="2748138"/>
            <a:chExt cx="1961160" cy="2060105"/>
          </a:xfrm>
        </p:grpSpPr>
        <p:sp>
          <p:nvSpPr>
            <p:cNvPr id="67" name="Google Shape;1706;p42">
              <a:extLst>
                <a:ext uri="{FF2B5EF4-FFF2-40B4-BE49-F238E27FC236}">
                  <a16:creationId xmlns:a16="http://schemas.microsoft.com/office/drawing/2014/main" id="{CDA64FAE-A301-4F72-A0C3-731C5044E8DF}"/>
                </a:ext>
              </a:extLst>
            </p:cNvPr>
            <p:cNvSpPr txBox="1"/>
            <p:nvPr/>
          </p:nvSpPr>
          <p:spPr>
            <a:xfrm>
              <a:off x="2318636" y="2748138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Gestão</a:t>
              </a:r>
              <a:endParaRPr sz="2667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" name="Google Shape;1707;p42">
              <a:extLst>
                <a:ext uri="{FF2B5EF4-FFF2-40B4-BE49-F238E27FC236}">
                  <a16:creationId xmlns:a16="http://schemas.microsoft.com/office/drawing/2014/main" id="{E5660E9F-5919-4756-BD0C-C9062DE76EC1}"/>
                </a:ext>
              </a:extLst>
            </p:cNvPr>
            <p:cNvSpPr txBox="1"/>
            <p:nvPr/>
          </p:nvSpPr>
          <p:spPr>
            <a:xfrm>
              <a:off x="2128628" y="4088243"/>
              <a:ext cx="196116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533">
                  <a:latin typeface="Roboto"/>
                  <a:ea typeface="Roboto"/>
                  <a:cs typeface="Roboto"/>
                  <a:sym typeface="Roboto"/>
                </a:rPr>
                <a:t>A gestão e execução das atividades pode estar nas ouvidorias, secretaria executiva, ASCOM, áreas finalísticas, etc.</a:t>
              </a:r>
              <a:endParaRPr sz="2533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9" name="Google Shape;1708;p42">
            <a:extLst>
              <a:ext uri="{FF2B5EF4-FFF2-40B4-BE49-F238E27FC236}">
                <a16:creationId xmlns:a16="http://schemas.microsoft.com/office/drawing/2014/main" id="{E3F331D3-B6A4-4F72-8D8E-59E71288D053}"/>
              </a:ext>
            </a:extLst>
          </p:cNvPr>
          <p:cNvSpPr/>
          <p:nvPr/>
        </p:nvSpPr>
        <p:spPr>
          <a:xfrm>
            <a:off x="6268671" y="1532892"/>
            <a:ext cx="964800" cy="96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sz="40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71" name="Google Shape;1710;p42">
            <a:extLst>
              <a:ext uri="{FF2B5EF4-FFF2-40B4-BE49-F238E27FC236}">
                <a16:creationId xmlns:a16="http://schemas.microsoft.com/office/drawing/2014/main" id="{F3E5EC4C-6749-49F0-A694-13E9DACBF7F7}"/>
              </a:ext>
            </a:extLst>
          </p:cNvPr>
          <p:cNvGrpSpPr/>
          <p:nvPr/>
        </p:nvGrpSpPr>
        <p:grpSpPr>
          <a:xfrm>
            <a:off x="8334618" y="2848073"/>
            <a:ext cx="2933745" cy="2494114"/>
            <a:chOff x="3786175" y="1734593"/>
            <a:chExt cx="2139541" cy="1879244"/>
          </a:xfrm>
        </p:grpSpPr>
        <p:sp>
          <p:nvSpPr>
            <p:cNvPr id="72" name="Google Shape;1711;p42">
              <a:extLst>
                <a:ext uri="{FF2B5EF4-FFF2-40B4-BE49-F238E27FC236}">
                  <a16:creationId xmlns:a16="http://schemas.microsoft.com/office/drawing/2014/main" id="{EF06699C-E585-45A3-B30D-0AA808335CD6}"/>
                </a:ext>
              </a:extLst>
            </p:cNvPr>
            <p:cNvSpPr txBox="1"/>
            <p:nvPr/>
          </p:nvSpPr>
          <p:spPr>
            <a:xfrm>
              <a:off x="3786175" y="1734593"/>
              <a:ext cx="1821784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Monitoramento e supervisão</a:t>
              </a:r>
              <a:endParaRPr sz="2133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" name="Google Shape;1712;p42">
              <a:extLst>
                <a:ext uri="{FF2B5EF4-FFF2-40B4-BE49-F238E27FC236}">
                  <a16:creationId xmlns:a16="http://schemas.microsoft.com/office/drawing/2014/main" id="{7D43F97E-7674-4948-B478-5177AD2853AB}"/>
                </a:ext>
              </a:extLst>
            </p:cNvPr>
            <p:cNvSpPr txBox="1"/>
            <p:nvPr/>
          </p:nvSpPr>
          <p:spPr>
            <a:xfrm>
              <a:off x="3885137" y="2625406"/>
              <a:ext cx="2040579" cy="988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533">
                  <a:latin typeface="Roboto"/>
                  <a:ea typeface="Roboto"/>
                  <a:cs typeface="Roboto"/>
                  <a:sym typeface="Roboto"/>
                </a:rPr>
                <a:t>Responsabilidade da Autoridade de Monitoramento da LAI</a:t>
              </a:r>
              <a:endParaRPr sz="2533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4" name="Google Shape;1713;p42">
            <a:extLst>
              <a:ext uri="{FF2B5EF4-FFF2-40B4-BE49-F238E27FC236}">
                <a16:creationId xmlns:a16="http://schemas.microsoft.com/office/drawing/2014/main" id="{ED3BC3EE-6A54-47FC-A8C6-36D516AFD842}"/>
              </a:ext>
            </a:extLst>
          </p:cNvPr>
          <p:cNvSpPr/>
          <p:nvPr/>
        </p:nvSpPr>
        <p:spPr>
          <a:xfrm>
            <a:off x="8991540" y="1605526"/>
            <a:ext cx="964800" cy="96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sz="40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1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1" name="Google Shape;1511;p38"/>
          <p:cNvGrpSpPr/>
          <p:nvPr/>
        </p:nvGrpSpPr>
        <p:grpSpPr>
          <a:xfrm>
            <a:off x="4929209" y="1256110"/>
            <a:ext cx="1775268" cy="5019377"/>
            <a:chOff x="3906276" y="967541"/>
            <a:chExt cx="1331451" cy="3764533"/>
          </a:xfrm>
        </p:grpSpPr>
        <p:grpSp>
          <p:nvGrpSpPr>
            <p:cNvPr id="1512" name="Google Shape;1512;p38"/>
            <p:cNvGrpSpPr/>
            <p:nvPr/>
          </p:nvGrpSpPr>
          <p:grpSpPr>
            <a:xfrm>
              <a:off x="3906276" y="967541"/>
              <a:ext cx="1331451" cy="3764533"/>
              <a:chOff x="457445" y="1642258"/>
              <a:chExt cx="1124726" cy="3180042"/>
            </a:xfrm>
          </p:grpSpPr>
          <p:sp>
            <p:nvSpPr>
              <p:cNvPr id="1513" name="Google Shape;1513;p38"/>
              <p:cNvSpPr/>
              <p:nvPr/>
            </p:nvSpPr>
            <p:spPr>
              <a:xfrm>
                <a:off x="503975" y="4589200"/>
                <a:ext cx="1031700" cy="2331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14" name="Google Shape;1514;p38"/>
              <p:cNvSpPr/>
              <p:nvPr/>
            </p:nvSpPr>
            <p:spPr>
              <a:xfrm>
                <a:off x="797428" y="1642258"/>
                <a:ext cx="417482" cy="401997"/>
              </a:xfrm>
              <a:custGeom>
                <a:avLst/>
                <a:gdLst/>
                <a:ahLst/>
                <a:cxnLst/>
                <a:rect l="l" t="t" r="r" b="b"/>
                <a:pathLst>
                  <a:path w="22054" h="21236" extrusionOk="0">
                    <a:moveTo>
                      <a:pt x="10868" y="1"/>
                    </a:moveTo>
                    <a:lnTo>
                      <a:pt x="10656" y="31"/>
                    </a:lnTo>
                    <a:lnTo>
                      <a:pt x="10459" y="76"/>
                    </a:lnTo>
                    <a:lnTo>
                      <a:pt x="10262" y="152"/>
                    </a:lnTo>
                    <a:lnTo>
                      <a:pt x="10080" y="258"/>
                    </a:lnTo>
                    <a:lnTo>
                      <a:pt x="9913" y="395"/>
                    </a:lnTo>
                    <a:lnTo>
                      <a:pt x="9837" y="486"/>
                    </a:lnTo>
                    <a:lnTo>
                      <a:pt x="9762" y="576"/>
                    </a:lnTo>
                    <a:lnTo>
                      <a:pt x="9701" y="667"/>
                    </a:lnTo>
                    <a:lnTo>
                      <a:pt x="9640" y="773"/>
                    </a:lnTo>
                    <a:lnTo>
                      <a:pt x="9595" y="880"/>
                    </a:lnTo>
                    <a:lnTo>
                      <a:pt x="9549" y="1001"/>
                    </a:lnTo>
                    <a:lnTo>
                      <a:pt x="8003" y="6078"/>
                    </a:lnTo>
                    <a:lnTo>
                      <a:pt x="7973" y="6184"/>
                    </a:lnTo>
                    <a:lnTo>
                      <a:pt x="7928" y="6291"/>
                    </a:lnTo>
                    <a:lnTo>
                      <a:pt x="7822" y="6472"/>
                    </a:lnTo>
                    <a:lnTo>
                      <a:pt x="7670" y="6654"/>
                    </a:lnTo>
                    <a:lnTo>
                      <a:pt x="7518" y="6791"/>
                    </a:lnTo>
                    <a:lnTo>
                      <a:pt x="7337" y="6912"/>
                    </a:lnTo>
                    <a:lnTo>
                      <a:pt x="7124" y="7003"/>
                    </a:lnTo>
                    <a:lnTo>
                      <a:pt x="6912" y="7048"/>
                    </a:lnTo>
                    <a:lnTo>
                      <a:pt x="6806" y="7064"/>
                    </a:lnTo>
                    <a:lnTo>
                      <a:pt x="6700" y="7079"/>
                    </a:lnTo>
                    <a:lnTo>
                      <a:pt x="1380" y="7185"/>
                    </a:lnTo>
                    <a:lnTo>
                      <a:pt x="1259" y="7185"/>
                    </a:lnTo>
                    <a:lnTo>
                      <a:pt x="1137" y="7200"/>
                    </a:lnTo>
                    <a:lnTo>
                      <a:pt x="1031" y="7230"/>
                    </a:lnTo>
                    <a:lnTo>
                      <a:pt x="910" y="7261"/>
                    </a:lnTo>
                    <a:lnTo>
                      <a:pt x="804" y="7306"/>
                    </a:lnTo>
                    <a:lnTo>
                      <a:pt x="713" y="7352"/>
                    </a:lnTo>
                    <a:lnTo>
                      <a:pt x="531" y="7473"/>
                    </a:lnTo>
                    <a:lnTo>
                      <a:pt x="380" y="7624"/>
                    </a:lnTo>
                    <a:lnTo>
                      <a:pt x="243" y="7791"/>
                    </a:lnTo>
                    <a:lnTo>
                      <a:pt x="137" y="7973"/>
                    </a:lnTo>
                    <a:lnTo>
                      <a:pt x="61" y="8170"/>
                    </a:lnTo>
                    <a:lnTo>
                      <a:pt x="16" y="8382"/>
                    </a:lnTo>
                    <a:lnTo>
                      <a:pt x="1" y="8594"/>
                    </a:lnTo>
                    <a:lnTo>
                      <a:pt x="16" y="8807"/>
                    </a:lnTo>
                    <a:lnTo>
                      <a:pt x="61" y="9004"/>
                    </a:lnTo>
                    <a:lnTo>
                      <a:pt x="152" y="9216"/>
                    </a:lnTo>
                    <a:lnTo>
                      <a:pt x="198" y="9307"/>
                    </a:lnTo>
                    <a:lnTo>
                      <a:pt x="258" y="9398"/>
                    </a:lnTo>
                    <a:lnTo>
                      <a:pt x="334" y="9489"/>
                    </a:lnTo>
                    <a:lnTo>
                      <a:pt x="425" y="9580"/>
                    </a:lnTo>
                    <a:lnTo>
                      <a:pt x="501" y="9655"/>
                    </a:lnTo>
                    <a:lnTo>
                      <a:pt x="607" y="9731"/>
                    </a:lnTo>
                    <a:lnTo>
                      <a:pt x="4957" y="12778"/>
                    </a:lnTo>
                    <a:lnTo>
                      <a:pt x="5048" y="12838"/>
                    </a:lnTo>
                    <a:lnTo>
                      <a:pt x="5139" y="12914"/>
                    </a:lnTo>
                    <a:lnTo>
                      <a:pt x="5275" y="13081"/>
                    </a:lnTo>
                    <a:lnTo>
                      <a:pt x="5397" y="13263"/>
                    </a:lnTo>
                    <a:lnTo>
                      <a:pt x="5487" y="13460"/>
                    </a:lnTo>
                    <a:lnTo>
                      <a:pt x="5548" y="13672"/>
                    </a:lnTo>
                    <a:lnTo>
                      <a:pt x="5563" y="13899"/>
                    </a:lnTo>
                    <a:lnTo>
                      <a:pt x="5548" y="14111"/>
                    </a:lnTo>
                    <a:lnTo>
                      <a:pt x="5533" y="14217"/>
                    </a:lnTo>
                    <a:lnTo>
                      <a:pt x="5503" y="14339"/>
                    </a:lnTo>
                    <a:lnTo>
                      <a:pt x="3957" y="19416"/>
                    </a:lnTo>
                    <a:lnTo>
                      <a:pt x="3926" y="19537"/>
                    </a:lnTo>
                    <a:lnTo>
                      <a:pt x="3911" y="19659"/>
                    </a:lnTo>
                    <a:lnTo>
                      <a:pt x="3896" y="19765"/>
                    </a:lnTo>
                    <a:lnTo>
                      <a:pt x="3896" y="19886"/>
                    </a:lnTo>
                    <a:lnTo>
                      <a:pt x="3896" y="19992"/>
                    </a:lnTo>
                    <a:lnTo>
                      <a:pt x="3926" y="20113"/>
                    </a:lnTo>
                    <a:lnTo>
                      <a:pt x="3987" y="20310"/>
                    </a:lnTo>
                    <a:lnTo>
                      <a:pt x="4078" y="20508"/>
                    </a:lnTo>
                    <a:lnTo>
                      <a:pt x="4199" y="20689"/>
                    </a:lnTo>
                    <a:lnTo>
                      <a:pt x="4336" y="20841"/>
                    </a:lnTo>
                    <a:lnTo>
                      <a:pt x="4502" y="20977"/>
                    </a:lnTo>
                    <a:lnTo>
                      <a:pt x="4684" y="21083"/>
                    </a:lnTo>
                    <a:lnTo>
                      <a:pt x="4881" y="21159"/>
                    </a:lnTo>
                    <a:lnTo>
                      <a:pt x="5078" y="21220"/>
                    </a:lnTo>
                    <a:lnTo>
                      <a:pt x="5290" y="21235"/>
                    </a:lnTo>
                    <a:lnTo>
                      <a:pt x="5518" y="21220"/>
                    </a:lnTo>
                    <a:lnTo>
                      <a:pt x="5624" y="21190"/>
                    </a:lnTo>
                    <a:lnTo>
                      <a:pt x="5730" y="21159"/>
                    </a:lnTo>
                    <a:lnTo>
                      <a:pt x="5836" y="21129"/>
                    </a:lnTo>
                    <a:lnTo>
                      <a:pt x="5942" y="21068"/>
                    </a:lnTo>
                    <a:lnTo>
                      <a:pt x="6048" y="21008"/>
                    </a:lnTo>
                    <a:lnTo>
                      <a:pt x="6154" y="20947"/>
                    </a:lnTo>
                    <a:lnTo>
                      <a:pt x="10383" y="17734"/>
                    </a:lnTo>
                    <a:lnTo>
                      <a:pt x="10474" y="17673"/>
                    </a:lnTo>
                    <a:lnTo>
                      <a:pt x="10580" y="17613"/>
                    </a:lnTo>
                    <a:lnTo>
                      <a:pt x="10777" y="17537"/>
                    </a:lnTo>
                    <a:lnTo>
                      <a:pt x="10989" y="17476"/>
                    </a:lnTo>
                    <a:lnTo>
                      <a:pt x="11202" y="17461"/>
                    </a:lnTo>
                    <a:lnTo>
                      <a:pt x="11429" y="17461"/>
                    </a:lnTo>
                    <a:lnTo>
                      <a:pt x="11641" y="17522"/>
                    </a:lnTo>
                    <a:lnTo>
                      <a:pt x="11838" y="17597"/>
                    </a:lnTo>
                    <a:lnTo>
                      <a:pt x="11944" y="17643"/>
                    </a:lnTo>
                    <a:lnTo>
                      <a:pt x="12035" y="17704"/>
                    </a:lnTo>
                    <a:lnTo>
                      <a:pt x="16385" y="20750"/>
                    </a:lnTo>
                    <a:lnTo>
                      <a:pt x="16491" y="20811"/>
                    </a:lnTo>
                    <a:lnTo>
                      <a:pt x="16597" y="20871"/>
                    </a:lnTo>
                    <a:lnTo>
                      <a:pt x="16719" y="20917"/>
                    </a:lnTo>
                    <a:lnTo>
                      <a:pt x="16825" y="20947"/>
                    </a:lnTo>
                    <a:lnTo>
                      <a:pt x="16931" y="20977"/>
                    </a:lnTo>
                    <a:lnTo>
                      <a:pt x="17037" y="20993"/>
                    </a:lnTo>
                    <a:lnTo>
                      <a:pt x="17249" y="21008"/>
                    </a:lnTo>
                    <a:lnTo>
                      <a:pt x="17461" y="20977"/>
                    </a:lnTo>
                    <a:lnTo>
                      <a:pt x="17673" y="20917"/>
                    </a:lnTo>
                    <a:lnTo>
                      <a:pt x="17871" y="20826"/>
                    </a:lnTo>
                    <a:lnTo>
                      <a:pt x="18037" y="20720"/>
                    </a:lnTo>
                    <a:lnTo>
                      <a:pt x="18204" y="20568"/>
                    </a:lnTo>
                    <a:lnTo>
                      <a:pt x="18340" y="20417"/>
                    </a:lnTo>
                    <a:lnTo>
                      <a:pt x="18446" y="20235"/>
                    </a:lnTo>
                    <a:lnTo>
                      <a:pt x="18537" y="20038"/>
                    </a:lnTo>
                    <a:lnTo>
                      <a:pt x="18583" y="19825"/>
                    </a:lnTo>
                    <a:lnTo>
                      <a:pt x="18598" y="19719"/>
                    </a:lnTo>
                    <a:lnTo>
                      <a:pt x="18598" y="19598"/>
                    </a:lnTo>
                    <a:lnTo>
                      <a:pt x="18598" y="19492"/>
                    </a:lnTo>
                    <a:lnTo>
                      <a:pt x="18583" y="19371"/>
                    </a:lnTo>
                    <a:lnTo>
                      <a:pt x="18553" y="19250"/>
                    </a:lnTo>
                    <a:lnTo>
                      <a:pt x="18522" y="19128"/>
                    </a:lnTo>
                    <a:lnTo>
                      <a:pt x="16779" y="14111"/>
                    </a:lnTo>
                    <a:lnTo>
                      <a:pt x="16749" y="14005"/>
                    </a:lnTo>
                    <a:lnTo>
                      <a:pt x="16734" y="13899"/>
                    </a:lnTo>
                    <a:lnTo>
                      <a:pt x="16703" y="13687"/>
                    </a:lnTo>
                    <a:lnTo>
                      <a:pt x="16719" y="13460"/>
                    </a:lnTo>
                    <a:lnTo>
                      <a:pt x="16764" y="13247"/>
                    </a:lnTo>
                    <a:lnTo>
                      <a:pt x="16855" y="13050"/>
                    </a:lnTo>
                    <a:lnTo>
                      <a:pt x="16961" y="12853"/>
                    </a:lnTo>
                    <a:lnTo>
                      <a:pt x="17098" y="12687"/>
                    </a:lnTo>
                    <a:lnTo>
                      <a:pt x="17173" y="12611"/>
                    </a:lnTo>
                    <a:lnTo>
                      <a:pt x="17264" y="12535"/>
                    </a:lnTo>
                    <a:lnTo>
                      <a:pt x="21493" y="9337"/>
                    </a:lnTo>
                    <a:lnTo>
                      <a:pt x="21599" y="9261"/>
                    </a:lnTo>
                    <a:lnTo>
                      <a:pt x="21690" y="9170"/>
                    </a:lnTo>
                    <a:lnTo>
                      <a:pt x="21766" y="9079"/>
                    </a:lnTo>
                    <a:lnTo>
                      <a:pt x="21826" y="8988"/>
                    </a:lnTo>
                    <a:lnTo>
                      <a:pt x="21887" y="8897"/>
                    </a:lnTo>
                    <a:lnTo>
                      <a:pt x="21933" y="8791"/>
                    </a:lnTo>
                    <a:lnTo>
                      <a:pt x="22008" y="8594"/>
                    </a:lnTo>
                    <a:lnTo>
                      <a:pt x="22054" y="8382"/>
                    </a:lnTo>
                    <a:lnTo>
                      <a:pt x="22054" y="8170"/>
                    </a:lnTo>
                    <a:lnTo>
                      <a:pt x="22039" y="7958"/>
                    </a:lnTo>
                    <a:lnTo>
                      <a:pt x="21978" y="7761"/>
                    </a:lnTo>
                    <a:lnTo>
                      <a:pt x="21902" y="7564"/>
                    </a:lnTo>
                    <a:lnTo>
                      <a:pt x="21781" y="7382"/>
                    </a:lnTo>
                    <a:lnTo>
                      <a:pt x="21645" y="7215"/>
                    </a:lnTo>
                    <a:lnTo>
                      <a:pt x="21493" y="7079"/>
                    </a:lnTo>
                    <a:lnTo>
                      <a:pt x="21311" y="6957"/>
                    </a:lnTo>
                    <a:lnTo>
                      <a:pt x="21205" y="6912"/>
                    </a:lnTo>
                    <a:lnTo>
                      <a:pt x="21099" y="6882"/>
                    </a:lnTo>
                    <a:lnTo>
                      <a:pt x="20993" y="6851"/>
                    </a:lnTo>
                    <a:lnTo>
                      <a:pt x="20872" y="6821"/>
                    </a:lnTo>
                    <a:lnTo>
                      <a:pt x="20750" y="6806"/>
                    </a:lnTo>
                    <a:lnTo>
                      <a:pt x="20629" y="6806"/>
                    </a:lnTo>
                    <a:lnTo>
                      <a:pt x="15324" y="6912"/>
                    </a:lnTo>
                    <a:lnTo>
                      <a:pt x="15203" y="6912"/>
                    </a:lnTo>
                    <a:lnTo>
                      <a:pt x="15097" y="6897"/>
                    </a:lnTo>
                    <a:lnTo>
                      <a:pt x="14885" y="6851"/>
                    </a:lnTo>
                    <a:lnTo>
                      <a:pt x="14672" y="6776"/>
                    </a:lnTo>
                    <a:lnTo>
                      <a:pt x="14491" y="6654"/>
                    </a:lnTo>
                    <a:lnTo>
                      <a:pt x="14324" y="6518"/>
                    </a:lnTo>
                    <a:lnTo>
                      <a:pt x="14172" y="6351"/>
                    </a:lnTo>
                    <a:lnTo>
                      <a:pt x="14051" y="6169"/>
                    </a:lnTo>
                    <a:lnTo>
                      <a:pt x="14006" y="6078"/>
                    </a:lnTo>
                    <a:lnTo>
                      <a:pt x="13960" y="5972"/>
                    </a:lnTo>
                    <a:lnTo>
                      <a:pt x="12232" y="955"/>
                    </a:lnTo>
                    <a:lnTo>
                      <a:pt x="12187" y="834"/>
                    </a:lnTo>
                    <a:lnTo>
                      <a:pt x="12126" y="728"/>
                    </a:lnTo>
                    <a:lnTo>
                      <a:pt x="12066" y="622"/>
                    </a:lnTo>
                    <a:lnTo>
                      <a:pt x="12005" y="531"/>
                    </a:lnTo>
                    <a:lnTo>
                      <a:pt x="11929" y="440"/>
                    </a:lnTo>
                    <a:lnTo>
                      <a:pt x="11853" y="364"/>
                    </a:lnTo>
                    <a:lnTo>
                      <a:pt x="11671" y="228"/>
                    </a:lnTo>
                    <a:lnTo>
                      <a:pt x="11490" y="122"/>
                    </a:lnTo>
                    <a:lnTo>
                      <a:pt x="11293" y="61"/>
                    </a:lnTo>
                    <a:lnTo>
                      <a:pt x="11080" y="16"/>
                    </a:lnTo>
                    <a:lnTo>
                      <a:pt x="108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15" name="Google Shape;1515;p38"/>
              <p:cNvSpPr/>
              <p:nvPr/>
            </p:nvSpPr>
            <p:spPr>
              <a:xfrm>
                <a:off x="783079" y="1816698"/>
                <a:ext cx="50524" cy="51376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714" extrusionOk="0">
                    <a:moveTo>
                      <a:pt x="2396" y="1"/>
                    </a:moveTo>
                    <a:lnTo>
                      <a:pt x="2290" y="16"/>
                    </a:lnTo>
                    <a:lnTo>
                      <a:pt x="2168" y="61"/>
                    </a:lnTo>
                    <a:lnTo>
                      <a:pt x="1895" y="183"/>
                    </a:lnTo>
                    <a:lnTo>
                      <a:pt x="1608" y="319"/>
                    </a:lnTo>
                    <a:lnTo>
                      <a:pt x="1456" y="410"/>
                    </a:lnTo>
                    <a:lnTo>
                      <a:pt x="1320" y="501"/>
                    </a:lnTo>
                    <a:lnTo>
                      <a:pt x="1168" y="622"/>
                    </a:lnTo>
                    <a:lnTo>
                      <a:pt x="1016" y="743"/>
                    </a:lnTo>
                    <a:lnTo>
                      <a:pt x="880" y="895"/>
                    </a:lnTo>
                    <a:lnTo>
                      <a:pt x="728" y="1077"/>
                    </a:lnTo>
                    <a:lnTo>
                      <a:pt x="592" y="1274"/>
                    </a:lnTo>
                    <a:lnTo>
                      <a:pt x="471" y="1486"/>
                    </a:lnTo>
                    <a:lnTo>
                      <a:pt x="334" y="1744"/>
                    </a:lnTo>
                    <a:lnTo>
                      <a:pt x="213" y="2032"/>
                    </a:lnTo>
                    <a:lnTo>
                      <a:pt x="107" y="2350"/>
                    </a:lnTo>
                    <a:lnTo>
                      <a:pt x="1" y="2714"/>
                    </a:lnTo>
                    <a:lnTo>
                      <a:pt x="1" y="2714"/>
                    </a:lnTo>
                    <a:lnTo>
                      <a:pt x="2077" y="1410"/>
                    </a:lnTo>
                    <a:lnTo>
                      <a:pt x="2623" y="804"/>
                    </a:lnTo>
                    <a:lnTo>
                      <a:pt x="2653" y="653"/>
                    </a:lnTo>
                    <a:lnTo>
                      <a:pt x="2668" y="486"/>
                    </a:lnTo>
                    <a:lnTo>
                      <a:pt x="2653" y="319"/>
                    </a:lnTo>
                    <a:lnTo>
                      <a:pt x="2653" y="228"/>
                    </a:lnTo>
                    <a:lnTo>
                      <a:pt x="2623" y="152"/>
                    </a:lnTo>
                    <a:lnTo>
                      <a:pt x="2593" y="92"/>
                    </a:lnTo>
                    <a:lnTo>
                      <a:pt x="2532" y="46"/>
                    </a:lnTo>
                    <a:lnTo>
                      <a:pt x="2471" y="16"/>
                    </a:lnTo>
                    <a:lnTo>
                      <a:pt x="2396" y="1"/>
                    </a:lnTo>
                    <a:close/>
                  </a:path>
                </a:pathLst>
              </a:custGeom>
              <a:solidFill>
                <a:srgbClr val="F8C7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16" name="Google Shape;1516;p38"/>
              <p:cNvSpPr/>
              <p:nvPr/>
            </p:nvSpPr>
            <p:spPr>
              <a:xfrm>
                <a:off x="730870" y="1819576"/>
                <a:ext cx="186801" cy="172736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9125" extrusionOk="0">
                    <a:moveTo>
                      <a:pt x="6912" y="0"/>
                    </a:moveTo>
                    <a:lnTo>
                      <a:pt x="6654" y="16"/>
                    </a:lnTo>
                    <a:lnTo>
                      <a:pt x="6366" y="61"/>
                    </a:lnTo>
                    <a:lnTo>
                      <a:pt x="6078" y="137"/>
                    </a:lnTo>
                    <a:lnTo>
                      <a:pt x="5775" y="243"/>
                    </a:lnTo>
                    <a:lnTo>
                      <a:pt x="5487" y="364"/>
                    </a:lnTo>
                    <a:lnTo>
                      <a:pt x="5199" y="516"/>
                    </a:lnTo>
                    <a:lnTo>
                      <a:pt x="4911" y="667"/>
                    </a:lnTo>
                    <a:lnTo>
                      <a:pt x="4623" y="819"/>
                    </a:lnTo>
                    <a:lnTo>
                      <a:pt x="4123" y="1152"/>
                    </a:lnTo>
                    <a:lnTo>
                      <a:pt x="3683" y="1455"/>
                    </a:lnTo>
                    <a:lnTo>
                      <a:pt x="3365" y="1698"/>
                    </a:lnTo>
                    <a:lnTo>
                      <a:pt x="3168" y="1849"/>
                    </a:lnTo>
                    <a:lnTo>
                      <a:pt x="3108" y="1910"/>
                    </a:lnTo>
                    <a:lnTo>
                      <a:pt x="3017" y="2031"/>
                    </a:lnTo>
                    <a:lnTo>
                      <a:pt x="2774" y="2350"/>
                    </a:lnTo>
                    <a:lnTo>
                      <a:pt x="2501" y="2789"/>
                    </a:lnTo>
                    <a:lnTo>
                      <a:pt x="2198" y="3274"/>
                    </a:lnTo>
                    <a:lnTo>
                      <a:pt x="1910" y="3774"/>
                    </a:lnTo>
                    <a:lnTo>
                      <a:pt x="1637" y="4244"/>
                    </a:lnTo>
                    <a:lnTo>
                      <a:pt x="1425" y="4638"/>
                    </a:lnTo>
                    <a:lnTo>
                      <a:pt x="1304" y="4911"/>
                    </a:lnTo>
                    <a:lnTo>
                      <a:pt x="1152" y="5260"/>
                    </a:lnTo>
                    <a:lnTo>
                      <a:pt x="955" y="5669"/>
                    </a:lnTo>
                    <a:lnTo>
                      <a:pt x="743" y="6078"/>
                    </a:lnTo>
                    <a:lnTo>
                      <a:pt x="531" y="6487"/>
                    </a:lnTo>
                    <a:lnTo>
                      <a:pt x="152" y="7154"/>
                    </a:lnTo>
                    <a:lnTo>
                      <a:pt x="0" y="7427"/>
                    </a:lnTo>
                    <a:lnTo>
                      <a:pt x="3380" y="9125"/>
                    </a:lnTo>
                    <a:lnTo>
                      <a:pt x="3774" y="8625"/>
                    </a:lnTo>
                    <a:lnTo>
                      <a:pt x="4426" y="7806"/>
                    </a:lnTo>
                    <a:lnTo>
                      <a:pt x="4532" y="7700"/>
                    </a:lnTo>
                    <a:lnTo>
                      <a:pt x="4714" y="7564"/>
                    </a:lnTo>
                    <a:lnTo>
                      <a:pt x="4957" y="7382"/>
                    </a:lnTo>
                    <a:lnTo>
                      <a:pt x="5260" y="7185"/>
                    </a:lnTo>
                    <a:lnTo>
                      <a:pt x="5987" y="6715"/>
                    </a:lnTo>
                    <a:lnTo>
                      <a:pt x="6821" y="6215"/>
                    </a:lnTo>
                    <a:lnTo>
                      <a:pt x="7655" y="5684"/>
                    </a:lnTo>
                    <a:lnTo>
                      <a:pt x="8412" y="5199"/>
                    </a:lnTo>
                    <a:lnTo>
                      <a:pt x="8731" y="4972"/>
                    </a:lnTo>
                    <a:lnTo>
                      <a:pt x="9003" y="4790"/>
                    </a:lnTo>
                    <a:lnTo>
                      <a:pt x="9216" y="4608"/>
                    </a:lnTo>
                    <a:lnTo>
                      <a:pt x="9352" y="4472"/>
                    </a:lnTo>
                    <a:lnTo>
                      <a:pt x="9413" y="4472"/>
                    </a:lnTo>
                    <a:lnTo>
                      <a:pt x="9564" y="4426"/>
                    </a:lnTo>
                    <a:lnTo>
                      <a:pt x="9655" y="4381"/>
                    </a:lnTo>
                    <a:lnTo>
                      <a:pt x="9731" y="4350"/>
                    </a:lnTo>
                    <a:lnTo>
                      <a:pt x="9792" y="4290"/>
                    </a:lnTo>
                    <a:lnTo>
                      <a:pt x="9837" y="4229"/>
                    </a:lnTo>
                    <a:lnTo>
                      <a:pt x="9867" y="4153"/>
                    </a:lnTo>
                    <a:lnTo>
                      <a:pt x="9867" y="4062"/>
                    </a:lnTo>
                    <a:lnTo>
                      <a:pt x="9867" y="3956"/>
                    </a:lnTo>
                    <a:lnTo>
                      <a:pt x="9852" y="3850"/>
                    </a:lnTo>
                    <a:lnTo>
                      <a:pt x="9792" y="3638"/>
                    </a:lnTo>
                    <a:lnTo>
                      <a:pt x="9761" y="3532"/>
                    </a:lnTo>
                    <a:lnTo>
                      <a:pt x="9716" y="3456"/>
                    </a:lnTo>
                    <a:lnTo>
                      <a:pt x="9686" y="3380"/>
                    </a:lnTo>
                    <a:lnTo>
                      <a:pt x="9670" y="3274"/>
                    </a:lnTo>
                    <a:lnTo>
                      <a:pt x="9670" y="3168"/>
                    </a:lnTo>
                    <a:lnTo>
                      <a:pt x="9670" y="3062"/>
                    </a:lnTo>
                    <a:lnTo>
                      <a:pt x="9686" y="2850"/>
                    </a:lnTo>
                    <a:lnTo>
                      <a:pt x="9686" y="2729"/>
                    </a:lnTo>
                    <a:lnTo>
                      <a:pt x="9655" y="2622"/>
                    </a:lnTo>
                    <a:lnTo>
                      <a:pt x="9625" y="2532"/>
                    </a:lnTo>
                    <a:lnTo>
                      <a:pt x="9534" y="2380"/>
                    </a:lnTo>
                    <a:lnTo>
                      <a:pt x="9428" y="2244"/>
                    </a:lnTo>
                    <a:lnTo>
                      <a:pt x="9398" y="2183"/>
                    </a:lnTo>
                    <a:lnTo>
                      <a:pt x="9367" y="2122"/>
                    </a:lnTo>
                    <a:lnTo>
                      <a:pt x="9352" y="2047"/>
                    </a:lnTo>
                    <a:lnTo>
                      <a:pt x="9337" y="1971"/>
                    </a:lnTo>
                    <a:lnTo>
                      <a:pt x="9337" y="1789"/>
                    </a:lnTo>
                    <a:lnTo>
                      <a:pt x="9322" y="1698"/>
                    </a:lnTo>
                    <a:lnTo>
                      <a:pt x="9307" y="1622"/>
                    </a:lnTo>
                    <a:lnTo>
                      <a:pt x="9291" y="1546"/>
                    </a:lnTo>
                    <a:lnTo>
                      <a:pt x="9246" y="1501"/>
                    </a:lnTo>
                    <a:lnTo>
                      <a:pt x="9201" y="1455"/>
                    </a:lnTo>
                    <a:lnTo>
                      <a:pt x="9155" y="1380"/>
                    </a:lnTo>
                    <a:lnTo>
                      <a:pt x="9094" y="1213"/>
                    </a:lnTo>
                    <a:lnTo>
                      <a:pt x="9049" y="1076"/>
                    </a:lnTo>
                    <a:lnTo>
                      <a:pt x="9034" y="1001"/>
                    </a:lnTo>
                    <a:lnTo>
                      <a:pt x="9034" y="925"/>
                    </a:lnTo>
                    <a:lnTo>
                      <a:pt x="9034" y="743"/>
                    </a:lnTo>
                    <a:lnTo>
                      <a:pt x="9019" y="637"/>
                    </a:lnTo>
                    <a:lnTo>
                      <a:pt x="9003" y="516"/>
                    </a:lnTo>
                    <a:lnTo>
                      <a:pt x="8973" y="425"/>
                    </a:lnTo>
                    <a:lnTo>
                      <a:pt x="8928" y="349"/>
                    </a:lnTo>
                    <a:lnTo>
                      <a:pt x="8882" y="303"/>
                    </a:lnTo>
                    <a:lnTo>
                      <a:pt x="8806" y="258"/>
                    </a:lnTo>
                    <a:lnTo>
                      <a:pt x="8731" y="228"/>
                    </a:lnTo>
                    <a:lnTo>
                      <a:pt x="8625" y="182"/>
                    </a:lnTo>
                    <a:lnTo>
                      <a:pt x="8397" y="122"/>
                    </a:lnTo>
                    <a:lnTo>
                      <a:pt x="8124" y="91"/>
                    </a:lnTo>
                    <a:lnTo>
                      <a:pt x="7821" y="61"/>
                    </a:lnTo>
                    <a:lnTo>
                      <a:pt x="7518" y="31"/>
                    </a:lnTo>
                    <a:lnTo>
                      <a:pt x="6912" y="0"/>
                    </a:lnTo>
                    <a:close/>
                  </a:path>
                </a:pathLst>
              </a:custGeom>
              <a:solidFill>
                <a:srgbClr val="F8C7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17" name="Google Shape;1517;p38"/>
              <p:cNvSpPr/>
              <p:nvPr/>
            </p:nvSpPr>
            <p:spPr>
              <a:xfrm>
                <a:off x="1185625" y="1816698"/>
                <a:ext cx="50240" cy="51376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714" extrusionOk="0">
                    <a:moveTo>
                      <a:pt x="274" y="1"/>
                    </a:moveTo>
                    <a:lnTo>
                      <a:pt x="198" y="16"/>
                    </a:lnTo>
                    <a:lnTo>
                      <a:pt x="122" y="46"/>
                    </a:lnTo>
                    <a:lnTo>
                      <a:pt x="77" y="92"/>
                    </a:lnTo>
                    <a:lnTo>
                      <a:pt x="46" y="152"/>
                    </a:lnTo>
                    <a:lnTo>
                      <a:pt x="16" y="228"/>
                    </a:lnTo>
                    <a:lnTo>
                      <a:pt x="1" y="319"/>
                    </a:lnTo>
                    <a:lnTo>
                      <a:pt x="1" y="486"/>
                    </a:lnTo>
                    <a:lnTo>
                      <a:pt x="16" y="653"/>
                    </a:lnTo>
                    <a:lnTo>
                      <a:pt x="46" y="804"/>
                    </a:lnTo>
                    <a:lnTo>
                      <a:pt x="592" y="1410"/>
                    </a:lnTo>
                    <a:lnTo>
                      <a:pt x="2653" y="2714"/>
                    </a:lnTo>
                    <a:lnTo>
                      <a:pt x="2653" y="2714"/>
                    </a:lnTo>
                    <a:lnTo>
                      <a:pt x="2562" y="2350"/>
                    </a:lnTo>
                    <a:lnTo>
                      <a:pt x="2441" y="2032"/>
                    </a:lnTo>
                    <a:lnTo>
                      <a:pt x="2320" y="1744"/>
                    </a:lnTo>
                    <a:lnTo>
                      <a:pt x="2199" y="1486"/>
                    </a:lnTo>
                    <a:lnTo>
                      <a:pt x="2062" y="1274"/>
                    </a:lnTo>
                    <a:lnTo>
                      <a:pt x="1926" y="1077"/>
                    </a:lnTo>
                    <a:lnTo>
                      <a:pt x="1789" y="895"/>
                    </a:lnTo>
                    <a:lnTo>
                      <a:pt x="1653" y="743"/>
                    </a:lnTo>
                    <a:lnTo>
                      <a:pt x="1501" y="622"/>
                    </a:lnTo>
                    <a:lnTo>
                      <a:pt x="1350" y="501"/>
                    </a:lnTo>
                    <a:lnTo>
                      <a:pt x="1198" y="410"/>
                    </a:lnTo>
                    <a:lnTo>
                      <a:pt x="1062" y="319"/>
                    </a:lnTo>
                    <a:lnTo>
                      <a:pt x="774" y="183"/>
                    </a:lnTo>
                    <a:lnTo>
                      <a:pt x="486" y="61"/>
                    </a:lnTo>
                    <a:lnTo>
                      <a:pt x="380" y="16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8C7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18" name="Google Shape;1518;p38"/>
              <p:cNvSpPr/>
              <p:nvPr/>
            </p:nvSpPr>
            <p:spPr>
              <a:xfrm>
                <a:off x="1101557" y="1819576"/>
                <a:ext cx="186801" cy="172736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9125" extrusionOk="0">
                    <a:moveTo>
                      <a:pt x="2941" y="0"/>
                    </a:moveTo>
                    <a:lnTo>
                      <a:pt x="2350" y="31"/>
                    </a:lnTo>
                    <a:lnTo>
                      <a:pt x="2047" y="61"/>
                    </a:lnTo>
                    <a:lnTo>
                      <a:pt x="1744" y="91"/>
                    </a:lnTo>
                    <a:lnTo>
                      <a:pt x="1471" y="122"/>
                    </a:lnTo>
                    <a:lnTo>
                      <a:pt x="1244" y="182"/>
                    </a:lnTo>
                    <a:lnTo>
                      <a:pt x="1138" y="228"/>
                    </a:lnTo>
                    <a:lnTo>
                      <a:pt x="1047" y="258"/>
                    </a:lnTo>
                    <a:lnTo>
                      <a:pt x="986" y="303"/>
                    </a:lnTo>
                    <a:lnTo>
                      <a:pt x="941" y="349"/>
                    </a:lnTo>
                    <a:lnTo>
                      <a:pt x="895" y="425"/>
                    </a:lnTo>
                    <a:lnTo>
                      <a:pt x="865" y="516"/>
                    </a:lnTo>
                    <a:lnTo>
                      <a:pt x="835" y="637"/>
                    </a:lnTo>
                    <a:lnTo>
                      <a:pt x="835" y="743"/>
                    </a:lnTo>
                    <a:lnTo>
                      <a:pt x="819" y="925"/>
                    </a:lnTo>
                    <a:lnTo>
                      <a:pt x="819" y="1001"/>
                    </a:lnTo>
                    <a:lnTo>
                      <a:pt x="819" y="1076"/>
                    </a:lnTo>
                    <a:lnTo>
                      <a:pt x="774" y="1213"/>
                    </a:lnTo>
                    <a:lnTo>
                      <a:pt x="713" y="1380"/>
                    </a:lnTo>
                    <a:lnTo>
                      <a:pt x="668" y="1455"/>
                    </a:lnTo>
                    <a:lnTo>
                      <a:pt x="622" y="1501"/>
                    </a:lnTo>
                    <a:lnTo>
                      <a:pt x="577" y="1546"/>
                    </a:lnTo>
                    <a:lnTo>
                      <a:pt x="547" y="1622"/>
                    </a:lnTo>
                    <a:lnTo>
                      <a:pt x="531" y="1698"/>
                    </a:lnTo>
                    <a:lnTo>
                      <a:pt x="531" y="1789"/>
                    </a:lnTo>
                    <a:lnTo>
                      <a:pt x="516" y="1971"/>
                    </a:lnTo>
                    <a:lnTo>
                      <a:pt x="516" y="2047"/>
                    </a:lnTo>
                    <a:lnTo>
                      <a:pt x="501" y="2122"/>
                    </a:lnTo>
                    <a:lnTo>
                      <a:pt x="471" y="2183"/>
                    </a:lnTo>
                    <a:lnTo>
                      <a:pt x="425" y="2244"/>
                    </a:lnTo>
                    <a:lnTo>
                      <a:pt x="334" y="2380"/>
                    </a:lnTo>
                    <a:lnTo>
                      <a:pt x="243" y="2532"/>
                    </a:lnTo>
                    <a:lnTo>
                      <a:pt x="213" y="2622"/>
                    </a:lnTo>
                    <a:lnTo>
                      <a:pt x="183" y="2729"/>
                    </a:lnTo>
                    <a:lnTo>
                      <a:pt x="183" y="2850"/>
                    </a:lnTo>
                    <a:lnTo>
                      <a:pt x="198" y="3062"/>
                    </a:lnTo>
                    <a:lnTo>
                      <a:pt x="198" y="3168"/>
                    </a:lnTo>
                    <a:lnTo>
                      <a:pt x="198" y="3274"/>
                    </a:lnTo>
                    <a:lnTo>
                      <a:pt x="183" y="3380"/>
                    </a:lnTo>
                    <a:lnTo>
                      <a:pt x="152" y="3456"/>
                    </a:lnTo>
                    <a:lnTo>
                      <a:pt x="107" y="3532"/>
                    </a:lnTo>
                    <a:lnTo>
                      <a:pt x="77" y="3638"/>
                    </a:lnTo>
                    <a:lnTo>
                      <a:pt x="16" y="3850"/>
                    </a:lnTo>
                    <a:lnTo>
                      <a:pt x="1" y="3956"/>
                    </a:lnTo>
                    <a:lnTo>
                      <a:pt x="1" y="4062"/>
                    </a:lnTo>
                    <a:lnTo>
                      <a:pt x="1" y="4153"/>
                    </a:lnTo>
                    <a:lnTo>
                      <a:pt x="31" y="4229"/>
                    </a:lnTo>
                    <a:lnTo>
                      <a:pt x="62" y="4290"/>
                    </a:lnTo>
                    <a:lnTo>
                      <a:pt x="137" y="4350"/>
                    </a:lnTo>
                    <a:lnTo>
                      <a:pt x="213" y="4381"/>
                    </a:lnTo>
                    <a:lnTo>
                      <a:pt x="304" y="4426"/>
                    </a:lnTo>
                    <a:lnTo>
                      <a:pt x="456" y="4472"/>
                    </a:lnTo>
                    <a:lnTo>
                      <a:pt x="516" y="4472"/>
                    </a:lnTo>
                    <a:lnTo>
                      <a:pt x="653" y="4608"/>
                    </a:lnTo>
                    <a:lnTo>
                      <a:pt x="865" y="4790"/>
                    </a:lnTo>
                    <a:lnTo>
                      <a:pt x="1138" y="4972"/>
                    </a:lnTo>
                    <a:lnTo>
                      <a:pt x="1456" y="5199"/>
                    </a:lnTo>
                    <a:lnTo>
                      <a:pt x="2214" y="5684"/>
                    </a:lnTo>
                    <a:lnTo>
                      <a:pt x="3047" y="6215"/>
                    </a:lnTo>
                    <a:lnTo>
                      <a:pt x="3866" y="6715"/>
                    </a:lnTo>
                    <a:lnTo>
                      <a:pt x="4609" y="7185"/>
                    </a:lnTo>
                    <a:lnTo>
                      <a:pt x="4912" y="7382"/>
                    </a:lnTo>
                    <a:lnTo>
                      <a:pt x="5154" y="7564"/>
                    </a:lnTo>
                    <a:lnTo>
                      <a:pt x="5336" y="7700"/>
                    </a:lnTo>
                    <a:lnTo>
                      <a:pt x="5442" y="7806"/>
                    </a:lnTo>
                    <a:lnTo>
                      <a:pt x="6094" y="8625"/>
                    </a:lnTo>
                    <a:lnTo>
                      <a:pt x="6488" y="9125"/>
                    </a:lnTo>
                    <a:lnTo>
                      <a:pt x="9868" y="7427"/>
                    </a:lnTo>
                    <a:lnTo>
                      <a:pt x="9716" y="7154"/>
                    </a:lnTo>
                    <a:lnTo>
                      <a:pt x="9337" y="6487"/>
                    </a:lnTo>
                    <a:lnTo>
                      <a:pt x="9125" y="6078"/>
                    </a:lnTo>
                    <a:lnTo>
                      <a:pt x="8898" y="5669"/>
                    </a:lnTo>
                    <a:lnTo>
                      <a:pt x="8716" y="5260"/>
                    </a:lnTo>
                    <a:lnTo>
                      <a:pt x="8564" y="4911"/>
                    </a:lnTo>
                    <a:lnTo>
                      <a:pt x="8428" y="4638"/>
                    </a:lnTo>
                    <a:lnTo>
                      <a:pt x="8231" y="4244"/>
                    </a:lnTo>
                    <a:lnTo>
                      <a:pt x="7958" y="3774"/>
                    </a:lnTo>
                    <a:lnTo>
                      <a:pt x="7670" y="3274"/>
                    </a:lnTo>
                    <a:lnTo>
                      <a:pt x="7367" y="2789"/>
                    </a:lnTo>
                    <a:lnTo>
                      <a:pt x="7079" y="2350"/>
                    </a:lnTo>
                    <a:lnTo>
                      <a:pt x="6852" y="2031"/>
                    </a:lnTo>
                    <a:lnTo>
                      <a:pt x="6761" y="1910"/>
                    </a:lnTo>
                    <a:lnTo>
                      <a:pt x="6700" y="1849"/>
                    </a:lnTo>
                    <a:lnTo>
                      <a:pt x="6503" y="1698"/>
                    </a:lnTo>
                    <a:lnTo>
                      <a:pt x="6185" y="1455"/>
                    </a:lnTo>
                    <a:lnTo>
                      <a:pt x="5745" y="1152"/>
                    </a:lnTo>
                    <a:lnTo>
                      <a:pt x="5230" y="819"/>
                    </a:lnTo>
                    <a:lnTo>
                      <a:pt x="4957" y="667"/>
                    </a:lnTo>
                    <a:lnTo>
                      <a:pt x="4669" y="516"/>
                    </a:lnTo>
                    <a:lnTo>
                      <a:pt x="4381" y="364"/>
                    </a:lnTo>
                    <a:lnTo>
                      <a:pt x="4078" y="243"/>
                    </a:lnTo>
                    <a:lnTo>
                      <a:pt x="3790" y="137"/>
                    </a:lnTo>
                    <a:lnTo>
                      <a:pt x="3502" y="61"/>
                    </a:lnTo>
                    <a:lnTo>
                      <a:pt x="3214" y="16"/>
                    </a:lnTo>
                    <a:lnTo>
                      <a:pt x="2941" y="0"/>
                    </a:lnTo>
                    <a:close/>
                  </a:path>
                </a:pathLst>
              </a:custGeom>
              <a:solidFill>
                <a:srgbClr val="F8C7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19" name="Google Shape;1519;p38"/>
              <p:cNvSpPr/>
              <p:nvPr/>
            </p:nvSpPr>
            <p:spPr>
              <a:xfrm>
                <a:off x="758413" y="2048250"/>
                <a:ext cx="494376" cy="554043"/>
              </a:xfrm>
              <a:custGeom>
                <a:avLst/>
                <a:gdLst/>
                <a:ahLst/>
                <a:cxnLst/>
                <a:rect l="l" t="t" r="r" b="b"/>
                <a:pathLst>
                  <a:path w="26116" h="29268" extrusionOk="0">
                    <a:moveTo>
                      <a:pt x="12762" y="0"/>
                    </a:moveTo>
                    <a:lnTo>
                      <a:pt x="12474" y="15"/>
                    </a:lnTo>
                    <a:lnTo>
                      <a:pt x="12080" y="61"/>
                    </a:lnTo>
                    <a:lnTo>
                      <a:pt x="11595" y="137"/>
                    </a:lnTo>
                    <a:lnTo>
                      <a:pt x="11050" y="258"/>
                    </a:lnTo>
                    <a:lnTo>
                      <a:pt x="10762" y="334"/>
                    </a:lnTo>
                    <a:lnTo>
                      <a:pt x="10459" y="425"/>
                    </a:lnTo>
                    <a:lnTo>
                      <a:pt x="10140" y="531"/>
                    </a:lnTo>
                    <a:lnTo>
                      <a:pt x="9822" y="667"/>
                    </a:lnTo>
                    <a:lnTo>
                      <a:pt x="9489" y="804"/>
                    </a:lnTo>
                    <a:lnTo>
                      <a:pt x="9170" y="955"/>
                    </a:lnTo>
                    <a:lnTo>
                      <a:pt x="8837" y="1137"/>
                    </a:lnTo>
                    <a:lnTo>
                      <a:pt x="8519" y="1334"/>
                    </a:lnTo>
                    <a:lnTo>
                      <a:pt x="8200" y="1546"/>
                    </a:lnTo>
                    <a:lnTo>
                      <a:pt x="7882" y="1789"/>
                    </a:lnTo>
                    <a:lnTo>
                      <a:pt x="7579" y="2046"/>
                    </a:lnTo>
                    <a:lnTo>
                      <a:pt x="7276" y="2334"/>
                    </a:lnTo>
                    <a:lnTo>
                      <a:pt x="6988" y="2638"/>
                    </a:lnTo>
                    <a:lnTo>
                      <a:pt x="6715" y="2971"/>
                    </a:lnTo>
                    <a:lnTo>
                      <a:pt x="6457" y="3335"/>
                    </a:lnTo>
                    <a:lnTo>
                      <a:pt x="6215" y="3729"/>
                    </a:lnTo>
                    <a:lnTo>
                      <a:pt x="6002" y="4138"/>
                    </a:lnTo>
                    <a:lnTo>
                      <a:pt x="5805" y="4593"/>
                    </a:lnTo>
                    <a:lnTo>
                      <a:pt x="5639" y="5063"/>
                    </a:lnTo>
                    <a:lnTo>
                      <a:pt x="5487" y="5578"/>
                    </a:lnTo>
                    <a:lnTo>
                      <a:pt x="5381" y="6108"/>
                    </a:lnTo>
                    <a:lnTo>
                      <a:pt x="5336" y="6396"/>
                    </a:lnTo>
                    <a:lnTo>
                      <a:pt x="5290" y="6684"/>
                    </a:lnTo>
                    <a:lnTo>
                      <a:pt x="5260" y="6987"/>
                    </a:lnTo>
                    <a:lnTo>
                      <a:pt x="5245" y="7291"/>
                    </a:lnTo>
                    <a:lnTo>
                      <a:pt x="5229" y="7609"/>
                    </a:lnTo>
                    <a:lnTo>
                      <a:pt x="5229" y="7927"/>
                    </a:lnTo>
                    <a:lnTo>
                      <a:pt x="5214" y="8261"/>
                    </a:lnTo>
                    <a:lnTo>
                      <a:pt x="5199" y="8579"/>
                    </a:lnTo>
                    <a:lnTo>
                      <a:pt x="5154" y="8912"/>
                    </a:lnTo>
                    <a:lnTo>
                      <a:pt x="5108" y="9231"/>
                    </a:lnTo>
                    <a:lnTo>
                      <a:pt x="5032" y="9549"/>
                    </a:lnTo>
                    <a:lnTo>
                      <a:pt x="4957" y="9867"/>
                    </a:lnTo>
                    <a:lnTo>
                      <a:pt x="4881" y="10186"/>
                    </a:lnTo>
                    <a:lnTo>
                      <a:pt x="4775" y="10504"/>
                    </a:lnTo>
                    <a:lnTo>
                      <a:pt x="4669" y="10822"/>
                    </a:lnTo>
                    <a:lnTo>
                      <a:pt x="4547" y="11125"/>
                    </a:lnTo>
                    <a:lnTo>
                      <a:pt x="4290" y="11747"/>
                    </a:lnTo>
                    <a:lnTo>
                      <a:pt x="4002" y="12353"/>
                    </a:lnTo>
                    <a:lnTo>
                      <a:pt x="3684" y="12959"/>
                    </a:lnTo>
                    <a:lnTo>
                      <a:pt x="3350" y="13565"/>
                    </a:lnTo>
                    <a:lnTo>
                      <a:pt x="3017" y="14157"/>
                    </a:lnTo>
                    <a:lnTo>
                      <a:pt x="2304" y="15339"/>
                    </a:lnTo>
                    <a:lnTo>
                      <a:pt x="1622" y="16491"/>
                    </a:lnTo>
                    <a:lnTo>
                      <a:pt x="1304" y="17067"/>
                    </a:lnTo>
                    <a:lnTo>
                      <a:pt x="1016" y="17627"/>
                    </a:lnTo>
                    <a:lnTo>
                      <a:pt x="743" y="18188"/>
                    </a:lnTo>
                    <a:lnTo>
                      <a:pt x="501" y="18749"/>
                    </a:lnTo>
                    <a:lnTo>
                      <a:pt x="394" y="19037"/>
                    </a:lnTo>
                    <a:lnTo>
                      <a:pt x="304" y="19310"/>
                    </a:lnTo>
                    <a:lnTo>
                      <a:pt x="228" y="19598"/>
                    </a:lnTo>
                    <a:lnTo>
                      <a:pt x="152" y="19871"/>
                    </a:lnTo>
                    <a:lnTo>
                      <a:pt x="91" y="20159"/>
                    </a:lnTo>
                    <a:lnTo>
                      <a:pt x="46" y="20431"/>
                    </a:lnTo>
                    <a:lnTo>
                      <a:pt x="16" y="20704"/>
                    </a:lnTo>
                    <a:lnTo>
                      <a:pt x="0" y="20992"/>
                    </a:lnTo>
                    <a:lnTo>
                      <a:pt x="0" y="21265"/>
                    </a:lnTo>
                    <a:lnTo>
                      <a:pt x="16" y="21538"/>
                    </a:lnTo>
                    <a:lnTo>
                      <a:pt x="46" y="21811"/>
                    </a:lnTo>
                    <a:lnTo>
                      <a:pt x="91" y="22099"/>
                    </a:lnTo>
                    <a:lnTo>
                      <a:pt x="152" y="22372"/>
                    </a:lnTo>
                    <a:lnTo>
                      <a:pt x="243" y="22644"/>
                    </a:lnTo>
                    <a:lnTo>
                      <a:pt x="349" y="22917"/>
                    </a:lnTo>
                    <a:lnTo>
                      <a:pt x="470" y="23205"/>
                    </a:lnTo>
                    <a:lnTo>
                      <a:pt x="622" y="23478"/>
                    </a:lnTo>
                    <a:lnTo>
                      <a:pt x="789" y="23751"/>
                    </a:lnTo>
                    <a:lnTo>
                      <a:pt x="986" y="24024"/>
                    </a:lnTo>
                    <a:lnTo>
                      <a:pt x="1198" y="24312"/>
                    </a:lnTo>
                    <a:lnTo>
                      <a:pt x="1440" y="24584"/>
                    </a:lnTo>
                    <a:lnTo>
                      <a:pt x="1698" y="24857"/>
                    </a:lnTo>
                    <a:lnTo>
                      <a:pt x="1986" y="25130"/>
                    </a:lnTo>
                    <a:lnTo>
                      <a:pt x="2289" y="25418"/>
                    </a:lnTo>
                    <a:lnTo>
                      <a:pt x="2638" y="25691"/>
                    </a:lnTo>
                    <a:lnTo>
                      <a:pt x="3001" y="25979"/>
                    </a:lnTo>
                    <a:lnTo>
                      <a:pt x="3396" y="26252"/>
                    </a:lnTo>
                    <a:lnTo>
                      <a:pt x="3820" y="26524"/>
                    </a:lnTo>
                    <a:lnTo>
                      <a:pt x="4638" y="27040"/>
                    </a:lnTo>
                    <a:lnTo>
                      <a:pt x="5411" y="27494"/>
                    </a:lnTo>
                    <a:lnTo>
                      <a:pt x="6139" y="27873"/>
                    </a:lnTo>
                    <a:lnTo>
                      <a:pt x="6821" y="28222"/>
                    </a:lnTo>
                    <a:lnTo>
                      <a:pt x="7442" y="28495"/>
                    </a:lnTo>
                    <a:lnTo>
                      <a:pt x="8033" y="28737"/>
                    </a:lnTo>
                    <a:lnTo>
                      <a:pt x="8579" y="28919"/>
                    </a:lnTo>
                    <a:lnTo>
                      <a:pt x="9079" y="29071"/>
                    </a:lnTo>
                    <a:lnTo>
                      <a:pt x="9549" y="29162"/>
                    </a:lnTo>
                    <a:lnTo>
                      <a:pt x="9974" y="29238"/>
                    </a:lnTo>
                    <a:lnTo>
                      <a:pt x="10368" y="29268"/>
                    </a:lnTo>
                    <a:lnTo>
                      <a:pt x="10716" y="29268"/>
                    </a:lnTo>
                    <a:lnTo>
                      <a:pt x="11035" y="29222"/>
                    </a:lnTo>
                    <a:lnTo>
                      <a:pt x="11338" y="29177"/>
                    </a:lnTo>
                    <a:lnTo>
                      <a:pt x="11595" y="29086"/>
                    </a:lnTo>
                    <a:lnTo>
                      <a:pt x="11823" y="28995"/>
                    </a:lnTo>
                    <a:lnTo>
                      <a:pt x="12035" y="28874"/>
                    </a:lnTo>
                    <a:lnTo>
                      <a:pt x="12217" y="28737"/>
                    </a:lnTo>
                    <a:lnTo>
                      <a:pt x="12383" y="28586"/>
                    </a:lnTo>
                    <a:lnTo>
                      <a:pt x="12520" y="28434"/>
                    </a:lnTo>
                    <a:lnTo>
                      <a:pt x="12641" y="28267"/>
                    </a:lnTo>
                    <a:lnTo>
                      <a:pt x="12732" y="28101"/>
                    </a:lnTo>
                    <a:lnTo>
                      <a:pt x="12823" y="27934"/>
                    </a:lnTo>
                    <a:lnTo>
                      <a:pt x="12884" y="27767"/>
                    </a:lnTo>
                    <a:lnTo>
                      <a:pt x="12944" y="27601"/>
                    </a:lnTo>
                    <a:lnTo>
                      <a:pt x="12975" y="27449"/>
                    </a:lnTo>
                    <a:lnTo>
                      <a:pt x="13035" y="27176"/>
                    </a:lnTo>
                    <a:lnTo>
                      <a:pt x="13050" y="26964"/>
                    </a:lnTo>
                    <a:lnTo>
                      <a:pt x="13066" y="26843"/>
                    </a:lnTo>
                    <a:lnTo>
                      <a:pt x="13066" y="26964"/>
                    </a:lnTo>
                    <a:lnTo>
                      <a:pt x="13081" y="27176"/>
                    </a:lnTo>
                    <a:lnTo>
                      <a:pt x="13141" y="27449"/>
                    </a:lnTo>
                    <a:lnTo>
                      <a:pt x="13172" y="27601"/>
                    </a:lnTo>
                    <a:lnTo>
                      <a:pt x="13232" y="27767"/>
                    </a:lnTo>
                    <a:lnTo>
                      <a:pt x="13293" y="27934"/>
                    </a:lnTo>
                    <a:lnTo>
                      <a:pt x="13384" y="28101"/>
                    </a:lnTo>
                    <a:lnTo>
                      <a:pt x="13475" y="28267"/>
                    </a:lnTo>
                    <a:lnTo>
                      <a:pt x="13596" y="28434"/>
                    </a:lnTo>
                    <a:lnTo>
                      <a:pt x="13732" y="28586"/>
                    </a:lnTo>
                    <a:lnTo>
                      <a:pt x="13899" y="28737"/>
                    </a:lnTo>
                    <a:lnTo>
                      <a:pt x="14081" y="28874"/>
                    </a:lnTo>
                    <a:lnTo>
                      <a:pt x="14293" y="28995"/>
                    </a:lnTo>
                    <a:lnTo>
                      <a:pt x="14521" y="29086"/>
                    </a:lnTo>
                    <a:lnTo>
                      <a:pt x="14793" y="29177"/>
                    </a:lnTo>
                    <a:lnTo>
                      <a:pt x="15081" y="29222"/>
                    </a:lnTo>
                    <a:lnTo>
                      <a:pt x="15400" y="29268"/>
                    </a:lnTo>
                    <a:lnTo>
                      <a:pt x="15763" y="29268"/>
                    </a:lnTo>
                    <a:lnTo>
                      <a:pt x="16142" y="29238"/>
                    </a:lnTo>
                    <a:lnTo>
                      <a:pt x="16582" y="29162"/>
                    </a:lnTo>
                    <a:lnTo>
                      <a:pt x="17037" y="29071"/>
                    </a:lnTo>
                    <a:lnTo>
                      <a:pt x="17537" y="28919"/>
                    </a:lnTo>
                    <a:lnTo>
                      <a:pt x="18082" y="28737"/>
                    </a:lnTo>
                    <a:lnTo>
                      <a:pt x="18674" y="28495"/>
                    </a:lnTo>
                    <a:lnTo>
                      <a:pt x="19310" y="28222"/>
                    </a:lnTo>
                    <a:lnTo>
                      <a:pt x="19977" y="27873"/>
                    </a:lnTo>
                    <a:lnTo>
                      <a:pt x="20705" y="27494"/>
                    </a:lnTo>
                    <a:lnTo>
                      <a:pt x="21478" y="27040"/>
                    </a:lnTo>
                    <a:lnTo>
                      <a:pt x="22296" y="26524"/>
                    </a:lnTo>
                    <a:lnTo>
                      <a:pt x="22720" y="26252"/>
                    </a:lnTo>
                    <a:lnTo>
                      <a:pt x="23114" y="25979"/>
                    </a:lnTo>
                    <a:lnTo>
                      <a:pt x="23478" y="25691"/>
                    </a:lnTo>
                    <a:lnTo>
                      <a:pt x="23827" y="25418"/>
                    </a:lnTo>
                    <a:lnTo>
                      <a:pt x="24130" y="25130"/>
                    </a:lnTo>
                    <a:lnTo>
                      <a:pt x="24418" y="24857"/>
                    </a:lnTo>
                    <a:lnTo>
                      <a:pt x="24691" y="24584"/>
                    </a:lnTo>
                    <a:lnTo>
                      <a:pt x="24918" y="24312"/>
                    </a:lnTo>
                    <a:lnTo>
                      <a:pt x="25130" y="24024"/>
                    </a:lnTo>
                    <a:lnTo>
                      <a:pt x="25327" y="23751"/>
                    </a:lnTo>
                    <a:lnTo>
                      <a:pt x="25494" y="23478"/>
                    </a:lnTo>
                    <a:lnTo>
                      <a:pt x="25646" y="23205"/>
                    </a:lnTo>
                    <a:lnTo>
                      <a:pt x="25767" y="22917"/>
                    </a:lnTo>
                    <a:lnTo>
                      <a:pt x="25873" y="22644"/>
                    </a:lnTo>
                    <a:lnTo>
                      <a:pt x="25964" y="22372"/>
                    </a:lnTo>
                    <a:lnTo>
                      <a:pt x="26025" y="22099"/>
                    </a:lnTo>
                    <a:lnTo>
                      <a:pt x="26070" y="21811"/>
                    </a:lnTo>
                    <a:lnTo>
                      <a:pt x="26100" y="21538"/>
                    </a:lnTo>
                    <a:lnTo>
                      <a:pt x="26115" y="21265"/>
                    </a:lnTo>
                    <a:lnTo>
                      <a:pt x="26115" y="20992"/>
                    </a:lnTo>
                    <a:lnTo>
                      <a:pt x="26100" y="20704"/>
                    </a:lnTo>
                    <a:lnTo>
                      <a:pt x="26070" y="20431"/>
                    </a:lnTo>
                    <a:lnTo>
                      <a:pt x="26025" y="20159"/>
                    </a:lnTo>
                    <a:lnTo>
                      <a:pt x="25964" y="19871"/>
                    </a:lnTo>
                    <a:lnTo>
                      <a:pt x="25888" y="19598"/>
                    </a:lnTo>
                    <a:lnTo>
                      <a:pt x="25812" y="19310"/>
                    </a:lnTo>
                    <a:lnTo>
                      <a:pt x="25721" y="19037"/>
                    </a:lnTo>
                    <a:lnTo>
                      <a:pt x="25615" y="18749"/>
                    </a:lnTo>
                    <a:lnTo>
                      <a:pt x="25373" y="18188"/>
                    </a:lnTo>
                    <a:lnTo>
                      <a:pt x="25100" y="17627"/>
                    </a:lnTo>
                    <a:lnTo>
                      <a:pt x="24812" y="17067"/>
                    </a:lnTo>
                    <a:lnTo>
                      <a:pt x="24494" y="16491"/>
                    </a:lnTo>
                    <a:lnTo>
                      <a:pt x="23812" y="15339"/>
                    </a:lnTo>
                    <a:lnTo>
                      <a:pt x="23099" y="14157"/>
                    </a:lnTo>
                    <a:lnTo>
                      <a:pt x="22766" y="13565"/>
                    </a:lnTo>
                    <a:lnTo>
                      <a:pt x="22432" y="12959"/>
                    </a:lnTo>
                    <a:lnTo>
                      <a:pt x="22114" y="12353"/>
                    </a:lnTo>
                    <a:lnTo>
                      <a:pt x="21826" y="11747"/>
                    </a:lnTo>
                    <a:lnTo>
                      <a:pt x="21568" y="11125"/>
                    </a:lnTo>
                    <a:lnTo>
                      <a:pt x="21447" y="10822"/>
                    </a:lnTo>
                    <a:lnTo>
                      <a:pt x="21341" y="10504"/>
                    </a:lnTo>
                    <a:lnTo>
                      <a:pt x="21235" y="10186"/>
                    </a:lnTo>
                    <a:lnTo>
                      <a:pt x="21159" y="9867"/>
                    </a:lnTo>
                    <a:lnTo>
                      <a:pt x="21083" y="9549"/>
                    </a:lnTo>
                    <a:lnTo>
                      <a:pt x="21008" y="9231"/>
                    </a:lnTo>
                    <a:lnTo>
                      <a:pt x="20962" y="8912"/>
                    </a:lnTo>
                    <a:lnTo>
                      <a:pt x="20932" y="8579"/>
                    </a:lnTo>
                    <a:lnTo>
                      <a:pt x="20902" y="8261"/>
                    </a:lnTo>
                    <a:lnTo>
                      <a:pt x="20902" y="7927"/>
                    </a:lnTo>
                    <a:lnTo>
                      <a:pt x="20886" y="7609"/>
                    </a:lnTo>
                    <a:lnTo>
                      <a:pt x="20871" y="7291"/>
                    </a:lnTo>
                    <a:lnTo>
                      <a:pt x="20856" y="6987"/>
                    </a:lnTo>
                    <a:lnTo>
                      <a:pt x="20826" y="6684"/>
                    </a:lnTo>
                    <a:lnTo>
                      <a:pt x="20780" y="6396"/>
                    </a:lnTo>
                    <a:lnTo>
                      <a:pt x="20735" y="6108"/>
                    </a:lnTo>
                    <a:lnTo>
                      <a:pt x="20629" y="5578"/>
                    </a:lnTo>
                    <a:lnTo>
                      <a:pt x="20477" y="5063"/>
                    </a:lnTo>
                    <a:lnTo>
                      <a:pt x="20310" y="4593"/>
                    </a:lnTo>
                    <a:lnTo>
                      <a:pt x="20113" y="4138"/>
                    </a:lnTo>
                    <a:lnTo>
                      <a:pt x="19901" y="3729"/>
                    </a:lnTo>
                    <a:lnTo>
                      <a:pt x="19659" y="3335"/>
                    </a:lnTo>
                    <a:lnTo>
                      <a:pt x="19401" y="2971"/>
                    </a:lnTo>
                    <a:lnTo>
                      <a:pt x="19128" y="2638"/>
                    </a:lnTo>
                    <a:lnTo>
                      <a:pt x="18840" y="2334"/>
                    </a:lnTo>
                    <a:lnTo>
                      <a:pt x="18552" y="2046"/>
                    </a:lnTo>
                    <a:lnTo>
                      <a:pt x="18234" y="1789"/>
                    </a:lnTo>
                    <a:lnTo>
                      <a:pt x="17916" y="1546"/>
                    </a:lnTo>
                    <a:lnTo>
                      <a:pt x="17597" y="1334"/>
                    </a:lnTo>
                    <a:lnTo>
                      <a:pt x="17279" y="1137"/>
                    </a:lnTo>
                    <a:lnTo>
                      <a:pt x="16946" y="955"/>
                    </a:lnTo>
                    <a:lnTo>
                      <a:pt x="16627" y="804"/>
                    </a:lnTo>
                    <a:lnTo>
                      <a:pt x="16294" y="667"/>
                    </a:lnTo>
                    <a:lnTo>
                      <a:pt x="15976" y="531"/>
                    </a:lnTo>
                    <a:lnTo>
                      <a:pt x="15672" y="425"/>
                    </a:lnTo>
                    <a:lnTo>
                      <a:pt x="15369" y="334"/>
                    </a:lnTo>
                    <a:lnTo>
                      <a:pt x="15066" y="258"/>
                    </a:lnTo>
                    <a:lnTo>
                      <a:pt x="14521" y="137"/>
                    </a:lnTo>
                    <a:lnTo>
                      <a:pt x="14051" y="61"/>
                    </a:lnTo>
                    <a:lnTo>
                      <a:pt x="13641" y="15"/>
                    </a:lnTo>
                    <a:lnTo>
                      <a:pt x="13354" y="0"/>
                    </a:lnTo>
                    <a:close/>
                  </a:path>
                </a:pathLst>
              </a:custGeom>
              <a:solidFill>
                <a:srgbClr val="0A31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20" name="Google Shape;1520;p38"/>
              <p:cNvSpPr/>
              <p:nvPr/>
            </p:nvSpPr>
            <p:spPr>
              <a:xfrm>
                <a:off x="724547" y="4588031"/>
                <a:ext cx="204595" cy="144038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7609" extrusionOk="0">
                    <a:moveTo>
                      <a:pt x="9686" y="0"/>
                    </a:moveTo>
                    <a:lnTo>
                      <a:pt x="9474" y="16"/>
                    </a:lnTo>
                    <a:lnTo>
                      <a:pt x="9216" y="31"/>
                    </a:lnTo>
                    <a:lnTo>
                      <a:pt x="8913" y="61"/>
                    </a:lnTo>
                    <a:lnTo>
                      <a:pt x="8595" y="122"/>
                    </a:lnTo>
                    <a:lnTo>
                      <a:pt x="7898" y="243"/>
                    </a:lnTo>
                    <a:lnTo>
                      <a:pt x="7185" y="410"/>
                    </a:lnTo>
                    <a:lnTo>
                      <a:pt x="6518" y="561"/>
                    </a:lnTo>
                    <a:lnTo>
                      <a:pt x="5958" y="698"/>
                    </a:lnTo>
                    <a:lnTo>
                      <a:pt x="5427" y="834"/>
                    </a:lnTo>
                    <a:lnTo>
                      <a:pt x="5169" y="1001"/>
                    </a:lnTo>
                    <a:lnTo>
                      <a:pt x="4502" y="1455"/>
                    </a:lnTo>
                    <a:lnTo>
                      <a:pt x="4063" y="1774"/>
                    </a:lnTo>
                    <a:lnTo>
                      <a:pt x="3563" y="2137"/>
                    </a:lnTo>
                    <a:lnTo>
                      <a:pt x="3032" y="2547"/>
                    </a:lnTo>
                    <a:lnTo>
                      <a:pt x="2502" y="2971"/>
                    </a:lnTo>
                    <a:lnTo>
                      <a:pt x="1971" y="3441"/>
                    </a:lnTo>
                    <a:lnTo>
                      <a:pt x="1471" y="3911"/>
                    </a:lnTo>
                    <a:lnTo>
                      <a:pt x="1244" y="4153"/>
                    </a:lnTo>
                    <a:lnTo>
                      <a:pt x="1016" y="4396"/>
                    </a:lnTo>
                    <a:lnTo>
                      <a:pt x="804" y="4623"/>
                    </a:lnTo>
                    <a:lnTo>
                      <a:pt x="622" y="4866"/>
                    </a:lnTo>
                    <a:lnTo>
                      <a:pt x="456" y="5108"/>
                    </a:lnTo>
                    <a:lnTo>
                      <a:pt x="304" y="5336"/>
                    </a:lnTo>
                    <a:lnTo>
                      <a:pt x="183" y="5563"/>
                    </a:lnTo>
                    <a:lnTo>
                      <a:pt x="92" y="5790"/>
                    </a:lnTo>
                    <a:lnTo>
                      <a:pt x="31" y="6002"/>
                    </a:lnTo>
                    <a:lnTo>
                      <a:pt x="1" y="6215"/>
                    </a:lnTo>
                    <a:lnTo>
                      <a:pt x="1" y="6412"/>
                    </a:lnTo>
                    <a:lnTo>
                      <a:pt x="16" y="6518"/>
                    </a:lnTo>
                    <a:lnTo>
                      <a:pt x="31" y="6609"/>
                    </a:lnTo>
                    <a:lnTo>
                      <a:pt x="77" y="6760"/>
                    </a:lnTo>
                    <a:lnTo>
                      <a:pt x="137" y="6897"/>
                    </a:lnTo>
                    <a:lnTo>
                      <a:pt x="198" y="7033"/>
                    </a:lnTo>
                    <a:lnTo>
                      <a:pt x="289" y="7154"/>
                    </a:lnTo>
                    <a:lnTo>
                      <a:pt x="380" y="7276"/>
                    </a:lnTo>
                    <a:lnTo>
                      <a:pt x="501" y="7367"/>
                    </a:lnTo>
                    <a:lnTo>
                      <a:pt x="653" y="7457"/>
                    </a:lnTo>
                    <a:lnTo>
                      <a:pt x="819" y="7518"/>
                    </a:lnTo>
                    <a:lnTo>
                      <a:pt x="1016" y="7579"/>
                    </a:lnTo>
                    <a:lnTo>
                      <a:pt x="1244" y="7609"/>
                    </a:lnTo>
                    <a:lnTo>
                      <a:pt x="1501" y="7609"/>
                    </a:lnTo>
                    <a:lnTo>
                      <a:pt x="1805" y="7594"/>
                    </a:lnTo>
                    <a:lnTo>
                      <a:pt x="2123" y="7564"/>
                    </a:lnTo>
                    <a:lnTo>
                      <a:pt x="2502" y="7488"/>
                    </a:lnTo>
                    <a:lnTo>
                      <a:pt x="2896" y="7397"/>
                    </a:lnTo>
                    <a:lnTo>
                      <a:pt x="3351" y="7276"/>
                    </a:lnTo>
                    <a:lnTo>
                      <a:pt x="4351" y="6957"/>
                    </a:lnTo>
                    <a:lnTo>
                      <a:pt x="5412" y="6578"/>
                    </a:lnTo>
                    <a:lnTo>
                      <a:pt x="6503" y="6154"/>
                    </a:lnTo>
                    <a:lnTo>
                      <a:pt x="7549" y="5730"/>
                    </a:lnTo>
                    <a:lnTo>
                      <a:pt x="8534" y="5290"/>
                    </a:lnTo>
                    <a:lnTo>
                      <a:pt x="8974" y="5093"/>
                    </a:lnTo>
                    <a:lnTo>
                      <a:pt x="9368" y="4881"/>
                    </a:lnTo>
                    <a:lnTo>
                      <a:pt x="9732" y="4699"/>
                    </a:lnTo>
                    <a:lnTo>
                      <a:pt x="10035" y="4517"/>
                    </a:lnTo>
                    <a:lnTo>
                      <a:pt x="10277" y="4365"/>
                    </a:lnTo>
                    <a:lnTo>
                      <a:pt x="10444" y="4229"/>
                    </a:lnTo>
                    <a:lnTo>
                      <a:pt x="10520" y="4153"/>
                    </a:lnTo>
                    <a:lnTo>
                      <a:pt x="10580" y="4062"/>
                    </a:lnTo>
                    <a:lnTo>
                      <a:pt x="10626" y="3956"/>
                    </a:lnTo>
                    <a:lnTo>
                      <a:pt x="10671" y="3850"/>
                    </a:lnTo>
                    <a:lnTo>
                      <a:pt x="10717" y="3714"/>
                    </a:lnTo>
                    <a:lnTo>
                      <a:pt x="10747" y="3577"/>
                    </a:lnTo>
                    <a:lnTo>
                      <a:pt x="10793" y="3274"/>
                    </a:lnTo>
                    <a:lnTo>
                      <a:pt x="10808" y="2956"/>
                    </a:lnTo>
                    <a:lnTo>
                      <a:pt x="10808" y="2592"/>
                    </a:lnTo>
                    <a:lnTo>
                      <a:pt x="10777" y="2244"/>
                    </a:lnTo>
                    <a:lnTo>
                      <a:pt x="10732" y="1880"/>
                    </a:lnTo>
                    <a:lnTo>
                      <a:pt x="10671" y="1516"/>
                    </a:lnTo>
                    <a:lnTo>
                      <a:pt x="10580" y="1183"/>
                    </a:lnTo>
                    <a:lnTo>
                      <a:pt x="10474" y="864"/>
                    </a:lnTo>
                    <a:lnTo>
                      <a:pt x="10338" y="591"/>
                    </a:lnTo>
                    <a:lnTo>
                      <a:pt x="10277" y="470"/>
                    </a:lnTo>
                    <a:lnTo>
                      <a:pt x="10201" y="349"/>
                    </a:lnTo>
                    <a:lnTo>
                      <a:pt x="10126" y="258"/>
                    </a:lnTo>
                    <a:lnTo>
                      <a:pt x="10050" y="167"/>
                    </a:lnTo>
                    <a:lnTo>
                      <a:pt x="9959" y="106"/>
                    </a:lnTo>
                    <a:lnTo>
                      <a:pt x="9868" y="61"/>
                    </a:lnTo>
                    <a:lnTo>
                      <a:pt x="9792" y="16"/>
                    </a:lnTo>
                    <a:lnTo>
                      <a:pt x="96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21" name="Google Shape;1521;p38"/>
              <p:cNvSpPr/>
              <p:nvPr/>
            </p:nvSpPr>
            <p:spPr>
              <a:xfrm>
                <a:off x="827280" y="4404978"/>
                <a:ext cx="80642" cy="215196"/>
              </a:xfrm>
              <a:custGeom>
                <a:avLst/>
                <a:gdLst/>
                <a:ahLst/>
                <a:cxnLst/>
                <a:rect l="l" t="t" r="r" b="b"/>
                <a:pathLst>
                  <a:path w="4260" h="11368" extrusionOk="0">
                    <a:moveTo>
                      <a:pt x="4259" y="0"/>
                    </a:moveTo>
                    <a:lnTo>
                      <a:pt x="0" y="2880"/>
                    </a:lnTo>
                    <a:lnTo>
                      <a:pt x="0" y="10504"/>
                    </a:lnTo>
                    <a:lnTo>
                      <a:pt x="15" y="10610"/>
                    </a:lnTo>
                    <a:lnTo>
                      <a:pt x="61" y="10716"/>
                    </a:lnTo>
                    <a:lnTo>
                      <a:pt x="106" y="10822"/>
                    </a:lnTo>
                    <a:lnTo>
                      <a:pt x="182" y="10913"/>
                    </a:lnTo>
                    <a:lnTo>
                      <a:pt x="288" y="10989"/>
                    </a:lnTo>
                    <a:lnTo>
                      <a:pt x="394" y="11065"/>
                    </a:lnTo>
                    <a:lnTo>
                      <a:pt x="531" y="11125"/>
                    </a:lnTo>
                    <a:lnTo>
                      <a:pt x="667" y="11186"/>
                    </a:lnTo>
                    <a:lnTo>
                      <a:pt x="834" y="11231"/>
                    </a:lnTo>
                    <a:lnTo>
                      <a:pt x="1000" y="11277"/>
                    </a:lnTo>
                    <a:lnTo>
                      <a:pt x="1167" y="11307"/>
                    </a:lnTo>
                    <a:lnTo>
                      <a:pt x="1349" y="11338"/>
                    </a:lnTo>
                    <a:lnTo>
                      <a:pt x="1743" y="11368"/>
                    </a:lnTo>
                    <a:lnTo>
                      <a:pt x="2137" y="11353"/>
                    </a:lnTo>
                    <a:lnTo>
                      <a:pt x="2531" y="11322"/>
                    </a:lnTo>
                    <a:lnTo>
                      <a:pt x="2728" y="11292"/>
                    </a:lnTo>
                    <a:lnTo>
                      <a:pt x="2910" y="11247"/>
                    </a:lnTo>
                    <a:lnTo>
                      <a:pt x="3107" y="11201"/>
                    </a:lnTo>
                    <a:lnTo>
                      <a:pt x="3274" y="11141"/>
                    </a:lnTo>
                    <a:lnTo>
                      <a:pt x="3441" y="11080"/>
                    </a:lnTo>
                    <a:lnTo>
                      <a:pt x="3592" y="11004"/>
                    </a:lnTo>
                    <a:lnTo>
                      <a:pt x="3744" y="10913"/>
                    </a:lnTo>
                    <a:lnTo>
                      <a:pt x="3865" y="10822"/>
                    </a:lnTo>
                    <a:lnTo>
                      <a:pt x="3986" y="10716"/>
                    </a:lnTo>
                    <a:lnTo>
                      <a:pt x="4077" y="10610"/>
                    </a:lnTo>
                    <a:lnTo>
                      <a:pt x="4153" y="10489"/>
                    </a:lnTo>
                    <a:lnTo>
                      <a:pt x="4214" y="10368"/>
                    </a:lnTo>
                    <a:lnTo>
                      <a:pt x="4259" y="10231"/>
                    </a:lnTo>
                    <a:lnTo>
                      <a:pt x="4259" y="10080"/>
                    </a:lnTo>
                    <a:lnTo>
                      <a:pt x="4259" y="0"/>
                    </a:lnTo>
                    <a:close/>
                  </a:path>
                </a:pathLst>
              </a:custGeom>
              <a:solidFill>
                <a:srgbClr val="F8C7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22" name="Google Shape;1522;p38"/>
              <p:cNvSpPr/>
              <p:nvPr/>
            </p:nvSpPr>
            <p:spPr>
              <a:xfrm>
                <a:off x="1099267" y="4588031"/>
                <a:ext cx="204595" cy="144038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7609" extrusionOk="0">
                    <a:moveTo>
                      <a:pt x="1122" y="0"/>
                    </a:moveTo>
                    <a:lnTo>
                      <a:pt x="1016" y="16"/>
                    </a:lnTo>
                    <a:lnTo>
                      <a:pt x="925" y="61"/>
                    </a:lnTo>
                    <a:lnTo>
                      <a:pt x="849" y="106"/>
                    </a:lnTo>
                    <a:lnTo>
                      <a:pt x="758" y="167"/>
                    </a:lnTo>
                    <a:lnTo>
                      <a:pt x="683" y="258"/>
                    </a:lnTo>
                    <a:lnTo>
                      <a:pt x="607" y="349"/>
                    </a:lnTo>
                    <a:lnTo>
                      <a:pt x="531" y="470"/>
                    </a:lnTo>
                    <a:lnTo>
                      <a:pt x="470" y="591"/>
                    </a:lnTo>
                    <a:lnTo>
                      <a:pt x="334" y="864"/>
                    </a:lnTo>
                    <a:lnTo>
                      <a:pt x="228" y="1183"/>
                    </a:lnTo>
                    <a:lnTo>
                      <a:pt x="137" y="1516"/>
                    </a:lnTo>
                    <a:lnTo>
                      <a:pt x="76" y="1880"/>
                    </a:lnTo>
                    <a:lnTo>
                      <a:pt x="31" y="2244"/>
                    </a:lnTo>
                    <a:lnTo>
                      <a:pt x="1" y="2592"/>
                    </a:lnTo>
                    <a:lnTo>
                      <a:pt x="1" y="2956"/>
                    </a:lnTo>
                    <a:lnTo>
                      <a:pt x="16" y="3274"/>
                    </a:lnTo>
                    <a:lnTo>
                      <a:pt x="61" y="3577"/>
                    </a:lnTo>
                    <a:lnTo>
                      <a:pt x="92" y="3714"/>
                    </a:lnTo>
                    <a:lnTo>
                      <a:pt x="137" y="3850"/>
                    </a:lnTo>
                    <a:lnTo>
                      <a:pt x="183" y="3956"/>
                    </a:lnTo>
                    <a:lnTo>
                      <a:pt x="228" y="4062"/>
                    </a:lnTo>
                    <a:lnTo>
                      <a:pt x="289" y="4153"/>
                    </a:lnTo>
                    <a:lnTo>
                      <a:pt x="364" y="4229"/>
                    </a:lnTo>
                    <a:lnTo>
                      <a:pt x="531" y="4365"/>
                    </a:lnTo>
                    <a:lnTo>
                      <a:pt x="774" y="4517"/>
                    </a:lnTo>
                    <a:lnTo>
                      <a:pt x="1077" y="4699"/>
                    </a:lnTo>
                    <a:lnTo>
                      <a:pt x="1441" y="4881"/>
                    </a:lnTo>
                    <a:lnTo>
                      <a:pt x="1835" y="5093"/>
                    </a:lnTo>
                    <a:lnTo>
                      <a:pt x="2274" y="5290"/>
                    </a:lnTo>
                    <a:lnTo>
                      <a:pt x="3259" y="5730"/>
                    </a:lnTo>
                    <a:lnTo>
                      <a:pt x="4305" y="6154"/>
                    </a:lnTo>
                    <a:lnTo>
                      <a:pt x="5396" y="6578"/>
                    </a:lnTo>
                    <a:lnTo>
                      <a:pt x="6457" y="6957"/>
                    </a:lnTo>
                    <a:lnTo>
                      <a:pt x="7458" y="7276"/>
                    </a:lnTo>
                    <a:lnTo>
                      <a:pt x="7912" y="7397"/>
                    </a:lnTo>
                    <a:lnTo>
                      <a:pt x="8307" y="7488"/>
                    </a:lnTo>
                    <a:lnTo>
                      <a:pt x="8685" y="7564"/>
                    </a:lnTo>
                    <a:lnTo>
                      <a:pt x="9004" y="7594"/>
                    </a:lnTo>
                    <a:lnTo>
                      <a:pt x="9307" y="7609"/>
                    </a:lnTo>
                    <a:lnTo>
                      <a:pt x="9565" y="7609"/>
                    </a:lnTo>
                    <a:lnTo>
                      <a:pt x="9792" y="7579"/>
                    </a:lnTo>
                    <a:lnTo>
                      <a:pt x="9989" y="7518"/>
                    </a:lnTo>
                    <a:lnTo>
                      <a:pt x="10156" y="7457"/>
                    </a:lnTo>
                    <a:lnTo>
                      <a:pt x="10307" y="7367"/>
                    </a:lnTo>
                    <a:lnTo>
                      <a:pt x="10428" y="7276"/>
                    </a:lnTo>
                    <a:lnTo>
                      <a:pt x="10519" y="7154"/>
                    </a:lnTo>
                    <a:lnTo>
                      <a:pt x="10610" y="7033"/>
                    </a:lnTo>
                    <a:lnTo>
                      <a:pt x="10671" y="6897"/>
                    </a:lnTo>
                    <a:lnTo>
                      <a:pt x="10732" y="6760"/>
                    </a:lnTo>
                    <a:lnTo>
                      <a:pt x="10777" y="6609"/>
                    </a:lnTo>
                    <a:lnTo>
                      <a:pt x="10792" y="6518"/>
                    </a:lnTo>
                    <a:lnTo>
                      <a:pt x="10807" y="6412"/>
                    </a:lnTo>
                    <a:lnTo>
                      <a:pt x="10807" y="6215"/>
                    </a:lnTo>
                    <a:lnTo>
                      <a:pt x="10777" y="6002"/>
                    </a:lnTo>
                    <a:lnTo>
                      <a:pt x="10716" y="5790"/>
                    </a:lnTo>
                    <a:lnTo>
                      <a:pt x="10626" y="5563"/>
                    </a:lnTo>
                    <a:lnTo>
                      <a:pt x="10504" y="5336"/>
                    </a:lnTo>
                    <a:lnTo>
                      <a:pt x="10353" y="5108"/>
                    </a:lnTo>
                    <a:lnTo>
                      <a:pt x="10186" y="4866"/>
                    </a:lnTo>
                    <a:lnTo>
                      <a:pt x="10004" y="4623"/>
                    </a:lnTo>
                    <a:lnTo>
                      <a:pt x="9792" y="4396"/>
                    </a:lnTo>
                    <a:lnTo>
                      <a:pt x="9565" y="4153"/>
                    </a:lnTo>
                    <a:lnTo>
                      <a:pt x="9337" y="3911"/>
                    </a:lnTo>
                    <a:lnTo>
                      <a:pt x="8837" y="3441"/>
                    </a:lnTo>
                    <a:lnTo>
                      <a:pt x="8307" y="2971"/>
                    </a:lnTo>
                    <a:lnTo>
                      <a:pt x="7776" y="2547"/>
                    </a:lnTo>
                    <a:lnTo>
                      <a:pt x="7246" y="2137"/>
                    </a:lnTo>
                    <a:lnTo>
                      <a:pt x="6745" y="1774"/>
                    </a:lnTo>
                    <a:lnTo>
                      <a:pt x="6306" y="1455"/>
                    </a:lnTo>
                    <a:lnTo>
                      <a:pt x="5639" y="1001"/>
                    </a:lnTo>
                    <a:lnTo>
                      <a:pt x="5381" y="834"/>
                    </a:lnTo>
                    <a:lnTo>
                      <a:pt x="4851" y="698"/>
                    </a:lnTo>
                    <a:lnTo>
                      <a:pt x="4290" y="561"/>
                    </a:lnTo>
                    <a:lnTo>
                      <a:pt x="3623" y="410"/>
                    </a:lnTo>
                    <a:lnTo>
                      <a:pt x="2911" y="243"/>
                    </a:lnTo>
                    <a:lnTo>
                      <a:pt x="2214" y="122"/>
                    </a:lnTo>
                    <a:lnTo>
                      <a:pt x="1895" y="61"/>
                    </a:lnTo>
                    <a:lnTo>
                      <a:pt x="1592" y="31"/>
                    </a:lnTo>
                    <a:lnTo>
                      <a:pt x="1334" y="16"/>
                    </a:lnTo>
                    <a:lnTo>
                      <a:pt x="11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23" name="Google Shape;1523;p38"/>
              <p:cNvSpPr/>
              <p:nvPr/>
            </p:nvSpPr>
            <p:spPr>
              <a:xfrm>
                <a:off x="1120506" y="4404978"/>
                <a:ext cx="80642" cy="215196"/>
              </a:xfrm>
              <a:custGeom>
                <a:avLst/>
                <a:gdLst/>
                <a:ahLst/>
                <a:cxnLst/>
                <a:rect l="l" t="t" r="r" b="b"/>
                <a:pathLst>
                  <a:path w="4260" h="11368" extrusionOk="0">
                    <a:moveTo>
                      <a:pt x="0" y="0"/>
                    </a:moveTo>
                    <a:lnTo>
                      <a:pt x="0" y="10080"/>
                    </a:lnTo>
                    <a:lnTo>
                      <a:pt x="0" y="10231"/>
                    </a:lnTo>
                    <a:lnTo>
                      <a:pt x="46" y="10368"/>
                    </a:lnTo>
                    <a:lnTo>
                      <a:pt x="106" y="10489"/>
                    </a:lnTo>
                    <a:lnTo>
                      <a:pt x="182" y="10610"/>
                    </a:lnTo>
                    <a:lnTo>
                      <a:pt x="273" y="10716"/>
                    </a:lnTo>
                    <a:lnTo>
                      <a:pt x="394" y="10822"/>
                    </a:lnTo>
                    <a:lnTo>
                      <a:pt x="516" y="10913"/>
                    </a:lnTo>
                    <a:lnTo>
                      <a:pt x="667" y="11004"/>
                    </a:lnTo>
                    <a:lnTo>
                      <a:pt x="819" y="11080"/>
                    </a:lnTo>
                    <a:lnTo>
                      <a:pt x="985" y="11141"/>
                    </a:lnTo>
                    <a:lnTo>
                      <a:pt x="1152" y="11201"/>
                    </a:lnTo>
                    <a:lnTo>
                      <a:pt x="1349" y="11247"/>
                    </a:lnTo>
                    <a:lnTo>
                      <a:pt x="1531" y="11292"/>
                    </a:lnTo>
                    <a:lnTo>
                      <a:pt x="1728" y="11322"/>
                    </a:lnTo>
                    <a:lnTo>
                      <a:pt x="2122" y="11353"/>
                    </a:lnTo>
                    <a:lnTo>
                      <a:pt x="2516" y="11368"/>
                    </a:lnTo>
                    <a:lnTo>
                      <a:pt x="2910" y="11338"/>
                    </a:lnTo>
                    <a:lnTo>
                      <a:pt x="3092" y="11307"/>
                    </a:lnTo>
                    <a:lnTo>
                      <a:pt x="3259" y="11277"/>
                    </a:lnTo>
                    <a:lnTo>
                      <a:pt x="3426" y="11231"/>
                    </a:lnTo>
                    <a:lnTo>
                      <a:pt x="3592" y="11186"/>
                    </a:lnTo>
                    <a:lnTo>
                      <a:pt x="3729" y="11125"/>
                    </a:lnTo>
                    <a:lnTo>
                      <a:pt x="3865" y="11065"/>
                    </a:lnTo>
                    <a:lnTo>
                      <a:pt x="3971" y="10989"/>
                    </a:lnTo>
                    <a:lnTo>
                      <a:pt x="4077" y="10913"/>
                    </a:lnTo>
                    <a:lnTo>
                      <a:pt x="4153" y="10822"/>
                    </a:lnTo>
                    <a:lnTo>
                      <a:pt x="4199" y="10716"/>
                    </a:lnTo>
                    <a:lnTo>
                      <a:pt x="4244" y="10610"/>
                    </a:lnTo>
                    <a:lnTo>
                      <a:pt x="4259" y="10504"/>
                    </a:lnTo>
                    <a:lnTo>
                      <a:pt x="4259" y="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7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24" name="Google Shape;1524;p38"/>
              <p:cNvSpPr/>
              <p:nvPr/>
            </p:nvSpPr>
            <p:spPr>
              <a:xfrm>
                <a:off x="710217" y="3102083"/>
                <a:ext cx="593645" cy="1421113"/>
              </a:xfrm>
              <a:custGeom>
                <a:avLst/>
                <a:gdLst/>
                <a:ahLst/>
                <a:cxnLst/>
                <a:rect l="l" t="t" r="r" b="b"/>
                <a:pathLst>
                  <a:path w="31360" h="75072" extrusionOk="0">
                    <a:moveTo>
                      <a:pt x="5426" y="1"/>
                    </a:moveTo>
                    <a:lnTo>
                      <a:pt x="5153" y="455"/>
                    </a:lnTo>
                    <a:lnTo>
                      <a:pt x="4835" y="1001"/>
                    </a:lnTo>
                    <a:lnTo>
                      <a:pt x="4441" y="1729"/>
                    </a:lnTo>
                    <a:lnTo>
                      <a:pt x="3971" y="2653"/>
                    </a:lnTo>
                    <a:lnTo>
                      <a:pt x="3713" y="3184"/>
                    </a:lnTo>
                    <a:lnTo>
                      <a:pt x="3441" y="3760"/>
                    </a:lnTo>
                    <a:lnTo>
                      <a:pt x="3183" y="4366"/>
                    </a:lnTo>
                    <a:lnTo>
                      <a:pt x="2895" y="5018"/>
                    </a:lnTo>
                    <a:lnTo>
                      <a:pt x="2622" y="5715"/>
                    </a:lnTo>
                    <a:lnTo>
                      <a:pt x="2349" y="6442"/>
                    </a:lnTo>
                    <a:lnTo>
                      <a:pt x="2077" y="7200"/>
                    </a:lnTo>
                    <a:lnTo>
                      <a:pt x="1804" y="7988"/>
                    </a:lnTo>
                    <a:lnTo>
                      <a:pt x="1546" y="8822"/>
                    </a:lnTo>
                    <a:lnTo>
                      <a:pt x="1304" y="9671"/>
                    </a:lnTo>
                    <a:lnTo>
                      <a:pt x="1076" y="10565"/>
                    </a:lnTo>
                    <a:lnTo>
                      <a:pt x="849" y="11474"/>
                    </a:lnTo>
                    <a:lnTo>
                      <a:pt x="652" y="12429"/>
                    </a:lnTo>
                    <a:lnTo>
                      <a:pt x="470" y="13384"/>
                    </a:lnTo>
                    <a:lnTo>
                      <a:pt x="318" y="14385"/>
                    </a:lnTo>
                    <a:lnTo>
                      <a:pt x="197" y="15400"/>
                    </a:lnTo>
                    <a:lnTo>
                      <a:pt x="91" y="16431"/>
                    </a:lnTo>
                    <a:lnTo>
                      <a:pt x="30" y="17492"/>
                    </a:lnTo>
                    <a:lnTo>
                      <a:pt x="0" y="18568"/>
                    </a:lnTo>
                    <a:lnTo>
                      <a:pt x="0" y="19098"/>
                    </a:lnTo>
                    <a:lnTo>
                      <a:pt x="0" y="19659"/>
                    </a:lnTo>
                    <a:lnTo>
                      <a:pt x="15" y="20205"/>
                    </a:lnTo>
                    <a:lnTo>
                      <a:pt x="46" y="20750"/>
                    </a:lnTo>
                    <a:lnTo>
                      <a:pt x="76" y="21311"/>
                    </a:lnTo>
                    <a:lnTo>
                      <a:pt x="136" y="21872"/>
                    </a:lnTo>
                    <a:lnTo>
                      <a:pt x="622" y="27328"/>
                    </a:lnTo>
                    <a:lnTo>
                      <a:pt x="1228" y="34240"/>
                    </a:lnTo>
                    <a:lnTo>
                      <a:pt x="1925" y="41985"/>
                    </a:lnTo>
                    <a:lnTo>
                      <a:pt x="2289" y="45971"/>
                    </a:lnTo>
                    <a:lnTo>
                      <a:pt x="2668" y="49927"/>
                    </a:lnTo>
                    <a:lnTo>
                      <a:pt x="3047" y="53777"/>
                    </a:lnTo>
                    <a:lnTo>
                      <a:pt x="3410" y="57445"/>
                    </a:lnTo>
                    <a:lnTo>
                      <a:pt x="3789" y="60840"/>
                    </a:lnTo>
                    <a:lnTo>
                      <a:pt x="4153" y="63886"/>
                    </a:lnTo>
                    <a:lnTo>
                      <a:pt x="4320" y="65266"/>
                    </a:lnTo>
                    <a:lnTo>
                      <a:pt x="4502" y="66524"/>
                    </a:lnTo>
                    <a:lnTo>
                      <a:pt x="4668" y="67660"/>
                    </a:lnTo>
                    <a:lnTo>
                      <a:pt x="4835" y="68661"/>
                    </a:lnTo>
                    <a:lnTo>
                      <a:pt x="4987" y="69509"/>
                    </a:lnTo>
                    <a:lnTo>
                      <a:pt x="5138" y="70207"/>
                    </a:lnTo>
                    <a:lnTo>
                      <a:pt x="5214" y="70495"/>
                    </a:lnTo>
                    <a:lnTo>
                      <a:pt x="5275" y="70737"/>
                    </a:lnTo>
                    <a:lnTo>
                      <a:pt x="5350" y="70934"/>
                    </a:lnTo>
                    <a:lnTo>
                      <a:pt x="5426" y="71086"/>
                    </a:lnTo>
                    <a:lnTo>
                      <a:pt x="6002" y="75072"/>
                    </a:lnTo>
                    <a:lnTo>
                      <a:pt x="10686" y="75072"/>
                    </a:lnTo>
                    <a:lnTo>
                      <a:pt x="15612" y="23812"/>
                    </a:lnTo>
                    <a:lnTo>
                      <a:pt x="21038" y="74360"/>
                    </a:lnTo>
                    <a:lnTo>
                      <a:pt x="26161" y="74360"/>
                    </a:lnTo>
                    <a:lnTo>
                      <a:pt x="26570" y="70570"/>
                    </a:lnTo>
                    <a:lnTo>
                      <a:pt x="27009" y="66614"/>
                    </a:lnTo>
                    <a:lnTo>
                      <a:pt x="27510" y="61977"/>
                    </a:lnTo>
                    <a:lnTo>
                      <a:pt x="27995" y="57157"/>
                    </a:lnTo>
                    <a:lnTo>
                      <a:pt x="28222" y="54838"/>
                    </a:lnTo>
                    <a:lnTo>
                      <a:pt x="28434" y="52670"/>
                    </a:lnTo>
                    <a:lnTo>
                      <a:pt x="28601" y="50730"/>
                    </a:lnTo>
                    <a:lnTo>
                      <a:pt x="28737" y="49063"/>
                    </a:lnTo>
                    <a:lnTo>
                      <a:pt x="28828" y="47729"/>
                    </a:lnTo>
                    <a:lnTo>
                      <a:pt x="28843" y="47214"/>
                    </a:lnTo>
                    <a:lnTo>
                      <a:pt x="28859" y="46820"/>
                    </a:lnTo>
                    <a:lnTo>
                      <a:pt x="28874" y="46411"/>
                    </a:lnTo>
                    <a:lnTo>
                      <a:pt x="28919" y="45865"/>
                    </a:lnTo>
                    <a:lnTo>
                      <a:pt x="28995" y="45198"/>
                    </a:lnTo>
                    <a:lnTo>
                      <a:pt x="29101" y="44425"/>
                    </a:lnTo>
                    <a:lnTo>
                      <a:pt x="29374" y="42546"/>
                    </a:lnTo>
                    <a:lnTo>
                      <a:pt x="29692" y="40272"/>
                    </a:lnTo>
                    <a:lnTo>
                      <a:pt x="30056" y="37650"/>
                    </a:lnTo>
                    <a:lnTo>
                      <a:pt x="30238" y="36225"/>
                    </a:lnTo>
                    <a:lnTo>
                      <a:pt x="30420" y="34740"/>
                    </a:lnTo>
                    <a:lnTo>
                      <a:pt x="30602" y="33179"/>
                    </a:lnTo>
                    <a:lnTo>
                      <a:pt x="30768" y="31572"/>
                    </a:lnTo>
                    <a:lnTo>
                      <a:pt x="30920" y="29920"/>
                    </a:lnTo>
                    <a:lnTo>
                      <a:pt x="31056" y="28223"/>
                    </a:lnTo>
                    <a:lnTo>
                      <a:pt x="31162" y="26480"/>
                    </a:lnTo>
                    <a:lnTo>
                      <a:pt x="31268" y="24706"/>
                    </a:lnTo>
                    <a:lnTo>
                      <a:pt x="31329" y="22918"/>
                    </a:lnTo>
                    <a:lnTo>
                      <a:pt x="31359" y="21099"/>
                    </a:lnTo>
                    <a:lnTo>
                      <a:pt x="31359" y="19265"/>
                    </a:lnTo>
                    <a:lnTo>
                      <a:pt x="31344" y="18356"/>
                    </a:lnTo>
                    <a:lnTo>
                      <a:pt x="31329" y="17431"/>
                    </a:lnTo>
                    <a:lnTo>
                      <a:pt x="31299" y="16522"/>
                    </a:lnTo>
                    <a:lnTo>
                      <a:pt x="31253" y="15597"/>
                    </a:lnTo>
                    <a:lnTo>
                      <a:pt x="31193" y="14688"/>
                    </a:lnTo>
                    <a:lnTo>
                      <a:pt x="31132" y="13763"/>
                    </a:lnTo>
                    <a:lnTo>
                      <a:pt x="31056" y="12854"/>
                    </a:lnTo>
                    <a:lnTo>
                      <a:pt x="30965" y="11944"/>
                    </a:lnTo>
                    <a:lnTo>
                      <a:pt x="30859" y="11035"/>
                    </a:lnTo>
                    <a:lnTo>
                      <a:pt x="30738" y="10141"/>
                    </a:lnTo>
                    <a:lnTo>
                      <a:pt x="30602" y="9246"/>
                    </a:lnTo>
                    <a:lnTo>
                      <a:pt x="30465" y="8352"/>
                    </a:lnTo>
                    <a:lnTo>
                      <a:pt x="30298" y="7473"/>
                    </a:lnTo>
                    <a:lnTo>
                      <a:pt x="30132" y="6609"/>
                    </a:lnTo>
                    <a:lnTo>
                      <a:pt x="29935" y="5745"/>
                    </a:lnTo>
                    <a:lnTo>
                      <a:pt x="29738" y="4896"/>
                    </a:lnTo>
                    <a:lnTo>
                      <a:pt x="29510" y="4048"/>
                    </a:lnTo>
                    <a:lnTo>
                      <a:pt x="29268" y="3214"/>
                    </a:lnTo>
                    <a:lnTo>
                      <a:pt x="29010" y="2396"/>
                    </a:lnTo>
                    <a:lnTo>
                      <a:pt x="28737" y="1577"/>
                    </a:lnTo>
                    <a:lnTo>
                      <a:pt x="28449" y="789"/>
                    </a:lnTo>
                    <a:lnTo>
                      <a:pt x="281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25" name="Google Shape;1525;p38"/>
              <p:cNvSpPr/>
              <p:nvPr/>
            </p:nvSpPr>
            <p:spPr>
              <a:xfrm>
                <a:off x="870592" y="2325688"/>
                <a:ext cx="266572" cy="423521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22373" extrusionOk="0">
                    <a:moveTo>
                      <a:pt x="3851" y="1"/>
                    </a:moveTo>
                    <a:lnTo>
                      <a:pt x="3851" y="4927"/>
                    </a:lnTo>
                    <a:lnTo>
                      <a:pt x="3835" y="5169"/>
                    </a:lnTo>
                    <a:lnTo>
                      <a:pt x="3820" y="5412"/>
                    </a:lnTo>
                    <a:lnTo>
                      <a:pt x="3775" y="5624"/>
                    </a:lnTo>
                    <a:lnTo>
                      <a:pt x="3714" y="5836"/>
                    </a:lnTo>
                    <a:lnTo>
                      <a:pt x="3638" y="6018"/>
                    </a:lnTo>
                    <a:lnTo>
                      <a:pt x="3547" y="6200"/>
                    </a:lnTo>
                    <a:lnTo>
                      <a:pt x="3441" y="6367"/>
                    </a:lnTo>
                    <a:lnTo>
                      <a:pt x="3335" y="6518"/>
                    </a:lnTo>
                    <a:lnTo>
                      <a:pt x="3214" y="6670"/>
                    </a:lnTo>
                    <a:lnTo>
                      <a:pt x="3093" y="6806"/>
                    </a:lnTo>
                    <a:lnTo>
                      <a:pt x="2956" y="6927"/>
                    </a:lnTo>
                    <a:lnTo>
                      <a:pt x="2805" y="7033"/>
                    </a:lnTo>
                    <a:lnTo>
                      <a:pt x="2653" y="7140"/>
                    </a:lnTo>
                    <a:lnTo>
                      <a:pt x="2517" y="7231"/>
                    </a:lnTo>
                    <a:lnTo>
                      <a:pt x="2198" y="7382"/>
                    </a:lnTo>
                    <a:lnTo>
                      <a:pt x="1895" y="7518"/>
                    </a:lnTo>
                    <a:lnTo>
                      <a:pt x="1592" y="7609"/>
                    </a:lnTo>
                    <a:lnTo>
                      <a:pt x="1319" y="7685"/>
                    </a:lnTo>
                    <a:lnTo>
                      <a:pt x="1062" y="7746"/>
                    </a:lnTo>
                    <a:lnTo>
                      <a:pt x="698" y="7806"/>
                    </a:lnTo>
                    <a:lnTo>
                      <a:pt x="546" y="7806"/>
                    </a:lnTo>
                    <a:lnTo>
                      <a:pt x="1" y="7943"/>
                    </a:lnTo>
                    <a:lnTo>
                      <a:pt x="7988" y="22372"/>
                    </a:lnTo>
                    <a:lnTo>
                      <a:pt x="14081" y="9534"/>
                    </a:lnTo>
                    <a:lnTo>
                      <a:pt x="13718" y="7806"/>
                    </a:lnTo>
                    <a:lnTo>
                      <a:pt x="13566" y="7806"/>
                    </a:lnTo>
                    <a:lnTo>
                      <a:pt x="13202" y="7746"/>
                    </a:lnTo>
                    <a:lnTo>
                      <a:pt x="12945" y="7685"/>
                    </a:lnTo>
                    <a:lnTo>
                      <a:pt x="12672" y="7609"/>
                    </a:lnTo>
                    <a:lnTo>
                      <a:pt x="12369" y="7518"/>
                    </a:lnTo>
                    <a:lnTo>
                      <a:pt x="12065" y="7382"/>
                    </a:lnTo>
                    <a:lnTo>
                      <a:pt x="11762" y="7231"/>
                    </a:lnTo>
                    <a:lnTo>
                      <a:pt x="11611" y="7140"/>
                    </a:lnTo>
                    <a:lnTo>
                      <a:pt x="11459" y="7033"/>
                    </a:lnTo>
                    <a:lnTo>
                      <a:pt x="11323" y="6927"/>
                    </a:lnTo>
                    <a:lnTo>
                      <a:pt x="11186" y="6806"/>
                    </a:lnTo>
                    <a:lnTo>
                      <a:pt x="11050" y="6670"/>
                    </a:lnTo>
                    <a:lnTo>
                      <a:pt x="10929" y="6518"/>
                    </a:lnTo>
                    <a:lnTo>
                      <a:pt x="10823" y="6367"/>
                    </a:lnTo>
                    <a:lnTo>
                      <a:pt x="10717" y="6200"/>
                    </a:lnTo>
                    <a:lnTo>
                      <a:pt x="10626" y="6018"/>
                    </a:lnTo>
                    <a:lnTo>
                      <a:pt x="10550" y="5836"/>
                    </a:lnTo>
                    <a:lnTo>
                      <a:pt x="10489" y="5624"/>
                    </a:lnTo>
                    <a:lnTo>
                      <a:pt x="10459" y="5412"/>
                    </a:lnTo>
                    <a:lnTo>
                      <a:pt x="10429" y="5169"/>
                    </a:lnTo>
                    <a:lnTo>
                      <a:pt x="10413" y="4927"/>
                    </a:lnTo>
                    <a:lnTo>
                      <a:pt x="10413" y="1"/>
                    </a:lnTo>
                    <a:close/>
                  </a:path>
                </a:pathLst>
              </a:custGeom>
              <a:solidFill>
                <a:srgbClr val="F8C7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26" name="Google Shape;1526;p38"/>
              <p:cNvSpPr/>
              <p:nvPr/>
            </p:nvSpPr>
            <p:spPr>
              <a:xfrm>
                <a:off x="870592" y="2325688"/>
                <a:ext cx="266572" cy="423521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22373" fill="none" extrusionOk="0">
                    <a:moveTo>
                      <a:pt x="10413" y="1"/>
                    </a:moveTo>
                    <a:lnTo>
                      <a:pt x="10413" y="1"/>
                    </a:lnTo>
                    <a:lnTo>
                      <a:pt x="10413" y="4927"/>
                    </a:lnTo>
                    <a:lnTo>
                      <a:pt x="10413" y="4927"/>
                    </a:lnTo>
                    <a:lnTo>
                      <a:pt x="10429" y="5169"/>
                    </a:lnTo>
                    <a:lnTo>
                      <a:pt x="10459" y="5412"/>
                    </a:lnTo>
                    <a:lnTo>
                      <a:pt x="10489" y="5624"/>
                    </a:lnTo>
                    <a:lnTo>
                      <a:pt x="10550" y="5836"/>
                    </a:lnTo>
                    <a:lnTo>
                      <a:pt x="10626" y="6018"/>
                    </a:lnTo>
                    <a:lnTo>
                      <a:pt x="10717" y="6200"/>
                    </a:lnTo>
                    <a:lnTo>
                      <a:pt x="10823" y="6367"/>
                    </a:lnTo>
                    <a:lnTo>
                      <a:pt x="10929" y="6518"/>
                    </a:lnTo>
                    <a:lnTo>
                      <a:pt x="11050" y="6670"/>
                    </a:lnTo>
                    <a:lnTo>
                      <a:pt x="11186" y="6806"/>
                    </a:lnTo>
                    <a:lnTo>
                      <a:pt x="11323" y="6927"/>
                    </a:lnTo>
                    <a:lnTo>
                      <a:pt x="11459" y="7033"/>
                    </a:lnTo>
                    <a:lnTo>
                      <a:pt x="11611" y="7140"/>
                    </a:lnTo>
                    <a:lnTo>
                      <a:pt x="11762" y="7231"/>
                    </a:lnTo>
                    <a:lnTo>
                      <a:pt x="12065" y="7382"/>
                    </a:lnTo>
                    <a:lnTo>
                      <a:pt x="12369" y="7518"/>
                    </a:lnTo>
                    <a:lnTo>
                      <a:pt x="12672" y="7609"/>
                    </a:lnTo>
                    <a:lnTo>
                      <a:pt x="12945" y="7685"/>
                    </a:lnTo>
                    <a:lnTo>
                      <a:pt x="13202" y="7746"/>
                    </a:lnTo>
                    <a:lnTo>
                      <a:pt x="13566" y="7806"/>
                    </a:lnTo>
                    <a:lnTo>
                      <a:pt x="13718" y="7806"/>
                    </a:lnTo>
                    <a:lnTo>
                      <a:pt x="14081" y="9534"/>
                    </a:lnTo>
                    <a:lnTo>
                      <a:pt x="7988" y="22372"/>
                    </a:lnTo>
                    <a:lnTo>
                      <a:pt x="1" y="7943"/>
                    </a:lnTo>
                    <a:lnTo>
                      <a:pt x="546" y="7806"/>
                    </a:lnTo>
                    <a:lnTo>
                      <a:pt x="546" y="7806"/>
                    </a:lnTo>
                    <a:lnTo>
                      <a:pt x="698" y="7806"/>
                    </a:lnTo>
                    <a:lnTo>
                      <a:pt x="1062" y="7746"/>
                    </a:lnTo>
                    <a:lnTo>
                      <a:pt x="1319" y="7685"/>
                    </a:lnTo>
                    <a:lnTo>
                      <a:pt x="1592" y="7609"/>
                    </a:lnTo>
                    <a:lnTo>
                      <a:pt x="1895" y="7518"/>
                    </a:lnTo>
                    <a:lnTo>
                      <a:pt x="2198" y="7382"/>
                    </a:lnTo>
                    <a:lnTo>
                      <a:pt x="2517" y="7231"/>
                    </a:lnTo>
                    <a:lnTo>
                      <a:pt x="2653" y="7140"/>
                    </a:lnTo>
                    <a:lnTo>
                      <a:pt x="2805" y="7033"/>
                    </a:lnTo>
                    <a:lnTo>
                      <a:pt x="2956" y="6927"/>
                    </a:lnTo>
                    <a:lnTo>
                      <a:pt x="3093" y="6806"/>
                    </a:lnTo>
                    <a:lnTo>
                      <a:pt x="3214" y="6670"/>
                    </a:lnTo>
                    <a:lnTo>
                      <a:pt x="3335" y="6518"/>
                    </a:lnTo>
                    <a:lnTo>
                      <a:pt x="3441" y="6367"/>
                    </a:lnTo>
                    <a:lnTo>
                      <a:pt x="3547" y="6200"/>
                    </a:lnTo>
                    <a:lnTo>
                      <a:pt x="3638" y="6018"/>
                    </a:lnTo>
                    <a:lnTo>
                      <a:pt x="3714" y="5836"/>
                    </a:lnTo>
                    <a:lnTo>
                      <a:pt x="3775" y="5624"/>
                    </a:lnTo>
                    <a:lnTo>
                      <a:pt x="3820" y="5412"/>
                    </a:lnTo>
                    <a:lnTo>
                      <a:pt x="3835" y="5169"/>
                    </a:lnTo>
                    <a:lnTo>
                      <a:pt x="3851" y="4927"/>
                    </a:lnTo>
                    <a:lnTo>
                      <a:pt x="3851" y="4927"/>
                    </a:lnTo>
                    <a:lnTo>
                      <a:pt x="385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27" name="Google Shape;1527;p38"/>
              <p:cNvSpPr/>
              <p:nvPr/>
            </p:nvSpPr>
            <p:spPr>
              <a:xfrm>
                <a:off x="457445" y="1940368"/>
                <a:ext cx="1124726" cy="1165747"/>
              </a:xfrm>
              <a:custGeom>
                <a:avLst/>
                <a:gdLst/>
                <a:ahLst/>
                <a:cxnLst/>
                <a:rect l="l" t="t" r="r" b="b"/>
                <a:pathLst>
                  <a:path w="59415" h="61582" extrusionOk="0">
                    <a:moveTo>
                      <a:pt x="14717" y="0"/>
                    </a:moveTo>
                    <a:lnTo>
                      <a:pt x="14490" y="258"/>
                    </a:lnTo>
                    <a:lnTo>
                      <a:pt x="14202" y="607"/>
                    </a:lnTo>
                    <a:lnTo>
                      <a:pt x="13459" y="1546"/>
                    </a:lnTo>
                    <a:lnTo>
                      <a:pt x="12519" y="2789"/>
                    </a:lnTo>
                    <a:lnTo>
                      <a:pt x="11428" y="4275"/>
                    </a:lnTo>
                    <a:lnTo>
                      <a:pt x="10200" y="5957"/>
                    </a:lnTo>
                    <a:lnTo>
                      <a:pt x="8897" y="7821"/>
                    </a:lnTo>
                    <a:lnTo>
                      <a:pt x="7563" y="9776"/>
                    </a:lnTo>
                    <a:lnTo>
                      <a:pt x="6896" y="10792"/>
                    </a:lnTo>
                    <a:lnTo>
                      <a:pt x="6214" y="11823"/>
                    </a:lnTo>
                    <a:lnTo>
                      <a:pt x="5563" y="12853"/>
                    </a:lnTo>
                    <a:lnTo>
                      <a:pt x="4911" y="13869"/>
                    </a:lnTo>
                    <a:lnTo>
                      <a:pt x="4289" y="14899"/>
                    </a:lnTo>
                    <a:lnTo>
                      <a:pt x="3683" y="15915"/>
                    </a:lnTo>
                    <a:lnTo>
                      <a:pt x="3107" y="16900"/>
                    </a:lnTo>
                    <a:lnTo>
                      <a:pt x="2561" y="17870"/>
                    </a:lnTo>
                    <a:lnTo>
                      <a:pt x="2061" y="18825"/>
                    </a:lnTo>
                    <a:lnTo>
                      <a:pt x="1607" y="19734"/>
                    </a:lnTo>
                    <a:lnTo>
                      <a:pt x="1197" y="20598"/>
                    </a:lnTo>
                    <a:lnTo>
                      <a:pt x="834" y="21417"/>
                    </a:lnTo>
                    <a:lnTo>
                      <a:pt x="682" y="21811"/>
                    </a:lnTo>
                    <a:lnTo>
                      <a:pt x="530" y="22190"/>
                    </a:lnTo>
                    <a:lnTo>
                      <a:pt x="409" y="22553"/>
                    </a:lnTo>
                    <a:lnTo>
                      <a:pt x="288" y="22902"/>
                    </a:lnTo>
                    <a:lnTo>
                      <a:pt x="197" y="23236"/>
                    </a:lnTo>
                    <a:lnTo>
                      <a:pt x="121" y="23554"/>
                    </a:lnTo>
                    <a:lnTo>
                      <a:pt x="61" y="23857"/>
                    </a:lnTo>
                    <a:lnTo>
                      <a:pt x="15" y="24145"/>
                    </a:lnTo>
                    <a:lnTo>
                      <a:pt x="0" y="24403"/>
                    </a:lnTo>
                    <a:lnTo>
                      <a:pt x="0" y="24645"/>
                    </a:lnTo>
                    <a:lnTo>
                      <a:pt x="15" y="24872"/>
                    </a:lnTo>
                    <a:lnTo>
                      <a:pt x="61" y="25069"/>
                    </a:lnTo>
                    <a:lnTo>
                      <a:pt x="136" y="25327"/>
                    </a:lnTo>
                    <a:lnTo>
                      <a:pt x="227" y="25600"/>
                    </a:lnTo>
                    <a:lnTo>
                      <a:pt x="318" y="25873"/>
                    </a:lnTo>
                    <a:lnTo>
                      <a:pt x="424" y="26146"/>
                    </a:lnTo>
                    <a:lnTo>
                      <a:pt x="682" y="26691"/>
                    </a:lnTo>
                    <a:lnTo>
                      <a:pt x="985" y="27267"/>
                    </a:lnTo>
                    <a:lnTo>
                      <a:pt x="1319" y="27858"/>
                    </a:lnTo>
                    <a:lnTo>
                      <a:pt x="1682" y="28449"/>
                    </a:lnTo>
                    <a:lnTo>
                      <a:pt x="2076" y="29056"/>
                    </a:lnTo>
                    <a:lnTo>
                      <a:pt x="2516" y="29662"/>
                    </a:lnTo>
                    <a:lnTo>
                      <a:pt x="2971" y="30268"/>
                    </a:lnTo>
                    <a:lnTo>
                      <a:pt x="3456" y="30890"/>
                    </a:lnTo>
                    <a:lnTo>
                      <a:pt x="3956" y="31511"/>
                    </a:lnTo>
                    <a:lnTo>
                      <a:pt x="4471" y="32133"/>
                    </a:lnTo>
                    <a:lnTo>
                      <a:pt x="5017" y="32739"/>
                    </a:lnTo>
                    <a:lnTo>
                      <a:pt x="5563" y="33360"/>
                    </a:lnTo>
                    <a:lnTo>
                      <a:pt x="6108" y="33966"/>
                    </a:lnTo>
                    <a:lnTo>
                      <a:pt x="6684" y="34558"/>
                    </a:lnTo>
                    <a:lnTo>
                      <a:pt x="7821" y="35725"/>
                    </a:lnTo>
                    <a:lnTo>
                      <a:pt x="8942" y="36846"/>
                    </a:lnTo>
                    <a:lnTo>
                      <a:pt x="10034" y="37892"/>
                    </a:lnTo>
                    <a:lnTo>
                      <a:pt x="11080" y="38862"/>
                    </a:lnTo>
                    <a:lnTo>
                      <a:pt x="12034" y="39741"/>
                    </a:lnTo>
                    <a:lnTo>
                      <a:pt x="12898" y="40514"/>
                    </a:lnTo>
                    <a:lnTo>
                      <a:pt x="14217" y="41651"/>
                    </a:lnTo>
                    <a:lnTo>
                      <a:pt x="14308" y="43424"/>
                    </a:lnTo>
                    <a:lnTo>
                      <a:pt x="14414" y="45213"/>
                    </a:lnTo>
                    <a:lnTo>
                      <a:pt x="14520" y="46956"/>
                    </a:lnTo>
                    <a:lnTo>
                      <a:pt x="14581" y="48623"/>
                    </a:lnTo>
                    <a:lnTo>
                      <a:pt x="14611" y="49411"/>
                    </a:lnTo>
                    <a:lnTo>
                      <a:pt x="14611" y="50154"/>
                    </a:lnTo>
                    <a:lnTo>
                      <a:pt x="14611" y="50866"/>
                    </a:lnTo>
                    <a:lnTo>
                      <a:pt x="14581" y="51533"/>
                    </a:lnTo>
                    <a:lnTo>
                      <a:pt x="14535" y="52155"/>
                    </a:lnTo>
                    <a:lnTo>
                      <a:pt x="14460" y="52700"/>
                    </a:lnTo>
                    <a:lnTo>
                      <a:pt x="14414" y="52958"/>
                    </a:lnTo>
                    <a:lnTo>
                      <a:pt x="14369" y="53200"/>
                    </a:lnTo>
                    <a:lnTo>
                      <a:pt x="14308" y="53428"/>
                    </a:lnTo>
                    <a:lnTo>
                      <a:pt x="14232" y="53625"/>
                    </a:lnTo>
                    <a:lnTo>
                      <a:pt x="14156" y="53913"/>
                    </a:lnTo>
                    <a:lnTo>
                      <a:pt x="14081" y="54201"/>
                    </a:lnTo>
                    <a:lnTo>
                      <a:pt x="14035" y="54504"/>
                    </a:lnTo>
                    <a:lnTo>
                      <a:pt x="14005" y="54807"/>
                    </a:lnTo>
                    <a:lnTo>
                      <a:pt x="13990" y="55125"/>
                    </a:lnTo>
                    <a:lnTo>
                      <a:pt x="14005" y="55444"/>
                    </a:lnTo>
                    <a:lnTo>
                      <a:pt x="14020" y="55777"/>
                    </a:lnTo>
                    <a:lnTo>
                      <a:pt x="14065" y="56110"/>
                    </a:lnTo>
                    <a:lnTo>
                      <a:pt x="14126" y="56444"/>
                    </a:lnTo>
                    <a:lnTo>
                      <a:pt x="14217" y="56762"/>
                    </a:lnTo>
                    <a:lnTo>
                      <a:pt x="14308" y="57096"/>
                    </a:lnTo>
                    <a:lnTo>
                      <a:pt x="14429" y="57429"/>
                    </a:lnTo>
                    <a:lnTo>
                      <a:pt x="14566" y="57763"/>
                    </a:lnTo>
                    <a:lnTo>
                      <a:pt x="14717" y="58081"/>
                    </a:lnTo>
                    <a:lnTo>
                      <a:pt x="14884" y="58399"/>
                    </a:lnTo>
                    <a:lnTo>
                      <a:pt x="15081" y="58702"/>
                    </a:lnTo>
                    <a:lnTo>
                      <a:pt x="15278" y="59005"/>
                    </a:lnTo>
                    <a:lnTo>
                      <a:pt x="15505" y="59293"/>
                    </a:lnTo>
                    <a:lnTo>
                      <a:pt x="15748" y="59566"/>
                    </a:lnTo>
                    <a:lnTo>
                      <a:pt x="16006" y="59839"/>
                    </a:lnTo>
                    <a:lnTo>
                      <a:pt x="16278" y="60081"/>
                    </a:lnTo>
                    <a:lnTo>
                      <a:pt x="16566" y="60324"/>
                    </a:lnTo>
                    <a:lnTo>
                      <a:pt x="16885" y="60536"/>
                    </a:lnTo>
                    <a:lnTo>
                      <a:pt x="17203" y="60748"/>
                    </a:lnTo>
                    <a:lnTo>
                      <a:pt x="17552" y="60930"/>
                    </a:lnTo>
                    <a:lnTo>
                      <a:pt x="17900" y="61097"/>
                    </a:lnTo>
                    <a:lnTo>
                      <a:pt x="18279" y="61233"/>
                    </a:lnTo>
                    <a:lnTo>
                      <a:pt x="18673" y="61355"/>
                    </a:lnTo>
                    <a:lnTo>
                      <a:pt x="19082" y="61446"/>
                    </a:lnTo>
                    <a:lnTo>
                      <a:pt x="19507" y="61521"/>
                    </a:lnTo>
                    <a:lnTo>
                      <a:pt x="19931" y="61567"/>
                    </a:lnTo>
                    <a:lnTo>
                      <a:pt x="20386" y="61582"/>
                    </a:lnTo>
                    <a:lnTo>
                      <a:pt x="40438" y="61582"/>
                    </a:lnTo>
                    <a:lnTo>
                      <a:pt x="40681" y="61567"/>
                    </a:lnTo>
                    <a:lnTo>
                      <a:pt x="40923" y="61521"/>
                    </a:lnTo>
                    <a:lnTo>
                      <a:pt x="41151" y="61461"/>
                    </a:lnTo>
                    <a:lnTo>
                      <a:pt x="41363" y="61370"/>
                    </a:lnTo>
                    <a:lnTo>
                      <a:pt x="41575" y="61264"/>
                    </a:lnTo>
                    <a:lnTo>
                      <a:pt x="41787" y="61142"/>
                    </a:lnTo>
                    <a:lnTo>
                      <a:pt x="41984" y="60991"/>
                    </a:lnTo>
                    <a:lnTo>
                      <a:pt x="42166" y="60824"/>
                    </a:lnTo>
                    <a:lnTo>
                      <a:pt x="42333" y="60642"/>
                    </a:lnTo>
                    <a:lnTo>
                      <a:pt x="42499" y="60445"/>
                    </a:lnTo>
                    <a:lnTo>
                      <a:pt x="42666" y="60233"/>
                    </a:lnTo>
                    <a:lnTo>
                      <a:pt x="42803" y="60006"/>
                    </a:lnTo>
                    <a:lnTo>
                      <a:pt x="42939" y="59763"/>
                    </a:lnTo>
                    <a:lnTo>
                      <a:pt x="43075" y="59521"/>
                    </a:lnTo>
                    <a:lnTo>
                      <a:pt x="43197" y="59263"/>
                    </a:lnTo>
                    <a:lnTo>
                      <a:pt x="43303" y="59005"/>
                    </a:lnTo>
                    <a:lnTo>
                      <a:pt x="43409" y="58733"/>
                    </a:lnTo>
                    <a:lnTo>
                      <a:pt x="43500" y="58445"/>
                    </a:lnTo>
                    <a:lnTo>
                      <a:pt x="43591" y="58172"/>
                    </a:lnTo>
                    <a:lnTo>
                      <a:pt x="43651" y="57884"/>
                    </a:lnTo>
                    <a:lnTo>
                      <a:pt x="43727" y="57596"/>
                    </a:lnTo>
                    <a:lnTo>
                      <a:pt x="43773" y="57308"/>
                    </a:lnTo>
                    <a:lnTo>
                      <a:pt x="43864" y="56732"/>
                    </a:lnTo>
                    <a:lnTo>
                      <a:pt x="43909" y="56171"/>
                    </a:lnTo>
                    <a:lnTo>
                      <a:pt x="43924" y="55641"/>
                    </a:lnTo>
                    <a:lnTo>
                      <a:pt x="43909" y="55383"/>
                    </a:lnTo>
                    <a:lnTo>
                      <a:pt x="43894" y="55125"/>
                    </a:lnTo>
                    <a:lnTo>
                      <a:pt x="43879" y="54898"/>
                    </a:lnTo>
                    <a:lnTo>
                      <a:pt x="43833" y="54671"/>
                    </a:lnTo>
                    <a:lnTo>
                      <a:pt x="43788" y="54292"/>
                    </a:lnTo>
                    <a:lnTo>
                      <a:pt x="43727" y="53837"/>
                    </a:lnTo>
                    <a:lnTo>
                      <a:pt x="43667" y="53276"/>
                    </a:lnTo>
                    <a:lnTo>
                      <a:pt x="43621" y="52640"/>
                    </a:lnTo>
                    <a:lnTo>
                      <a:pt x="43530" y="51169"/>
                    </a:lnTo>
                    <a:lnTo>
                      <a:pt x="43439" y="49502"/>
                    </a:lnTo>
                    <a:lnTo>
                      <a:pt x="43363" y="47714"/>
                    </a:lnTo>
                    <a:lnTo>
                      <a:pt x="43318" y="45880"/>
                    </a:lnTo>
                    <a:lnTo>
                      <a:pt x="43272" y="44091"/>
                    </a:lnTo>
                    <a:lnTo>
                      <a:pt x="43242" y="42424"/>
                    </a:lnTo>
                    <a:lnTo>
                      <a:pt x="43879" y="41924"/>
                    </a:lnTo>
                    <a:lnTo>
                      <a:pt x="44591" y="41363"/>
                    </a:lnTo>
                    <a:lnTo>
                      <a:pt x="45531" y="40590"/>
                    </a:lnTo>
                    <a:lnTo>
                      <a:pt x="46652" y="39665"/>
                    </a:lnTo>
                    <a:lnTo>
                      <a:pt x="47910" y="38604"/>
                    </a:lnTo>
                    <a:lnTo>
                      <a:pt x="49259" y="37407"/>
                    </a:lnTo>
                    <a:lnTo>
                      <a:pt x="49972" y="36770"/>
                    </a:lnTo>
                    <a:lnTo>
                      <a:pt x="50684" y="36119"/>
                    </a:lnTo>
                    <a:lnTo>
                      <a:pt x="51397" y="35452"/>
                    </a:lnTo>
                    <a:lnTo>
                      <a:pt x="52109" y="34755"/>
                    </a:lnTo>
                    <a:lnTo>
                      <a:pt x="52821" y="34057"/>
                    </a:lnTo>
                    <a:lnTo>
                      <a:pt x="53518" y="33345"/>
                    </a:lnTo>
                    <a:lnTo>
                      <a:pt x="54216" y="32633"/>
                    </a:lnTo>
                    <a:lnTo>
                      <a:pt x="54883" y="31905"/>
                    </a:lnTo>
                    <a:lnTo>
                      <a:pt x="55519" y="31178"/>
                    </a:lnTo>
                    <a:lnTo>
                      <a:pt x="56141" y="30465"/>
                    </a:lnTo>
                    <a:lnTo>
                      <a:pt x="56717" y="29738"/>
                    </a:lnTo>
                    <a:lnTo>
                      <a:pt x="57247" y="29025"/>
                    </a:lnTo>
                    <a:lnTo>
                      <a:pt x="57747" y="28328"/>
                    </a:lnTo>
                    <a:lnTo>
                      <a:pt x="57975" y="27980"/>
                    </a:lnTo>
                    <a:lnTo>
                      <a:pt x="58187" y="27646"/>
                    </a:lnTo>
                    <a:lnTo>
                      <a:pt x="58384" y="27298"/>
                    </a:lnTo>
                    <a:lnTo>
                      <a:pt x="58581" y="26964"/>
                    </a:lnTo>
                    <a:lnTo>
                      <a:pt x="58748" y="26646"/>
                    </a:lnTo>
                    <a:lnTo>
                      <a:pt x="58899" y="26312"/>
                    </a:lnTo>
                    <a:lnTo>
                      <a:pt x="59051" y="25994"/>
                    </a:lnTo>
                    <a:lnTo>
                      <a:pt x="59172" y="25676"/>
                    </a:lnTo>
                    <a:lnTo>
                      <a:pt x="59278" y="25373"/>
                    </a:lnTo>
                    <a:lnTo>
                      <a:pt x="59369" y="25069"/>
                    </a:lnTo>
                    <a:lnTo>
                      <a:pt x="59399" y="24872"/>
                    </a:lnTo>
                    <a:lnTo>
                      <a:pt x="59414" y="24645"/>
                    </a:lnTo>
                    <a:lnTo>
                      <a:pt x="59414" y="24403"/>
                    </a:lnTo>
                    <a:lnTo>
                      <a:pt x="59384" y="24145"/>
                    </a:lnTo>
                    <a:lnTo>
                      <a:pt x="59339" y="23857"/>
                    </a:lnTo>
                    <a:lnTo>
                      <a:pt x="59263" y="23554"/>
                    </a:lnTo>
                    <a:lnTo>
                      <a:pt x="59172" y="23236"/>
                    </a:lnTo>
                    <a:lnTo>
                      <a:pt x="59051" y="22902"/>
                    </a:lnTo>
                    <a:lnTo>
                      <a:pt x="58929" y="22553"/>
                    </a:lnTo>
                    <a:lnTo>
                      <a:pt x="58778" y="22190"/>
                    </a:lnTo>
                    <a:lnTo>
                      <a:pt x="58611" y="21811"/>
                    </a:lnTo>
                    <a:lnTo>
                      <a:pt x="58429" y="21417"/>
                    </a:lnTo>
                    <a:lnTo>
                      <a:pt x="58020" y="20598"/>
                    </a:lnTo>
                    <a:lnTo>
                      <a:pt x="57535" y="19734"/>
                    </a:lnTo>
                    <a:lnTo>
                      <a:pt x="57020" y="18825"/>
                    </a:lnTo>
                    <a:lnTo>
                      <a:pt x="56444" y="17870"/>
                    </a:lnTo>
                    <a:lnTo>
                      <a:pt x="55822" y="16900"/>
                    </a:lnTo>
                    <a:lnTo>
                      <a:pt x="55171" y="15915"/>
                    </a:lnTo>
                    <a:lnTo>
                      <a:pt x="54488" y="14899"/>
                    </a:lnTo>
                    <a:lnTo>
                      <a:pt x="53791" y="13869"/>
                    </a:lnTo>
                    <a:lnTo>
                      <a:pt x="53049" y="12853"/>
                    </a:lnTo>
                    <a:lnTo>
                      <a:pt x="52306" y="11823"/>
                    </a:lnTo>
                    <a:lnTo>
                      <a:pt x="51563" y="10792"/>
                    </a:lnTo>
                    <a:lnTo>
                      <a:pt x="50805" y="9776"/>
                    </a:lnTo>
                    <a:lnTo>
                      <a:pt x="49305" y="7821"/>
                    </a:lnTo>
                    <a:lnTo>
                      <a:pt x="47850" y="5957"/>
                    </a:lnTo>
                    <a:lnTo>
                      <a:pt x="46501" y="4275"/>
                    </a:lnTo>
                    <a:lnTo>
                      <a:pt x="45273" y="2789"/>
                    </a:lnTo>
                    <a:lnTo>
                      <a:pt x="44258" y="1546"/>
                    </a:lnTo>
                    <a:lnTo>
                      <a:pt x="43454" y="607"/>
                    </a:lnTo>
                    <a:lnTo>
                      <a:pt x="42924" y="0"/>
                    </a:lnTo>
                    <a:lnTo>
                      <a:pt x="40059" y="2304"/>
                    </a:lnTo>
                    <a:lnTo>
                      <a:pt x="41514" y="5396"/>
                    </a:lnTo>
                    <a:lnTo>
                      <a:pt x="44728" y="12232"/>
                    </a:lnTo>
                    <a:lnTo>
                      <a:pt x="46455" y="15945"/>
                    </a:lnTo>
                    <a:lnTo>
                      <a:pt x="47956" y="19219"/>
                    </a:lnTo>
                    <a:lnTo>
                      <a:pt x="48562" y="20568"/>
                    </a:lnTo>
                    <a:lnTo>
                      <a:pt x="49032" y="21644"/>
                    </a:lnTo>
                    <a:lnTo>
                      <a:pt x="49335" y="22372"/>
                    </a:lnTo>
                    <a:lnTo>
                      <a:pt x="49411" y="22599"/>
                    </a:lnTo>
                    <a:lnTo>
                      <a:pt x="49441" y="22735"/>
                    </a:lnTo>
                    <a:lnTo>
                      <a:pt x="49441" y="22811"/>
                    </a:lnTo>
                    <a:lnTo>
                      <a:pt x="49426" y="22917"/>
                    </a:lnTo>
                    <a:lnTo>
                      <a:pt x="49396" y="23039"/>
                    </a:lnTo>
                    <a:lnTo>
                      <a:pt x="49350" y="23175"/>
                    </a:lnTo>
                    <a:lnTo>
                      <a:pt x="49214" y="23508"/>
                    </a:lnTo>
                    <a:lnTo>
                      <a:pt x="49032" y="23902"/>
                    </a:lnTo>
                    <a:lnTo>
                      <a:pt x="48774" y="24342"/>
                    </a:lnTo>
                    <a:lnTo>
                      <a:pt x="48623" y="24569"/>
                    </a:lnTo>
                    <a:lnTo>
                      <a:pt x="48456" y="24797"/>
                    </a:lnTo>
                    <a:lnTo>
                      <a:pt x="48274" y="25039"/>
                    </a:lnTo>
                    <a:lnTo>
                      <a:pt x="48077" y="25282"/>
                    </a:lnTo>
                    <a:lnTo>
                      <a:pt x="47865" y="25524"/>
                    </a:lnTo>
                    <a:lnTo>
                      <a:pt x="47653" y="25767"/>
                    </a:lnTo>
                    <a:lnTo>
                      <a:pt x="47410" y="25994"/>
                    </a:lnTo>
                    <a:lnTo>
                      <a:pt x="47153" y="26237"/>
                    </a:lnTo>
                    <a:lnTo>
                      <a:pt x="46880" y="26464"/>
                    </a:lnTo>
                    <a:lnTo>
                      <a:pt x="46592" y="26691"/>
                    </a:lnTo>
                    <a:lnTo>
                      <a:pt x="46289" y="26903"/>
                    </a:lnTo>
                    <a:lnTo>
                      <a:pt x="45970" y="27100"/>
                    </a:lnTo>
                    <a:lnTo>
                      <a:pt x="45637" y="27298"/>
                    </a:lnTo>
                    <a:lnTo>
                      <a:pt x="45288" y="27479"/>
                    </a:lnTo>
                    <a:lnTo>
                      <a:pt x="44925" y="27631"/>
                    </a:lnTo>
                    <a:lnTo>
                      <a:pt x="44546" y="27783"/>
                    </a:lnTo>
                    <a:lnTo>
                      <a:pt x="44152" y="27904"/>
                    </a:lnTo>
                    <a:lnTo>
                      <a:pt x="43742" y="28010"/>
                    </a:lnTo>
                    <a:lnTo>
                      <a:pt x="43318" y="28101"/>
                    </a:lnTo>
                    <a:lnTo>
                      <a:pt x="42878" y="28161"/>
                    </a:lnTo>
                    <a:lnTo>
                      <a:pt x="42424" y="28207"/>
                    </a:lnTo>
                    <a:lnTo>
                      <a:pt x="41954" y="28222"/>
                    </a:lnTo>
                    <a:lnTo>
                      <a:pt x="41893" y="28359"/>
                    </a:lnTo>
                    <a:lnTo>
                      <a:pt x="41620" y="28283"/>
                    </a:lnTo>
                    <a:lnTo>
                      <a:pt x="41317" y="28222"/>
                    </a:lnTo>
                    <a:lnTo>
                      <a:pt x="40681" y="28131"/>
                    </a:lnTo>
                    <a:lnTo>
                      <a:pt x="39983" y="28055"/>
                    </a:lnTo>
                    <a:lnTo>
                      <a:pt x="39226" y="28010"/>
                    </a:lnTo>
                    <a:lnTo>
                      <a:pt x="38407" y="28010"/>
                    </a:lnTo>
                    <a:lnTo>
                      <a:pt x="37513" y="28025"/>
                    </a:lnTo>
                    <a:lnTo>
                      <a:pt x="36558" y="28086"/>
                    </a:lnTo>
                    <a:lnTo>
                      <a:pt x="35543" y="28161"/>
                    </a:lnTo>
                    <a:lnTo>
                      <a:pt x="29707" y="40969"/>
                    </a:lnTo>
                    <a:lnTo>
                      <a:pt x="22371" y="28161"/>
                    </a:lnTo>
                    <a:lnTo>
                      <a:pt x="21598" y="28116"/>
                    </a:lnTo>
                    <a:lnTo>
                      <a:pt x="20871" y="28086"/>
                    </a:lnTo>
                    <a:lnTo>
                      <a:pt x="20189" y="28055"/>
                    </a:lnTo>
                    <a:lnTo>
                      <a:pt x="19567" y="28055"/>
                    </a:lnTo>
                    <a:lnTo>
                      <a:pt x="18976" y="28071"/>
                    </a:lnTo>
                    <a:lnTo>
                      <a:pt x="18431" y="28101"/>
                    </a:lnTo>
                    <a:lnTo>
                      <a:pt x="17930" y="28161"/>
                    </a:lnTo>
                    <a:lnTo>
                      <a:pt x="17476" y="28222"/>
                    </a:lnTo>
                    <a:lnTo>
                      <a:pt x="17006" y="28207"/>
                    </a:lnTo>
                    <a:lnTo>
                      <a:pt x="16551" y="28161"/>
                    </a:lnTo>
                    <a:lnTo>
                      <a:pt x="16096" y="28101"/>
                    </a:lnTo>
                    <a:lnTo>
                      <a:pt x="15672" y="28010"/>
                    </a:lnTo>
                    <a:lnTo>
                      <a:pt x="15263" y="27904"/>
                    </a:lnTo>
                    <a:lnTo>
                      <a:pt x="14869" y="27783"/>
                    </a:lnTo>
                    <a:lnTo>
                      <a:pt x="14490" y="27631"/>
                    </a:lnTo>
                    <a:lnTo>
                      <a:pt x="14126" y="27479"/>
                    </a:lnTo>
                    <a:lnTo>
                      <a:pt x="13777" y="27298"/>
                    </a:lnTo>
                    <a:lnTo>
                      <a:pt x="13444" y="27100"/>
                    </a:lnTo>
                    <a:lnTo>
                      <a:pt x="13141" y="26903"/>
                    </a:lnTo>
                    <a:lnTo>
                      <a:pt x="12838" y="26691"/>
                    </a:lnTo>
                    <a:lnTo>
                      <a:pt x="12550" y="26464"/>
                    </a:lnTo>
                    <a:lnTo>
                      <a:pt x="12277" y="26237"/>
                    </a:lnTo>
                    <a:lnTo>
                      <a:pt x="12019" y="25994"/>
                    </a:lnTo>
                    <a:lnTo>
                      <a:pt x="11777" y="25767"/>
                    </a:lnTo>
                    <a:lnTo>
                      <a:pt x="11549" y="25524"/>
                    </a:lnTo>
                    <a:lnTo>
                      <a:pt x="11337" y="25282"/>
                    </a:lnTo>
                    <a:lnTo>
                      <a:pt x="11155" y="25039"/>
                    </a:lnTo>
                    <a:lnTo>
                      <a:pt x="10973" y="24797"/>
                    </a:lnTo>
                    <a:lnTo>
                      <a:pt x="10807" y="24569"/>
                    </a:lnTo>
                    <a:lnTo>
                      <a:pt x="10655" y="24342"/>
                    </a:lnTo>
                    <a:lnTo>
                      <a:pt x="10398" y="23902"/>
                    </a:lnTo>
                    <a:lnTo>
                      <a:pt x="10200" y="23508"/>
                    </a:lnTo>
                    <a:lnTo>
                      <a:pt x="10064" y="23175"/>
                    </a:lnTo>
                    <a:lnTo>
                      <a:pt x="10019" y="23039"/>
                    </a:lnTo>
                    <a:lnTo>
                      <a:pt x="9988" y="22917"/>
                    </a:lnTo>
                    <a:lnTo>
                      <a:pt x="9973" y="22811"/>
                    </a:lnTo>
                    <a:lnTo>
                      <a:pt x="9973" y="22735"/>
                    </a:lnTo>
                    <a:lnTo>
                      <a:pt x="10003" y="22614"/>
                    </a:lnTo>
                    <a:lnTo>
                      <a:pt x="10079" y="22387"/>
                    </a:lnTo>
                    <a:lnTo>
                      <a:pt x="10352" y="21659"/>
                    </a:lnTo>
                    <a:lnTo>
                      <a:pt x="10776" y="20613"/>
                    </a:lnTo>
                    <a:lnTo>
                      <a:pt x="11307" y="19310"/>
                    </a:lnTo>
                    <a:lnTo>
                      <a:pt x="12641" y="16112"/>
                    </a:lnTo>
                    <a:lnTo>
                      <a:pt x="14156" y="12520"/>
                    </a:lnTo>
                    <a:lnTo>
                      <a:pt x="16991" y="5866"/>
                    </a:lnTo>
                    <a:lnTo>
                      <a:pt x="18279" y="2865"/>
                    </a:lnTo>
                    <a:lnTo>
                      <a:pt x="147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28" name="Google Shape;1528;p38"/>
              <p:cNvSpPr/>
              <p:nvPr/>
            </p:nvSpPr>
            <p:spPr>
              <a:xfrm>
                <a:off x="857398" y="2213509"/>
                <a:ext cx="23549" cy="53099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2805" extrusionOk="0">
                    <a:moveTo>
                      <a:pt x="622" y="0"/>
                    </a:moveTo>
                    <a:lnTo>
                      <a:pt x="531" y="16"/>
                    </a:lnTo>
                    <a:lnTo>
                      <a:pt x="455" y="46"/>
                    </a:lnTo>
                    <a:lnTo>
                      <a:pt x="395" y="76"/>
                    </a:lnTo>
                    <a:lnTo>
                      <a:pt x="319" y="137"/>
                    </a:lnTo>
                    <a:lnTo>
                      <a:pt x="258" y="198"/>
                    </a:lnTo>
                    <a:lnTo>
                      <a:pt x="198" y="273"/>
                    </a:lnTo>
                    <a:lnTo>
                      <a:pt x="152" y="364"/>
                    </a:lnTo>
                    <a:lnTo>
                      <a:pt x="107" y="470"/>
                    </a:lnTo>
                    <a:lnTo>
                      <a:pt x="61" y="576"/>
                    </a:lnTo>
                    <a:lnTo>
                      <a:pt x="31" y="683"/>
                    </a:lnTo>
                    <a:lnTo>
                      <a:pt x="0" y="925"/>
                    </a:lnTo>
                    <a:lnTo>
                      <a:pt x="0" y="1061"/>
                    </a:lnTo>
                    <a:lnTo>
                      <a:pt x="0" y="1183"/>
                    </a:lnTo>
                    <a:lnTo>
                      <a:pt x="16" y="1319"/>
                    </a:lnTo>
                    <a:lnTo>
                      <a:pt x="31" y="1456"/>
                    </a:lnTo>
                    <a:lnTo>
                      <a:pt x="61" y="1592"/>
                    </a:lnTo>
                    <a:lnTo>
                      <a:pt x="107" y="1728"/>
                    </a:lnTo>
                    <a:lnTo>
                      <a:pt x="167" y="1865"/>
                    </a:lnTo>
                    <a:lnTo>
                      <a:pt x="228" y="1986"/>
                    </a:lnTo>
                    <a:lnTo>
                      <a:pt x="304" y="2122"/>
                    </a:lnTo>
                    <a:lnTo>
                      <a:pt x="410" y="2244"/>
                    </a:lnTo>
                    <a:lnTo>
                      <a:pt x="501" y="2350"/>
                    </a:lnTo>
                    <a:lnTo>
                      <a:pt x="622" y="2456"/>
                    </a:lnTo>
                    <a:lnTo>
                      <a:pt x="758" y="2562"/>
                    </a:lnTo>
                    <a:lnTo>
                      <a:pt x="910" y="2653"/>
                    </a:lnTo>
                    <a:lnTo>
                      <a:pt x="1061" y="2729"/>
                    </a:lnTo>
                    <a:lnTo>
                      <a:pt x="1243" y="2804"/>
                    </a:lnTo>
                    <a:lnTo>
                      <a:pt x="971" y="137"/>
                    </a:lnTo>
                    <a:lnTo>
                      <a:pt x="880" y="76"/>
                    </a:lnTo>
                    <a:lnTo>
                      <a:pt x="789" y="3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F8C7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29" name="Google Shape;1529;p38"/>
              <p:cNvSpPr/>
              <p:nvPr/>
            </p:nvSpPr>
            <p:spPr>
              <a:xfrm>
                <a:off x="1130255" y="2213509"/>
                <a:ext cx="23833" cy="5309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805" extrusionOk="0">
                    <a:moveTo>
                      <a:pt x="546" y="0"/>
                    </a:moveTo>
                    <a:lnTo>
                      <a:pt x="455" y="31"/>
                    </a:lnTo>
                    <a:lnTo>
                      <a:pt x="364" y="76"/>
                    </a:lnTo>
                    <a:lnTo>
                      <a:pt x="273" y="137"/>
                    </a:lnTo>
                    <a:lnTo>
                      <a:pt x="1" y="2804"/>
                    </a:lnTo>
                    <a:lnTo>
                      <a:pt x="182" y="2729"/>
                    </a:lnTo>
                    <a:lnTo>
                      <a:pt x="334" y="2653"/>
                    </a:lnTo>
                    <a:lnTo>
                      <a:pt x="486" y="2562"/>
                    </a:lnTo>
                    <a:lnTo>
                      <a:pt x="622" y="2456"/>
                    </a:lnTo>
                    <a:lnTo>
                      <a:pt x="743" y="2350"/>
                    </a:lnTo>
                    <a:lnTo>
                      <a:pt x="849" y="2244"/>
                    </a:lnTo>
                    <a:lnTo>
                      <a:pt x="940" y="2122"/>
                    </a:lnTo>
                    <a:lnTo>
                      <a:pt x="1016" y="1986"/>
                    </a:lnTo>
                    <a:lnTo>
                      <a:pt x="1077" y="1865"/>
                    </a:lnTo>
                    <a:lnTo>
                      <a:pt x="1137" y="1728"/>
                    </a:lnTo>
                    <a:lnTo>
                      <a:pt x="1183" y="1592"/>
                    </a:lnTo>
                    <a:lnTo>
                      <a:pt x="1213" y="1456"/>
                    </a:lnTo>
                    <a:lnTo>
                      <a:pt x="1243" y="1319"/>
                    </a:lnTo>
                    <a:lnTo>
                      <a:pt x="1243" y="1183"/>
                    </a:lnTo>
                    <a:lnTo>
                      <a:pt x="1259" y="1061"/>
                    </a:lnTo>
                    <a:lnTo>
                      <a:pt x="1243" y="925"/>
                    </a:lnTo>
                    <a:lnTo>
                      <a:pt x="1213" y="683"/>
                    </a:lnTo>
                    <a:lnTo>
                      <a:pt x="1183" y="576"/>
                    </a:lnTo>
                    <a:lnTo>
                      <a:pt x="1137" y="470"/>
                    </a:lnTo>
                    <a:lnTo>
                      <a:pt x="1092" y="364"/>
                    </a:lnTo>
                    <a:lnTo>
                      <a:pt x="1046" y="273"/>
                    </a:lnTo>
                    <a:lnTo>
                      <a:pt x="986" y="198"/>
                    </a:lnTo>
                    <a:lnTo>
                      <a:pt x="925" y="137"/>
                    </a:lnTo>
                    <a:lnTo>
                      <a:pt x="864" y="76"/>
                    </a:lnTo>
                    <a:lnTo>
                      <a:pt x="789" y="46"/>
                    </a:lnTo>
                    <a:lnTo>
                      <a:pt x="713" y="16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8C7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30" name="Google Shape;1530;p38"/>
              <p:cNvSpPr/>
              <p:nvPr/>
            </p:nvSpPr>
            <p:spPr>
              <a:xfrm>
                <a:off x="870592" y="2065174"/>
                <a:ext cx="270018" cy="325672"/>
              </a:xfrm>
              <a:custGeom>
                <a:avLst/>
                <a:gdLst/>
                <a:ahLst/>
                <a:cxnLst/>
                <a:rect l="l" t="t" r="r" b="b"/>
                <a:pathLst>
                  <a:path w="14264" h="17204" extrusionOk="0">
                    <a:moveTo>
                      <a:pt x="7140" y="0"/>
                    </a:moveTo>
                    <a:lnTo>
                      <a:pt x="6761" y="16"/>
                    </a:lnTo>
                    <a:lnTo>
                      <a:pt x="6397" y="31"/>
                    </a:lnTo>
                    <a:lnTo>
                      <a:pt x="6048" y="76"/>
                    </a:lnTo>
                    <a:lnTo>
                      <a:pt x="5700" y="137"/>
                    </a:lnTo>
                    <a:lnTo>
                      <a:pt x="5351" y="198"/>
                    </a:lnTo>
                    <a:lnTo>
                      <a:pt x="5018" y="288"/>
                    </a:lnTo>
                    <a:lnTo>
                      <a:pt x="4684" y="395"/>
                    </a:lnTo>
                    <a:lnTo>
                      <a:pt x="4351" y="501"/>
                    </a:lnTo>
                    <a:lnTo>
                      <a:pt x="4048" y="637"/>
                    </a:lnTo>
                    <a:lnTo>
                      <a:pt x="3729" y="789"/>
                    </a:lnTo>
                    <a:lnTo>
                      <a:pt x="3441" y="955"/>
                    </a:lnTo>
                    <a:lnTo>
                      <a:pt x="3138" y="1122"/>
                    </a:lnTo>
                    <a:lnTo>
                      <a:pt x="2865" y="1319"/>
                    </a:lnTo>
                    <a:lnTo>
                      <a:pt x="2593" y="1531"/>
                    </a:lnTo>
                    <a:lnTo>
                      <a:pt x="2335" y="1744"/>
                    </a:lnTo>
                    <a:lnTo>
                      <a:pt x="2092" y="1986"/>
                    </a:lnTo>
                    <a:lnTo>
                      <a:pt x="1850" y="2229"/>
                    </a:lnTo>
                    <a:lnTo>
                      <a:pt x="1622" y="2501"/>
                    </a:lnTo>
                    <a:lnTo>
                      <a:pt x="1410" y="2774"/>
                    </a:lnTo>
                    <a:lnTo>
                      <a:pt x="1213" y="3077"/>
                    </a:lnTo>
                    <a:lnTo>
                      <a:pt x="1031" y="3380"/>
                    </a:lnTo>
                    <a:lnTo>
                      <a:pt x="865" y="3699"/>
                    </a:lnTo>
                    <a:lnTo>
                      <a:pt x="698" y="4032"/>
                    </a:lnTo>
                    <a:lnTo>
                      <a:pt x="562" y="4381"/>
                    </a:lnTo>
                    <a:lnTo>
                      <a:pt x="425" y="4745"/>
                    </a:lnTo>
                    <a:lnTo>
                      <a:pt x="319" y="5123"/>
                    </a:lnTo>
                    <a:lnTo>
                      <a:pt x="228" y="5518"/>
                    </a:lnTo>
                    <a:lnTo>
                      <a:pt x="137" y="5912"/>
                    </a:lnTo>
                    <a:lnTo>
                      <a:pt x="76" y="6336"/>
                    </a:lnTo>
                    <a:lnTo>
                      <a:pt x="31" y="6760"/>
                    </a:lnTo>
                    <a:lnTo>
                      <a:pt x="16" y="7200"/>
                    </a:lnTo>
                    <a:lnTo>
                      <a:pt x="1" y="7655"/>
                    </a:lnTo>
                    <a:lnTo>
                      <a:pt x="16" y="8109"/>
                    </a:lnTo>
                    <a:lnTo>
                      <a:pt x="31" y="8564"/>
                    </a:lnTo>
                    <a:lnTo>
                      <a:pt x="76" y="9019"/>
                    </a:lnTo>
                    <a:lnTo>
                      <a:pt x="137" y="9473"/>
                    </a:lnTo>
                    <a:lnTo>
                      <a:pt x="228" y="9913"/>
                    </a:lnTo>
                    <a:lnTo>
                      <a:pt x="319" y="10353"/>
                    </a:lnTo>
                    <a:lnTo>
                      <a:pt x="425" y="10792"/>
                    </a:lnTo>
                    <a:lnTo>
                      <a:pt x="562" y="11216"/>
                    </a:lnTo>
                    <a:lnTo>
                      <a:pt x="698" y="11641"/>
                    </a:lnTo>
                    <a:lnTo>
                      <a:pt x="865" y="12050"/>
                    </a:lnTo>
                    <a:lnTo>
                      <a:pt x="1031" y="12444"/>
                    </a:lnTo>
                    <a:lnTo>
                      <a:pt x="1213" y="12838"/>
                    </a:lnTo>
                    <a:lnTo>
                      <a:pt x="1410" y="13202"/>
                    </a:lnTo>
                    <a:lnTo>
                      <a:pt x="1622" y="13581"/>
                    </a:lnTo>
                    <a:lnTo>
                      <a:pt x="1850" y="13929"/>
                    </a:lnTo>
                    <a:lnTo>
                      <a:pt x="2092" y="14263"/>
                    </a:lnTo>
                    <a:lnTo>
                      <a:pt x="2335" y="14596"/>
                    </a:lnTo>
                    <a:lnTo>
                      <a:pt x="2593" y="14900"/>
                    </a:lnTo>
                    <a:lnTo>
                      <a:pt x="2865" y="15187"/>
                    </a:lnTo>
                    <a:lnTo>
                      <a:pt x="3138" y="15475"/>
                    </a:lnTo>
                    <a:lnTo>
                      <a:pt x="3441" y="15733"/>
                    </a:lnTo>
                    <a:lnTo>
                      <a:pt x="3729" y="15976"/>
                    </a:lnTo>
                    <a:lnTo>
                      <a:pt x="4048" y="16188"/>
                    </a:lnTo>
                    <a:lnTo>
                      <a:pt x="4351" y="16400"/>
                    </a:lnTo>
                    <a:lnTo>
                      <a:pt x="4684" y="16582"/>
                    </a:lnTo>
                    <a:lnTo>
                      <a:pt x="5018" y="16733"/>
                    </a:lnTo>
                    <a:lnTo>
                      <a:pt x="5351" y="16870"/>
                    </a:lnTo>
                    <a:lnTo>
                      <a:pt x="5700" y="16991"/>
                    </a:lnTo>
                    <a:lnTo>
                      <a:pt x="6048" y="17082"/>
                    </a:lnTo>
                    <a:lnTo>
                      <a:pt x="6397" y="17143"/>
                    </a:lnTo>
                    <a:lnTo>
                      <a:pt x="6761" y="17188"/>
                    </a:lnTo>
                    <a:lnTo>
                      <a:pt x="7140" y="17203"/>
                    </a:lnTo>
                    <a:lnTo>
                      <a:pt x="7503" y="17188"/>
                    </a:lnTo>
                    <a:lnTo>
                      <a:pt x="7867" y="17143"/>
                    </a:lnTo>
                    <a:lnTo>
                      <a:pt x="8216" y="17082"/>
                    </a:lnTo>
                    <a:lnTo>
                      <a:pt x="8564" y="16991"/>
                    </a:lnTo>
                    <a:lnTo>
                      <a:pt x="8913" y="16870"/>
                    </a:lnTo>
                    <a:lnTo>
                      <a:pt x="9261" y="16733"/>
                    </a:lnTo>
                    <a:lnTo>
                      <a:pt x="9580" y="16582"/>
                    </a:lnTo>
                    <a:lnTo>
                      <a:pt x="9913" y="16400"/>
                    </a:lnTo>
                    <a:lnTo>
                      <a:pt x="10232" y="16188"/>
                    </a:lnTo>
                    <a:lnTo>
                      <a:pt x="10535" y="15976"/>
                    </a:lnTo>
                    <a:lnTo>
                      <a:pt x="10838" y="15733"/>
                    </a:lnTo>
                    <a:lnTo>
                      <a:pt x="11126" y="15475"/>
                    </a:lnTo>
                    <a:lnTo>
                      <a:pt x="11399" y="15187"/>
                    </a:lnTo>
                    <a:lnTo>
                      <a:pt x="11671" y="14900"/>
                    </a:lnTo>
                    <a:lnTo>
                      <a:pt x="11929" y="14596"/>
                    </a:lnTo>
                    <a:lnTo>
                      <a:pt x="12172" y="14263"/>
                    </a:lnTo>
                    <a:lnTo>
                      <a:pt x="12414" y="13929"/>
                    </a:lnTo>
                    <a:lnTo>
                      <a:pt x="12641" y="13581"/>
                    </a:lnTo>
                    <a:lnTo>
                      <a:pt x="12854" y="13202"/>
                    </a:lnTo>
                    <a:lnTo>
                      <a:pt x="13051" y="12838"/>
                    </a:lnTo>
                    <a:lnTo>
                      <a:pt x="13233" y="12444"/>
                    </a:lnTo>
                    <a:lnTo>
                      <a:pt x="13399" y="12050"/>
                    </a:lnTo>
                    <a:lnTo>
                      <a:pt x="13566" y="11641"/>
                    </a:lnTo>
                    <a:lnTo>
                      <a:pt x="13702" y="11216"/>
                    </a:lnTo>
                    <a:lnTo>
                      <a:pt x="13839" y="10792"/>
                    </a:lnTo>
                    <a:lnTo>
                      <a:pt x="13945" y="10353"/>
                    </a:lnTo>
                    <a:lnTo>
                      <a:pt x="14036" y="9913"/>
                    </a:lnTo>
                    <a:lnTo>
                      <a:pt x="14127" y="9473"/>
                    </a:lnTo>
                    <a:lnTo>
                      <a:pt x="14187" y="9019"/>
                    </a:lnTo>
                    <a:lnTo>
                      <a:pt x="14233" y="8564"/>
                    </a:lnTo>
                    <a:lnTo>
                      <a:pt x="14263" y="8109"/>
                    </a:lnTo>
                    <a:lnTo>
                      <a:pt x="14263" y="7655"/>
                    </a:lnTo>
                    <a:lnTo>
                      <a:pt x="14263" y="7200"/>
                    </a:lnTo>
                    <a:lnTo>
                      <a:pt x="14233" y="6760"/>
                    </a:lnTo>
                    <a:lnTo>
                      <a:pt x="14187" y="6336"/>
                    </a:lnTo>
                    <a:lnTo>
                      <a:pt x="14127" y="5912"/>
                    </a:lnTo>
                    <a:lnTo>
                      <a:pt x="14036" y="5518"/>
                    </a:lnTo>
                    <a:lnTo>
                      <a:pt x="13945" y="5123"/>
                    </a:lnTo>
                    <a:lnTo>
                      <a:pt x="13839" y="4745"/>
                    </a:lnTo>
                    <a:lnTo>
                      <a:pt x="13702" y="4381"/>
                    </a:lnTo>
                    <a:lnTo>
                      <a:pt x="13566" y="4032"/>
                    </a:lnTo>
                    <a:lnTo>
                      <a:pt x="13399" y="3699"/>
                    </a:lnTo>
                    <a:lnTo>
                      <a:pt x="13233" y="3380"/>
                    </a:lnTo>
                    <a:lnTo>
                      <a:pt x="13051" y="3077"/>
                    </a:lnTo>
                    <a:lnTo>
                      <a:pt x="12854" y="2774"/>
                    </a:lnTo>
                    <a:lnTo>
                      <a:pt x="12641" y="2501"/>
                    </a:lnTo>
                    <a:lnTo>
                      <a:pt x="12414" y="2229"/>
                    </a:lnTo>
                    <a:lnTo>
                      <a:pt x="12172" y="1986"/>
                    </a:lnTo>
                    <a:lnTo>
                      <a:pt x="11929" y="1744"/>
                    </a:lnTo>
                    <a:lnTo>
                      <a:pt x="11671" y="1531"/>
                    </a:lnTo>
                    <a:lnTo>
                      <a:pt x="11399" y="1319"/>
                    </a:lnTo>
                    <a:lnTo>
                      <a:pt x="11126" y="1122"/>
                    </a:lnTo>
                    <a:lnTo>
                      <a:pt x="10838" y="955"/>
                    </a:lnTo>
                    <a:lnTo>
                      <a:pt x="10535" y="789"/>
                    </a:lnTo>
                    <a:lnTo>
                      <a:pt x="10232" y="637"/>
                    </a:lnTo>
                    <a:lnTo>
                      <a:pt x="9913" y="501"/>
                    </a:lnTo>
                    <a:lnTo>
                      <a:pt x="9580" y="395"/>
                    </a:lnTo>
                    <a:lnTo>
                      <a:pt x="9261" y="288"/>
                    </a:lnTo>
                    <a:lnTo>
                      <a:pt x="8913" y="198"/>
                    </a:lnTo>
                    <a:lnTo>
                      <a:pt x="8564" y="137"/>
                    </a:lnTo>
                    <a:lnTo>
                      <a:pt x="8216" y="76"/>
                    </a:lnTo>
                    <a:lnTo>
                      <a:pt x="7867" y="31"/>
                    </a:lnTo>
                    <a:lnTo>
                      <a:pt x="7503" y="16"/>
                    </a:lnTo>
                    <a:lnTo>
                      <a:pt x="7140" y="0"/>
                    </a:lnTo>
                    <a:close/>
                  </a:path>
                </a:pathLst>
              </a:custGeom>
              <a:solidFill>
                <a:srgbClr val="F8C7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31" name="Google Shape;1531;p38"/>
              <p:cNvSpPr/>
              <p:nvPr/>
            </p:nvSpPr>
            <p:spPr>
              <a:xfrm>
                <a:off x="863702" y="2059154"/>
                <a:ext cx="283780" cy="173588"/>
              </a:xfrm>
              <a:custGeom>
                <a:avLst/>
                <a:gdLst/>
                <a:ahLst/>
                <a:cxnLst/>
                <a:rect l="l" t="t" r="r" b="b"/>
                <a:pathLst>
                  <a:path w="14991" h="9170" extrusionOk="0">
                    <a:moveTo>
                      <a:pt x="6988" y="0"/>
                    </a:moveTo>
                    <a:lnTo>
                      <a:pt x="6503" y="31"/>
                    </a:lnTo>
                    <a:lnTo>
                      <a:pt x="6048" y="76"/>
                    </a:lnTo>
                    <a:lnTo>
                      <a:pt x="5594" y="152"/>
                    </a:lnTo>
                    <a:lnTo>
                      <a:pt x="5169" y="228"/>
                    </a:lnTo>
                    <a:lnTo>
                      <a:pt x="4775" y="334"/>
                    </a:lnTo>
                    <a:lnTo>
                      <a:pt x="4381" y="455"/>
                    </a:lnTo>
                    <a:lnTo>
                      <a:pt x="4017" y="591"/>
                    </a:lnTo>
                    <a:lnTo>
                      <a:pt x="3654" y="758"/>
                    </a:lnTo>
                    <a:lnTo>
                      <a:pt x="3320" y="940"/>
                    </a:lnTo>
                    <a:lnTo>
                      <a:pt x="3017" y="1122"/>
                    </a:lnTo>
                    <a:lnTo>
                      <a:pt x="2714" y="1334"/>
                    </a:lnTo>
                    <a:lnTo>
                      <a:pt x="2426" y="1576"/>
                    </a:lnTo>
                    <a:lnTo>
                      <a:pt x="2168" y="1819"/>
                    </a:lnTo>
                    <a:lnTo>
                      <a:pt x="1926" y="2077"/>
                    </a:lnTo>
                    <a:lnTo>
                      <a:pt x="1683" y="2365"/>
                    </a:lnTo>
                    <a:lnTo>
                      <a:pt x="1471" y="2668"/>
                    </a:lnTo>
                    <a:lnTo>
                      <a:pt x="1274" y="2986"/>
                    </a:lnTo>
                    <a:lnTo>
                      <a:pt x="1092" y="3320"/>
                    </a:lnTo>
                    <a:lnTo>
                      <a:pt x="926" y="3668"/>
                    </a:lnTo>
                    <a:lnTo>
                      <a:pt x="774" y="4032"/>
                    </a:lnTo>
                    <a:lnTo>
                      <a:pt x="638" y="4411"/>
                    </a:lnTo>
                    <a:lnTo>
                      <a:pt x="501" y="4820"/>
                    </a:lnTo>
                    <a:lnTo>
                      <a:pt x="395" y="5229"/>
                    </a:lnTo>
                    <a:lnTo>
                      <a:pt x="304" y="5669"/>
                    </a:lnTo>
                    <a:lnTo>
                      <a:pt x="213" y="6108"/>
                    </a:lnTo>
                    <a:lnTo>
                      <a:pt x="153" y="6578"/>
                    </a:lnTo>
                    <a:lnTo>
                      <a:pt x="92" y="7063"/>
                    </a:lnTo>
                    <a:lnTo>
                      <a:pt x="46" y="7548"/>
                    </a:lnTo>
                    <a:lnTo>
                      <a:pt x="16" y="8064"/>
                    </a:lnTo>
                    <a:lnTo>
                      <a:pt x="1" y="8594"/>
                    </a:lnTo>
                    <a:lnTo>
                      <a:pt x="1" y="9140"/>
                    </a:lnTo>
                    <a:lnTo>
                      <a:pt x="274" y="9155"/>
                    </a:lnTo>
                    <a:lnTo>
                      <a:pt x="607" y="9170"/>
                    </a:lnTo>
                    <a:lnTo>
                      <a:pt x="1032" y="9170"/>
                    </a:lnTo>
                    <a:lnTo>
                      <a:pt x="1547" y="9140"/>
                    </a:lnTo>
                    <a:lnTo>
                      <a:pt x="1820" y="9094"/>
                    </a:lnTo>
                    <a:lnTo>
                      <a:pt x="2108" y="9049"/>
                    </a:lnTo>
                    <a:lnTo>
                      <a:pt x="2411" y="8988"/>
                    </a:lnTo>
                    <a:lnTo>
                      <a:pt x="2729" y="8912"/>
                    </a:lnTo>
                    <a:lnTo>
                      <a:pt x="3047" y="8821"/>
                    </a:lnTo>
                    <a:lnTo>
                      <a:pt x="3381" y="8700"/>
                    </a:lnTo>
                    <a:lnTo>
                      <a:pt x="3714" y="8564"/>
                    </a:lnTo>
                    <a:lnTo>
                      <a:pt x="4048" y="8397"/>
                    </a:lnTo>
                    <a:lnTo>
                      <a:pt x="4366" y="8215"/>
                    </a:lnTo>
                    <a:lnTo>
                      <a:pt x="4700" y="8003"/>
                    </a:lnTo>
                    <a:lnTo>
                      <a:pt x="5018" y="7760"/>
                    </a:lnTo>
                    <a:lnTo>
                      <a:pt x="5321" y="7488"/>
                    </a:lnTo>
                    <a:lnTo>
                      <a:pt x="5624" y="7184"/>
                    </a:lnTo>
                    <a:lnTo>
                      <a:pt x="5912" y="6851"/>
                    </a:lnTo>
                    <a:lnTo>
                      <a:pt x="6185" y="6472"/>
                    </a:lnTo>
                    <a:lnTo>
                      <a:pt x="6443" y="6063"/>
                    </a:lnTo>
                    <a:lnTo>
                      <a:pt x="6564" y="5836"/>
                    </a:lnTo>
                    <a:lnTo>
                      <a:pt x="6685" y="5608"/>
                    </a:lnTo>
                    <a:lnTo>
                      <a:pt x="6791" y="5381"/>
                    </a:lnTo>
                    <a:lnTo>
                      <a:pt x="6897" y="5123"/>
                    </a:lnTo>
                    <a:lnTo>
                      <a:pt x="6988" y="4865"/>
                    </a:lnTo>
                    <a:lnTo>
                      <a:pt x="7094" y="4593"/>
                    </a:lnTo>
                    <a:lnTo>
                      <a:pt x="7170" y="4305"/>
                    </a:lnTo>
                    <a:lnTo>
                      <a:pt x="7246" y="4017"/>
                    </a:lnTo>
                    <a:lnTo>
                      <a:pt x="7322" y="3714"/>
                    </a:lnTo>
                    <a:lnTo>
                      <a:pt x="7382" y="3395"/>
                    </a:lnTo>
                    <a:lnTo>
                      <a:pt x="7443" y="3062"/>
                    </a:lnTo>
                    <a:lnTo>
                      <a:pt x="7504" y="2728"/>
                    </a:lnTo>
                    <a:lnTo>
                      <a:pt x="7549" y="3062"/>
                    </a:lnTo>
                    <a:lnTo>
                      <a:pt x="7610" y="3395"/>
                    </a:lnTo>
                    <a:lnTo>
                      <a:pt x="7670" y="3714"/>
                    </a:lnTo>
                    <a:lnTo>
                      <a:pt x="7746" y="4017"/>
                    </a:lnTo>
                    <a:lnTo>
                      <a:pt x="7822" y="4305"/>
                    </a:lnTo>
                    <a:lnTo>
                      <a:pt x="7913" y="4593"/>
                    </a:lnTo>
                    <a:lnTo>
                      <a:pt x="8004" y="4865"/>
                    </a:lnTo>
                    <a:lnTo>
                      <a:pt x="8095" y="5123"/>
                    </a:lnTo>
                    <a:lnTo>
                      <a:pt x="8201" y="5381"/>
                    </a:lnTo>
                    <a:lnTo>
                      <a:pt x="8307" y="5608"/>
                    </a:lnTo>
                    <a:lnTo>
                      <a:pt x="8428" y="5836"/>
                    </a:lnTo>
                    <a:lnTo>
                      <a:pt x="8549" y="6063"/>
                    </a:lnTo>
                    <a:lnTo>
                      <a:pt x="8807" y="6472"/>
                    </a:lnTo>
                    <a:lnTo>
                      <a:pt x="9080" y="6851"/>
                    </a:lnTo>
                    <a:lnTo>
                      <a:pt x="9368" y="7184"/>
                    </a:lnTo>
                    <a:lnTo>
                      <a:pt x="9671" y="7488"/>
                    </a:lnTo>
                    <a:lnTo>
                      <a:pt x="9974" y="7760"/>
                    </a:lnTo>
                    <a:lnTo>
                      <a:pt x="10292" y="8003"/>
                    </a:lnTo>
                    <a:lnTo>
                      <a:pt x="10626" y="8215"/>
                    </a:lnTo>
                    <a:lnTo>
                      <a:pt x="10959" y="8397"/>
                    </a:lnTo>
                    <a:lnTo>
                      <a:pt x="11278" y="8564"/>
                    </a:lnTo>
                    <a:lnTo>
                      <a:pt x="11611" y="8700"/>
                    </a:lnTo>
                    <a:lnTo>
                      <a:pt x="11944" y="8821"/>
                    </a:lnTo>
                    <a:lnTo>
                      <a:pt x="12263" y="8912"/>
                    </a:lnTo>
                    <a:lnTo>
                      <a:pt x="12581" y="8988"/>
                    </a:lnTo>
                    <a:lnTo>
                      <a:pt x="12884" y="9049"/>
                    </a:lnTo>
                    <a:lnTo>
                      <a:pt x="13172" y="9094"/>
                    </a:lnTo>
                    <a:lnTo>
                      <a:pt x="13460" y="9140"/>
                    </a:lnTo>
                    <a:lnTo>
                      <a:pt x="13960" y="9170"/>
                    </a:lnTo>
                    <a:lnTo>
                      <a:pt x="14385" y="9170"/>
                    </a:lnTo>
                    <a:lnTo>
                      <a:pt x="14718" y="9155"/>
                    </a:lnTo>
                    <a:lnTo>
                      <a:pt x="14991" y="9140"/>
                    </a:lnTo>
                    <a:lnTo>
                      <a:pt x="14991" y="8594"/>
                    </a:lnTo>
                    <a:lnTo>
                      <a:pt x="14976" y="8064"/>
                    </a:lnTo>
                    <a:lnTo>
                      <a:pt x="14945" y="7548"/>
                    </a:lnTo>
                    <a:lnTo>
                      <a:pt x="14900" y="7063"/>
                    </a:lnTo>
                    <a:lnTo>
                      <a:pt x="14839" y="6578"/>
                    </a:lnTo>
                    <a:lnTo>
                      <a:pt x="14779" y="6108"/>
                    </a:lnTo>
                    <a:lnTo>
                      <a:pt x="14688" y="5669"/>
                    </a:lnTo>
                    <a:lnTo>
                      <a:pt x="14597" y="5229"/>
                    </a:lnTo>
                    <a:lnTo>
                      <a:pt x="14491" y="4820"/>
                    </a:lnTo>
                    <a:lnTo>
                      <a:pt x="14370" y="4411"/>
                    </a:lnTo>
                    <a:lnTo>
                      <a:pt x="14218" y="4032"/>
                    </a:lnTo>
                    <a:lnTo>
                      <a:pt x="14066" y="3668"/>
                    </a:lnTo>
                    <a:lnTo>
                      <a:pt x="13900" y="3320"/>
                    </a:lnTo>
                    <a:lnTo>
                      <a:pt x="13718" y="2986"/>
                    </a:lnTo>
                    <a:lnTo>
                      <a:pt x="13521" y="2668"/>
                    </a:lnTo>
                    <a:lnTo>
                      <a:pt x="13309" y="2365"/>
                    </a:lnTo>
                    <a:lnTo>
                      <a:pt x="13066" y="2077"/>
                    </a:lnTo>
                    <a:lnTo>
                      <a:pt x="12824" y="1819"/>
                    </a:lnTo>
                    <a:lnTo>
                      <a:pt x="12566" y="1576"/>
                    </a:lnTo>
                    <a:lnTo>
                      <a:pt x="12278" y="1334"/>
                    </a:lnTo>
                    <a:lnTo>
                      <a:pt x="11975" y="1122"/>
                    </a:lnTo>
                    <a:lnTo>
                      <a:pt x="11672" y="940"/>
                    </a:lnTo>
                    <a:lnTo>
                      <a:pt x="11338" y="758"/>
                    </a:lnTo>
                    <a:lnTo>
                      <a:pt x="10990" y="591"/>
                    </a:lnTo>
                    <a:lnTo>
                      <a:pt x="10611" y="455"/>
                    </a:lnTo>
                    <a:lnTo>
                      <a:pt x="10232" y="334"/>
                    </a:lnTo>
                    <a:lnTo>
                      <a:pt x="9823" y="228"/>
                    </a:lnTo>
                    <a:lnTo>
                      <a:pt x="9398" y="152"/>
                    </a:lnTo>
                    <a:lnTo>
                      <a:pt x="8943" y="76"/>
                    </a:lnTo>
                    <a:lnTo>
                      <a:pt x="8489" y="31"/>
                    </a:lnTo>
                    <a:lnTo>
                      <a:pt x="8004" y="0"/>
                    </a:lnTo>
                    <a:close/>
                  </a:path>
                </a:pathLst>
              </a:custGeom>
              <a:solidFill>
                <a:srgbClr val="0A31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32" name="Google Shape;1532;p38"/>
              <p:cNvSpPr/>
              <p:nvPr/>
            </p:nvSpPr>
            <p:spPr>
              <a:xfrm>
                <a:off x="919375" y="2222974"/>
                <a:ext cx="53667" cy="19820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1047" extrusionOk="0">
                    <a:moveTo>
                      <a:pt x="1213" y="1"/>
                    </a:moveTo>
                    <a:lnTo>
                      <a:pt x="1016" y="46"/>
                    </a:lnTo>
                    <a:lnTo>
                      <a:pt x="819" y="107"/>
                    </a:lnTo>
                    <a:lnTo>
                      <a:pt x="622" y="198"/>
                    </a:lnTo>
                    <a:lnTo>
                      <a:pt x="455" y="304"/>
                    </a:lnTo>
                    <a:lnTo>
                      <a:pt x="303" y="440"/>
                    </a:lnTo>
                    <a:lnTo>
                      <a:pt x="152" y="577"/>
                    </a:lnTo>
                    <a:lnTo>
                      <a:pt x="31" y="759"/>
                    </a:lnTo>
                    <a:lnTo>
                      <a:pt x="0" y="819"/>
                    </a:lnTo>
                    <a:lnTo>
                      <a:pt x="0" y="895"/>
                    </a:lnTo>
                    <a:lnTo>
                      <a:pt x="31" y="971"/>
                    </a:lnTo>
                    <a:lnTo>
                      <a:pt x="91" y="1016"/>
                    </a:lnTo>
                    <a:lnTo>
                      <a:pt x="152" y="1046"/>
                    </a:lnTo>
                    <a:lnTo>
                      <a:pt x="228" y="1046"/>
                    </a:lnTo>
                    <a:lnTo>
                      <a:pt x="303" y="1016"/>
                    </a:lnTo>
                    <a:lnTo>
                      <a:pt x="349" y="956"/>
                    </a:lnTo>
                    <a:lnTo>
                      <a:pt x="455" y="834"/>
                    </a:lnTo>
                    <a:lnTo>
                      <a:pt x="561" y="713"/>
                    </a:lnTo>
                    <a:lnTo>
                      <a:pt x="682" y="622"/>
                    </a:lnTo>
                    <a:lnTo>
                      <a:pt x="819" y="531"/>
                    </a:lnTo>
                    <a:lnTo>
                      <a:pt x="955" y="471"/>
                    </a:lnTo>
                    <a:lnTo>
                      <a:pt x="1107" y="425"/>
                    </a:lnTo>
                    <a:lnTo>
                      <a:pt x="1258" y="395"/>
                    </a:lnTo>
                    <a:lnTo>
                      <a:pt x="1425" y="380"/>
                    </a:lnTo>
                    <a:lnTo>
                      <a:pt x="1577" y="395"/>
                    </a:lnTo>
                    <a:lnTo>
                      <a:pt x="1743" y="425"/>
                    </a:lnTo>
                    <a:lnTo>
                      <a:pt x="1880" y="471"/>
                    </a:lnTo>
                    <a:lnTo>
                      <a:pt x="2031" y="531"/>
                    </a:lnTo>
                    <a:lnTo>
                      <a:pt x="2168" y="622"/>
                    </a:lnTo>
                    <a:lnTo>
                      <a:pt x="2289" y="713"/>
                    </a:lnTo>
                    <a:lnTo>
                      <a:pt x="2395" y="834"/>
                    </a:lnTo>
                    <a:lnTo>
                      <a:pt x="2486" y="956"/>
                    </a:lnTo>
                    <a:lnTo>
                      <a:pt x="2516" y="1001"/>
                    </a:lnTo>
                    <a:lnTo>
                      <a:pt x="2562" y="1031"/>
                    </a:lnTo>
                    <a:lnTo>
                      <a:pt x="2607" y="1046"/>
                    </a:lnTo>
                    <a:lnTo>
                      <a:pt x="2698" y="1046"/>
                    </a:lnTo>
                    <a:lnTo>
                      <a:pt x="2759" y="1016"/>
                    </a:lnTo>
                    <a:lnTo>
                      <a:pt x="2804" y="971"/>
                    </a:lnTo>
                    <a:lnTo>
                      <a:pt x="2835" y="895"/>
                    </a:lnTo>
                    <a:lnTo>
                      <a:pt x="2835" y="819"/>
                    </a:lnTo>
                    <a:lnTo>
                      <a:pt x="2820" y="759"/>
                    </a:lnTo>
                    <a:lnTo>
                      <a:pt x="2683" y="577"/>
                    </a:lnTo>
                    <a:lnTo>
                      <a:pt x="2547" y="440"/>
                    </a:lnTo>
                    <a:lnTo>
                      <a:pt x="2380" y="304"/>
                    </a:lnTo>
                    <a:lnTo>
                      <a:pt x="2213" y="198"/>
                    </a:lnTo>
                    <a:lnTo>
                      <a:pt x="2031" y="107"/>
                    </a:lnTo>
                    <a:lnTo>
                      <a:pt x="1834" y="46"/>
                    </a:lnTo>
                    <a:lnTo>
                      <a:pt x="163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33" name="Google Shape;1533;p38"/>
              <p:cNvSpPr/>
              <p:nvPr/>
            </p:nvSpPr>
            <p:spPr>
              <a:xfrm>
                <a:off x="1038161" y="2222974"/>
                <a:ext cx="53667" cy="19820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1047" extrusionOk="0">
                    <a:moveTo>
                      <a:pt x="1213" y="1"/>
                    </a:moveTo>
                    <a:lnTo>
                      <a:pt x="1001" y="46"/>
                    </a:lnTo>
                    <a:lnTo>
                      <a:pt x="804" y="107"/>
                    </a:lnTo>
                    <a:lnTo>
                      <a:pt x="622" y="198"/>
                    </a:lnTo>
                    <a:lnTo>
                      <a:pt x="455" y="304"/>
                    </a:lnTo>
                    <a:lnTo>
                      <a:pt x="288" y="440"/>
                    </a:lnTo>
                    <a:lnTo>
                      <a:pt x="152" y="577"/>
                    </a:lnTo>
                    <a:lnTo>
                      <a:pt x="31" y="759"/>
                    </a:lnTo>
                    <a:lnTo>
                      <a:pt x="0" y="819"/>
                    </a:lnTo>
                    <a:lnTo>
                      <a:pt x="0" y="895"/>
                    </a:lnTo>
                    <a:lnTo>
                      <a:pt x="31" y="971"/>
                    </a:lnTo>
                    <a:lnTo>
                      <a:pt x="76" y="1016"/>
                    </a:lnTo>
                    <a:lnTo>
                      <a:pt x="152" y="1046"/>
                    </a:lnTo>
                    <a:lnTo>
                      <a:pt x="228" y="1046"/>
                    </a:lnTo>
                    <a:lnTo>
                      <a:pt x="288" y="1016"/>
                    </a:lnTo>
                    <a:lnTo>
                      <a:pt x="349" y="956"/>
                    </a:lnTo>
                    <a:lnTo>
                      <a:pt x="440" y="834"/>
                    </a:lnTo>
                    <a:lnTo>
                      <a:pt x="561" y="713"/>
                    </a:lnTo>
                    <a:lnTo>
                      <a:pt x="682" y="622"/>
                    </a:lnTo>
                    <a:lnTo>
                      <a:pt x="804" y="531"/>
                    </a:lnTo>
                    <a:lnTo>
                      <a:pt x="955" y="471"/>
                    </a:lnTo>
                    <a:lnTo>
                      <a:pt x="1107" y="425"/>
                    </a:lnTo>
                    <a:lnTo>
                      <a:pt x="1258" y="395"/>
                    </a:lnTo>
                    <a:lnTo>
                      <a:pt x="1410" y="380"/>
                    </a:lnTo>
                    <a:lnTo>
                      <a:pt x="1577" y="395"/>
                    </a:lnTo>
                    <a:lnTo>
                      <a:pt x="1728" y="425"/>
                    </a:lnTo>
                    <a:lnTo>
                      <a:pt x="1880" y="471"/>
                    </a:lnTo>
                    <a:lnTo>
                      <a:pt x="2031" y="531"/>
                    </a:lnTo>
                    <a:lnTo>
                      <a:pt x="2152" y="622"/>
                    </a:lnTo>
                    <a:lnTo>
                      <a:pt x="2274" y="713"/>
                    </a:lnTo>
                    <a:lnTo>
                      <a:pt x="2395" y="834"/>
                    </a:lnTo>
                    <a:lnTo>
                      <a:pt x="2486" y="956"/>
                    </a:lnTo>
                    <a:lnTo>
                      <a:pt x="2516" y="1001"/>
                    </a:lnTo>
                    <a:lnTo>
                      <a:pt x="2562" y="1031"/>
                    </a:lnTo>
                    <a:lnTo>
                      <a:pt x="2607" y="1046"/>
                    </a:lnTo>
                    <a:lnTo>
                      <a:pt x="2698" y="1046"/>
                    </a:lnTo>
                    <a:lnTo>
                      <a:pt x="2759" y="1016"/>
                    </a:lnTo>
                    <a:lnTo>
                      <a:pt x="2804" y="971"/>
                    </a:lnTo>
                    <a:lnTo>
                      <a:pt x="2835" y="895"/>
                    </a:lnTo>
                    <a:lnTo>
                      <a:pt x="2835" y="819"/>
                    </a:lnTo>
                    <a:lnTo>
                      <a:pt x="2804" y="759"/>
                    </a:lnTo>
                    <a:lnTo>
                      <a:pt x="2683" y="577"/>
                    </a:lnTo>
                    <a:lnTo>
                      <a:pt x="2547" y="440"/>
                    </a:lnTo>
                    <a:lnTo>
                      <a:pt x="2380" y="304"/>
                    </a:lnTo>
                    <a:lnTo>
                      <a:pt x="2213" y="198"/>
                    </a:lnTo>
                    <a:lnTo>
                      <a:pt x="2031" y="107"/>
                    </a:lnTo>
                    <a:lnTo>
                      <a:pt x="1834" y="46"/>
                    </a:lnTo>
                    <a:lnTo>
                      <a:pt x="16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34" name="Google Shape;1534;p38"/>
              <p:cNvSpPr/>
              <p:nvPr/>
            </p:nvSpPr>
            <p:spPr>
              <a:xfrm>
                <a:off x="974177" y="2318230"/>
                <a:ext cx="59686" cy="28433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502" extrusionOk="0">
                    <a:moveTo>
                      <a:pt x="0" y="1"/>
                    </a:moveTo>
                    <a:lnTo>
                      <a:pt x="15" y="152"/>
                    </a:lnTo>
                    <a:lnTo>
                      <a:pt x="46" y="304"/>
                    </a:lnTo>
                    <a:lnTo>
                      <a:pt x="76" y="440"/>
                    </a:lnTo>
                    <a:lnTo>
                      <a:pt x="137" y="592"/>
                    </a:lnTo>
                    <a:lnTo>
                      <a:pt x="212" y="713"/>
                    </a:lnTo>
                    <a:lnTo>
                      <a:pt x="288" y="834"/>
                    </a:lnTo>
                    <a:lnTo>
                      <a:pt x="379" y="956"/>
                    </a:lnTo>
                    <a:lnTo>
                      <a:pt x="485" y="1062"/>
                    </a:lnTo>
                    <a:lnTo>
                      <a:pt x="591" y="1153"/>
                    </a:lnTo>
                    <a:lnTo>
                      <a:pt x="713" y="1244"/>
                    </a:lnTo>
                    <a:lnTo>
                      <a:pt x="834" y="1319"/>
                    </a:lnTo>
                    <a:lnTo>
                      <a:pt x="970" y="1380"/>
                    </a:lnTo>
                    <a:lnTo>
                      <a:pt x="1107" y="1425"/>
                    </a:lnTo>
                    <a:lnTo>
                      <a:pt x="1258" y="1471"/>
                    </a:lnTo>
                    <a:lnTo>
                      <a:pt x="1410" y="1486"/>
                    </a:lnTo>
                    <a:lnTo>
                      <a:pt x="1577" y="1501"/>
                    </a:lnTo>
                    <a:lnTo>
                      <a:pt x="1728" y="1486"/>
                    </a:lnTo>
                    <a:lnTo>
                      <a:pt x="1880" y="1471"/>
                    </a:lnTo>
                    <a:lnTo>
                      <a:pt x="2031" y="1425"/>
                    </a:lnTo>
                    <a:lnTo>
                      <a:pt x="2168" y="1380"/>
                    </a:lnTo>
                    <a:lnTo>
                      <a:pt x="2304" y="1319"/>
                    </a:lnTo>
                    <a:lnTo>
                      <a:pt x="2425" y="1244"/>
                    </a:lnTo>
                    <a:lnTo>
                      <a:pt x="2547" y="1153"/>
                    </a:lnTo>
                    <a:lnTo>
                      <a:pt x="2653" y="1062"/>
                    </a:lnTo>
                    <a:lnTo>
                      <a:pt x="2759" y="956"/>
                    </a:lnTo>
                    <a:lnTo>
                      <a:pt x="2850" y="834"/>
                    </a:lnTo>
                    <a:lnTo>
                      <a:pt x="2926" y="713"/>
                    </a:lnTo>
                    <a:lnTo>
                      <a:pt x="3001" y="592"/>
                    </a:lnTo>
                    <a:lnTo>
                      <a:pt x="3062" y="440"/>
                    </a:lnTo>
                    <a:lnTo>
                      <a:pt x="3092" y="304"/>
                    </a:lnTo>
                    <a:lnTo>
                      <a:pt x="3123" y="152"/>
                    </a:lnTo>
                    <a:lnTo>
                      <a:pt x="3153" y="1"/>
                    </a:lnTo>
                    <a:lnTo>
                      <a:pt x="2971" y="92"/>
                    </a:lnTo>
                    <a:lnTo>
                      <a:pt x="2789" y="183"/>
                    </a:lnTo>
                    <a:lnTo>
                      <a:pt x="2592" y="243"/>
                    </a:lnTo>
                    <a:lnTo>
                      <a:pt x="2395" y="304"/>
                    </a:lnTo>
                    <a:lnTo>
                      <a:pt x="2198" y="364"/>
                    </a:lnTo>
                    <a:lnTo>
                      <a:pt x="1986" y="395"/>
                    </a:lnTo>
                    <a:lnTo>
                      <a:pt x="1789" y="410"/>
                    </a:lnTo>
                    <a:lnTo>
                      <a:pt x="1577" y="425"/>
                    </a:lnTo>
                    <a:lnTo>
                      <a:pt x="1349" y="410"/>
                    </a:lnTo>
                    <a:lnTo>
                      <a:pt x="1152" y="395"/>
                    </a:lnTo>
                    <a:lnTo>
                      <a:pt x="940" y="364"/>
                    </a:lnTo>
                    <a:lnTo>
                      <a:pt x="743" y="304"/>
                    </a:lnTo>
                    <a:lnTo>
                      <a:pt x="546" y="243"/>
                    </a:lnTo>
                    <a:lnTo>
                      <a:pt x="349" y="183"/>
                    </a:lnTo>
                    <a:lnTo>
                      <a:pt x="167" y="9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1535" name="Google Shape;1535;p38"/>
              <p:cNvSpPr/>
              <p:nvPr/>
            </p:nvSpPr>
            <p:spPr>
              <a:xfrm>
                <a:off x="985081" y="2294700"/>
                <a:ext cx="37595" cy="17813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41" extrusionOk="0">
                    <a:moveTo>
                      <a:pt x="0" y="1"/>
                    </a:moveTo>
                    <a:lnTo>
                      <a:pt x="0" y="92"/>
                    </a:lnTo>
                    <a:lnTo>
                      <a:pt x="31" y="198"/>
                    </a:lnTo>
                    <a:lnTo>
                      <a:pt x="91" y="365"/>
                    </a:lnTo>
                    <a:lnTo>
                      <a:pt x="182" y="531"/>
                    </a:lnTo>
                    <a:lnTo>
                      <a:pt x="303" y="668"/>
                    </a:lnTo>
                    <a:lnTo>
                      <a:pt x="455" y="789"/>
                    </a:lnTo>
                    <a:lnTo>
                      <a:pt x="622" y="880"/>
                    </a:lnTo>
                    <a:lnTo>
                      <a:pt x="697" y="910"/>
                    </a:lnTo>
                    <a:lnTo>
                      <a:pt x="804" y="925"/>
                    </a:lnTo>
                    <a:lnTo>
                      <a:pt x="894" y="941"/>
                    </a:lnTo>
                    <a:lnTo>
                      <a:pt x="1092" y="941"/>
                    </a:lnTo>
                    <a:lnTo>
                      <a:pt x="1182" y="925"/>
                    </a:lnTo>
                    <a:lnTo>
                      <a:pt x="1289" y="910"/>
                    </a:lnTo>
                    <a:lnTo>
                      <a:pt x="1364" y="880"/>
                    </a:lnTo>
                    <a:lnTo>
                      <a:pt x="1531" y="789"/>
                    </a:lnTo>
                    <a:lnTo>
                      <a:pt x="1683" y="668"/>
                    </a:lnTo>
                    <a:lnTo>
                      <a:pt x="1804" y="531"/>
                    </a:lnTo>
                    <a:lnTo>
                      <a:pt x="1895" y="365"/>
                    </a:lnTo>
                    <a:lnTo>
                      <a:pt x="1955" y="198"/>
                    </a:lnTo>
                    <a:lnTo>
                      <a:pt x="1986" y="92"/>
                    </a:lnTo>
                    <a:lnTo>
                      <a:pt x="1986" y="1"/>
                    </a:lnTo>
                    <a:lnTo>
                      <a:pt x="1758" y="107"/>
                    </a:lnTo>
                    <a:lnTo>
                      <a:pt x="1516" y="198"/>
                    </a:lnTo>
                    <a:lnTo>
                      <a:pt x="1258" y="243"/>
                    </a:lnTo>
                    <a:lnTo>
                      <a:pt x="1122" y="259"/>
                    </a:lnTo>
                    <a:lnTo>
                      <a:pt x="864" y="259"/>
                    </a:lnTo>
                    <a:lnTo>
                      <a:pt x="728" y="243"/>
                    </a:lnTo>
                    <a:lnTo>
                      <a:pt x="470" y="198"/>
                    </a:lnTo>
                    <a:lnTo>
                      <a:pt x="228" y="10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</p:grpSp>
        <p:sp>
          <p:nvSpPr>
            <p:cNvPr id="1536" name="Google Shape;1536;p38"/>
            <p:cNvSpPr/>
            <p:nvPr/>
          </p:nvSpPr>
          <p:spPr>
            <a:xfrm>
              <a:off x="4332975" y="967550"/>
              <a:ext cx="219000" cy="21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4609175" y="1500950"/>
              <a:ext cx="219000" cy="21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538" name="Google Shape;1538;p38"/>
            <p:cNvSpPr/>
            <p:nvPr/>
          </p:nvSpPr>
          <p:spPr>
            <a:xfrm>
              <a:off x="4609175" y="2198225"/>
              <a:ext cx="219000" cy="21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4462500" y="2438025"/>
              <a:ext cx="219000" cy="21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1540" name="Google Shape;1540;p38"/>
          <p:cNvSpPr txBox="1">
            <a:spLocks noGrp="1"/>
          </p:cNvSpPr>
          <p:nvPr>
            <p:ph type="title"/>
          </p:nvPr>
        </p:nvSpPr>
        <p:spPr>
          <a:xfrm>
            <a:off x="491351" y="383108"/>
            <a:ext cx="10972800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AMLAI: Atribuições no âmbito dos seus órgãos</a:t>
            </a:r>
            <a:endParaRPr/>
          </a:p>
        </p:txBody>
      </p:sp>
      <p:sp>
        <p:nvSpPr>
          <p:cNvPr id="1542" name="Google Shape;1542;p38"/>
          <p:cNvSpPr txBox="1"/>
          <p:nvPr/>
        </p:nvSpPr>
        <p:spPr>
          <a:xfrm>
            <a:off x="676896" y="1725268"/>
            <a:ext cx="3771649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latin typeface="Roboto"/>
                <a:ea typeface="Roboto"/>
                <a:cs typeface="Roboto"/>
                <a:sym typeface="Roboto"/>
              </a:rPr>
              <a:t>Assegurar o cumprimento das normas relativas à transparência e ao acesso à informação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3" name="Google Shape;1543;p38"/>
          <p:cNvSpPr/>
          <p:nvPr/>
        </p:nvSpPr>
        <p:spPr>
          <a:xfrm>
            <a:off x="654348" y="806169"/>
            <a:ext cx="861200" cy="86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2800"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5" name="Google Shape;1545;p38"/>
          <p:cNvSpPr txBox="1"/>
          <p:nvPr/>
        </p:nvSpPr>
        <p:spPr>
          <a:xfrm>
            <a:off x="6978505" y="2017525"/>
            <a:ext cx="42572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>
                <a:latin typeface="Roboto"/>
                <a:ea typeface="Roboto"/>
                <a:cs typeface="Roboto"/>
                <a:sym typeface="Roboto"/>
              </a:rPr>
              <a:t>Monitorar a implementação da LAI e apresentar relatórios anuais ao dirigente máximo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6" name="Google Shape;1546;p38"/>
          <p:cNvSpPr/>
          <p:nvPr/>
        </p:nvSpPr>
        <p:spPr>
          <a:xfrm>
            <a:off x="10380952" y="1164632"/>
            <a:ext cx="861200" cy="86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2800"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8" name="Google Shape;1548;p38"/>
          <p:cNvSpPr txBox="1"/>
          <p:nvPr/>
        </p:nvSpPr>
        <p:spPr>
          <a:xfrm>
            <a:off x="676891" y="3727568"/>
            <a:ext cx="4401399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latin typeface="Roboto"/>
                <a:ea typeface="Roboto"/>
                <a:cs typeface="Roboto"/>
                <a:sym typeface="Roboto"/>
              </a:rPr>
              <a:t>Recomendar medidas para a implementação e aperfeiçoamento das normas e procedimentos para cumprimento das normas de transparência e acesso à informação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9" name="Google Shape;1549;p38"/>
          <p:cNvSpPr/>
          <p:nvPr/>
        </p:nvSpPr>
        <p:spPr>
          <a:xfrm>
            <a:off x="676893" y="3005552"/>
            <a:ext cx="861200" cy="86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51" name="Google Shape;1551;p38"/>
          <p:cNvSpPr txBox="1"/>
          <p:nvPr/>
        </p:nvSpPr>
        <p:spPr>
          <a:xfrm>
            <a:off x="6867009" y="3675319"/>
            <a:ext cx="3564823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>
                <a:latin typeface="Roboto"/>
                <a:ea typeface="Roboto"/>
                <a:cs typeface="Roboto"/>
                <a:sym typeface="Roboto"/>
              </a:rPr>
              <a:t>Orientar as unidades internas para o cumprimento do disposto na LAI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2" name="Google Shape;1552;p38"/>
          <p:cNvSpPr/>
          <p:nvPr/>
        </p:nvSpPr>
        <p:spPr>
          <a:xfrm>
            <a:off x="10338099" y="3145764"/>
            <a:ext cx="861200" cy="86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553" name="Google Shape;1553;p38"/>
          <p:cNvCxnSpPr>
            <a:cxnSpLocks/>
            <a:stCxn id="1543" idx="6"/>
          </p:cNvCxnSpPr>
          <p:nvPr/>
        </p:nvCxnSpPr>
        <p:spPr>
          <a:xfrm>
            <a:off x="1515548" y="1236770"/>
            <a:ext cx="3743728" cy="52796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54" name="Google Shape;1554;p38"/>
          <p:cNvCxnSpPr>
            <a:cxnSpLocks/>
            <a:stCxn id="1549" idx="6"/>
          </p:cNvCxnSpPr>
          <p:nvPr/>
        </p:nvCxnSpPr>
        <p:spPr>
          <a:xfrm flipV="1">
            <a:off x="1538093" y="2798264"/>
            <a:ext cx="3905096" cy="63788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55" name="Google Shape;1555;p38"/>
          <p:cNvCxnSpPr>
            <a:cxnSpLocks/>
            <a:stCxn id="1552" idx="2"/>
          </p:cNvCxnSpPr>
          <p:nvPr/>
        </p:nvCxnSpPr>
        <p:spPr>
          <a:xfrm rot="10800000">
            <a:off x="5997801" y="3123613"/>
            <a:ext cx="4340300" cy="452753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56" name="Google Shape;1556;p38"/>
          <p:cNvCxnSpPr>
            <a:stCxn id="1546" idx="2"/>
            <a:endCxn id="1537" idx="6"/>
          </p:cNvCxnSpPr>
          <p:nvPr/>
        </p:nvCxnSpPr>
        <p:spPr>
          <a:xfrm rot="10800000" flipV="1">
            <a:off x="6158409" y="1595232"/>
            <a:ext cx="4222545" cy="518089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" name="Google Shape;1551;p38">
            <a:extLst>
              <a:ext uri="{FF2B5EF4-FFF2-40B4-BE49-F238E27FC236}">
                <a16:creationId xmlns:a16="http://schemas.microsoft.com/office/drawing/2014/main" id="{B749201B-3ED9-C364-679C-8B4A49E80EAA}"/>
              </a:ext>
            </a:extLst>
          </p:cNvPr>
          <p:cNvSpPr txBox="1"/>
          <p:nvPr/>
        </p:nvSpPr>
        <p:spPr>
          <a:xfrm>
            <a:off x="6852643" y="5305727"/>
            <a:ext cx="3318935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>
                <a:latin typeface="Roboto"/>
                <a:ea typeface="Roboto"/>
                <a:cs typeface="Roboto"/>
                <a:sym typeface="Roboto"/>
              </a:rPr>
              <a:t>Manifestar-se sobre reclamação apresentada contra omissão de resposta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552;p38">
            <a:extLst>
              <a:ext uri="{FF2B5EF4-FFF2-40B4-BE49-F238E27FC236}">
                <a16:creationId xmlns:a16="http://schemas.microsoft.com/office/drawing/2014/main" id="{AEF40298-BB08-07EE-1DE3-2B6680CB3117}"/>
              </a:ext>
            </a:extLst>
          </p:cNvPr>
          <p:cNvSpPr/>
          <p:nvPr/>
        </p:nvSpPr>
        <p:spPr>
          <a:xfrm>
            <a:off x="676893" y="5583292"/>
            <a:ext cx="861200" cy="7928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05</a:t>
            </a:r>
            <a:endParaRPr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8" name="Google Shape;1555;p38">
            <a:extLst>
              <a:ext uri="{FF2B5EF4-FFF2-40B4-BE49-F238E27FC236}">
                <a16:creationId xmlns:a16="http://schemas.microsoft.com/office/drawing/2014/main" id="{5F679FD8-87F4-A592-7432-EBA7048180DD}"/>
              </a:ext>
            </a:extLst>
          </p:cNvPr>
          <p:cNvCxnSpPr>
            <a:cxnSpLocks/>
            <a:stCxn id="52" idx="1"/>
          </p:cNvCxnSpPr>
          <p:nvPr/>
        </p:nvCxnSpPr>
        <p:spPr>
          <a:xfrm rot="16200000" flipV="1">
            <a:off x="7900794" y="2891038"/>
            <a:ext cx="853665" cy="4346001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1" name="Google Shape;1542;p38">
            <a:extLst>
              <a:ext uri="{FF2B5EF4-FFF2-40B4-BE49-F238E27FC236}">
                <a16:creationId xmlns:a16="http://schemas.microsoft.com/office/drawing/2014/main" id="{CB28ABAE-60DB-4FE3-8A98-1B45CCCC05CE}"/>
              </a:ext>
            </a:extLst>
          </p:cNvPr>
          <p:cNvSpPr txBox="1"/>
          <p:nvPr/>
        </p:nvSpPr>
        <p:spPr>
          <a:xfrm>
            <a:off x="1480060" y="5638291"/>
            <a:ext cx="3320107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>
                <a:latin typeface="Roboto"/>
                <a:ea typeface="Roboto"/>
                <a:cs typeface="Roboto"/>
                <a:sym typeface="Roboto"/>
              </a:rPr>
              <a:t>Assegurar o cumprimento dos planos de dados abertos</a:t>
            </a:r>
          </a:p>
        </p:txBody>
      </p:sp>
      <p:sp>
        <p:nvSpPr>
          <p:cNvPr id="52" name="Google Shape;1543;p38">
            <a:extLst>
              <a:ext uri="{FF2B5EF4-FFF2-40B4-BE49-F238E27FC236}">
                <a16:creationId xmlns:a16="http://schemas.microsoft.com/office/drawing/2014/main" id="{7F1AAADA-364B-4762-BD8A-BD9EAE52FBF9}"/>
              </a:ext>
            </a:extLst>
          </p:cNvPr>
          <p:cNvSpPr/>
          <p:nvPr/>
        </p:nvSpPr>
        <p:spPr>
          <a:xfrm>
            <a:off x="10374505" y="5364751"/>
            <a:ext cx="861200" cy="86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06</a:t>
            </a:r>
            <a:endParaRPr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59" name="Google Shape;1554;p38">
            <a:extLst>
              <a:ext uri="{FF2B5EF4-FFF2-40B4-BE49-F238E27FC236}">
                <a16:creationId xmlns:a16="http://schemas.microsoft.com/office/drawing/2014/main" id="{08F0BC6B-9706-4F94-8F5D-8FD421882DA3}"/>
              </a:ext>
            </a:extLst>
          </p:cNvPr>
          <p:cNvCxnSpPr>
            <a:cxnSpLocks/>
            <a:stCxn id="7" idx="7"/>
          </p:cNvCxnSpPr>
          <p:nvPr/>
        </p:nvCxnSpPr>
        <p:spPr>
          <a:xfrm rot="5400000" flipH="1" flipV="1">
            <a:off x="3305011" y="3459810"/>
            <a:ext cx="346547" cy="4132621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7" name="Google Shape;1545;p38">
            <a:extLst>
              <a:ext uri="{FF2B5EF4-FFF2-40B4-BE49-F238E27FC236}">
                <a16:creationId xmlns:a16="http://schemas.microsoft.com/office/drawing/2014/main" id="{DBF501C4-D601-4B9B-BB29-E1CEA108CA2C}"/>
              </a:ext>
            </a:extLst>
          </p:cNvPr>
          <p:cNvSpPr txBox="1"/>
          <p:nvPr/>
        </p:nvSpPr>
        <p:spPr>
          <a:xfrm>
            <a:off x="2232649" y="773552"/>
            <a:ext cx="7166857" cy="40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467">
                <a:latin typeface="Roboto"/>
                <a:ea typeface="Roboto"/>
                <a:cs typeface="Roboto"/>
                <a:sym typeface="Roboto"/>
              </a:rPr>
              <a:t>Decreto nº 7724/2012, Arts. 67 e 22 / Decreto nº 8777/2016, Art. 5º §4º </a:t>
            </a:r>
            <a:endParaRPr sz="1467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2114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32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Boas práticas para a implementação da LAI</a:t>
            </a:r>
            <a:endParaRPr/>
          </a:p>
        </p:txBody>
      </p:sp>
      <p:grpSp>
        <p:nvGrpSpPr>
          <p:cNvPr id="1149" name="Google Shape;1149;p32"/>
          <p:cNvGrpSpPr/>
          <p:nvPr/>
        </p:nvGrpSpPr>
        <p:grpSpPr>
          <a:xfrm flipH="1">
            <a:off x="9064249" y="1220753"/>
            <a:ext cx="2518153" cy="4763812"/>
            <a:chOff x="6335800" y="1358214"/>
            <a:chExt cx="1831118" cy="3464086"/>
          </a:xfrm>
        </p:grpSpPr>
        <p:sp>
          <p:nvSpPr>
            <p:cNvPr id="1150" name="Google Shape;1150;p32"/>
            <p:cNvSpPr/>
            <p:nvPr/>
          </p:nvSpPr>
          <p:spPr>
            <a:xfrm>
              <a:off x="6444629" y="4589200"/>
              <a:ext cx="1391700" cy="233100"/>
            </a:xfrm>
            <a:prstGeom prst="ellipse">
              <a:avLst/>
            </a:pr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830077" y="1647710"/>
              <a:ext cx="168136" cy="229829"/>
            </a:xfrm>
            <a:custGeom>
              <a:avLst/>
              <a:gdLst/>
              <a:ahLst/>
              <a:cxnLst/>
              <a:rect l="l" t="t" r="r" b="b"/>
              <a:pathLst>
                <a:path w="8882" h="12141" extrusionOk="0">
                  <a:moveTo>
                    <a:pt x="6351" y="0"/>
                  </a:moveTo>
                  <a:lnTo>
                    <a:pt x="6002" y="31"/>
                  </a:lnTo>
                  <a:lnTo>
                    <a:pt x="5623" y="76"/>
                  </a:lnTo>
                  <a:lnTo>
                    <a:pt x="5259" y="152"/>
                  </a:lnTo>
                  <a:lnTo>
                    <a:pt x="4896" y="228"/>
                  </a:lnTo>
                  <a:lnTo>
                    <a:pt x="4532" y="304"/>
                  </a:lnTo>
                  <a:lnTo>
                    <a:pt x="4183" y="410"/>
                  </a:lnTo>
                  <a:lnTo>
                    <a:pt x="3850" y="501"/>
                  </a:lnTo>
                  <a:lnTo>
                    <a:pt x="3547" y="607"/>
                  </a:lnTo>
                  <a:lnTo>
                    <a:pt x="3274" y="713"/>
                  </a:lnTo>
                  <a:lnTo>
                    <a:pt x="3047" y="804"/>
                  </a:lnTo>
                  <a:lnTo>
                    <a:pt x="2849" y="910"/>
                  </a:lnTo>
                  <a:lnTo>
                    <a:pt x="2713" y="1001"/>
                  </a:lnTo>
                  <a:lnTo>
                    <a:pt x="2607" y="1077"/>
                  </a:lnTo>
                  <a:lnTo>
                    <a:pt x="2546" y="1183"/>
                  </a:lnTo>
                  <a:lnTo>
                    <a:pt x="2455" y="1349"/>
                  </a:lnTo>
                  <a:lnTo>
                    <a:pt x="2228" y="1834"/>
                  </a:lnTo>
                  <a:lnTo>
                    <a:pt x="1986" y="2486"/>
                  </a:lnTo>
                  <a:lnTo>
                    <a:pt x="1728" y="3199"/>
                  </a:lnTo>
                  <a:lnTo>
                    <a:pt x="1485" y="3941"/>
                  </a:lnTo>
                  <a:lnTo>
                    <a:pt x="1303" y="4623"/>
                  </a:lnTo>
                  <a:lnTo>
                    <a:pt x="1228" y="4926"/>
                  </a:lnTo>
                  <a:lnTo>
                    <a:pt x="1182" y="5199"/>
                  </a:lnTo>
                  <a:lnTo>
                    <a:pt x="1152" y="5411"/>
                  </a:lnTo>
                  <a:lnTo>
                    <a:pt x="1152" y="5578"/>
                  </a:lnTo>
                  <a:lnTo>
                    <a:pt x="1167" y="5745"/>
                  </a:lnTo>
                  <a:lnTo>
                    <a:pt x="1137" y="5942"/>
                  </a:lnTo>
                  <a:lnTo>
                    <a:pt x="1091" y="6184"/>
                  </a:lnTo>
                  <a:lnTo>
                    <a:pt x="1016" y="6442"/>
                  </a:lnTo>
                  <a:lnTo>
                    <a:pt x="834" y="7018"/>
                  </a:lnTo>
                  <a:lnTo>
                    <a:pt x="606" y="7624"/>
                  </a:lnTo>
                  <a:lnTo>
                    <a:pt x="394" y="8200"/>
                  </a:lnTo>
                  <a:lnTo>
                    <a:pt x="197" y="8670"/>
                  </a:lnTo>
                  <a:lnTo>
                    <a:pt x="0" y="9125"/>
                  </a:lnTo>
                  <a:lnTo>
                    <a:pt x="3092" y="12141"/>
                  </a:lnTo>
                  <a:lnTo>
                    <a:pt x="3471" y="11686"/>
                  </a:lnTo>
                  <a:lnTo>
                    <a:pt x="4335" y="10640"/>
                  </a:lnTo>
                  <a:lnTo>
                    <a:pt x="4805" y="10049"/>
                  </a:lnTo>
                  <a:lnTo>
                    <a:pt x="5244" y="9489"/>
                  </a:lnTo>
                  <a:lnTo>
                    <a:pt x="5608" y="9004"/>
                  </a:lnTo>
                  <a:lnTo>
                    <a:pt x="5729" y="8822"/>
                  </a:lnTo>
                  <a:lnTo>
                    <a:pt x="5820" y="8670"/>
                  </a:lnTo>
                  <a:lnTo>
                    <a:pt x="5896" y="8534"/>
                  </a:lnTo>
                  <a:lnTo>
                    <a:pt x="6032" y="8382"/>
                  </a:lnTo>
                  <a:lnTo>
                    <a:pt x="6184" y="8215"/>
                  </a:lnTo>
                  <a:lnTo>
                    <a:pt x="6381" y="8034"/>
                  </a:lnTo>
                  <a:lnTo>
                    <a:pt x="6821" y="7624"/>
                  </a:lnTo>
                  <a:lnTo>
                    <a:pt x="7321" y="7170"/>
                  </a:lnTo>
                  <a:lnTo>
                    <a:pt x="7806" y="6700"/>
                  </a:lnTo>
                  <a:lnTo>
                    <a:pt x="8033" y="6472"/>
                  </a:lnTo>
                  <a:lnTo>
                    <a:pt x="8245" y="6245"/>
                  </a:lnTo>
                  <a:lnTo>
                    <a:pt x="8427" y="6018"/>
                  </a:lnTo>
                  <a:lnTo>
                    <a:pt x="8579" y="5790"/>
                  </a:lnTo>
                  <a:lnTo>
                    <a:pt x="8700" y="5593"/>
                  </a:lnTo>
                  <a:lnTo>
                    <a:pt x="8745" y="5487"/>
                  </a:lnTo>
                  <a:lnTo>
                    <a:pt x="8776" y="5396"/>
                  </a:lnTo>
                  <a:lnTo>
                    <a:pt x="8821" y="5169"/>
                  </a:lnTo>
                  <a:lnTo>
                    <a:pt x="8852" y="4881"/>
                  </a:lnTo>
                  <a:lnTo>
                    <a:pt x="8882" y="4547"/>
                  </a:lnTo>
                  <a:lnTo>
                    <a:pt x="8882" y="4169"/>
                  </a:lnTo>
                  <a:lnTo>
                    <a:pt x="8867" y="3759"/>
                  </a:lnTo>
                  <a:lnTo>
                    <a:pt x="8836" y="3335"/>
                  </a:lnTo>
                  <a:lnTo>
                    <a:pt x="8791" y="2895"/>
                  </a:lnTo>
                  <a:lnTo>
                    <a:pt x="8715" y="2456"/>
                  </a:lnTo>
                  <a:lnTo>
                    <a:pt x="8624" y="2016"/>
                  </a:lnTo>
                  <a:lnTo>
                    <a:pt x="8518" y="1607"/>
                  </a:lnTo>
                  <a:lnTo>
                    <a:pt x="8382" y="1213"/>
                  </a:lnTo>
                  <a:lnTo>
                    <a:pt x="8306" y="1031"/>
                  </a:lnTo>
                  <a:lnTo>
                    <a:pt x="8230" y="864"/>
                  </a:lnTo>
                  <a:lnTo>
                    <a:pt x="8139" y="713"/>
                  </a:lnTo>
                  <a:lnTo>
                    <a:pt x="8033" y="561"/>
                  </a:lnTo>
                  <a:lnTo>
                    <a:pt x="7942" y="440"/>
                  </a:lnTo>
                  <a:lnTo>
                    <a:pt x="7821" y="319"/>
                  </a:lnTo>
                  <a:lnTo>
                    <a:pt x="7715" y="228"/>
                  </a:lnTo>
                  <a:lnTo>
                    <a:pt x="7594" y="152"/>
                  </a:lnTo>
                  <a:lnTo>
                    <a:pt x="7457" y="91"/>
                  </a:lnTo>
                  <a:lnTo>
                    <a:pt x="7321" y="46"/>
                  </a:lnTo>
                  <a:lnTo>
                    <a:pt x="7018" y="16"/>
                  </a:lnTo>
                  <a:lnTo>
                    <a:pt x="6699" y="0"/>
                  </a:lnTo>
                  <a:close/>
                </a:path>
              </a:pathLst>
            </a:custGeom>
            <a:solidFill>
              <a:srgbClr val="F8C7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766945" y="1358214"/>
              <a:ext cx="399972" cy="417482"/>
            </a:xfrm>
            <a:custGeom>
              <a:avLst/>
              <a:gdLst/>
              <a:ahLst/>
              <a:cxnLst/>
              <a:rect l="l" t="t" r="r" b="b"/>
              <a:pathLst>
                <a:path w="21129" h="22054" extrusionOk="0">
                  <a:moveTo>
                    <a:pt x="12520" y="0"/>
                  </a:moveTo>
                  <a:lnTo>
                    <a:pt x="12308" y="46"/>
                  </a:lnTo>
                  <a:lnTo>
                    <a:pt x="12111" y="122"/>
                  </a:lnTo>
                  <a:lnTo>
                    <a:pt x="12005" y="182"/>
                  </a:lnTo>
                  <a:lnTo>
                    <a:pt x="11914" y="243"/>
                  </a:lnTo>
                  <a:lnTo>
                    <a:pt x="11823" y="304"/>
                  </a:lnTo>
                  <a:lnTo>
                    <a:pt x="11732" y="394"/>
                  </a:lnTo>
                  <a:lnTo>
                    <a:pt x="11656" y="485"/>
                  </a:lnTo>
                  <a:lnTo>
                    <a:pt x="11580" y="576"/>
                  </a:lnTo>
                  <a:lnTo>
                    <a:pt x="8458" y="4881"/>
                  </a:lnTo>
                  <a:lnTo>
                    <a:pt x="8397" y="4972"/>
                  </a:lnTo>
                  <a:lnTo>
                    <a:pt x="8322" y="5048"/>
                  </a:lnTo>
                  <a:lnTo>
                    <a:pt x="8155" y="5199"/>
                  </a:lnTo>
                  <a:lnTo>
                    <a:pt x="7958" y="5305"/>
                  </a:lnTo>
                  <a:lnTo>
                    <a:pt x="7761" y="5396"/>
                  </a:lnTo>
                  <a:lnTo>
                    <a:pt x="7549" y="5442"/>
                  </a:lnTo>
                  <a:lnTo>
                    <a:pt x="7336" y="5457"/>
                  </a:lnTo>
                  <a:lnTo>
                    <a:pt x="7109" y="5442"/>
                  </a:lnTo>
                  <a:lnTo>
                    <a:pt x="7003" y="5426"/>
                  </a:lnTo>
                  <a:lnTo>
                    <a:pt x="6897" y="5396"/>
                  </a:lnTo>
                  <a:lnTo>
                    <a:pt x="1834" y="3759"/>
                  </a:lnTo>
                  <a:lnTo>
                    <a:pt x="1713" y="3729"/>
                  </a:lnTo>
                  <a:lnTo>
                    <a:pt x="1607" y="3714"/>
                  </a:lnTo>
                  <a:lnTo>
                    <a:pt x="1486" y="3699"/>
                  </a:lnTo>
                  <a:lnTo>
                    <a:pt x="1259" y="3699"/>
                  </a:lnTo>
                  <a:lnTo>
                    <a:pt x="1152" y="3714"/>
                  </a:lnTo>
                  <a:lnTo>
                    <a:pt x="940" y="3774"/>
                  </a:lnTo>
                  <a:lnTo>
                    <a:pt x="743" y="3865"/>
                  </a:lnTo>
                  <a:lnTo>
                    <a:pt x="561" y="3971"/>
                  </a:lnTo>
                  <a:lnTo>
                    <a:pt x="410" y="4123"/>
                  </a:lnTo>
                  <a:lnTo>
                    <a:pt x="273" y="4275"/>
                  </a:lnTo>
                  <a:lnTo>
                    <a:pt x="167" y="4456"/>
                  </a:lnTo>
                  <a:lnTo>
                    <a:pt x="76" y="4653"/>
                  </a:lnTo>
                  <a:lnTo>
                    <a:pt x="16" y="4851"/>
                  </a:lnTo>
                  <a:lnTo>
                    <a:pt x="1" y="5063"/>
                  </a:lnTo>
                  <a:lnTo>
                    <a:pt x="16" y="5290"/>
                  </a:lnTo>
                  <a:lnTo>
                    <a:pt x="31" y="5396"/>
                  </a:lnTo>
                  <a:lnTo>
                    <a:pt x="61" y="5502"/>
                  </a:lnTo>
                  <a:lnTo>
                    <a:pt x="91" y="5608"/>
                  </a:lnTo>
                  <a:lnTo>
                    <a:pt x="152" y="5714"/>
                  </a:lnTo>
                  <a:lnTo>
                    <a:pt x="213" y="5821"/>
                  </a:lnTo>
                  <a:lnTo>
                    <a:pt x="273" y="5927"/>
                  </a:lnTo>
                  <a:lnTo>
                    <a:pt x="3411" y="10216"/>
                  </a:lnTo>
                  <a:lnTo>
                    <a:pt x="3471" y="10307"/>
                  </a:lnTo>
                  <a:lnTo>
                    <a:pt x="3517" y="10413"/>
                  </a:lnTo>
                  <a:lnTo>
                    <a:pt x="3608" y="10610"/>
                  </a:lnTo>
                  <a:lnTo>
                    <a:pt x="3653" y="10822"/>
                  </a:lnTo>
                  <a:lnTo>
                    <a:pt x="3668" y="11050"/>
                  </a:lnTo>
                  <a:lnTo>
                    <a:pt x="3653" y="11262"/>
                  </a:lnTo>
                  <a:lnTo>
                    <a:pt x="3608" y="11474"/>
                  </a:lnTo>
                  <a:lnTo>
                    <a:pt x="3532" y="11671"/>
                  </a:lnTo>
                  <a:lnTo>
                    <a:pt x="3471" y="11777"/>
                  </a:lnTo>
                  <a:lnTo>
                    <a:pt x="3411" y="11868"/>
                  </a:lnTo>
                  <a:lnTo>
                    <a:pt x="304" y="16173"/>
                  </a:lnTo>
                  <a:lnTo>
                    <a:pt x="228" y="16279"/>
                  </a:lnTo>
                  <a:lnTo>
                    <a:pt x="167" y="16385"/>
                  </a:lnTo>
                  <a:lnTo>
                    <a:pt x="122" y="16491"/>
                  </a:lnTo>
                  <a:lnTo>
                    <a:pt x="91" y="16597"/>
                  </a:lnTo>
                  <a:lnTo>
                    <a:pt x="61" y="16703"/>
                  </a:lnTo>
                  <a:lnTo>
                    <a:pt x="31" y="16809"/>
                  </a:lnTo>
                  <a:lnTo>
                    <a:pt x="31" y="17037"/>
                  </a:lnTo>
                  <a:lnTo>
                    <a:pt x="46" y="17249"/>
                  </a:lnTo>
                  <a:lnTo>
                    <a:pt x="107" y="17446"/>
                  </a:lnTo>
                  <a:lnTo>
                    <a:pt x="198" y="17643"/>
                  </a:lnTo>
                  <a:lnTo>
                    <a:pt x="304" y="17825"/>
                  </a:lnTo>
                  <a:lnTo>
                    <a:pt x="440" y="17991"/>
                  </a:lnTo>
                  <a:lnTo>
                    <a:pt x="592" y="18128"/>
                  </a:lnTo>
                  <a:lnTo>
                    <a:pt x="774" y="18234"/>
                  </a:lnTo>
                  <a:lnTo>
                    <a:pt x="971" y="18325"/>
                  </a:lnTo>
                  <a:lnTo>
                    <a:pt x="1183" y="18385"/>
                  </a:lnTo>
                  <a:lnTo>
                    <a:pt x="1289" y="18401"/>
                  </a:lnTo>
                  <a:lnTo>
                    <a:pt x="1516" y="18401"/>
                  </a:lnTo>
                  <a:lnTo>
                    <a:pt x="1637" y="18385"/>
                  </a:lnTo>
                  <a:lnTo>
                    <a:pt x="1759" y="18370"/>
                  </a:lnTo>
                  <a:lnTo>
                    <a:pt x="1880" y="18325"/>
                  </a:lnTo>
                  <a:lnTo>
                    <a:pt x="6927" y="16673"/>
                  </a:lnTo>
                  <a:lnTo>
                    <a:pt x="7033" y="16642"/>
                  </a:lnTo>
                  <a:lnTo>
                    <a:pt x="7139" y="16627"/>
                  </a:lnTo>
                  <a:lnTo>
                    <a:pt x="7352" y="16612"/>
                  </a:lnTo>
                  <a:lnTo>
                    <a:pt x="7579" y="16627"/>
                  </a:lnTo>
                  <a:lnTo>
                    <a:pt x="7791" y="16673"/>
                  </a:lnTo>
                  <a:lnTo>
                    <a:pt x="7988" y="16764"/>
                  </a:lnTo>
                  <a:lnTo>
                    <a:pt x="8170" y="16870"/>
                  </a:lnTo>
                  <a:lnTo>
                    <a:pt x="8352" y="17021"/>
                  </a:lnTo>
                  <a:lnTo>
                    <a:pt x="8428" y="17097"/>
                  </a:lnTo>
                  <a:lnTo>
                    <a:pt x="8488" y="17188"/>
                  </a:lnTo>
                  <a:lnTo>
                    <a:pt x="11626" y="21477"/>
                  </a:lnTo>
                  <a:lnTo>
                    <a:pt x="11702" y="21568"/>
                  </a:lnTo>
                  <a:lnTo>
                    <a:pt x="11777" y="21659"/>
                  </a:lnTo>
                  <a:lnTo>
                    <a:pt x="11868" y="21735"/>
                  </a:lnTo>
                  <a:lnTo>
                    <a:pt x="11959" y="21811"/>
                  </a:lnTo>
                  <a:lnTo>
                    <a:pt x="12050" y="21871"/>
                  </a:lnTo>
                  <a:lnTo>
                    <a:pt x="12156" y="21917"/>
                  </a:lnTo>
                  <a:lnTo>
                    <a:pt x="12353" y="21993"/>
                  </a:lnTo>
                  <a:lnTo>
                    <a:pt x="12565" y="22038"/>
                  </a:lnTo>
                  <a:lnTo>
                    <a:pt x="12778" y="22053"/>
                  </a:lnTo>
                  <a:lnTo>
                    <a:pt x="12990" y="22023"/>
                  </a:lnTo>
                  <a:lnTo>
                    <a:pt x="13187" y="21978"/>
                  </a:lnTo>
                  <a:lnTo>
                    <a:pt x="13384" y="21902"/>
                  </a:lnTo>
                  <a:lnTo>
                    <a:pt x="13566" y="21796"/>
                  </a:lnTo>
                  <a:lnTo>
                    <a:pt x="13733" y="21659"/>
                  </a:lnTo>
                  <a:lnTo>
                    <a:pt x="13884" y="21493"/>
                  </a:lnTo>
                  <a:lnTo>
                    <a:pt x="13990" y="21311"/>
                  </a:lnTo>
                  <a:lnTo>
                    <a:pt x="14051" y="21220"/>
                  </a:lnTo>
                  <a:lnTo>
                    <a:pt x="14081" y="21114"/>
                  </a:lnTo>
                  <a:lnTo>
                    <a:pt x="14111" y="21008"/>
                  </a:lnTo>
                  <a:lnTo>
                    <a:pt x="14142" y="20886"/>
                  </a:lnTo>
                  <a:lnTo>
                    <a:pt x="14157" y="20765"/>
                  </a:lnTo>
                  <a:lnTo>
                    <a:pt x="14157" y="20644"/>
                  </a:lnTo>
                  <a:lnTo>
                    <a:pt x="14157" y="15339"/>
                  </a:lnTo>
                  <a:lnTo>
                    <a:pt x="14157" y="15218"/>
                  </a:lnTo>
                  <a:lnTo>
                    <a:pt x="14172" y="15112"/>
                  </a:lnTo>
                  <a:lnTo>
                    <a:pt x="14218" y="14899"/>
                  </a:lnTo>
                  <a:lnTo>
                    <a:pt x="14308" y="14687"/>
                  </a:lnTo>
                  <a:lnTo>
                    <a:pt x="14415" y="14505"/>
                  </a:lnTo>
                  <a:lnTo>
                    <a:pt x="14551" y="14339"/>
                  </a:lnTo>
                  <a:lnTo>
                    <a:pt x="14718" y="14202"/>
                  </a:lnTo>
                  <a:lnTo>
                    <a:pt x="14915" y="14081"/>
                  </a:lnTo>
                  <a:lnTo>
                    <a:pt x="15006" y="14035"/>
                  </a:lnTo>
                  <a:lnTo>
                    <a:pt x="15112" y="13990"/>
                  </a:lnTo>
                  <a:lnTo>
                    <a:pt x="20159" y="12338"/>
                  </a:lnTo>
                  <a:lnTo>
                    <a:pt x="20280" y="12292"/>
                  </a:lnTo>
                  <a:lnTo>
                    <a:pt x="20386" y="12247"/>
                  </a:lnTo>
                  <a:lnTo>
                    <a:pt x="20492" y="12186"/>
                  </a:lnTo>
                  <a:lnTo>
                    <a:pt x="20583" y="12126"/>
                  </a:lnTo>
                  <a:lnTo>
                    <a:pt x="20674" y="12050"/>
                  </a:lnTo>
                  <a:lnTo>
                    <a:pt x="20750" y="11974"/>
                  </a:lnTo>
                  <a:lnTo>
                    <a:pt x="20887" y="11807"/>
                  </a:lnTo>
                  <a:lnTo>
                    <a:pt x="20993" y="11626"/>
                  </a:lnTo>
                  <a:lnTo>
                    <a:pt x="21068" y="11413"/>
                  </a:lnTo>
                  <a:lnTo>
                    <a:pt x="21114" y="11216"/>
                  </a:lnTo>
                  <a:lnTo>
                    <a:pt x="21129" y="11004"/>
                  </a:lnTo>
                  <a:lnTo>
                    <a:pt x="21114" y="10792"/>
                  </a:lnTo>
                  <a:lnTo>
                    <a:pt x="21068" y="10580"/>
                  </a:lnTo>
                  <a:lnTo>
                    <a:pt x="20993" y="10383"/>
                  </a:lnTo>
                  <a:lnTo>
                    <a:pt x="20887" y="10201"/>
                  </a:lnTo>
                  <a:lnTo>
                    <a:pt x="20750" y="10034"/>
                  </a:lnTo>
                  <a:lnTo>
                    <a:pt x="20674" y="9958"/>
                  </a:lnTo>
                  <a:lnTo>
                    <a:pt x="20583" y="9883"/>
                  </a:lnTo>
                  <a:lnTo>
                    <a:pt x="20492" y="9822"/>
                  </a:lnTo>
                  <a:lnTo>
                    <a:pt x="20386" y="9761"/>
                  </a:lnTo>
                  <a:lnTo>
                    <a:pt x="20280" y="9716"/>
                  </a:lnTo>
                  <a:lnTo>
                    <a:pt x="20159" y="9670"/>
                  </a:lnTo>
                  <a:lnTo>
                    <a:pt x="15097" y="8033"/>
                  </a:lnTo>
                  <a:lnTo>
                    <a:pt x="14991" y="8003"/>
                  </a:lnTo>
                  <a:lnTo>
                    <a:pt x="14900" y="7958"/>
                  </a:lnTo>
                  <a:lnTo>
                    <a:pt x="14703" y="7836"/>
                  </a:lnTo>
                  <a:lnTo>
                    <a:pt x="14536" y="7700"/>
                  </a:lnTo>
                  <a:lnTo>
                    <a:pt x="14399" y="7533"/>
                  </a:lnTo>
                  <a:lnTo>
                    <a:pt x="14293" y="7351"/>
                  </a:lnTo>
                  <a:lnTo>
                    <a:pt x="14202" y="7139"/>
                  </a:lnTo>
                  <a:lnTo>
                    <a:pt x="14142" y="6927"/>
                  </a:lnTo>
                  <a:lnTo>
                    <a:pt x="14142" y="6821"/>
                  </a:lnTo>
                  <a:lnTo>
                    <a:pt x="14127" y="6700"/>
                  </a:lnTo>
                  <a:lnTo>
                    <a:pt x="14111" y="1395"/>
                  </a:lnTo>
                  <a:lnTo>
                    <a:pt x="14111" y="1274"/>
                  </a:lnTo>
                  <a:lnTo>
                    <a:pt x="14096" y="1152"/>
                  </a:lnTo>
                  <a:lnTo>
                    <a:pt x="14066" y="1031"/>
                  </a:lnTo>
                  <a:lnTo>
                    <a:pt x="14036" y="925"/>
                  </a:lnTo>
                  <a:lnTo>
                    <a:pt x="14005" y="819"/>
                  </a:lnTo>
                  <a:lnTo>
                    <a:pt x="13945" y="728"/>
                  </a:lnTo>
                  <a:lnTo>
                    <a:pt x="13839" y="546"/>
                  </a:lnTo>
                  <a:lnTo>
                    <a:pt x="13687" y="379"/>
                  </a:lnTo>
                  <a:lnTo>
                    <a:pt x="13520" y="243"/>
                  </a:lnTo>
                  <a:lnTo>
                    <a:pt x="13338" y="137"/>
                  </a:lnTo>
                  <a:lnTo>
                    <a:pt x="13141" y="61"/>
                  </a:lnTo>
                  <a:lnTo>
                    <a:pt x="12944" y="16"/>
                  </a:lnTo>
                  <a:lnTo>
                    <a:pt x="127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872253" y="1638245"/>
              <a:ext cx="107882" cy="92681"/>
            </a:xfrm>
            <a:custGeom>
              <a:avLst/>
              <a:gdLst/>
              <a:ahLst/>
              <a:cxnLst/>
              <a:rect l="l" t="t" r="r" b="b"/>
              <a:pathLst>
                <a:path w="5699" h="4896" extrusionOk="0">
                  <a:moveTo>
                    <a:pt x="4198" y="0"/>
                  </a:moveTo>
                  <a:lnTo>
                    <a:pt x="3607" y="15"/>
                  </a:lnTo>
                  <a:lnTo>
                    <a:pt x="3031" y="31"/>
                  </a:lnTo>
                  <a:lnTo>
                    <a:pt x="2501" y="61"/>
                  </a:lnTo>
                  <a:lnTo>
                    <a:pt x="2258" y="91"/>
                  </a:lnTo>
                  <a:lnTo>
                    <a:pt x="2046" y="122"/>
                  </a:lnTo>
                  <a:lnTo>
                    <a:pt x="1864" y="167"/>
                  </a:lnTo>
                  <a:lnTo>
                    <a:pt x="1713" y="213"/>
                  </a:lnTo>
                  <a:lnTo>
                    <a:pt x="1592" y="288"/>
                  </a:lnTo>
                  <a:lnTo>
                    <a:pt x="1455" y="379"/>
                  </a:lnTo>
                  <a:lnTo>
                    <a:pt x="1319" y="500"/>
                  </a:lnTo>
                  <a:lnTo>
                    <a:pt x="1182" y="652"/>
                  </a:lnTo>
                  <a:lnTo>
                    <a:pt x="1031" y="819"/>
                  </a:lnTo>
                  <a:lnTo>
                    <a:pt x="894" y="1001"/>
                  </a:lnTo>
                  <a:lnTo>
                    <a:pt x="621" y="1364"/>
                  </a:lnTo>
                  <a:lnTo>
                    <a:pt x="379" y="1728"/>
                  </a:lnTo>
                  <a:lnTo>
                    <a:pt x="182" y="2031"/>
                  </a:lnTo>
                  <a:lnTo>
                    <a:pt x="0" y="2319"/>
                  </a:lnTo>
                  <a:lnTo>
                    <a:pt x="2895" y="4896"/>
                  </a:lnTo>
                  <a:lnTo>
                    <a:pt x="2971" y="4820"/>
                  </a:lnTo>
                  <a:lnTo>
                    <a:pt x="3031" y="4744"/>
                  </a:lnTo>
                  <a:lnTo>
                    <a:pt x="3092" y="4653"/>
                  </a:lnTo>
                  <a:lnTo>
                    <a:pt x="3137" y="4562"/>
                  </a:lnTo>
                  <a:lnTo>
                    <a:pt x="3183" y="4456"/>
                  </a:lnTo>
                  <a:lnTo>
                    <a:pt x="3213" y="4335"/>
                  </a:lnTo>
                  <a:lnTo>
                    <a:pt x="3274" y="4093"/>
                  </a:lnTo>
                  <a:lnTo>
                    <a:pt x="3304" y="3820"/>
                  </a:lnTo>
                  <a:lnTo>
                    <a:pt x="3319" y="3532"/>
                  </a:lnTo>
                  <a:lnTo>
                    <a:pt x="3304" y="3244"/>
                  </a:lnTo>
                  <a:lnTo>
                    <a:pt x="3289" y="2956"/>
                  </a:lnTo>
                  <a:lnTo>
                    <a:pt x="3228" y="2410"/>
                  </a:lnTo>
                  <a:lnTo>
                    <a:pt x="3153" y="1940"/>
                  </a:lnTo>
                  <a:lnTo>
                    <a:pt x="3062" y="1501"/>
                  </a:lnTo>
                  <a:lnTo>
                    <a:pt x="3183" y="1501"/>
                  </a:lnTo>
                  <a:lnTo>
                    <a:pt x="3319" y="1486"/>
                  </a:lnTo>
                  <a:lnTo>
                    <a:pt x="3653" y="1440"/>
                  </a:lnTo>
                  <a:lnTo>
                    <a:pt x="4047" y="1349"/>
                  </a:lnTo>
                  <a:lnTo>
                    <a:pt x="4274" y="1319"/>
                  </a:lnTo>
                  <a:lnTo>
                    <a:pt x="4486" y="1273"/>
                  </a:lnTo>
                  <a:lnTo>
                    <a:pt x="4683" y="1228"/>
                  </a:lnTo>
                  <a:lnTo>
                    <a:pt x="4865" y="1152"/>
                  </a:lnTo>
                  <a:lnTo>
                    <a:pt x="5032" y="1076"/>
                  </a:lnTo>
                  <a:lnTo>
                    <a:pt x="5184" y="1001"/>
                  </a:lnTo>
                  <a:lnTo>
                    <a:pt x="5320" y="910"/>
                  </a:lnTo>
                  <a:lnTo>
                    <a:pt x="5426" y="804"/>
                  </a:lnTo>
                  <a:lnTo>
                    <a:pt x="5532" y="713"/>
                  </a:lnTo>
                  <a:lnTo>
                    <a:pt x="5608" y="607"/>
                  </a:lnTo>
                  <a:lnTo>
                    <a:pt x="5654" y="500"/>
                  </a:lnTo>
                  <a:lnTo>
                    <a:pt x="5684" y="410"/>
                  </a:lnTo>
                  <a:lnTo>
                    <a:pt x="5699" y="303"/>
                  </a:lnTo>
                  <a:lnTo>
                    <a:pt x="5684" y="213"/>
                  </a:lnTo>
                  <a:lnTo>
                    <a:pt x="5638" y="122"/>
                  </a:lnTo>
                  <a:lnTo>
                    <a:pt x="5578" y="46"/>
                  </a:lnTo>
                  <a:lnTo>
                    <a:pt x="4744" y="15"/>
                  </a:lnTo>
                  <a:lnTo>
                    <a:pt x="4198" y="0"/>
                  </a:lnTo>
                  <a:close/>
                </a:path>
              </a:pathLst>
            </a:custGeom>
            <a:solidFill>
              <a:srgbClr val="F8C7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872253" y="1638245"/>
              <a:ext cx="107882" cy="92681"/>
            </a:xfrm>
            <a:custGeom>
              <a:avLst/>
              <a:gdLst/>
              <a:ahLst/>
              <a:cxnLst/>
              <a:rect l="l" t="t" r="r" b="b"/>
              <a:pathLst>
                <a:path w="5699" h="4896" fill="none" extrusionOk="0">
                  <a:moveTo>
                    <a:pt x="0" y="2319"/>
                  </a:moveTo>
                  <a:lnTo>
                    <a:pt x="0" y="2319"/>
                  </a:lnTo>
                  <a:lnTo>
                    <a:pt x="182" y="2031"/>
                  </a:lnTo>
                  <a:lnTo>
                    <a:pt x="379" y="1728"/>
                  </a:lnTo>
                  <a:lnTo>
                    <a:pt x="621" y="1364"/>
                  </a:lnTo>
                  <a:lnTo>
                    <a:pt x="894" y="1001"/>
                  </a:lnTo>
                  <a:lnTo>
                    <a:pt x="1031" y="819"/>
                  </a:lnTo>
                  <a:lnTo>
                    <a:pt x="1182" y="652"/>
                  </a:lnTo>
                  <a:lnTo>
                    <a:pt x="1319" y="500"/>
                  </a:lnTo>
                  <a:lnTo>
                    <a:pt x="1455" y="379"/>
                  </a:lnTo>
                  <a:lnTo>
                    <a:pt x="1592" y="288"/>
                  </a:lnTo>
                  <a:lnTo>
                    <a:pt x="1713" y="213"/>
                  </a:lnTo>
                  <a:lnTo>
                    <a:pt x="1713" y="213"/>
                  </a:lnTo>
                  <a:lnTo>
                    <a:pt x="1864" y="167"/>
                  </a:lnTo>
                  <a:lnTo>
                    <a:pt x="2046" y="122"/>
                  </a:lnTo>
                  <a:lnTo>
                    <a:pt x="2258" y="91"/>
                  </a:lnTo>
                  <a:lnTo>
                    <a:pt x="2501" y="61"/>
                  </a:lnTo>
                  <a:lnTo>
                    <a:pt x="3031" y="31"/>
                  </a:lnTo>
                  <a:lnTo>
                    <a:pt x="3607" y="15"/>
                  </a:lnTo>
                  <a:lnTo>
                    <a:pt x="4198" y="0"/>
                  </a:lnTo>
                  <a:lnTo>
                    <a:pt x="4744" y="15"/>
                  </a:lnTo>
                  <a:lnTo>
                    <a:pt x="5578" y="46"/>
                  </a:lnTo>
                  <a:lnTo>
                    <a:pt x="5578" y="46"/>
                  </a:lnTo>
                  <a:lnTo>
                    <a:pt x="5638" y="122"/>
                  </a:lnTo>
                  <a:lnTo>
                    <a:pt x="5684" y="213"/>
                  </a:lnTo>
                  <a:lnTo>
                    <a:pt x="5699" y="303"/>
                  </a:lnTo>
                  <a:lnTo>
                    <a:pt x="5684" y="410"/>
                  </a:lnTo>
                  <a:lnTo>
                    <a:pt x="5654" y="500"/>
                  </a:lnTo>
                  <a:lnTo>
                    <a:pt x="5608" y="607"/>
                  </a:lnTo>
                  <a:lnTo>
                    <a:pt x="5532" y="713"/>
                  </a:lnTo>
                  <a:lnTo>
                    <a:pt x="5426" y="804"/>
                  </a:lnTo>
                  <a:lnTo>
                    <a:pt x="5320" y="910"/>
                  </a:lnTo>
                  <a:lnTo>
                    <a:pt x="5184" y="1001"/>
                  </a:lnTo>
                  <a:lnTo>
                    <a:pt x="5032" y="1076"/>
                  </a:lnTo>
                  <a:lnTo>
                    <a:pt x="4865" y="1152"/>
                  </a:lnTo>
                  <a:lnTo>
                    <a:pt x="4683" y="1228"/>
                  </a:lnTo>
                  <a:lnTo>
                    <a:pt x="4486" y="1273"/>
                  </a:lnTo>
                  <a:lnTo>
                    <a:pt x="4274" y="1319"/>
                  </a:lnTo>
                  <a:lnTo>
                    <a:pt x="4047" y="1349"/>
                  </a:lnTo>
                  <a:lnTo>
                    <a:pt x="4047" y="1349"/>
                  </a:lnTo>
                  <a:lnTo>
                    <a:pt x="3653" y="1440"/>
                  </a:lnTo>
                  <a:lnTo>
                    <a:pt x="3319" y="1486"/>
                  </a:lnTo>
                  <a:lnTo>
                    <a:pt x="3183" y="1501"/>
                  </a:lnTo>
                  <a:lnTo>
                    <a:pt x="3062" y="1501"/>
                  </a:lnTo>
                  <a:lnTo>
                    <a:pt x="3062" y="1501"/>
                  </a:lnTo>
                  <a:lnTo>
                    <a:pt x="3153" y="1940"/>
                  </a:lnTo>
                  <a:lnTo>
                    <a:pt x="3228" y="2410"/>
                  </a:lnTo>
                  <a:lnTo>
                    <a:pt x="3289" y="2956"/>
                  </a:lnTo>
                  <a:lnTo>
                    <a:pt x="3304" y="3244"/>
                  </a:lnTo>
                  <a:lnTo>
                    <a:pt x="3319" y="3532"/>
                  </a:lnTo>
                  <a:lnTo>
                    <a:pt x="3304" y="3820"/>
                  </a:lnTo>
                  <a:lnTo>
                    <a:pt x="3274" y="4093"/>
                  </a:lnTo>
                  <a:lnTo>
                    <a:pt x="3213" y="4335"/>
                  </a:lnTo>
                  <a:lnTo>
                    <a:pt x="3183" y="4456"/>
                  </a:lnTo>
                  <a:lnTo>
                    <a:pt x="3137" y="4562"/>
                  </a:lnTo>
                  <a:lnTo>
                    <a:pt x="3092" y="4653"/>
                  </a:lnTo>
                  <a:lnTo>
                    <a:pt x="3031" y="4744"/>
                  </a:lnTo>
                  <a:lnTo>
                    <a:pt x="2971" y="4820"/>
                  </a:lnTo>
                  <a:lnTo>
                    <a:pt x="2895" y="48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6335800" y="2422951"/>
              <a:ext cx="216351" cy="233009"/>
            </a:xfrm>
            <a:custGeom>
              <a:avLst/>
              <a:gdLst/>
              <a:ahLst/>
              <a:cxnLst/>
              <a:rect l="l" t="t" r="r" b="b"/>
              <a:pathLst>
                <a:path w="11429" h="12309" extrusionOk="0">
                  <a:moveTo>
                    <a:pt x="2926" y="1"/>
                  </a:moveTo>
                  <a:lnTo>
                    <a:pt x="2805" y="16"/>
                  </a:lnTo>
                  <a:lnTo>
                    <a:pt x="2683" y="62"/>
                  </a:lnTo>
                  <a:lnTo>
                    <a:pt x="2562" y="122"/>
                  </a:lnTo>
                  <a:lnTo>
                    <a:pt x="2426" y="213"/>
                  </a:lnTo>
                  <a:lnTo>
                    <a:pt x="2305" y="319"/>
                  </a:lnTo>
                  <a:lnTo>
                    <a:pt x="2183" y="456"/>
                  </a:lnTo>
                  <a:lnTo>
                    <a:pt x="2062" y="607"/>
                  </a:lnTo>
                  <a:lnTo>
                    <a:pt x="1941" y="774"/>
                  </a:lnTo>
                  <a:lnTo>
                    <a:pt x="1804" y="956"/>
                  </a:lnTo>
                  <a:lnTo>
                    <a:pt x="1683" y="1153"/>
                  </a:lnTo>
                  <a:lnTo>
                    <a:pt x="1456" y="1592"/>
                  </a:lnTo>
                  <a:lnTo>
                    <a:pt x="1228" y="2077"/>
                  </a:lnTo>
                  <a:lnTo>
                    <a:pt x="1001" y="2578"/>
                  </a:lnTo>
                  <a:lnTo>
                    <a:pt x="804" y="3093"/>
                  </a:lnTo>
                  <a:lnTo>
                    <a:pt x="622" y="3608"/>
                  </a:lnTo>
                  <a:lnTo>
                    <a:pt x="455" y="4124"/>
                  </a:lnTo>
                  <a:lnTo>
                    <a:pt x="304" y="4624"/>
                  </a:lnTo>
                  <a:lnTo>
                    <a:pt x="183" y="5078"/>
                  </a:lnTo>
                  <a:lnTo>
                    <a:pt x="92" y="5488"/>
                  </a:lnTo>
                  <a:lnTo>
                    <a:pt x="31" y="5836"/>
                  </a:lnTo>
                  <a:lnTo>
                    <a:pt x="1" y="6124"/>
                  </a:lnTo>
                  <a:lnTo>
                    <a:pt x="1" y="6352"/>
                  </a:lnTo>
                  <a:lnTo>
                    <a:pt x="31" y="6579"/>
                  </a:lnTo>
                  <a:lnTo>
                    <a:pt x="92" y="6791"/>
                  </a:lnTo>
                  <a:lnTo>
                    <a:pt x="183" y="7003"/>
                  </a:lnTo>
                  <a:lnTo>
                    <a:pt x="289" y="7200"/>
                  </a:lnTo>
                  <a:lnTo>
                    <a:pt x="425" y="7382"/>
                  </a:lnTo>
                  <a:lnTo>
                    <a:pt x="561" y="7549"/>
                  </a:lnTo>
                  <a:lnTo>
                    <a:pt x="728" y="7700"/>
                  </a:lnTo>
                  <a:lnTo>
                    <a:pt x="895" y="7852"/>
                  </a:lnTo>
                  <a:lnTo>
                    <a:pt x="1062" y="7988"/>
                  </a:lnTo>
                  <a:lnTo>
                    <a:pt x="1244" y="8110"/>
                  </a:lnTo>
                  <a:lnTo>
                    <a:pt x="1410" y="8231"/>
                  </a:lnTo>
                  <a:lnTo>
                    <a:pt x="1744" y="8413"/>
                  </a:lnTo>
                  <a:lnTo>
                    <a:pt x="2032" y="8564"/>
                  </a:lnTo>
                  <a:lnTo>
                    <a:pt x="2320" y="8716"/>
                  </a:lnTo>
                  <a:lnTo>
                    <a:pt x="2668" y="8928"/>
                  </a:lnTo>
                  <a:lnTo>
                    <a:pt x="3062" y="9186"/>
                  </a:lnTo>
                  <a:lnTo>
                    <a:pt x="3487" y="9444"/>
                  </a:lnTo>
                  <a:lnTo>
                    <a:pt x="3941" y="9701"/>
                  </a:lnTo>
                  <a:lnTo>
                    <a:pt x="4184" y="9822"/>
                  </a:lnTo>
                  <a:lnTo>
                    <a:pt x="4411" y="9929"/>
                  </a:lnTo>
                  <a:lnTo>
                    <a:pt x="4654" y="10019"/>
                  </a:lnTo>
                  <a:lnTo>
                    <a:pt x="4881" y="10095"/>
                  </a:lnTo>
                  <a:lnTo>
                    <a:pt x="5109" y="10141"/>
                  </a:lnTo>
                  <a:lnTo>
                    <a:pt x="5336" y="10171"/>
                  </a:lnTo>
                  <a:lnTo>
                    <a:pt x="8140" y="12308"/>
                  </a:lnTo>
                  <a:lnTo>
                    <a:pt x="10383" y="10126"/>
                  </a:lnTo>
                  <a:lnTo>
                    <a:pt x="11429" y="9383"/>
                  </a:lnTo>
                  <a:lnTo>
                    <a:pt x="11232" y="9049"/>
                  </a:lnTo>
                  <a:lnTo>
                    <a:pt x="10762" y="8307"/>
                  </a:lnTo>
                  <a:lnTo>
                    <a:pt x="10489" y="7898"/>
                  </a:lnTo>
                  <a:lnTo>
                    <a:pt x="10231" y="7503"/>
                  </a:lnTo>
                  <a:lnTo>
                    <a:pt x="10004" y="7200"/>
                  </a:lnTo>
                  <a:lnTo>
                    <a:pt x="9913" y="7094"/>
                  </a:lnTo>
                  <a:lnTo>
                    <a:pt x="9837" y="7018"/>
                  </a:lnTo>
                  <a:lnTo>
                    <a:pt x="9777" y="6943"/>
                  </a:lnTo>
                  <a:lnTo>
                    <a:pt x="9731" y="6837"/>
                  </a:lnTo>
                  <a:lnTo>
                    <a:pt x="9701" y="6715"/>
                  </a:lnTo>
                  <a:lnTo>
                    <a:pt x="9671" y="6564"/>
                  </a:lnTo>
                  <a:lnTo>
                    <a:pt x="9656" y="6215"/>
                  </a:lnTo>
                  <a:lnTo>
                    <a:pt x="9656" y="5836"/>
                  </a:lnTo>
                  <a:lnTo>
                    <a:pt x="9671" y="5442"/>
                  </a:lnTo>
                  <a:lnTo>
                    <a:pt x="9671" y="5063"/>
                  </a:lnTo>
                  <a:lnTo>
                    <a:pt x="9656" y="4715"/>
                  </a:lnTo>
                  <a:lnTo>
                    <a:pt x="9640" y="4578"/>
                  </a:lnTo>
                  <a:lnTo>
                    <a:pt x="9610" y="4457"/>
                  </a:lnTo>
                  <a:lnTo>
                    <a:pt x="9504" y="4154"/>
                  </a:lnTo>
                  <a:lnTo>
                    <a:pt x="9322" y="3729"/>
                  </a:lnTo>
                  <a:lnTo>
                    <a:pt x="9095" y="3214"/>
                  </a:lnTo>
                  <a:lnTo>
                    <a:pt x="8822" y="2668"/>
                  </a:lnTo>
                  <a:lnTo>
                    <a:pt x="8564" y="2138"/>
                  </a:lnTo>
                  <a:lnTo>
                    <a:pt x="8307" y="1668"/>
                  </a:lnTo>
                  <a:lnTo>
                    <a:pt x="8079" y="1320"/>
                  </a:lnTo>
                  <a:lnTo>
                    <a:pt x="8003" y="1198"/>
                  </a:lnTo>
                  <a:lnTo>
                    <a:pt x="7928" y="1122"/>
                  </a:lnTo>
                  <a:lnTo>
                    <a:pt x="7852" y="1062"/>
                  </a:lnTo>
                  <a:lnTo>
                    <a:pt x="7746" y="1016"/>
                  </a:lnTo>
                  <a:lnTo>
                    <a:pt x="7458" y="895"/>
                  </a:lnTo>
                  <a:lnTo>
                    <a:pt x="7109" y="759"/>
                  </a:lnTo>
                  <a:lnTo>
                    <a:pt x="6715" y="637"/>
                  </a:lnTo>
                  <a:lnTo>
                    <a:pt x="6306" y="531"/>
                  </a:lnTo>
                  <a:lnTo>
                    <a:pt x="5942" y="440"/>
                  </a:lnTo>
                  <a:lnTo>
                    <a:pt x="5624" y="395"/>
                  </a:lnTo>
                  <a:lnTo>
                    <a:pt x="5396" y="395"/>
                  </a:lnTo>
                  <a:lnTo>
                    <a:pt x="5336" y="410"/>
                  </a:lnTo>
                  <a:lnTo>
                    <a:pt x="5275" y="440"/>
                  </a:lnTo>
                  <a:lnTo>
                    <a:pt x="5230" y="486"/>
                  </a:lnTo>
                  <a:lnTo>
                    <a:pt x="5199" y="547"/>
                  </a:lnTo>
                  <a:lnTo>
                    <a:pt x="5184" y="607"/>
                  </a:lnTo>
                  <a:lnTo>
                    <a:pt x="5169" y="683"/>
                  </a:lnTo>
                  <a:lnTo>
                    <a:pt x="5184" y="835"/>
                  </a:lnTo>
                  <a:lnTo>
                    <a:pt x="5199" y="971"/>
                  </a:lnTo>
                  <a:lnTo>
                    <a:pt x="5245" y="1092"/>
                  </a:lnTo>
                  <a:lnTo>
                    <a:pt x="5290" y="1213"/>
                  </a:lnTo>
                  <a:lnTo>
                    <a:pt x="5290" y="1213"/>
                  </a:lnTo>
                  <a:lnTo>
                    <a:pt x="5093" y="1032"/>
                  </a:lnTo>
                  <a:lnTo>
                    <a:pt x="4881" y="835"/>
                  </a:lnTo>
                  <a:lnTo>
                    <a:pt x="4593" y="622"/>
                  </a:lnTo>
                  <a:lnTo>
                    <a:pt x="4426" y="501"/>
                  </a:lnTo>
                  <a:lnTo>
                    <a:pt x="4245" y="395"/>
                  </a:lnTo>
                  <a:lnTo>
                    <a:pt x="4048" y="289"/>
                  </a:lnTo>
                  <a:lnTo>
                    <a:pt x="3851" y="198"/>
                  </a:lnTo>
                  <a:lnTo>
                    <a:pt x="3623" y="122"/>
                  </a:lnTo>
                  <a:lnTo>
                    <a:pt x="3396" y="62"/>
                  </a:lnTo>
                  <a:lnTo>
                    <a:pt x="3168" y="16"/>
                  </a:lnTo>
                  <a:lnTo>
                    <a:pt x="2926" y="1"/>
                  </a:lnTo>
                  <a:close/>
                </a:path>
              </a:pathLst>
            </a:custGeom>
            <a:solidFill>
              <a:srgbClr val="F8C7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6377976" y="2444190"/>
              <a:ext cx="67732" cy="59705"/>
            </a:xfrm>
            <a:custGeom>
              <a:avLst/>
              <a:gdLst/>
              <a:ahLst/>
              <a:cxnLst/>
              <a:rect l="l" t="t" r="r" b="b"/>
              <a:pathLst>
                <a:path w="3578" h="3154" extrusionOk="0">
                  <a:moveTo>
                    <a:pt x="16" y="0"/>
                  </a:moveTo>
                  <a:lnTo>
                    <a:pt x="1" y="16"/>
                  </a:lnTo>
                  <a:lnTo>
                    <a:pt x="1" y="31"/>
                  </a:lnTo>
                  <a:lnTo>
                    <a:pt x="577" y="304"/>
                  </a:lnTo>
                  <a:lnTo>
                    <a:pt x="1153" y="546"/>
                  </a:lnTo>
                  <a:lnTo>
                    <a:pt x="1729" y="804"/>
                  </a:lnTo>
                  <a:lnTo>
                    <a:pt x="2017" y="925"/>
                  </a:lnTo>
                  <a:lnTo>
                    <a:pt x="2153" y="986"/>
                  </a:lnTo>
                  <a:lnTo>
                    <a:pt x="2214" y="1031"/>
                  </a:lnTo>
                  <a:lnTo>
                    <a:pt x="2274" y="1061"/>
                  </a:lnTo>
                  <a:lnTo>
                    <a:pt x="2380" y="1152"/>
                  </a:lnTo>
                  <a:lnTo>
                    <a:pt x="2471" y="1258"/>
                  </a:lnTo>
                  <a:lnTo>
                    <a:pt x="2653" y="1501"/>
                  </a:lnTo>
                  <a:lnTo>
                    <a:pt x="2835" y="1759"/>
                  </a:lnTo>
                  <a:lnTo>
                    <a:pt x="2987" y="2031"/>
                  </a:lnTo>
                  <a:lnTo>
                    <a:pt x="3290" y="2577"/>
                  </a:lnTo>
                  <a:lnTo>
                    <a:pt x="3563" y="3153"/>
                  </a:lnTo>
                  <a:lnTo>
                    <a:pt x="3578" y="3153"/>
                  </a:lnTo>
                  <a:lnTo>
                    <a:pt x="3578" y="3138"/>
                  </a:lnTo>
                  <a:lnTo>
                    <a:pt x="3502" y="2835"/>
                  </a:lnTo>
                  <a:lnTo>
                    <a:pt x="3396" y="2532"/>
                  </a:lnTo>
                  <a:lnTo>
                    <a:pt x="3290" y="2229"/>
                  </a:lnTo>
                  <a:lnTo>
                    <a:pt x="3168" y="1941"/>
                  </a:lnTo>
                  <a:lnTo>
                    <a:pt x="3017" y="1653"/>
                  </a:lnTo>
                  <a:lnTo>
                    <a:pt x="2850" y="1380"/>
                  </a:lnTo>
                  <a:lnTo>
                    <a:pt x="2759" y="1243"/>
                  </a:lnTo>
                  <a:lnTo>
                    <a:pt x="2668" y="1107"/>
                  </a:lnTo>
                  <a:lnTo>
                    <a:pt x="2547" y="986"/>
                  </a:lnTo>
                  <a:lnTo>
                    <a:pt x="2426" y="864"/>
                  </a:lnTo>
                  <a:lnTo>
                    <a:pt x="2350" y="804"/>
                  </a:lnTo>
                  <a:lnTo>
                    <a:pt x="2274" y="758"/>
                  </a:lnTo>
                  <a:lnTo>
                    <a:pt x="2123" y="698"/>
                  </a:lnTo>
                  <a:lnTo>
                    <a:pt x="1835" y="561"/>
                  </a:lnTo>
                  <a:lnTo>
                    <a:pt x="1228" y="349"/>
                  </a:lnTo>
                  <a:lnTo>
                    <a:pt x="622" y="167"/>
                  </a:lnTo>
                  <a:lnTo>
                    <a:pt x="319" y="7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BF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48351" y="2193424"/>
              <a:ext cx="148354" cy="221235"/>
            </a:xfrm>
            <a:custGeom>
              <a:avLst/>
              <a:gdLst/>
              <a:ahLst/>
              <a:cxnLst/>
              <a:rect l="l" t="t" r="r" b="b"/>
              <a:pathLst>
                <a:path w="7837" h="11687" extrusionOk="0">
                  <a:moveTo>
                    <a:pt x="4442" y="1"/>
                  </a:moveTo>
                  <a:lnTo>
                    <a:pt x="561" y="167"/>
                  </a:lnTo>
                  <a:lnTo>
                    <a:pt x="577" y="1334"/>
                  </a:lnTo>
                  <a:lnTo>
                    <a:pt x="622" y="3941"/>
                  </a:lnTo>
                  <a:lnTo>
                    <a:pt x="637" y="5366"/>
                  </a:lnTo>
                  <a:lnTo>
                    <a:pt x="622" y="6654"/>
                  </a:lnTo>
                  <a:lnTo>
                    <a:pt x="607" y="7640"/>
                  </a:lnTo>
                  <a:lnTo>
                    <a:pt x="592" y="7958"/>
                  </a:lnTo>
                  <a:lnTo>
                    <a:pt x="561" y="8140"/>
                  </a:lnTo>
                  <a:lnTo>
                    <a:pt x="501" y="8337"/>
                  </a:lnTo>
                  <a:lnTo>
                    <a:pt x="410" y="8488"/>
                  </a:lnTo>
                  <a:lnTo>
                    <a:pt x="319" y="8610"/>
                  </a:lnTo>
                  <a:lnTo>
                    <a:pt x="228" y="8700"/>
                  </a:lnTo>
                  <a:lnTo>
                    <a:pt x="137" y="8761"/>
                  </a:lnTo>
                  <a:lnTo>
                    <a:pt x="76" y="8807"/>
                  </a:lnTo>
                  <a:lnTo>
                    <a:pt x="1" y="8837"/>
                  </a:lnTo>
                  <a:lnTo>
                    <a:pt x="516" y="10913"/>
                  </a:lnTo>
                  <a:lnTo>
                    <a:pt x="5533" y="11686"/>
                  </a:lnTo>
                  <a:lnTo>
                    <a:pt x="6791" y="8428"/>
                  </a:lnTo>
                  <a:lnTo>
                    <a:pt x="7837" y="6897"/>
                  </a:lnTo>
                  <a:lnTo>
                    <a:pt x="7170" y="6594"/>
                  </a:lnTo>
                  <a:lnTo>
                    <a:pt x="7124" y="6397"/>
                  </a:lnTo>
                  <a:lnTo>
                    <a:pt x="7033" y="5866"/>
                  </a:lnTo>
                  <a:lnTo>
                    <a:pt x="6988" y="5487"/>
                  </a:lnTo>
                  <a:lnTo>
                    <a:pt x="6942" y="5048"/>
                  </a:lnTo>
                  <a:lnTo>
                    <a:pt x="6912" y="4563"/>
                  </a:lnTo>
                  <a:lnTo>
                    <a:pt x="6897" y="4047"/>
                  </a:lnTo>
                  <a:lnTo>
                    <a:pt x="6882" y="3471"/>
                  </a:lnTo>
                  <a:lnTo>
                    <a:pt x="6836" y="2865"/>
                  </a:lnTo>
                  <a:lnTo>
                    <a:pt x="6760" y="2259"/>
                  </a:lnTo>
                  <a:lnTo>
                    <a:pt x="6685" y="1683"/>
                  </a:lnTo>
                  <a:lnTo>
                    <a:pt x="6533" y="758"/>
                  </a:lnTo>
                  <a:lnTo>
                    <a:pt x="6457" y="395"/>
                  </a:lnTo>
                  <a:lnTo>
                    <a:pt x="4442" y="1"/>
                  </a:lnTo>
                  <a:close/>
                </a:path>
              </a:pathLst>
            </a:custGeom>
            <a:solidFill>
              <a:srgbClr val="F8C7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6480690" y="2410627"/>
              <a:ext cx="562391" cy="525061"/>
            </a:xfrm>
            <a:custGeom>
              <a:avLst/>
              <a:gdLst/>
              <a:ahLst/>
              <a:cxnLst/>
              <a:rect l="l" t="t" r="r" b="b"/>
              <a:pathLst>
                <a:path w="29709" h="27737" extrusionOk="0">
                  <a:moveTo>
                    <a:pt x="28693" y="0"/>
                  </a:moveTo>
                  <a:lnTo>
                    <a:pt x="28465" y="137"/>
                  </a:lnTo>
                  <a:lnTo>
                    <a:pt x="27813" y="576"/>
                  </a:lnTo>
                  <a:lnTo>
                    <a:pt x="26843" y="1243"/>
                  </a:lnTo>
                  <a:lnTo>
                    <a:pt x="26252" y="1667"/>
                  </a:lnTo>
                  <a:lnTo>
                    <a:pt x="25631" y="2137"/>
                  </a:lnTo>
                  <a:lnTo>
                    <a:pt x="24964" y="2653"/>
                  </a:lnTo>
                  <a:lnTo>
                    <a:pt x="24267" y="3213"/>
                  </a:lnTo>
                  <a:lnTo>
                    <a:pt x="23554" y="3804"/>
                  </a:lnTo>
                  <a:lnTo>
                    <a:pt x="22827" y="4441"/>
                  </a:lnTo>
                  <a:lnTo>
                    <a:pt x="22115" y="5093"/>
                  </a:lnTo>
                  <a:lnTo>
                    <a:pt x="21432" y="5775"/>
                  </a:lnTo>
                  <a:lnTo>
                    <a:pt x="21084" y="6139"/>
                  </a:lnTo>
                  <a:lnTo>
                    <a:pt x="20750" y="6487"/>
                  </a:lnTo>
                  <a:lnTo>
                    <a:pt x="20432" y="6851"/>
                  </a:lnTo>
                  <a:lnTo>
                    <a:pt x="20129" y="7215"/>
                  </a:lnTo>
                  <a:lnTo>
                    <a:pt x="19523" y="7957"/>
                  </a:lnTo>
                  <a:lnTo>
                    <a:pt x="18947" y="8715"/>
                  </a:lnTo>
                  <a:lnTo>
                    <a:pt x="18386" y="9458"/>
                  </a:lnTo>
                  <a:lnTo>
                    <a:pt x="17855" y="10201"/>
                  </a:lnTo>
                  <a:lnTo>
                    <a:pt x="17340" y="10943"/>
                  </a:lnTo>
                  <a:lnTo>
                    <a:pt x="16855" y="11656"/>
                  </a:lnTo>
                  <a:lnTo>
                    <a:pt x="15976" y="12989"/>
                  </a:lnTo>
                  <a:lnTo>
                    <a:pt x="15233" y="14172"/>
                  </a:lnTo>
                  <a:lnTo>
                    <a:pt x="14627" y="15127"/>
                  </a:lnTo>
                  <a:lnTo>
                    <a:pt x="14188" y="15809"/>
                  </a:lnTo>
                  <a:lnTo>
                    <a:pt x="14036" y="16036"/>
                  </a:lnTo>
                  <a:lnTo>
                    <a:pt x="13915" y="16157"/>
                  </a:lnTo>
                  <a:lnTo>
                    <a:pt x="13869" y="16188"/>
                  </a:lnTo>
                  <a:lnTo>
                    <a:pt x="13809" y="16203"/>
                  </a:lnTo>
                  <a:lnTo>
                    <a:pt x="13718" y="16188"/>
                  </a:lnTo>
                  <a:lnTo>
                    <a:pt x="13612" y="16157"/>
                  </a:lnTo>
                  <a:lnTo>
                    <a:pt x="13506" y="16112"/>
                  </a:lnTo>
                  <a:lnTo>
                    <a:pt x="13384" y="16036"/>
                  </a:lnTo>
                  <a:lnTo>
                    <a:pt x="13096" y="15854"/>
                  </a:lnTo>
                  <a:lnTo>
                    <a:pt x="12763" y="15627"/>
                  </a:lnTo>
                  <a:lnTo>
                    <a:pt x="12414" y="15339"/>
                  </a:lnTo>
                  <a:lnTo>
                    <a:pt x="12035" y="15020"/>
                  </a:lnTo>
                  <a:lnTo>
                    <a:pt x="11641" y="14687"/>
                  </a:lnTo>
                  <a:lnTo>
                    <a:pt x="10853" y="13975"/>
                  </a:lnTo>
                  <a:lnTo>
                    <a:pt x="10110" y="13293"/>
                  </a:lnTo>
                  <a:lnTo>
                    <a:pt x="9489" y="12701"/>
                  </a:lnTo>
                  <a:lnTo>
                    <a:pt x="9034" y="12307"/>
                  </a:lnTo>
                  <a:lnTo>
                    <a:pt x="8837" y="12141"/>
                  </a:lnTo>
                  <a:lnTo>
                    <a:pt x="8564" y="11959"/>
                  </a:lnTo>
                  <a:lnTo>
                    <a:pt x="7867" y="11474"/>
                  </a:lnTo>
                  <a:lnTo>
                    <a:pt x="7018" y="10943"/>
                  </a:lnTo>
                  <a:lnTo>
                    <a:pt x="6124" y="10367"/>
                  </a:lnTo>
                  <a:lnTo>
                    <a:pt x="4427" y="9306"/>
                  </a:lnTo>
                  <a:lnTo>
                    <a:pt x="3805" y="8927"/>
                  </a:lnTo>
                  <a:lnTo>
                    <a:pt x="3426" y="8685"/>
                  </a:lnTo>
                  <a:lnTo>
                    <a:pt x="3366" y="8655"/>
                  </a:lnTo>
                  <a:lnTo>
                    <a:pt x="3290" y="8639"/>
                  </a:lnTo>
                  <a:lnTo>
                    <a:pt x="3199" y="8655"/>
                  </a:lnTo>
                  <a:lnTo>
                    <a:pt x="3093" y="8685"/>
                  </a:lnTo>
                  <a:lnTo>
                    <a:pt x="2972" y="8730"/>
                  </a:lnTo>
                  <a:lnTo>
                    <a:pt x="2835" y="8806"/>
                  </a:lnTo>
                  <a:lnTo>
                    <a:pt x="2562" y="8988"/>
                  </a:lnTo>
                  <a:lnTo>
                    <a:pt x="2244" y="9215"/>
                  </a:lnTo>
                  <a:lnTo>
                    <a:pt x="1926" y="9488"/>
                  </a:lnTo>
                  <a:lnTo>
                    <a:pt x="1592" y="9807"/>
                  </a:lnTo>
                  <a:lnTo>
                    <a:pt x="1259" y="10155"/>
                  </a:lnTo>
                  <a:lnTo>
                    <a:pt x="956" y="10534"/>
                  </a:lnTo>
                  <a:lnTo>
                    <a:pt x="668" y="10913"/>
                  </a:lnTo>
                  <a:lnTo>
                    <a:pt x="546" y="11110"/>
                  </a:lnTo>
                  <a:lnTo>
                    <a:pt x="425" y="11307"/>
                  </a:lnTo>
                  <a:lnTo>
                    <a:pt x="319" y="11489"/>
                  </a:lnTo>
                  <a:lnTo>
                    <a:pt x="228" y="11686"/>
                  </a:lnTo>
                  <a:lnTo>
                    <a:pt x="137" y="11883"/>
                  </a:lnTo>
                  <a:lnTo>
                    <a:pt x="77" y="12065"/>
                  </a:lnTo>
                  <a:lnTo>
                    <a:pt x="31" y="12247"/>
                  </a:lnTo>
                  <a:lnTo>
                    <a:pt x="1" y="12429"/>
                  </a:lnTo>
                  <a:lnTo>
                    <a:pt x="1" y="12595"/>
                  </a:lnTo>
                  <a:lnTo>
                    <a:pt x="1" y="12747"/>
                  </a:lnTo>
                  <a:lnTo>
                    <a:pt x="46" y="12899"/>
                  </a:lnTo>
                  <a:lnTo>
                    <a:pt x="107" y="13050"/>
                  </a:lnTo>
                  <a:lnTo>
                    <a:pt x="183" y="13202"/>
                  </a:lnTo>
                  <a:lnTo>
                    <a:pt x="289" y="13368"/>
                  </a:lnTo>
                  <a:lnTo>
                    <a:pt x="577" y="13778"/>
                  </a:lnTo>
                  <a:lnTo>
                    <a:pt x="941" y="14263"/>
                  </a:lnTo>
                  <a:lnTo>
                    <a:pt x="1365" y="14793"/>
                  </a:lnTo>
                  <a:lnTo>
                    <a:pt x="1850" y="15369"/>
                  </a:lnTo>
                  <a:lnTo>
                    <a:pt x="2365" y="15975"/>
                  </a:lnTo>
                  <a:lnTo>
                    <a:pt x="3472" y="17248"/>
                  </a:lnTo>
                  <a:lnTo>
                    <a:pt x="4578" y="18476"/>
                  </a:lnTo>
                  <a:lnTo>
                    <a:pt x="5579" y="19552"/>
                  </a:lnTo>
                  <a:lnTo>
                    <a:pt x="6382" y="20401"/>
                  </a:lnTo>
                  <a:lnTo>
                    <a:pt x="6882" y="20901"/>
                  </a:lnTo>
                  <a:lnTo>
                    <a:pt x="7079" y="21098"/>
                  </a:lnTo>
                  <a:lnTo>
                    <a:pt x="7382" y="21401"/>
                  </a:lnTo>
                  <a:lnTo>
                    <a:pt x="8185" y="22296"/>
                  </a:lnTo>
                  <a:lnTo>
                    <a:pt x="9201" y="23402"/>
                  </a:lnTo>
                  <a:lnTo>
                    <a:pt x="9762" y="24008"/>
                  </a:lnTo>
                  <a:lnTo>
                    <a:pt x="10353" y="24615"/>
                  </a:lnTo>
                  <a:lnTo>
                    <a:pt x="10944" y="25221"/>
                  </a:lnTo>
                  <a:lnTo>
                    <a:pt x="11535" y="25782"/>
                  </a:lnTo>
                  <a:lnTo>
                    <a:pt x="12111" y="26327"/>
                  </a:lnTo>
                  <a:lnTo>
                    <a:pt x="12672" y="26797"/>
                  </a:lnTo>
                  <a:lnTo>
                    <a:pt x="12930" y="26994"/>
                  </a:lnTo>
                  <a:lnTo>
                    <a:pt x="13187" y="27191"/>
                  </a:lnTo>
                  <a:lnTo>
                    <a:pt x="13430" y="27343"/>
                  </a:lnTo>
                  <a:lnTo>
                    <a:pt x="13657" y="27494"/>
                  </a:lnTo>
                  <a:lnTo>
                    <a:pt x="13869" y="27600"/>
                  </a:lnTo>
                  <a:lnTo>
                    <a:pt x="14066" y="27676"/>
                  </a:lnTo>
                  <a:lnTo>
                    <a:pt x="14233" y="27722"/>
                  </a:lnTo>
                  <a:lnTo>
                    <a:pt x="14400" y="27737"/>
                  </a:lnTo>
                  <a:lnTo>
                    <a:pt x="14566" y="27722"/>
                  </a:lnTo>
                  <a:lnTo>
                    <a:pt x="14779" y="27661"/>
                  </a:lnTo>
                  <a:lnTo>
                    <a:pt x="15036" y="27570"/>
                  </a:lnTo>
                  <a:lnTo>
                    <a:pt x="15339" y="27434"/>
                  </a:lnTo>
                  <a:lnTo>
                    <a:pt x="15673" y="27282"/>
                  </a:lnTo>
                  <a:lnTo>
                    <a:pt x="16022" y="27100"/>
                  </a:lnTo>
                  <a:lnTo>
                    <a:pt x="16840" y="26646"/>
                  </a:lnTo>
                  <a:lnTo>
                    <a:pt x="17734" y="26115"/>
                  </a:lnTo>
                  <a:lnTo>
                    <a:pt x="18704" y="25494"/>
                  </a:lnTo>
                  <a:lnTo>
                    <a:pt x="19705" y="24827"/>
                  </a:lnTo>
                  <a:lnTo>
                    <a:pt x="20735" y="24130"/>
                  </a:lnTo>
                  <a:lnTo>
                    <a:pt x="21751" y="23402"/>
                  </a:lnTo>
                  <a:lnTo>
                    <a:pt x="22736" y="22659"/>
                  </a:lnTo>
                  <a:lnTo>
                    <a:pt x="23676" y="21932"/>
                  </a:lnTo>
                  <a:lnTo>
                    <a:pt x="24524" y="21235"/>
                  </a:lnTo>
                  <a:lnTo>
                    <a:pt x="24919" y="20901"/>
                  </a:lnTo>
                  <a:lnTo>
                    <a:pt x="25267" y="20583"/>
                  </a:lnTo>
                  <a:lnTo>
                    <a:pt x="25601" y="20280"/>
                  </a:lnTo>
                  <a:lnTo>
                    <a:pt x="25904" y="19992"/>
                  </a:lnTo>
                  <a:lnTo>
                    <a:pt x="26161" y="19719"/>
                  </a:lnTo>
                  <a:lnTo>
                    <a:pt x="26374" y="19477"/>
                  </a:lnTo>
                  <a:lnTo>
                    <a:pt x="26540" y="19249"/>
                  </a:lnTo>
                  <a:lnTo>
                    <a:pt x="26662" y="19052"/>
                  </a:lnTo>
                  <a:lnTo>
                    <a:pt x="26783" y="18779"/>
                  </a:lnTo>
                  <a:lnTo>
                    <a:pt x="26904" y="18446"/>
                  </a:lnTo>
                  <a:lnTo>
                    <a:pt x="27056" y="18021"/>
                  </a:lnTo>
                  <a:lnTo>
                    <a:pt x="27207" y="17536"/>
                  </a:lnTo>
                  <a:lnTo>
                    <a:pt x="27359" y="16991"/>
                  </a:lnTo>
                  <a:lnTo>
                    <a:pt x="27525" y="16385"/>
                  </a:lnTo>
                  <a:lnTo>
                    <a:pt x="27874" y="15051"/>
                  </a:lnTo>
                  <a:lnTo>
                    <a:pt x="28208" y="13535"/>
                  </a:lnTo>
                  <a:lnTo>
                    <a:pt x="28556" y="11928"/>
                  </a:lnTo>
                  <a:lnTo>
                    <a:pt x="28874" y="10261"/>
                  </a:lnTo>
                  <a:lnTo>
                    <a:pt x="29026" y="9412"/>
                  </a:lnTo>
                  <a:lnTo>
                    <a:pt x="29162" y="8564"/>
                  </a:lnTo>
                  <a:lnTo>
                    <a:pt x="29284" y="7730"/>
                  </a:lnTo>
                  <a:lnTo>
                    <a:pt x="29405" y="6912"/>
                  </a:lnTo>
                  <a:lnTo>
                    <a:pt x="29496" y="6108"/>
                  </a:lnTo>
                  <a:lnTo>
                    <a:pt x="29587" y="5335"/>
                  </a:lnTo>
                  <a:lnTo>
                    <a:pt x="29647" y="4577"/>
                  </a:lnTo>
                  <a:lnTo>
                    <a:pt x="29693" y="3865"/>
                  </a:lnTo>
                  <a:lnTo>
                    <a:pt x="29708" y="3198"/>
                  </a:lnTo>
                  <a:lnTo>
                    <a:pt x="29708" y="2577"/>
                  </a:lnTo>
                  <a:lnTo>
                    <a:pt x="29693" y="2001"/>
                  </a:lnTo>
                  <a:lnTo>
                    <a:pt x="29632" y="1486"/>
                  </a:lnTo>
                  <a:lnTo>
                    <a:pt x="29602" y="1258"/>
                  </a:lnTo>
                  <a:lnTo>
                    <a:pt x="29556" y="1046"/>
                  </a:lnTo>
                  <a:lnTo>
                    <a:pt x="29511" y="849"/>
                  </a:lnTo>
                  <a:lnTo>
                    <a:pt x="29450" y="667"/>
                  </a:lnTo>
                  <a:lnTo>
                    <a:pt x="29390" y="515"/>
                  </a:lnTo>
                  <a:lnTo>
                    <a:pt x="29314" y="379"/>
                  </a:lnTo>
                  <a:lnTo>
                    <a:pt x="29238" y="258"/>
                  </a:lnTo>
                  <a:lnTo>
                    <a:pt x="29147" y="152"/>
                  </a:lnTo>
                  <a:lnTo>
                    <a:pt x="29041" y="76"/>
                  </a:lnTo>
                  <a:lnTo>
                    <a:pt x="28935" y="30"/>
                  </a:lnTo>
                  <a:lnTo>
                    <a:pt x="288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6594894" y="4563650"/>
              <a:ext cx="277741" cy="168420"/>
            </a:xfrm>
            <a:custGeom>
              <a:avLst/>
              <a:gdLst/>
              <a:ahLst/>
              <a:cxnLst/>
              <a:rect l="l" t="t" r="r" b="b"/>
              <a:pathLst>
                <a:path w="14672" h="8897" extrusionOk="0">
                  <a:moveTo>
                    <a:pt x="12520" y="0"/>
                  </a:moveTo>
                  <a:lnTo>
                    <a:pt x="12095" y="30"/>
                  </a:lnTo>
                  <a:lnTo>
                    <a:pt x="11156" y="106"/>
                  </a:lnTo>
                  <a:lnTo>
                    <a:pt x="10201" y="212"/>
                  </a:lnTo>
                  <a:lnTo>
                    <a:pt x="9306" y="333"/>
                  </a:lnTo>
                  <a:lnTo>
                    <a:pt x="8564" y="440"/>
                  </a:lnTo>
                  <a:lnTo>
                    <a:pt x="7851" y="546"/>
                  </a:lnTo>
                  <a:lnTo>
                    <a:pt x="7503" y="728"/>
                  </a:lnTo>
                  <a:lnTo>
                    <a:pt x="6563" y="1228"/>
                  </a:lnTo>
                  <a:lnTo>
                    <a:pt x="5942" y="1591"/>
                  </a:lnTo>
                  <a:lnTo>
                    <a:pt x="5244" y="2001"/>
                  </a:lnTo>
                  <a:lnTo>
                    <a:pt x="4502" y="2455"/>
                  </a:lnTo>
                  <a:lnTo>
                    <a:pt x="3744" y="2956"/>
                  </a:lnTo>
                  <a:lnTo>
                    <a:pt x="2986" y="3471"/>
                  </a:lnTo>
                  <a:lnTo>
                    <a:pt x="2622" y="3759"/>
                  </a:lnTo>
                  <a:lnTo>
                    <a:pt x="2274" y="4032"/>
                  </a:lnTo>
                  <a:lnTo>
                    <a:pt x="1925" y="4320"/>
                  </a:lnTo>
                  <a:lnTo>
                    <a:pt x="1607" y="4593"/>
                  </a:lnTo>
                  <a:lnTo>
                    <a:pt x="1304" y="4880"/>
                  </a:lnTo>
                  <a:lnTo>
                    <a:pt x="1031" y="5168"/>
                  </a:lnTo>
                  <a:lnTo>
                    <a:pt x="773" y="5456"/>
                  </a:lnTo>
                  <a:lnTo>
                    <a:pt x="546" y="5744"/>
                  </a:lnTo>
                  <a:lnTo>
                    <a:pt x="364" y="6032"/>
                  </a:lnTo>
                  <a:lnTo>
                    <a:pt x="212" y="6305"/>
                  </a:lnTo>
                  <a:lnTo>
                    <a:pt x="152" y="6442"/>
                  </a:lnTo>
                  <a:lnTo>
                    <a:pt x="91" y="6578"/>
                  </a:lnTo>
                  <a:lnTo>
                    <a:pt x="61" y="6714"/>
                  </a:lnTo>
                  <a:lnTo>
                    <a:pt x="31" y="6851"/>
                  </a:lnTo>
                  <a:lnTo>
                    <a:pt x="15" y="6987"/>
                  </a:lnTo>
                  <a:lnTo>
                    <a:pt x="0" y="7109"/>
                  </a:lnTo>
                  <a:lnTo>
                    <a:pt x="15" y="7245"/>
                  </a:lnTo>
                  <a:lnTo>
                    <a:pt x="31" y="7366"/>
                  </a:lnTo>
                  <a:lnTo>
                    <a:pt x="61" y="7563"/>
                  </a:lnTo>
                  <a:lnTo>
                    <a:pt x="106" y="7760"/>
                  </a:lnTo>
                  <a:lnTo>
                    <a:pt x="182" y="7942"/>
                  </a:lnTo>
                  <a:lnTo>
                    <a:pt x="273" y="8124"/>
                  </a:lnTo>
                  <a:lnTo>
                    <a:pt x="394" y="8276"/>
                  </a:lnTo>
                  <a:lnTo>
                    <a:pt x="546" y="8427"/>
                  </a:lnTo>
                  <a:lnTo>
                    <a:pt x="728" y="8564"/>
                  </a:lnTo>
                  <a:lnTo>
                    <a:pt x="940" y="8670"/>
                  </a:lnTo>
                  <a:lnTo>
                    <a:pt x="1182" y="8761"/>
                  </a:lnTo>
                  <a:lnTo>
                    <a:pt x="1486" y="8836"/>
                  </a:lnTo>
                  <a:lnTo>
                    <a:pt x="1819" y="8882"/>
                  </a:lnTo>
                  <a:lnTo>
                    <a:pt x="2198" y="8897"/>
                  </a:lnTo>
                  <a:lnTo>
                    <a:pt x="2638" y="8897"/>
                  </a:lnTo>
                  <a:lnTo>
                    <a:pt x="3123" y="8852"/>
                  </a:lnTo>
                  <a:lnTo>
                    <a:pt x="3668" y="8791"/>
                  </a:lnTo>
                  <a:lnTo>
                    <a:pt x="4274" y="8685"/>
                  </a:lnTo>
                  <a:lnTo>
                    <a:pt x="4926" y="8548"/>
                  </a:lnTo>
                  <a:lnTo>
                    <a:pt x="5623" y="8397"/>
                  </a:lnTo>
                  <a:lnTo>
                    <a:pt x="6336" y="8230"/>
                  </a:lnTo>
                  <a:lnTo>
                    <a:pt x="7063" y="8048"/>
                  </a:lnTo>
                  <a:lnTo>
                    <a:pt x="8533" y="7639"/>
                  </a:lnTo>
                  <a:lnTo>
                    <a:pt x="9276" y="7442"/>
                  </a:lnTo>
                  <a:lnTo>
                    <a:pt x="9989" y="7215"/>
                  </a:lnTo>
                  <a:lnTo>
                    <a:pt x="10671" y="7002"/>
                  </a:lnTo>
                  <a:lnTo>
                    <a:pt x="11307" y="6790"/>
                  </a:lnTo>
                  <a:lnTo>
                    <a:pt x="11913" y="6578"/>
                  </a:lnTo>
                  <a:lnTo>
                    <a:pt x="12474" y="6366"/>
                  </a:lnTo>
                  <a:lnTo>
                    <a:pt x="12959" y="6169"/>
                  </a:lnTo>
                  <a:lnTo>
                    <a:pt x="13384" y="5987"/>
                  </a:lnTo>
                  <a:lnTo>
                    <a:pt x="13717" y="5805"/>
                  </a:lnTo>
                  <a:lnTo>
                    <a:pt x="13960" y="5653"/>
                  </a:lnTo>
                  <a:lnTo>
                    <a:pt x="14066" y="5563"/>
                  </a:lnTo>
                  <a:lnTo>
                    <a:pt x="14157" y="5456"/>
                  </a:lnTo>
                  <a:lnTo>
                    <a:pt x="14232" y="5320"/>
                  </a:lnTo>
                  <a:lnTo>
                    <a:pt x="14308" y="5184"/>
                  </a:lnTo>
                  <a:lnTo>
                    <a:pt x="14384" y="5017"/>
                  </a:lnTo>
                  <a:lnTo>
                    <a:pt x="14445" y="4850"/>
                  </a:lnTo>
                  <a:lnTo>
                    <a:pt x="14490" y="4653"/>
                  </a:lnTo>
                  <a:lnTo>
                    <a:pt x="14536" y="4456"/>
                  </a:lnTo>
                  <a:lnTo>
                    <a:pt x="14611" y="4032"/>
                  </a:lnTo>
                  <a:lnTo>
                    <a:pt x="14657" y="3562"/>
                  </a:lnTo>
                  <a:lnTo>
                    <a:pt x="14672" y="3092"/>
                  </a:lnTo>
                  <a:lnTo>
                    <a:pt x="14657" y="2607"/>
                  </a:lnTo>
                  <a:lnTo>
                    <a:pt x="14611" y="2137"/>
                  </a:lnTo>
                  <a:lnTo>
                    <a:pt x="14536" y="1682"/>
                  </a:lnTo>
                  <a:lnTo>
                    <a:pt x="14445" y="1258"/>
                  </a:lnTo>
                  <a:lnTo>
                    <a:pt x="14384" y="1061"/>
                  </a:lnTo>
                  <a:lnTo>
                    <a:pt x="14323" y="879"/>
                  </a:lnTo>
                  <a:lnTo>
                    <a:pt x="14248" y="712"/>
                  </a:lnTo>
                  <a:lnTo>
                    <a:pt x="14172" y="546"/>
                  </a:lnTo>
                  <a:lnTo>
                    <a:pt x="14081" y="409"/>
                  </a:lnTo>
                  <a:lnTo>
                    <a:pt x="13990" y="288"/>
                  </a:lnTo>
                  <a:lnTo>
                    <a:pt x="13884" y="197"/>
                  </a:lnTo>
                  <a:lnTo>
                    <a:pt x="13778" y="121"/>
                  </a:lnTo>
                  <a:lnTo>
                    <a:pt x="13656" y="61"/>
                  </a:lnTo>
                  <a:lnTo>
                    <a:pt x="13535" y="30"/>
                  </a:lnTo>
                  <a:lnTo>
                    <a:pt x="13262" y="0"/>
                  </a:lnTo>
                  <a:close/>
                </a:path>
              </a:pathLst>
            </a:custGeom>
            <a:solidFill>
              <a:srgbClr val="0A3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6743514" y="4379442"/>
              <a:ext cx="150645" cy="220951"/>
            </a:xfrm>
            <a:custGeom>
              <a:avLst/>
              <a:gdLst/>
              <a:ahLst/>
              <a:cxnLst/>
              <a:rect l="l" t="t" r="r" b="b"/>
              <a:pathLst>
                <a:path w="7958" h="11672" extrusionOk="0">
                  <a:moveTo>
                    <a:pt x="7958" y="0"/>
                  </a:moveTo>
                  <a:lnTo>
                    <a:pt x="2304" y="137"/>
                  </a:lnTo>
                  <a:lnTo>
                    <a:pt x="0" y="10277"/>
                  </a:lnTo>
                  <a:lnTo>
                    <a:pt x="16" y="10413"/>
                  </a:lnTo>
                  <a:lnTo>
                    <a:pt x="46" y="10565"/>
                  </a:lnTo>
                  <a:lnTo>
                    <a:pt x="107" y="10701"/>
                  </a:lnTo>
                  <a:lnTo>
                    <a:pt x="197" y="10822"/>
                  </a:lnTo>
                  <a:lnTo>
                    <a:pt x="304" y="10944"/>
                  </a:lnTo>
                  <a:lnTo>
                    <a:pt x="455" y="11050"/>
                  </a:lnTo>
                  <a:lnTo>
                    <a:pt x="607" y="11156"/>
                  </a:lnTo>
                  <a:lnTo>
                    <a:pt x="789" y="11247"/>
                  </a:lnTo>
                  <a:lnTo>
                    <a:pt x="986" y="11338"/>
                  </a:lnTo>
                  <a:lnTo>
                    <a:pt x="1198" y="11413"/>
                  </a:lnTo>
                  <a:lnTo>
                    <a:pt x="1425" y="11474"/>
                  </a:lnTo>
                  <a:lnTo>
                    <a:pt x="1653" y="11535"/>
                  </a:lnTo>
                  <a:lnTo>
                    <a:pt x="1910" y="11580"/>
                  </a:lnTo>
                  <a:lnTo>
                    <a:pt x="2153" y="11626"/>
                  </a:lnTo>
                  <a:lnTo>
                    <a:pt x="2410" y="11656"/>
                  </a:lnTo>
                  <a:lnTo>
                    <a:pt x="2683" y="11671"/>
                  </a:lnTo>
                  <a:lnTo>
                    <a:pt x="3198" y="11671"/>
                  </a:lnTo>
                  <a:lnTo>
                    <a:pt x="3456" y="11656"/>
                  </a:lnTo>
                  <a:lnTo>
                    <a:pt x="3714" y="11626"/>
                  </a:lnTo>
                  <a:lnTo>
                    <a:pt x="3956" y="11595"/>
                  </a:lnTo>
                  <a:lnTo>
                    <a:pt x="4199" y="11535"/>
                  </a:lnTo>
                  <a:lnTo>
                    <a:pt x="4426" y="11474"/>
                  </a:lnTo>
                  <a:lnTo>
                    <a:pt x="4638" y="11398"/>
                  </a:lnTo>
                  <a:lnTo>
                    <a:pt x="4835" y="11307"/>
                  </a:lnTo>
                  <a:lnTo>
                    <a:pt x="5017" y="11201"/>
                  </a:lnTo>
                  <a:lnTo>
                    <a:pt x="5184" y="11080"/>
                  </a:lnTo>
                  <a:lnTo>
                    <a:pt x="5320" y="10959"/>
                  </a:lnTo>
                  <a:lnTo>
                    <a:pt x="5442" y="10807"/>
                  </a:lnTo>
                  <a:lnTo>
                    <a:pt x="5533" y="10656"/>
                  </a:lnTo>
                  <a:lnTo>
                    <a:pt x="5593" y="10474"/>
                  </a:lnTo>
                  <a:lnTo>
                    <a:pt x="5639" y="10292"/>
                  </a:lnTo>
                  <a:lnTo>
                    <a:pt x="5699" y="9822"/>
                  </a:lnTo>
                  <a:lnTo>
                    <a:pt x="5790" y="9246"/>
                  </a:lnTo>
                  <a:lnTo>
                    <a:pt x="5927" y="8549"/>
                  </a:lnTo>
                  <a:lnTo>
                    <a:pt x="6093" y="7791"/>
                  </a:lnTo>
                  <a:lnTo>
                    <a:pt x="6457" y="6109"/>
                  </a:lnTo>
                  <a:lnTo>
                    <a:pt x="6882" y="4350"/>
                  </a:lnTo>
                  <a:lnTo>
                    <a:pt x="7276" y="2698"/>
                  </a:lnTo>
                  <a:lnTo>
                    <a:pt x="7624" y="1319"/>
                  </a:lnTo>
                  <a:lnTo>
                    <a:pt x="7958" y="0"/>
                  </a:lnTo>
                  <a:close/>
                </a:path>
              </a:pathLst>
            </a:custGeom>
            <a:solidFill>
              <a:srgbClr val="F8C7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324230" y="4562495"/>
              <a:ext cx="277760" cy="168723"/>
            </a:xfrm>
            <a:custGeom>
              <a:avLst/>
              <a:gdLst/>
              <a:ahLst/>
              <a:cxnLst/>
              <a:rect l="l" t="t" r="r" b="b"/>
              <a:pathLst>
                <a:path w="14673" h="8913" extrusionOk="0">
                  <a:moveTo>
                    <a:pt x="1759" y="0"/>
                  </a:moveTo>
                  <a:lnTo>
                    <a:pt x="1425" y="16"/>
                  </a:lnTo>
                  <a:lnTo>
                    <a:pt x="1137" y="46"/>
                  </a:lnTo>
                  <a:lnTo>
                    <a:pt x="1016" y="76"/>
                  </a:lnTo>
                  <a:lnTo>
                    <a:pt x="895" y="122"/>
                  </a:lnTo>
                  <a:lnTo>
                    <a:pt x="789" y="213"/>
                  </a:lnTo>
                  <a:lnTo>
                    <a:pt x="698" y="304"/>
                  </a:lnTo>
                  <a:lnTo>
                    <a:pt x="607" y="425"/>
                  </a:lnTo>
                  <a:lnTo>
                    <a:pt x="516" y="561"/>
                  </a:lnTo>
                  <a:lnTo>
                    <a:pt x="425" y="713"/>
                  </a:lnTo>
                  <a:lnTo>
                    <a:pt x="364" y="895"/>
                  </a:lnTo>
                  <a:lnTo>
                    <a:pt x="289" y="1077"/>
                  </a:lnTo>
                  <a:lnTo>
                    <a:pt x="228" y="1274"/>
                  </a:lnTo>
                  <a:lnTo>
                    <a:pt x="137" y="1698"/>
                  </a:lnTo>
                  <a:lnTo>
                    <a:pt x="61" y="2153"/>
                  </a:lnTo>
                  <a:lnTo>
                    <a:pt x="16" y="2623"/>
                  </a:lnTo>
                  <a:lnTo>
                    <a:pt x="1" y="3108"/>
                  </a:lnTo>
                  <a:lnTo>
                    <a:pt x="16" y="3577"/>
                  </a:lnTo>
                  <a:lnTo>
                    <a:pt x="61" y="4047"/>
                  </a:lnTo>
                  <a:lnTo>
                    <a:pt x="137" y="4472"/>
                  </a:lnTo>
                  <a:lnTo>
                    <a:pt x="183" y="4669"/>
                  </a:lnTo>
                  <a:lnTo>
                    <a:pt x="228" y="4866"/>
                  </a:lnTo>
                  <a:lnTo>
                    <a:pt x="289" y="5032"/>
                  </a:lnTo>
                  <a:lnTo>
                    <a:pt x="364" y="5199"/>
                  </a:lnTo>
                  <a:lnTo>
                    <a:pt x="440" y="5336"/>
                  </a:lnTo>
                  <a:lnTo>
                    <a:pt x="516" y="5472"/>
                  </a:lnTo>
                  <a:lnTo>
                    <a:pt x="607" y="5578"/>
                  </a:lnTo>
                  <a:lnTo>
                    <a:pt x="713" y="5654"/>
                  </a:lnTo>
                  <a:lnTo>
                    <a:pt x="956" y="5821"/>
                  </a:lnTo>
                  <a:lnTo>
                    <a:pt x="1304" y="5987"/>
                  </a:lnTo>
                  <a:lnTo>
                    <a:pt x="1713" y="6184"/>
                  </a:lnTo>
                  <a:lnTo>
                    <a:pt x="2214" y="6381"/>
                  </a:lnTo>
                  <a:lnTo>
                    <a:pt x="2759" y="6594"/>
                  </a:lnTo>
                  <a:lnTo>
                    <a:pt x="3365" y="6806"/>
                  </a:lnTo>
                  <a:lnTo>
                    <a:pt x="4017" y="7018"/>
                  </a:lnTo>
                  <a:lnTo>
                    <a:pt x="4699" y="7230"/>
                  </a:lnTo>
                  <a:lnTo>
                    <a:pt x="5412" y="7442"/>
                  </a:lnTo>
                  <a:lnTo>
                    <a:pt x="6139" y="7655"/>
                  </a:lnTo>
                  <a:lnTo>
                    <a:pt x="7609" y="8049"/>
                  </a:lnTo>
                  <a:lnTo>
                    <a:pt x="8352" y="8230"/>
                  </a:lnTo>
                  <a:lnTo>
                    <a:pt x="9064" y="8412"/>
                  </a:lnTo>
                  <a:lnTo>
                    <a:pt x="9746" y="8564"/>
                  </a:lnTo>
                  <a:lnTo>
                    <a:pt x="10398" y="8685"/>
                  </a:lnTo>
                  <a:lnTo>
                    <a:pt x="11004" y="8791"/>
                  </a:lnTo>
                  <a:lnTo>
                    <a:pt x="11550" y="8867"/>
                  </a:lnTo>
                  <a:lnTo>
                    <a:pt x="12035" y="8913"/>
                  </a:lnTo>
                  <a:lnTo>
                    <a:pt x="12475" y="8913"/>
                  </a:lnTo>
                  <a:lnTo>
                    <a:pt x="12854" y="8897"/>
                  </a:lnTo>
                  <a:lnTo>
                    <a:pt x="13202" y="8852"/>
                  </a:lnTo>
                  <a:lnTo>
                    <a:pt x="13490" y="8776"/>
                  </a:lnTo>
                  <a:lnTo>
                    <a:pt x="13748" y="8685"/>
                  </a:lnTo>
                  <a:lnTo>
                    <a:pt x="13960" y="8579"/>
                  </a:lnTo>
                  <a:lnTo>
                    <a:pt x="14142" y="8443"/>
                  </a:lnTo>
                  <a:lnTo>
                    <a:pt x="14278" y="8291"/>
                  </a:lnTo>
                  <a:lnTo>
                    <a:pt x="14400" y="8140"/>
                  </a:lnTo>
                  <a:lnTo>
                    <a:pt x="14491" y="7958"/>
                  </a:lnTo>
                  <a:lnTo>
                    <a:pt x="14566" y="7776"/>
                  </a:lnTo>
                  <a:lnTo>
                    <a:pt x="14612" y="7579"/>
                  </a:lnTo>
                  <a:lnTo>
                    <a:pt x="14642" y="7382"/>
                  </a:lnTo>
                  <a:lnTo>
                    <a:pt x="14672" y="7260"/>
                  </a:lnTo>
                  <a:lnTo>
                    <a:pt x="14672" y="7124"/>
                  </a:lnTo>
                  <a:lnTo>
                    <a:pt x="14672" y="6988"/>
                  </a:lnTo>
                  <a:lnTo>
                    <a:pt x="14642" y="6866"/>
                  </a:lnTo>
                  <a:lnTo>
                    <a:pt x="14612" y="6730"/>
                  </a:lnTo>
                  <a:lnTo>
                    <a:pt x="14581" y="6594"/>
                  </a:lnTo>
                  <a:lnTo>
                    <a:pt x="14521" y="6457"/>
                  </a:lnTo>
                  <a:lnTo>
                    <a:pt x="14460" y="6321"/>
                  </a:lnTo>
                  <a:lnTo>
                    <a:pt x="14309" y="6033"/>
                  </a:lnTo>
                  <a:lnTo>
                    <a:pt x="14127" y="5760"/>
                  </a:lnTo>
                  <a:lnTo>
                    <a:pt x="13899" y="5472"/>
                  </a:lnTo>
                  <a:lnTo>
                    <a:pt x="13657" y="5184"/>
                  </a:lnTo>
                  <a:lnTo>
                    <a:pt x="13369" y="4896"/>
                  </a:lnTo>
                  <a:lnTo>
                    <a:pt x="13066" y="4608"/>
                  </a:lnTo>
                  <a:lnTo>
                    <a:pt x="12747" y="4320"/>
                  </a:lnTo>
                  <a:lnTo>
                    <a:pt x="12414" y="4047"/>
                  </a:lnTo>
                  <a:lnTo>
                    <a:pt x="12050" y="3759"/>
                  </a:lnTo>
                  <a:lnTo>
                    <a:pt x="11687" y="3486"/>
                  </a:lnTo>
                  <a:lnTo>
                    <a:pt x="10929" y="2956"/>
                  </a:lnTo>
                  <a:lnTo>
                    <a:pt x="10171" y="2471"/>
                  </a:lnTo>
                  <a:lnTo>
                    <a:pt x="9443" y="2001"/>
                  </a:lnTo>
                  <a:lnTo>
                    <a:pt x="8746" y="1592"/>
                  </a:lnTo>
                  <a:lnTo>
                    <a:pt x="8110" y="1243"/>
                  </a:lnTo>
                  <a:lnTo>
                    <a:pt x="7170" y="743"/>
                  </a:lnTo>
                  <a:lnTo>
                    <a:pt x="6821" y="546"/>
                  </a:lnTo>
                  <a:lnTo>
                    <a:pt x="6109" y="440"/>
                  </a:lnTo>
                  <a:lnTo>
                    <a:pt x="5366" y="334"/>
                  </a:lnTo>
                  <a:lnTo>
                    <a:pt x="4472" y="228"/>
                  </a:lnTo>
                  <a:lnTo>
                    <a:pt x="3517" y="122"/>
                  </a:lnTo>
                  <a:lnTo>
                    <a:pt x="2577" y="31"/>
                  </a:lnTo>
                  <a:lnTo>
                    <a:pt x="2153" y="16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7334849" y="4379158"/>
              <a:ext cx="118521" cy="220364"/>
            </a:xfrm>
            <a:custGeom>
              <a:avLst/>
              <a:gdLst/>
              <a:ahLst/>
              <a:cxnLst/>
              <a:rect l="l" t="t" r="r" b="b"/>
              <a:pathLst>
                <a:path w="6261" h="11641" extrusionOk="0">
                  <a:moveTo>
                    <a:pt x="0" y="0"/>
                  </a:moveTo>
                  <a:lnTo>
                    <a:pt x="61" y="1319"/>
                  </a:lnTo>
                  <a:lnTo>
                    <a:pt x="228" y="4335"/>
                  </a:lnTo>
                  <a:lnTo>
                    <a:pt x="440" y="7760"/>
                  </a:lnTo>
                  <a:lnTo>
                    <a:pt x="546" y="9200"/>
                  </a:lnTo>
                  <a:lnTo>
                    <a:pt x="622" y="10246"/>
                  </a:lnTo>
                  <a:lnTo>
                    <a:pt x="667" y="10443"/>
                  </a:lnTo>
                  <a:lnTo>
                    <a:pt x="728" y="10610"/>
                  </a:lnTo>
                  <a:lnTo>
                    <a:pt x="819" y="10777"/>
                  </a:lnTo>
                  <a:lnTo>
                    <a:pt x="940" y="10928"/>
                  </a:lnTo>
                  <a:lnTo>
                    <a:pt x="1077" y="11050"/>
                  </a:lnTo>
                  <a:lnTo>
                    <a:pt x="1243" y="11171"/>
                  </a:lnTo>
                  <a:lnTo>
                    <a:pt x="1425" y="11277"/>
                  </a:lnTo>
                  <a:lnTo>
                    <a:pt x="1622" y="11368"/>
                  </a:lnTo>
                  <a:lnTo>
                    <a:pt x="1834" y="11444"/>
                  </a:lnTo>
                  <a:lnTo>
                    <a:pt x="2062" y="11504"/>
                  </a:lnTo>
                  <a:lnTo>
                    <a:pt x="2304" y="11550"/>
                  </a:lnTo>
                  <a:lnTo>
                    <a:pt x="2547" y="11595"/>
                  </a:lnTo>
                  <a:lnTo>
                    <a:pt x="2804" y="11625"/>
                  </a:lnTo>
                  <a:lnTo>
                    <a:pt x="3062" y="11641"/>
                  </a:lnTo>
                  <a:lnTo>
                    <a:pt x="3593" y="11641"/>
                  </a:lnTo>
                  <a:lnTo>
                    <a:pt x="3850" y="11625"/>
                  </a:lnTo>
                  <a:lnTo>
                    <a:pt x="4108" y="11595"/>
                  </a:lnTo>
                  <a:lnTo>
                    <a:pt x="4366" y="11550"/>
                  </a:lnTo>
                  <a:lnTo>
                    <a:pt x="4608" y="11504"/>
                  </a:lnTo>
                  <a:lnTo>
                    <a:pt x="4835" y="11444"/>
                  </a:lnTo>
                  <a:lnTo>
                    <a:pt x="5063" y="11383"/>
                  </a:lnTo>
                  <a:lnTo>
                    <a:pt x="5275" y="11307"/>
                  </a:lnTo>
                  <a:lnTo>
                    <a:pt x="5472" y="11216"/>
                  </a:lnTo>
                  <a:lnTo>
                    <a:pt x="5654" y="11125"/>
                  </a:lnTo>
                  <a:lnTo>
                    <a:pt x="5821" y="11019"/>
                  </a:lnTo>
                  <a:lnTo>
                    <a:pt x="5957" y="10913"/>
                  </a:lnTo>
                  <a:lnTo>
                    <a:pt x="6078" y="10792"/>
                  </a:lnTo>
                  <a:lnTo>
                    <a:pt x="6154" y="10655"/>
                  </a:lnTo>
                  <a:lnTo>
                    <a:pt x="6230" y="10534"/>
                  </a:lnTo>
                  <a:lnTo>
                    <a:pt x="6260" y="10383"/>
                  </a:lnTo>
                  <a:lnTo>
                    <a:pt x="6260" y="10231"/>
                  </a:lnTo>
                  <a:lnTo>
                    <a:pt x="6018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7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044785" y="1971924"/>
              <a:ext cx="281186" cy="323078"/>
            </a:xfrm>
            <a:custGeom>
              <a:avLst/>
              <a:gdLst/>
              <a:ahLst/>
              <a:cxnLst/>
              <a:rect l="l" t="t" r="r" b="b"/>
              <a:pathLst>
                <a:path w="14854" h="17067" extrusionOk="0">
                  <a:moveTo>
                    <a:pt x="7700" y="1"/>
                  </a:moveTo>
                  <a:lnTo>
                    <a:pt x="7351" y="16"/>
                  </a:lnTo>
                  <a:lnTo>
                    <a:pt x="6987" y="31"/>
                  </a:lnTo>
                  <a:lnTo>
                    <a:pt x="6639" y="61"/>
                  </a:lnTo>
                  <a:lnTo>
                    <a:pt x="6290" y="122"/>
                  </a:lnTo>
                  <a:lnTo>
                    <a:pt x="5926" y="198"/>
                  </a:lnTo>
                  <a:lnTo>
                    <a:pt x="5578" y="273"/>
                  </a:lnTo>
                  <a:lnTo>
                    <a:pt x="5214" y="379"/>
                  </a:lnTo>
                  <a:lnTo>
                    <a:pt x="4865" y="501"/>
                  </a:lnTo>
                  <a:lnTo>
                    <a:pt x="4532" y="637"/>
                  </a:lnTo>
                  <a:lnTo>
                    <a:pt x="4198" y="789"/>
                  </a:lnTo>
                  <a:lnTo>
                    <a:pt x="3880" y="955"/>
                  </a:lnTo>
                  <a:lnTo>
                    <a:pt x="3562" y="1137"/>
                  </a:lnTo>
                  <a:lnTo>
                    <a:pt x="3259" y="1319"/>
                  </a:lnTo>
                  <a:lnTo>
                    <a:pt x="2971" y="1531"/>
                  </a:lnTo>
                  <a:lnTo>
                    <a:pt x="2683" y="1759"/>
                  </a:lnTo>
                  <a:lnTo>
                    <a:pt x="2410" y="1986"/>
                  </a:lnTo>
                  <a:lnTo>
                    <a:pt x="2152" y="2229"/>
                  </a:lnTo>
                  <a:lnTo>
                    <a:pt x="1910" y="2486"/>
                  </a:lnTo>
                  <a:lnTo>
                    <a:pt x="1667" y="2759"/>
                  </a:lnTo>
                  <a:lnTo>
                    <a:pt x="1440" y="3047"/>
                  </a:lnTo>
                  <a:lnTo>
                    <a:pt x="1243" y="3335"/>
                  </a:lnTo>
                  <a:lnTo>
                    <a:pt x="1046" y="3653"/>
                  </a:lnTo>
                  <a:lnTo>
                    <a:pt x="864" y="3972"/>
                  </a:lnTo>
                  <a:lnTo>
                    <a:pt x="697" y="4290"/>
                  </a:lnTo>
                  <a:lnTo>
                    <a:pt x="546" y="4623"/>
                  </a:lnTo>
                  <a:lnTo>
                    <a:pt x="424" y="4972"/>
                  </a:lnTo>
                  <a:lnTo>
                    <a:pt x="303" y="5336"/>
                  </a:lnTo>
                  <a:lnTo>
                    <a:pt x="212" y="5699"/>
                  </a:lnTo>
                  <a:lnTo>
                    <a:pt x="136" y="6078"/>
                  </a:lnTo>
                  <a:lnTo>
                    <a:pt x="76" y="6457"/>
                  </a:lnTo>
                  <a:lnTo>
                    <a:pt x="30" y="6851"/>
                  </a:lnTo>
                  <a:lnTo>
                    <a:pt x="15" y="7245"/>
                  </a:lnTo>
                  <a:lnTo>
                    <a:pt x="0" y="7655"/>
                  </a:lnTo>
                  <a:lnTo>
                    <a:pt x="30" y="8079"/>
                  </a:lnTo>
                  <a:lnTo>
                    <a:pt x="61" y="8503"/>
                  </a:lnTo>
                  <a:lnTo>
                    <a:pt x="136" y="8928"/>
                  </a:lnTo>
                  <a:lnTo>
                    <a:pt x="212" y="9367"/>
                  </a:lnTo>
                  <a:lnTo>
                    <a:pt x="318" y="9807"/>
                  </a:lnTo>
                  <a:lnTo>
                    <a:pt x="455" y="10246"/>
                  </a:lnTo>
                  <a:lnTo>
                    <a:pt x="606" y="10671"/>
                  </a:lnTo>
                  <a:lnTo>
                    <a:pt x="773" y="11095"/>
                  </a:lnTo>
                  <a:lnTo>
                    <a:pt x="955" y="11520"/>
                  </a:lnTo>
                  <a:lnTo>
                    <a:pt x="1152" y="11914"/>
                  </a:lnTo>
                  <a:lnTo>
                    <a:pt x="1364" y="12308"/>
                  </a:lnTo>
                  <a:lnTo>
                    <a:pt x="1607" y="12687"/>
                  </a:lnTo>
                  <a:lnTo>
                    <a:pt x="1849" y="13050"/>
                  </a:lnTo>
                  <a:lnTo>
                    <a:pt x="2107" y="13414"/>
                  </a:lnTo>
                  <a:lnTo>
                    <a:pt x="2380" y="13763"/>
                  </a:lnTo>
                  <a:lnTo>
                    <a:pt x="2668" y="14081"/>
                  </a:lnTo>
                  <a:lnTo>
                    <a:pt x="2956" y="14399"/>
                  </a:lnTo>
                  <a:lnTo>
                    <a:pt x="3259" y="14703"/>
                  </a:lnTo>
                  <a:lnTo>
                    <a:pt x="3577" y="14991"/>
                  </a:lnTo>
                  <a:lnTo>
                    <a:pt x="3895" y="15248"/>
                  </a:lnTo>
                  <a:lnTo>
                    <a:pt x="4229" y="15506"/>
                  </a:lnTo>
                  <a:lnTo>
                    <a:pt x="4577" y="15748"/>
                  </a:lnTo>
                  <a:lnTo>
                    <a:pt x="4926" y="15961"/>
                  </a:lnTo>
                  <a:lnTo>
                    <a:pt x="5275" y="16158"/>
                  </a:lnTo>
                  <a:lnTo>
                    <a:pt x="5623" y="16339"/>
                  </a:lnTo>
                  <a:lnTo>
                    <a:pt x="5987" y="16506"/>
                  </a:lnTo>
                  <a:lnTo>
                    <a:pt x="6351" y="16658"/>
                  </a:lnTo>
                  <a:lnTo>
                    <a:pt x="6730" y="16779"/>
                  </a:lnTo>
                  <a:lnTo>
                    <a:pt x="7093" y="16870"/>
                  </a:lnTo>
                  <a:lnTo>
                    <a:pt x="7472" y="16961"/>
                  </a:lnTo>
                  <a:lnTo>
                    <a:pt x="7836" y="17022"/>
                  </a:lnTo>
                  <a:lnTo>
                    <a:pt x="8215" y="17052"/>
                  </a:lnTo>
                  <a:lnTo>
                    <a:pt x="8579" y="17067"/>
                  </a:lnTo>
                  <a:lnTo>
                    <a:pt x="8958" y="17052"/>
                  </a:lnTo>
                  <a:lnTo>
                    <a:pt x="9321" y="17022"/>
                  </a:lnTo>
                  <a:lnTo>
                    <a:pt x="9685" y="16961"/>
                  </a:lnTo>
                  <a:lnTo>
                    <a:pt x="10034" y="16885"/>
                  </a:lnTo>
                  <a:lnTo>
                    <a:pt x="10398" y="16779"/>
                  </a:lnTo>
                  <a:lnTo>
                    <a:pt x="10731" y="16643"/>
                  </a:lnTo>
                  <a:lnTo>
                    <a:pt x="11064" y="16491"/>
                  </a:lnTo>
                  <a:lnTo>
                    <a:pt x="11368" y="16309"/>
                  </a:lnTo>
                  <a:lnTo>
                    <a:pt x="11686" y="16112"/>
                  </a:lnTo>
                  <a:lnTo>
                    <a:pt x="11974" y="15885"/>
                  </a:lnTo>
                  <a:lnTo>
                    <a:pt x="12247" y="15642"/>
                  </a:lnTo>
                  <a:lnTo>
                    <a:pt x="12519" y="15385"/>
                  </a:lnTo>
                  <a:lnTo>
                    <a:pt x="12762" y="15112"/>
                  </a:lnTo>
                  <a:lnTo>
                    <a:pt x="13004" y="14824"/>
                  </a:lnTo>
                  <a:lnTo>
                    <a:pt x="13232" y="14506"/>
                  </a:lnTo>
                  <a:lnTo>
                    <a:pt x="13444" y="14187"/>
                  </a:lnTo>
                  <a:lnTo>
                    <a:pt x="13641" y="13839"/>
                  </a:lnTo>
                  <a:lnTo>
                    <a:pt x="13823" y="13490"/>
                  </a:lnTo>
                  <a:lnTo>
                    <a:pt x="13990" y="13126"/>
                  </a:lnTo>
                  <a:lnTo>
                    <a:pt x="14156" y="12747"/>
                  </a:lnTo>
                  <a:lnTo>
                    <a:pt x="14293" y="12353"/>
                  </a:lnTo>
                  <a:lnTo>
                    <a:pt x="14414" y="11959"/>
                  </a:lnTo>
                  <a:lnTo>
                    <a:pt x="14520" y="11550"/>
                  </a:lnTo>
                  <a:lnTo>
                    <a:pt x="14626" y="11126"/>
                  </a:lnTo>
                  <a:lnTo>
                    <a:pt x="14702" y="10701"/>
                  </a:lnTo>
                  <a:lnTo>
                    <a:pt x="14763" y="10277"/>
                  </a:lnTo>
                  <a:lnTo>
                    <a:pt x="14808" y="9837"/>
                  </a:lnTo>
                  <a:lnTo>
                    <a:pt x="14838" y="9398"/>
                  </a:lnTo>
                  <a:lnTo>
                    <a:pt x="14854" y="8958"/>
                  </a:lnTo>
                  <a:lnTo>
                    <a:pt x="14838" y="8503"/>
                  </a:lnTo>
                  <a:lnTo>
                    <a:pt x="14823" y="8064"/>
                  </a:lnTo>
                  <a:lnTo>
                    <a:pt x="14778" y="7609"/>
                  </a:lnTo>
                  <a:lnTo>
                    <a:pt x="14732" y="7155"/>
                  </a:lnTo>
                  <a:lnTo>
                    <a:pt x="14657" y="6715"/>
                  </a:lnTo>
                  <a:lnTo>
                    <a:pt x="14566" y="6260"/>
                  </a:lnTo>
                  <a:lnTo>
                    <a:pt x="14444" y="5821"/>
                  </a:lnTo>
                  <a:lnTo>
                    <a:pt x="14323" y="5381"/>
                  </a:lnTo>
                  <a:lnTo>
                    <a:pt x="14187" y="4957"/>
                  </a:lnTo>
                  <a:lnTo>
                    <a:pt x="14020" y="4563"/>
                  </a:lnTo>
                  <a:lnTo>
                    <a:pt x="13853" y="4169"/>
                  </a:lnTo>
                  <a:lnTo>
                    <a:pt x="13671" y="3805"/>
                  </a:lnTo>
                  <a:lnTo>
                    <a:pt x="13489" y="3456"/>
                  </a:lnTo>
                  <a:lnTo>
                    <a:pt x="13277" y="3123"/>
                  </a:lnTo>
                  <a:lnTo>
                    <a:pt x="13065" y="2805"/>
                  </a:lnTo>
                  <a:lnTo>
                    <a:pt x="12838" y="2501"/>
                  </a:lnTo>
                  <a:lnTo>
                    <a:pt x="12595" y="2229"/>
                  </a:lnTo>
                  <a:lnTo>
                    <a:pt x="12338" y="1956"/>
                  </a:lnTo>
                  <a:lnTo>
                    <a:pt x="12080" y="1713"/>
                  </a:lnTo>
                  <a:lnTo>
                    <a:pt x="11807" y="1471"/>
                  </a:lnTo>
                  <a:lnTo>
                    <a:pt x="11534" y="1259"/>
                  </a:lnTo>
                  <a:lnTo>
                    <a:pt x="11246" y="1062"/>
                  </a:lnTo>
                  <a:lnTo>
                    <a:pt x="10958" y="880"/>
                  </a:lnTo>
                  <a:lnTo>
                    <a:pt x="10655" y="728"/>
                  </a:lnTo>
                  <a:lnTo>
                    <a:pt x="10352" y="577"/>
                  </a:lnTo>
                  <a:lnTo>
                    <a:pt x="10034" y="440"/>
                  </a:lnTo>
                  <a:lnTo>
                    <a:pt x="9715" y="334"/>
                  </a:lnTo>
                  <a:lnTo>
                    <a:pt x="9397" y="228"/>
                  </a:lnTo>
                  <a:lnTo>
                    <a:pt x="9064" y="152"/>
                  </a:lnTo>
                  <a:lnTo>
                    <a:pt x="8730" y="91"/>
                  </a:lnTo>
                  <a:lnTo>
                    <a:pt x="8382" y="46"/>
                  </a:lnTo>
                  <a:lnTo>
                    <a:pt x="8048" y="16"/>
                  </a:lnTo>
                  <a:lnTo>
                    <a:pt x="7700" y="1"/>
                  </a:lnTo>
                  <a:close/>
                </a:path>
              </a:pathLst>
            </a:custGeom>
            <a:solidFill>
              <a:srgbClr val="F8C7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6769334" y="3157170"/>
              <a:ext cx="742283" cy="1295740"/>
            </a:xfrm>
            <a:custGeom>
              <a:avLst/>
              <a:gdLst/>
              <a:ahLst/>
              <a:cxnLst/>
              <a:rect l="l" t="t" r="r" b="b"/>
              <a:pathLst>
                <a:path w="39212" h="68449" extrusionOk="0">
                  <a:moveTo>
                    <a:pt x="11626" y="1"/>
                  </a:moveTo>
                  <a:lnTo>
                    <a:pt x="11110" y="2017"/>
                  </a:lnTo>
                  <a:lnTo>
                    <a:pt x="9959" y="6609"/>
                  </a:lnTo>
                  <a:lnTo>
                    <a:pt x="9322" y="9186"/>
                  </a:lnTo>
                  <a:lnTo>
                    <a:pt x="8746" y="11581"/>
                  </a:lnTo>
                  <a:lnTo>
                    <a:pt x="8503" y="12642"/>
                  </a:lnTo>
                  <a:lnTo>
                    <a:pt x="8306" y="13551"/>
                  </a:lnTo>
                  <a:lnTo>
                    <a:pt x="8155" y="14263"/>
                  </a:lnTo>
                  <a:lnTo>
                    <a:pt x="8079" y="14779"/>
                  </a:lnTo>
                  <a:lnTo>
                    <a:pt x="7973" y="15476"/>
                  </a:lnTo>
                  <a:lnTo>
                    <a:pt x="7761" y="16734"/>
                  </a:lnTo>
                  <a:lnTo>
                    <a:pt x="7094" y="20614"/>
                  </a:lnTo>
                  <a:lnTo>
                    <a:pt x="6215" y="25813"/>
                  </a:lnTo>
                  <a:lnTo>
                    <a:pt x="5214" y="31709"/>
                  </a:lnTo>
                  <a:lnTo>
                    <a:pt x="4214" y="37696"/>
                  </a:lnTo>
                  <a:lnTo>
                    <a:pt x="3759" y="40515"/>
                  </a:lnTo>
                  <a:lnTo>
                    <a:pt x="3335" y="43137"/>
                  </a:lnTo>
                  <a:lnTo>
                    <a:pt x="2986" y="45486"/>
                  </a:lnTo>
                  <a:lnTo>
                    <a:pt x="2698" y="47457"/>
                  </a:lnTo>
                  <a:lnTo>
                    <a:pt x="2501" y="48987"/>
                  </a:lnTo>
                  <a:lnTo>
                    <a:pt x="2441" y="49563"/>
                  </a:lnTo>
                  <a:lnTo>
                    <a:pt x="2410" y="50003"/>
                  </a:lnTo>
                  <a:lnTo>
                    <a:pt x="2395" y="50397"/>
                  </a:lnTo>
                  <a:lnTo>
                    <a:pt x="2365" y="50821"/>
                  </a:lnTo>
                  <a:lnTo>
                    <a:pt x="2259" y="51776"/>
                  </a:lnTo>
                  <a:lnTo>
                    <a:pt x="2122" y="52852"/>
                  </a:lnTo>
                  <a:lnTo>
                    <a:pt x="1941" y="54004"/>
                  </a:lnTo>
                  <a:lnTo>
                    <a:pt x="1759" y="55247"/>
                  </a:lnTo>
                  <a:lnTo>
                    <a:pt x="1547" y="56505"/>
                  </a:lnTo>
                  <a:lnTo>
                    <a:pt x="1107" y="59067"/>
                  </a:lnTo>
                  <a:lnTo>
                    <a:pt x="667" y="61507"/>
                  </a:lnTo>
                  <a:lnTo>
                    <a:pt x="304" y="63598"/>
                  </a:lnTo>
                  <a:lnTo>
                    <a:pt x="167" y="64447"/>
                  </a:lnTo>
                  <a:lnTo>
                    <a:pt x="61" y="65160"/>
                  </a:lnTo>
                  <a:lnTo>
                    <a:pt x="1" y="65675"/>
                  </a:lnTo>
                  <a:lnTo>
                    <a:pt x="1" y="65857"/>
                  </a:lnTo>
                  <a:lnTo>
                    <a:pt x="1" y="65978"/>
                  </a:lnTo>
                  <a:lnTo>
                    <a:pt x="16" y="66084"/>
                  </a:lnTo>
                  <a:lnTo>
                    <a:pt x="76" y="66190"/>
                  </a:lnTo>
                  <a:lnTo>
                    <a:pt x="152" y="66296"/>
                  </a:lnTo>
                  <a:lnTo>
                    <a:pt x="258" y="66418"/>
                  </a:lnTo>
                  <a:lnTo>
                    <a:pt x="379" y="66524"/>
                  </a:lnTo>
                  <a:lnTo>
                    <a:pt x="531" y="66645"/>
                  </a:lnTo>
                  <a:lnTo>
                    <a:pt x="713" y="66766"/>
                  </a:lnTo>
                  <a:lnTo>
                    <a:pt x="895" y="66887"/>
                  </a:lnTo>
                  <a:lnTo>
                    <a:pt x="1319" y="67130"/>
                  </a:lnTo>
                  <a:lnTo>
                    <a:pt x="1804" y="67357"/>
                  </a:lnTo>
                  <a:lnTo>
                    <a:pt x="2320" y="67585"/>
                  </a:lnTo>
                  <a:lnTo>
                    <a:pt x="2865" y="67782"/>
                  </a:lnTo>
                  <a:lnTo>
                    <a:pt x="3411" y="67964"/>
                  </a:lnTo>
                  <a:lnTo>
                    <a:pt x="3972" y="68115"/>
                  </a:lnTo>
                  <a:lnTo>
                    <a:pt x="4502" y="68221"/>
                  </a:lnTo>
                  <a:lnTo>
                    <a:pt x="4760" y="68252"/>
                  </a:lnTo>
                  <a:lnTo>
                    <a:pt x="5017" y="68282"/>
                  </a:lnTo>
                  <a:lnTo>
                    <a:pt x="5260" y="68297"/>
                  </a:lnTo>
                  <a:lnTo>
                    <a:pt x="5487" y="68297"/>
                  </a:lnTo>
                  <a:lnTo>
                    <a:pt x="5684" y="68282"/>
                  </a:lnTo>
                  <a:lnTo>
                    <a:pt x="5881" y="68252"/>
                  </a:lnTo>
                  <a:lnTo>
                    <a:pt x="6063" y="68221"/>
                  </a:lnTo>
                  <a:lnTo>
                    <a:pt x="6230" y="68161"/>
                  </a:lnTo>
                  <a:lnTo>
                    <a:pt x="6366" y="68085"/>
                  </a:lnTo>
                  <a:lnTo>
                    <a:pt x="6472" y="67994"/>
                  </a:lnTo>
                  <a:lnTo>
                    <a:pt x="6533" y="67918"/>
                  </a:lnTo>
                  <a:lnTo>
                    <a:pt x="6609" y="67782"/>
                  </a:lnTo>
                  <a:lnTo>
                    <a:pt x="6791" y="67403"/>
                  </a:lnTo>
                  <a:lnTo>
                    <a:pt x="7018" y="66857"/>
                  </a:lnTo>
                  <a:lnTo>
                    <a:pt x="7306" y="66130"/>
                  </a:lnTo>
                  <a:lnTo>
                    <a:pt x="7624" y="65266"/>
                  </a:lnTo>
                  <a:lnTo>
                    <a:pt x="7988" y="64265"/>
                  </a:lnTo>
                  <a:lnTo>
                    <a:pt x="8822" y="61916"/>
                  </a:lnTo>
                  <a:lnTo>
                    <a:pt x="9761" y="59157"/>
                  </a:lnTo>
                  <a:lnTo>
                    <a:pt x="10792" y="56096"/>
                  </a:lnTo>
                  <a:lnTo>
                    <a:pt x="12990" y="49457"/>
                  </a:lnTo>
                  <a:lnTo>
                    <a:pt x="15203" y="42773"/>
                  </a:lnTo>
                  <a:lnTo>
                    <a:pt x="17173" y="36801"/>
                  </a:lnTo>
                  <a:lnTo>
                    <a:pt x="18022" y="34331"/>
                  </a:lnTo>
                  <a:lnTo>
                    <a:pt x="18719" y="32330"/>
                  </a:lnTo>
                  <a:lnTo>
                    <a:pt x="19007" y="31527"/>
                  </a:lnTo>
                  <a:lnTo>
                    <a:pt x="19250" y="30890"/>
                  </a:lnTo>
                  <a:lnTo>
                    <a:pt x="19431" y="30405"/>
                  </a:lnTo>
                  <a:lnTo>
                    <a:pt x="19568" y="30117"/>
                  </a:lnTo>
                  <a:lnTo>
                    <a:pt x="19810" y="29617"/>
                  </a:lnTo>
                  <a:lnTo>
                    <a:pt x="20098" y="28980"/>
                  </a:lnTo>
                  <a:lnTo>
                    <a:pt x="20417" y="28238"/>
                  </a:lnTo>
                  <a:lnTo>
                    <a:pt x="20750" y="27374"/>
                  </a:lnTo>
                  <a:lnTo>
                    <a:pt x="21099" y="26449"/>
                  </a:lnTo>
                  <a:lnTo>
                    <a:pt x="21447" y="25479"/>
                  </a:lnTo>
                  <a:lnTo>
                    <a:pt x="22160" y="23494"/>
                  </a:lnTo>
                  <a:lnTo>
                    <a:pt x="22811" y="21614"/>
                  </a:lnTo>
                  <a:lnTo>
                    <a:pt x="23357" y="20023"/>
                  </a:lnTo>
                  <a:lnTo>
                    <a:pt x="23857" y="18522"/>
                  </a:lnTo>
                  <a:lnTo>
                    <a:pt x="24312" y="21326"/>
                  </a:lnTo>
                  <a:lnTo>
                    <a:pt x="25343" y="27677"/>
                  </a:lnTo>
                  <a:lnTo>
                    <a:pt x="25934" y="31224"/>
                  </a:lnTo>
                  <a:lnTo>
                    <a:pt x="26479" y="34498"/>
                  </a:lnTo>
                  <a:lnTo>
                    <a:pt x="26934" y="37120"/>
                  </a:lnTo>
                  <a:lnTo>
                    <a:pt x="27116" y="38059"/>
                  </a:lnTo>
                  <a:lnTo>
                    <a:pt x="27237" y="38696"/>
                  </a:lnTo>
                  <a:lnTo>
                    <a:pt x="27298" y="38984"/>
                  </a:lnTo>
                  <a:lnTo>
                    <a:pt x="27343" y="39408"/>
                  </a:lnTo>
                  <a:lnTo>
                    <a:pt x="27480" y="40606"/>
                  </a:lnTo>
                  <a:lnTo>
                    <a:pt x="27616" y="42212"/>
                  </a:lnTo>
                  <a:lnTo>
                    <a:pt x="27768" y="44152"/>
                  </a:lnTo>
                  <a:lnTo>
                    <a:pt x="28101" y="48745"/>
                  </a:lnTo>
                  <a:lnTo>
                    <a:pt x="28450" y="53822"/>
                  </a:lnTo>
                  <a:lnTo>
                    <a:pt x="28783" y="58824"/>
                  </a:lnTo>
                  <a:lnTo>
                    <a:pt x="29086" y="63174"/>
                  </a:lnTo>
                  <a:lnTo>
                    <a:pt x="29223" y="64947"/>
                  </a:lnTo>
                  <a:lnTo>
                    <a:pt x="29344" y="66327"/>
                  </a:lnTo>
                  <a:lnTo>
                    <a:pt x="29435" y="67281"/>
                  </a:lnTo>
                  <a:lnTo>
                    <a:pt x="29480" y="67569"/>
                  </a:lnTo>
                  <a:lnTo>
                    <a:pt x="29526" y="67706"/>
                  </a:lnTo>
                  <a:lnTo>
                    <a:pt x="29571" y="67782"/>
                  </a:lnTo>
                  <a:lnTo>
                    <a:pt x="29647" y="67857"/>
                  </a:lnTo>
                  <a:lnTo>
                    <a:pt x="29768" y="67933"/>
                  </a:lnTo>
                  <a:lnTo>
                    <a:pt x="29905" y="68009"/>
                  </a:lnTo>
                  <a:lnTo>
                    <a:pt x="30072" y="68070"/>
                  </a:lnTo>
                  <a:lnTo>
                    <a:pt x="30269" y="68130"/>
                  </a:lnTo>
                  <a:lnTo>
                    <a:pt x="30708" y="68236"/>
                  </a:lnTo>
                  <a:lnTo>
                    <a:pt x="31208" y="68327"/>
                  </a:lnTo>
                  <a:lnTo>
                    <a:pt x="31769" y="68388"/>
                  </a:lnTo>
                  <a:lnTo>
                    <a:pt x="32360" y="68433"/>
                  </a:lnTo>
                  <a:lnTo>
                    <a:pt x="32982" y="68449"/>
                  </a:lnTo>
                  <a:lnTo>
                    <a:pt x="33588" y="68418"/>
                  </a:lnTo>
                  <a:lnTo>
                    <a:pt x="33891" y="68403"/>
                  </a:lnTo>
                  <a:lnTo>
                    <a:pt x="34179" y="68373"/>
                  </a:lnTo>
                  <a:lnTo>
                    <a:pt x="34452" y="68327"/>
                  </a:lnTo>
                  <a:lnTo>
                    <a:pt x="34725" y="68267"/>
                  </a:lnTo>
                  <a:lnTo>
                    <a:pt x="34982" y="68206"/>
                  </a:lnTo>
                  <a:lnTo>
                    <a:pt x="35225" y="68130"/>
                  </a:lnTo>
                  <a:lnTo>
                    <a:pt x="35452" y="68054"/>
                  </a:lnTo>
                  <a:lnTo>
                    <a:pt x="35664" y="67964"/>
                  </a:lnTo>
                  <a:lnTo>
                    <a:pt x="35846" y="67842"/>
                  </a:lnTo>
                  <a:lnTo>
                    <a:pt x="36013" y="67736"/>
                  </a:lnTo>
                  <a:lnTo>
                    <a:pt x="36134" y="67600"/>
                  </a:lnTo>
                  <a:lnTo>
                    <a:pt x="36240" y="67448"/>
                  </a:lnTo>
                  <a:lnTo>
                    <a:pt x="36316" y="67297"/>
                  </a:lnTo>
                  <a:lnTo>
                    <a:pt x="36346" y="67206"/>
                  </a:lnTo>
                  <a:lnTo>
                    <a:pt x="36362" y="67115"/>
                  </a:lnTo>
                  <a:lnTo>
                    <a:pt x="36437" y="66463"/>
                  </a:lnTo>
                  <a:lnTo>
                    <a:pt x="36528" y="65281"/>
                  </a:lnTo>
                  <a:lnTo>
                    <a:pt x="36801" y="61613"/>
                  </a:lnTo>
                  <a:lnTo>
                    <a:pt x="37150" y="56702"/>
                  </a:lnTo>
                  <a:lnTo>
                    <a:pt x="37513" y="51185"/>
                  </a:lnTo>
                  <a:lnTo>
                    <a:pt x="37877" y="45653"/>
                  </a:lnTo>
                  <a:lnTo>
                    <a:pt x="38180" y="40712"/>
                  </a:lnTo>
                  <a:lnTo>
                    <a:pt x="38393" y="36968"/>
                  </a:lnTo>
                  <a:lnTo>
                    <a:pt x="38438" y="35740"/>
                  </a:lnTo>
                  <a:lnTo>
                    <a:pt x="38468" y="35043"/>
                  </a:lnTo>
                  <a:lnTo>
                    <a:pt x="38499" y="33437"/>
                  </a:lnTo>
                  <a:lnTo>
                    <a:pt x="38574" y="30557"/>
                  </a:lnTo>
                  <a:lnTo>
                    <a:pt x="38817" y="22660"/>
                  </a:lnTo>
                  <a:lnTo>
                    <a:pt x="39075" y="14794"/>
                  </a:lnTo>
                  <a:lnTo>
                    <a:pt x="39166" y="11944"/>
                  </a:lnTo>
                  <a:lnTo>
                    <a:pt x="39211" y="10383"/>
                  </a:lnTo>
                  <a:lnTo>
                    <a:pt x="39196" y="10171"/>
                  </a:lnTo>
                  <a:lnTo>
                    <a:pt x="39196" y="9929"/>
                  </a:lnTo>
                  <a:lnTo>
                    <a:pt x="39135" y="9337"/>
                  </a:lnTo>
                  <a:lnTo>
                    <a:pt x="39044" y="8655"/>
                  </a:lnTo>
                  <a:lnTo>
                    <a:pt x="38908" y="7882"/>
                  </a:lnTo>
                  <a:lnTo>
                    <a:pt x="38771" y="7064"/>
                  </a:lnTo>
                  <a:lnTo>
                    <a:pt x="38605" y="6185"/>
                  </a:lnTo>
                  <a:lnTo>
                    <a:pt x="38241" y="4411"/>
                  </a:lnTo>
                  <a:lnTo>
                    <a:pt x="37877" y="2744"/>
                  </a:lnTo>
                  <a:lnTo>
                    <a:pt x="37559" y="1335"/>
                  </a:lnTo>
                  <a:lnTo>
                    <a:pt x="372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6953542" y="1811833"/>
              <a:ext cx="949415" cy="1386963"/>
            </a:xfrm>
            <a:custGeom>
              <a:avLst/>
              <a:gdLst/>
              <a:ahLst/>
              <a:cxnLst/>
              <a:rect l="l" t="t" r="r" b="b"/>
              <a:pathLst>
                <a:path w="50154" h="73268" extrusionOk="0">
                  <a:moveTo>
                    <a:pt x="46516" y="0"/>
                  </a:moveTo>
                  <a:lnTo>
                    <a:pt x="46319" y="15"/>
                  </a:lnTo>
                  <a:lnTo>
                    <a:pt x="46122" y="61"/>
                  </a:lnTo>
                  <a:lnTo>
                    <a:pt x="45940" y="121"/>
                  </a:lnTo>
                  <a:lnTo>
                    <a:pt x="45758" y="197"/>
                  </a:lnTo>
                  <a:lnTo>
                    <a:pt x="45561" y="334"/>
                  </a:lnTo>
                  <a:lnTo>
                    <a:pt x="45319" y="515"/>
                  </a:lnTo>
                  <a:lnTo>
                    <a:pt x="45061" y="758"/>
                  </a:lnTo>
                  <a:lnTo>
                    <a:pt x="44788" y="1046"/>
                  </a:lnTo>
                  <a:lnTo>
                    <a:pt x="44470" y="1379"/>
                  </a:lnTo>
                  <a:lnTo>
                    <a:pt x="44152" y="1758"/>
                  </a:lnTo>
                  <a:lnTo>
                    <a:pt x="43424" y="2622"/>
                  </a:lnTo>
                  <a:lnTo>
                    <a:pt x="42651" y="3623"/>
                  </a:lnTo>
                  <a:lnTo>
                    <a:pt x="41818" y="4714"/>
                  </a:lnTo>
                  <a:lnTo>
                    <a:pt x="40954" y="5881"/>
                  </a:lnTo>
                  <a:lnTo>
                    <a:pt x="40075" y="7078"/>
                  </a:lnTo>
                  <a:lnTo>
                    <a:pt x="38332" y="9488"/>
                  </a:lnTo>
                  <a:lnTo>
                    <a:pt x="36710" y="11701"/>
                  </a:lnTo>
                  <a:lnTo>
                    <a:pt x="35982" y="12671"/>
                  </a:lnTo>
                  <a:lnTo>
                    <a:pt x="35346" y="13520"/>
                  </a:lnTo>
                  <a:lnTo>
                    <a:pt x="34785" y="14187"/>
                  </a:lnTo>
                  <a:lnTo>
                    <a:pt x="34558" y="14444"/>
                  </a:lnTo>
                  <a:lnTo>
                    <a:pt x="34345" y="14672"/>
                  </a:lnTo>
                  <a:lnTo>
                    <a:pt x="32936" y="16051"/>
                  </a:lnTo>
                  <a:lnTo>
                    <a:pt x="31647" y="17294"/>
                  </a:lnTo>
                  <a:lnTo>
                    <a:pt x="30465" y="18416"/>
                  </a:lnTo>
                  <a:lnTo>
                    <a:pt x="29374" y="19446"/>
                  </a:lnTo>
                  <a:lnTo>
                    <a:pt x="28343" y="20356"/>
                  </a:lnTo>
                  <a:lnTo>
                    <a:pt x="27388" y="21189"/>
                  </a:lnTo>
                  <a:lnTo>
                    <a:pt x="26919" y="21568"/>
                  </a:lnTo>
                  <a:lnTo>
                    <a:pt x="26464" y="21932"/>
                  </a:lnTo>
                  <a:lnTo>
                    <a:pt x="26009" y="22280"/>
                  </a:lnTo>
                  <a:lnTo>
                    <a:pt x="25554" y="22614"/>
                  </a:lnTo>
                  <a:lnTo>
                    <a:pt x="25115" y="22932"/>
                  </a:lnTo>
                  <a:lnTo>
                    <a:pt x="24675" y="23235"/>
                  </a:lnTo>
                  <a:lnTo>
                    <a:pt x="24221" y="23523"/>
                  </a:lnTo>
                  <a:lnTo>
                    <a:pt x="23781" y="23796"/>
                  </a:lnTo>
                  <a:lnTo>
                    <a:pt x="23326" y="24069"/>
                  </a:lnTo>
                  <a:lnTo>
                    <a:pt x="22872" y="24327"/>
                  </a:lnTo>
                  <a:lnTo>
                    <a:pt x="22402" y="24584"/>
                  </a:lnTo>
                  <a:lnTo>
                    <a:pt x="21917" y="24827"/>
                  </a:lnTo>
                  <a:lnTo>
                    <a:pt x="21432" y="25084"/>
                  </a:lnTo>
                  <a:lnTo>
                    <a:pt x="20916" y="25312"/>
                  </a:lnTo>
                  <a:lnTo>
                    <a:pt x="19855" y="25797"/>
                  </a:lnTo>
                  <a:lnTo>
                    <a:pt x="18704" y="26267"/>
                  </a:lnTo>
                  <a:lnTo>
                    <a:pt x="17461" y="26752"/>
                  </a:lnTo>
                  <a:lnTo>
                    <a:pt x="17476" y="26903"/>
                  </a:lnTo>
                  <a:lnTo>
                    <a:pt x="17476" y="27070"/>
                  </a:lnTo>
                  <a:lnTo>
                    <a:pt x="17476" y="27252"/>
                  </a:lnTo>
                  <a:lnTo>
                    <a:pt x="17461" y="27449"/>
                  </a:lnTo>
                  <a:lnTo>
                    <a:pt x="17430" y="27661"/>
                  </a:lnTo>
                  <a:lnTo>
                    <a:pt x="17385" y="27888"/>
                  </a:lnTo>
                  <a:lnTo>
                    <a:pt x="17324" y="28116"/>
                  </a:lnTo>
                  <a:lnTo>
                    <a:pt x="17249" y="28343"/>
                  </a:lnTo>
                  <a:lnTo>
                    <a:pt x="17173" y="28586"/>
                  </a:lnTo>
                  <a:lnTo>
                    <a:pt x="17067" y="28828"/>
                  </a:lnTo>
                  <a:lnTo>
                    <a:pt x="16961" y="29056"/>
                  </a:lnTo>
                  <a:lnTo>
                    <a:pt x="16824" y="29283"/>
                  </a:lnTo>
                  <a:lnTo>
                    <a:pt x="16688" y="29510"/>
                  </a:lnTo>
                  <a:lnTo>
                    <a:pt x="16521" y="29707"/>
                  </a:lnTo>
                  <a:lnTo>
                    <a:pt x="16339" y="29919"/>
                  </a:lnTo>
                  <a:lnTo>
                    <a:pt x="16142" y="30101"/>
                  </a:lnTo>
                  <a:lnTo>
                    <a:pt x="15930" y="30268"/>
                  </a:lnTo>
                  <a:lnTo>
                    <a:pt x="15703" y="30404"/>
                  </a:lnTo>
                  <a:lnTo>
                    <a:pt x="15460" y="30541"/>
                  </a:lnTo>
                  <a:lnTo>
                    <a:pt x="15187" y="30632"/>
                  </a:lnTo>
                  <a:lnTo>
                    <a:pt x="14899" y="30708"/>
                  </a:lnTo>
                  <a:lnTo>
                    <a:pt x="14596" y="30753"/>
                  </a:lnTo>
                  <a:lnTo>
                    <a:pt x="14263" y="30753"/>
                  </a:lnTo>
                  <a:lnTo>
                    <a:pt x="13914" y="30738"/>
                  </a:lnTo>
                  <a:lnTo>
                    <a:pt x="13535" y="30677"/>
                  </a:lnTo>
                  <a:lnTo>
                    <a:pt x="13141" y="30571"/>
                  </a:lnTo>
                  <a:lnTo>
                    <a:pt x="12732" y="30435"/>
                  </a:lnTo>
                  <a:lnTo>
                    <a:pt x="12292" y="30238"/>
                  </a:lnTo>
                  <a:lnTo>
                    <a:pt x="11822" y="30010"/>
                  </a:lnTo>
                  <a:lnTo>
                    <a:pt x="11337" y="29722"/>
                  </a:lnTo>
                  <a:lnTo>
                    <a:pt x="10837" y="29389"/>
                  </a:lnTo>
                  <a:lnTo>
                    <a:pt x="10292" y="28995"/>
                  </a:lnTo>
                  <a:lnTo>
                    <a:pt x="10064" y="29025"/>
                  </a:lnTo>
                  <a:lnTo>
                    <a:pt x="9716" y="29086"/>
                  </a:lnTo>
                  <a:lnTo>
                    <a:pt x="9246" y="29192"/>
                  </a:lnTo>
                  <a:lnTo>
                    <a:pt x="8700" y="29328"/>
                  </a:lnTo>
                  <a:lnTo>
                    <a:pt x="8094" y="29495"/>
                  </a:lnTo>
                  <a:lnTo>
                    <a:pt x="7412" y="29707"/>
                  </a:lnTo>
                  <a:lnTo>
                    <a:pt x="6715" y="29965"/>
                  </a:lnTo>
                  <a:lnTo>
                    <a:pt x="6366" y="30101"/>
                  </a:lnTo>
                  <a:lnTo>
                    <a:pt x="6002" y="30268"/>
                  </a:lnTo>
                  <a:lnTo>
                    <a:pt x="5638" y="30420"/>
                  </a:lnTo>
                  <a:lnTo>
                    <a:pt x="5290" y="30601"/>
                  </a:lnTo>
                  <a:lnTo>
                    <a:pt x="4941" y="30799"/>
                  </a:lnTo>
                  <a:lnTo>
                    <a:pt x="4608" y="30996"/>
                  </a:lnTo>
                  <a:lnTo>
                    <a:pt x="4274" y="31208"/>
                  </a:lnTo>
                  <a:lnTo>
                    <a:pt x="3956" y="31435"/>
                  </a:lnTo>
                  <a:lnTo>
                    <a:pt x="3653" y="31678"/>
                  </a:lnTo>
                  <a:lnTo>
                    <a:pt x="3365" y="31935"/>
                  </a:lnTo>
                  <a:lnTo>
                    <a:pt x="3092" y="32208"/>
                  </a:lnTo>
                  <a:lnTo>
                    <a:pt x="2850" y="32481"/>
                  </a:lnTo>
                  <a:lnTo>
                    <a:pt x="2622" y="32784"/>
                  </a:lnTo>
                  <a:lnTo>
                    <a:pt x="2425" y="33087"/>
                  </a:lnTo>
                  <a:lnTo>
                    <a:pt x="2259" y="33405"/>
                  </a:lnTo>
                  <a:lnTo>
                    <a:pt x="2122" y="33754"/>
                  </a:lnTo>
                  <a:lnTo>
                    <a:pt x="2061" y="33921"/>
                  </a:lnTo>
                  <a:lnTo>
                    <a:pt x="2016" y="34103"/>
                  </a:lnTo>
                  <a:lnTo>
                    <a:pt x="1971" y="34285"/>
                  </a:lnTo>
                  <a:lnTo>
                    <a:pt x="1940" y="34466"/>
                  </a:lnTo>
                  <a:lnTo>
                    <a:pt x="1895" y="34891"/>
                  </a:lnTo>
                  <a:lnTo>
                    <a:pt x="1849" y="35361"/>
                  </a:lnTo>
                  <a:lnTo>
                    <a:pt x="1773" y="36528"/>
                  </a:lnTo>
                  <a:lnTo>
                    <a:pt x="1713" y="37907"/>
                  </a:lnTo>
                  <a:lnTo>
                    <a:pt x="1667" y="39468"/>
                  </a:lnTo>
                  <a:lnTo>
                    <a:pt x="1622" y="41166"/>
                  </a:lnTo>
                  <a:lnTo>
                    <a:pt x="1592" y="42969"/>
                  </a:lnTo>
                  <a:lnTo>
                    <a:pt x="1546" y="46743"/>
                  </a:lnTo>
                  <a:lnTo>
                    <a:pt x="1501" y="50442"/>
                  </a:lnTo>
                  <a:lnTo>
                    <a:pt x="1470" y="53761"/>
                  </a:lnTo>
                  <a:lnTo>
                    <a:pt x="1440" y="55186"/>
                  </a:lnTo>
                  <a:lnTo>
                    <a:pt x="1410" y="56398"/>
                  </a:lnTo>
                  <a:lnTo>
                    <a:pt x="1364" y="57353"/>
                  </a:lnTo>
                  <a:lnTo>
                    <a:pt x="1334" y="57717"/>
                  </a:lnTo>
                  <a:lnTo>
                    <a:pt x="1304" y="58020"/>
                  </a:lnTo>
                  <a:lnTo>
                    <a:pt x="1137" y="59232"/>
                  </a:lnTo>
                  <a:lnTo>
                    <a:pt x="910" y="60809"/>
                  </a:lnTo>
                  <a:lnTo>
                    <a:pt x="652" y="62597"/>
                  </a:lnTo>
                  <a:lnTo>
                    <a:pt x="394" y="64462"/>
                  </a:lnTo>
                  <a:lnTo>
                    <a:pt x="273" y="65401"/>
                  </a:lnTo>
                  <a:lnTo>
                    <a:pt x="167" y="66311"/>
                  </a:lnTo>
                  <a:lnTo>
                    <a:pt x="91" y="67175"/>
                  </a:lnTo>
                  <a:lnTo>
                    <a:pt x="30" y="67978"/>
                  </a:lnTo>
                  <a:lnTo>
                    <a:pt x="0" y="68721"/>
                  </a:lnTo>
                  <a:lnTo>
                    <a:pt x="0" y="69372"/>
                  </a:lnTo>
                  <a:lnTo>
                    <a:pt x="15" y="69660"/>
                  </a:lnTo>
                  <a:lnTo>
                    <a:pt x="46" y="69918"/>
                  </a:lnTo>
                  <a:lnTo>
                    <a:pt x="76" y="70145"/>
                  </a:lnTo>
                  <a:lnTo>
                    <a:pt x="121" y="70342"/>
                  </a:lnTo>
                  <a:lnTo>
                    <a:pt x="182" y="70509"/>
                  </a:lnTo>
                  <a:lnTo>
                    <a:pt x="243" y="70691"/>
                  </a:lnTo>
                  <a:lnTo>
                    <a:pt x="318" y="70858"/>
                  </a:lnTo>
                  <a:lnTo>
                    <a:pt x="409" y="71024"/>
                  </a:lnTo>
                  <a:lnTo>
                    <a:pt x="500" y="71176"/>
                  </a:lnTo>
                  <a:lnTo>
                    <a:pt x="622" y="71328"/>
                  </a:lnTo>
                  <a:lnTo>
                    <a:pt x="743" y="71479"/>
                  </a:lnTo>
                  <a:lnTo>
                    <a:pt x="864" y="71631"/>
                  </a:lnTo>
                  <a:lnTo>
                    <a:pt x="1001" y="71767"/>
                  </a:lnTo>
                  <a:lnTo>
                    <a:pt x="1152" y="71903"/>
                  </a:lnTo>
                  <a:lnTo>
                    <a:pt x="1319" y="72025"/>
                  </a:lnTo>
                  <a:lnTo>
                    <a:pt x="1501" y="72146"/>
                  </a:lnTo>
                  <a:lnTo>
                    <a:pt x="1683" y="72267"/>
                  </a:lnTo>
                  <a:lnTo>
                    <a:pt x="1880" y="72373"/>
                  </a:lnTo>
                  <a:lnTo>
                    <a:pt x="2092" y="72479"/>
                  </a:lnTo>
                  <a:lnTo>
                    <a:pt x="2319" y="72586"/>
                  </a:lnTo>
                  <a:lnTo>
                    <a:pt x="2546" y="72676"/>
                  </a:lnTo>
                  <a:lnTo>
                    <a:pt x="2789" y="72752"/>
                  </a:lnTo>
                  <a:lnTo>
                    <a:pt x="3047" y="72843"/>
                  </a:lnTo>
                  <a:lnTo>
                    <a:pt x="3319" y="72919"/>
                  </a:lnTo>
                  <a:lnTo>
                    <a:pt x="3607" y="72980"/>
                  </a:lnTo>
                  <a:lnTo>
                    <a:pt x="3895" y="73040"/>
                  </a:lnTo>
                  <a:lnTo>
                    <a:pt x="4532" y="73146"/>
                  </a:lnTo>
                  <a:lnTo>
                    <a:pt x="5199" y="73207"/>
                  </a:lnTo>
                  <a:lnTo>
                    <a:pt x="5942" y="73252"/>
                  </a:lnTo>
                  <a:lnTo>
                    <a:pt x="6715" y="73268"/>
                  </a:lnTo>
                  <a:lnTo>
                    <a:pt x="7563" y="73252"/>
                  </a:lnTo>
                  <a:lnTo>
                    <a:pt x="9018" y="73177"/>
                  </a:lnTo>
                  <a:lnTo>
                    <a:pt x="10943" y="73055"/>
                  </a:lnTo>
                  <a:lnTo>
                    <a:pt x="15536" y="72737"/>
                  </a:lnTo>
                  <a:lnTo>
                    <a:pt x="17885" y="72570"/>
                  </a:lnTo>
                  <a:lnTo>
                    <a:pt x="20022" y="72434"/>
                  </a:lnTo>
                  <a:lnTo>
                    <a:pt x="21811" y="72328"/>
                  </a:lnTo>
                  <a:lnTo>
                    <a:pt x="22523" y="72313"/>
                  </a:lnTo>
                  <a:lnTo>
                    <a:pt x="23069" y="72298"/>
                  </a:lnTo>
                  <a:lnTo>
                    <a:pt x="24054" y="72298"/>
                  </a:lnTo>
                  <a:lnTo>
                    <a:pt x="24569" y="72282"/>
                  </a:lnTo>
                  <a:lnTo>
                    <a:pt x="25085" y="72267"/>
                  </a:lnTo>
                  <a:lnTo>
                    <a:pt x="25600" y="72222"/>
                  </a:lnTo>
                  <a:lnTo>
                    <a:pt x="26115" y="72161"/>
                  </a:lnTo>
                  <a:lnTo>
                    <a:pt x="26600" y="72070"/>
                  </a:lnTo>
                  <a:lnTo>
                    <a:pt x="26843" y="72010"/>
                  </a:lnTo>
                  <a:lnTo>
                    <a:pt x="27085" y="71949"/>
                  </a:lnTo>
                  <a:lnTo>
                    <a:pt x="27313" y="71873"/>
                  </a:lnTo>
                  <a:lnTo>
                    <a:pt x="27525" y="71782"/>
                  </a:lnTo>
                  <a:lnTo>
                    <a:pt x="27737" y="71676"/>
                  </a:lnTo>
                  <a:lnTo>
                    <a:pt x="27934" y="71570"/>
                  </a:lnTo>
                  <a:lnTo>
                    <a:pt x="28131" y="71449"/>
                  </a:lnTo>
                  <a:lnTo>
                    <a:pt x="28313" y="71312"/>
                  </a:lnTo>
                  <a:lnTo>
                    <a:pt x="28480" y="71161"/>
                  </a:lnTo>
                  <a:lnTo>
                    <a:pt x="28646" y="70994"/>
                  </a:lnTo>
                  <a:lnTo>
                    <a:pt x="28783" y="70812"/>
                  </a:lnTo>
                  <a:lnTo>
                    <a:pt x="28919" y="70615"/>
                  </a:lnTo>
                  <a:lnTo>
                    <a:pt x="29040" y="70403"/>
                  </a:lnTo>
                  <a:lnTo>
                    <a:pt x="29131" y="70160"/>
                  </a:lnTo>
                  <a:lnTo>
                    <a:pt x="29222" y="69918"/>
                  </a:lnTo>
                  <a:lnTo>
                    <a:pt x="29298" y="69645"/>
                  </a:lnTo>
                  <a:lnTo>
                    <a:pt x="29344" y="69357"/>
                  </a:lnTo>
                  <a:lnTo>
                    <a:pt x="29374" y="69054"/>
                  </a:lnTo>
                  <a:lnTo>
                    <a:pt x="29404" y="68402"/>
                  </a:lnTo>
                  <a:lnTo>
                    <a:pt x="29435" y="67690"/>
                  </a:lnTo>
                  <a:lnTo>
                    <a:pt x="29465" y="66932"/>
                  </a:lnTo>
                  <a:lnTo>
                    <a:pt x="29465" y="66129"/>
                  </a:lnTo>
                  <a:lnTo>
                    <a:pt x="29480" y="65310"/>
                  </a:lnTo>
                  <a:lnTo>
                    <a:pt x="29465" y="64462"/>
                  </a:lnTo>
                  <a:lnTo>
                    <a:pt x="29450" y="63598"/>
                  </a:lnTo>
                  <a:lnTo>
                    <a:pt x="29419" y="62719"/>
                  </a:lnTo>
                  <a:lnTo>
                    <a:pt x="29374" y="61839"/>
                  </a:lnTo>
                  <a:lnTo>
                    <a:pt x="29328" y="60960"/>
                  </a:lnTo>
                  <a:lnTo>
                    <a:pt x="29268" y="60112"/>
                  </a:lnTo>
                  <a:lnTo>
                    <a:pt x="29192" y="59263"/>
                  </a:lnTo>
                  <a:lnTo>
                    <a:pt x="29101" y="58444"/>
                  </a:lnTo>
                  <a:lnTo>
                    <a:pt x="29010" y="57671"/>
                  </a:lnTo>
                  <a:lnTo>
                    <a:pt x="28904" y="56929"/>
                  </a:lnTo>
                  <a:lnTo>
                    <a:pt x="28783" y="56231"/>
                  </a:lnTo>
                  <a:lnTo>
                    <a:pt x="28722" y="55883"/>
                  </a:lnTo>
                  <a:lnTo>
                    <a:pt x="28662" y="55489"/>
                  </a:lnTo>
                  <a:lnTo>
                    <a:pt x="28540" y="54595"/>
                  </a:lnTo>
                  <a:lnTo>
                    <a:pt x="28449" y="53579"/>
                  </a:lnTo>
                  <a:lnTo>
                    <a:pt x="28358" y="52473"/>
                  </a:lnTo>
                  <a:lnTo>
                    <a:pt x="28283" y="51275"/>
                  </a:lnTo>
                  <a:lnTo>
                    <a:pt x="28222" y="50017"/>
                  </a:lnTo>
                  <a:lnTo>
                    <a:pt x="28161" y="48729"/>
                  </a:lnTo>
                  <a:lnTo>
                    <a:pt x="28116" y="47441"/>
                  </a:lnTo>
                  <a:lnTo>
                    <a:pt x="28040" y="44879"/>
                  </a:lnTo>
                  <a:lnTo>
                    <a:pt x="27995" y="42545"/>
                  </a:lnTo>
                  <a:lnTo>
                    <a:pt x="27995" y="40605"/>
                  </a:lnTo>
                  <a:lnTo>
                    <a:pt x="28010" y="39210"/>
                  </a:lnTo>
                  <a:lnTo>
                    <a:pt x="28025" y="39150"/>
                  </a:lnTo>
                  <a:lnTo>
                    <a:pt x="28086" y="39044"/>
                  </a:lnTo>
                  <a:lnTo>
                    <a:pt x="28298" y="38725"/>
                  </a:lnTo>
                  <a:lnTo>
                    <a:pt x="28646" y="38271"/>
                  </a:lnTo>
                  <a:lnTo>
                    <a:pt x="29101" y="37710"/>
                  </a:lnTo>
                  <a:lnTo>
                    <a:pt x="30268" y="36300"/>
                  </a:lnTo>
                  <a:lnTo>
                    <a:pt x="31647" y="34663"/>
                  </a:lnTo>
                  <a:lnTo>
                    <a:pt x="34527" y="31299"/>
                  </a:lnTo>
                  <a:lnTo>
                    <a:pt x="35740" y="29874"/>
                  </a:lnTo>
                  <a:lnTo>
                    <a:pt x="36634" y="28813"/>
                  </a:lnTo>
                  <a:lnTo>
                    <a:pt x="37028" y="28298"/>
                  </a:lnTo>
                  <a:lnTo>
                    <a:pt x="37559" y="27585"/>
                  </a:lnTo>
                  <a:lnTo>
                    <a:pt x="38180" y="26706"/>
                  </a:lnTo>
                  <a:lnTo>
                    <a:pt x="38892" y="25691"/>
                  </a:lnTo>
                  <a:lnTo>
                    <a:pt x="39681" y="24554"/>
                  </a:lnTo>
                  <a:lnTo>
                    <a:pt x="40499" y="23326"/>
                  </a:lnTo>
                  <a:lnTo>
                    <a:pt x="41363" y="22038"/>
                  </a:lnTo>
                  <a:lnTo>
                    <a:pt x="42242" y="20719"/>
                  </a:lnTo>
                  <a:lnTo>
                    <a:pt x="43106" y="19386"/>
                  </a:lnTo>
                  <a:lnTo>
                    <a:pt x="43955" y="18067"/>
                  </a:lnTo>
                  <a:lnTo>
                    <a:pt x="44743" y="16779"/>
                  </a:lnTo>
                  <a:lnTo>
                    <a:pt x="45486" y="15566"/>
                  </a:lnTo>
                  <a:lnTo>
                    <a:pt x="46137" y="14444"/>
                  </a:lnTo>
                  <a:lnTo>
                    <a:pt x="46698" y="13444"/>
                  </a:lnTo>
                  <a:lnTo>
                    <a:pt x="46925" y="13005"/>
                  </a:lnTo>
                  <a:lnTo>
                    <a:pt x="47138" y="12595"/>
                  </a:lnTo>
                  <a:lnTo>
                    <a:pt x="47304" y="12232"/>
                  </a:lnTo>
                  <a:lnTo>
                    <a:pt x="47441" y="11913"/>
                  </a:lnTo>
                  <a:lnTo>
                    <a:pt x="47668" y="11307"/>
                  </a:lnTo>
                  <a:lnTo>
                    <a:pt x="47895" y="10670"/>
                  </a:lnTo>
                  <a:lnTo>
                    <a:pt x="48350" y="9367"/>
                  </a:lnTo>
                  <a:lnTo>
                    <a:pt x="48759" y="8048"/>
                  </a:lnTo>
                  <a:lnTo>
                    <a:pt x="49153" y="6775"/>
                  </a:lnTo>
                  <a:lnTo>
                    <a:pt x="49775" y="4623"/>
                  </a:lnTo>
                  <a:lnTo>
                    <a:pt x="49987" y="3865"/>
                  </a:lnTo>
                  <a:lnTo>
                    <a:pt x="50139" y="3395"/>
                  </a:lnTo>
                  <a:lnTo>
                    <a:pt x="50154" y="3304"/>
                  </a:lnTo>
                  <a:lnTo>
                    <a:pt x="50154" y="3213"/>
                  </a:lnTo>
                  <a:lnTo>
                    <a:pt x="50139" y="3107"/>
                  </a:lnTo>
                  <a:lnTo>
                    <a:pt x="50108" y="2986"/>
                  </a:lnTo>
                  <a:lnTo>
                    <a:pt x="50063" y="2850"/>
                  </a:lnTo>
                  <a:lnTo>
                    <a:pt x="50002" y="2713"/>
                  </a:lnTo>
                  <a:lnTo>
                    <a:pt x="49836" y="2410"/>
                  </a:lnTo>
                  <a:lnTo>
                    <a:pt x="49638" y="2077"/>
                  </a:lnTo>
                  <a:lnTo>
                    <a:pt x="49381" y="1743"/>
                  </a:lnTo>
                  <a:lnTo>
                    <a:pt x="49093" y="1410"/>
                  </a:lnTo>
                  <a:lnTo>
                    <a:pt x="48775" y="1091"/>
                  </a:lnTo>
                  <a:lnTo>
                    <a:pt x="48608" y="940"/>
                  </a:lnTo>
                  <a:lnTo>
                    <a:pt x="48441" y="803"/>
                  </a:lnTo>
                  <a:lnTo>
                    <a:pt x="48259" y="667"/>
                  </a:lnTo>
                  <a:lnTo>
                    <a:pt x="48077" y="531"/>
                  </a:lnTo>
                  <a:lnTo>
                    <a:pt x="47880" y="425"/>
                  </a:lnTo>
                  <a:lnTo>
                    <a:pt x="47698" y="318"/>
                  </a:lnTo>
                  <a:lnTo>
                    <a:pt x="47501" y="227"/>
                  </a:lnTo>
                  <a:lnTo>
                    <a:pt x="47304" y="137"/>
                  </a:lnTo>
                  <a:lnTo>
                    <a:pt x="47107" y="76"/>
                  </a:lnTo>
                  <a:lnTo>
                    <a:pt x="46910" y="30"/>
                  </a:lnTo>
                  <a:lnTo>
                    <a:pt x="46713" y="15"/>
                  </a:lnTo>
                  <a:lnTo>
                    <a:pt x="465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14648" y="1894747"/>
              <a:ext cx="319349" cy="416611"/>
            </a:xfrm>
            <a:custGeom>
              <a:avLst/>
              <a:gdLst/>
              <a:ahLst/>
              <a:cxnLst/>
              <a:rect l="l" t="t" r="r" b="b"/>
              <a:pathLst>
                <a:path w="16870" h="22008" extrusionOk="0">
                  <a:moveTo>
                    <a:pt x="10489" y="0"/>
                  </a:moveTo>
                  <a:lnTo>
                    <a:pt x="10201" y="16"/>
                  </a:lnTo>
                  <a:lnTo>
                    <a:pt x="9928" y="46"/>
                  </a:lnTo>
                  <a:lnTo>
                    <a:pt x="9655" y="76"/>
                  </a:lnTo>
                  <a:lnTo>
                    <a:pt x="9398" y="106"/>
                  </a:lnTo>
                  <a:lnTo>
                    <a:pt x="9140" y="167"/>
                  </a:lnTo>
                  <a:lnTo>
                    <a:pt x="8898" y="213"/>
                  </a:lnTo>
                  <a:lnTo>
                    <a:pt x="8519" y="319"/>
                  </a:lnTo>
                  <a:lnTo>
                    <a:pt x="8155" y="440"/>
                  </a:lnTo>
                  <a:lnTo>
                    <a:pt x="7806" y="576"/>
                  </a:lnTo>
                  <a:lnTo>
                    <a:pt x="7473" y="713"/>
                  </a:lnTo>
                  <a:lnTo>
                    <a:pt x="7155" y="879"/>
                  </a:lnTo>
                  <a:lnTo>
                    <a:pt x="6836" y="1031"/>
                  </a:lnTo>
                  <a:lnTo>
                    <a:pt x="6548" y="1213"/>
                  </a:lnTo>
                  <a:lnTo>
                    <a:pt x="6260" y="1395"/>
                  </a:lnTo>
                  <a:lnTo>
                    <a:pt x="5987" y="1577"/>
                  </a:lnTo>
                  <a:lnTo>
                    <a:pt x="5715" y="1774"/>
                  </a:lnTo>
                  <a:lnTo>
                    <a:pt x="5472" y="1971"/>
                  </a:lnTo>
                  <a:lnTo>
                    <a:pt x="5230" y="2183"/>
                  </a:lnTo>
                  <a:lnTo>
                    <a:pt x="5002" y="2395"/>
                  </a:lnTo>
                  <a:lnTo>
                    <a:pt x="4790" y="2607"/>
                  </a:lnTo>
                  <a:lnTo>
                    <a:pt x="4578" y="2820"/>
                  </a:lnTo>
                  <a:lnTo>
                    <a:pt x="4381" y="3032"/>
                  </a:lnTo>
                  <a:lnTo>
                    <a:pt x="4032" y="3471"/>
                  </a:lnTo>
                  <a:lnTo>
                    <a:pt x="3729" y="3896"/>
                  </a:lnTo>
                  <a:lnTo>
                    <a:pt x="3456" y="4320"/>
                  </a:lnTo>
                  <a:lnTo>
                    <a:pt x="3229" y="4729"/>
                  </a:lnTo>
                  <a:lnTo>
                    <a:pt x="3032" y="5123"/>
                  </a:lnTo>
                  <a:lnTo>
                    <a:pt x="2880" y="5472"/>
                  </a:lnTo>
                  <a:lnTo>
                    <a:pt x="2759" y="5790"/>
                  </a:lnTo>
                  <a:lnTo>
                    <a:pt x="2683" y="6078"/>
                  </a:lnTo>
                  <a:lnTo>
                    <a:pt x="2744" y="5639"/>
                  </a:lnTo>
                  <a:lnTo>
                    <a:pt x="2759" y="5457"/>
                  </a:lnTo>
                  <a:lnTo>
                    <a:pt x="2759" y="5305"/>
                  </a:lnTo>
                  <a:lnTo>
                    <a:pt x="2759" y="5154"/>
                  </a:lnTo>
                  <a:lnTo>
                    <a:pt x="2744" y="5032"/>
                  </a:lnTo>
                  <a:lnTo>
                    <a:pt x="2714" y="4941"/>
                  </a:lnTo>
                  <a:lnTo>
                    <a:pt x="2683" y="4866"/>
                  </a:lnTo>
                  <a:lnTo>
                    <a:pt x="2638" y="4805"/>
                  </a:lnTo>
                  <a:lnTo>
                    <a:pt x="2592" y="4760"/>
                  </a:lnTo>
                  <a:lnTo>
                    <a:pt x="2532" y="4744"/>
                  </a:lnTo>
                  <a:lnTo>
                    <a:pt x="2471" y="4729"/>
                  </a:lnTo>
                  <a:lnTo>
                    <a:pt x="2395" y="4744"/>
                  </a:lnTo>
                  <a:lnTo>
                    <a:pt x="2335" y="4775"/>
                  </a:lnTo>
                  <a:lnTo>
                    <a:pt x="2244" y="4820"/>
                  </a:lnTo>
                  <a:lnTo>
                    <a:pt x="2168" y="4881"/>
                  </a:lnTo>
                  <a:lnTo>
                    <a:pt x="1986" y="5048"/>
                  </a:lnTo>
                  <a:lnTo>
                    <a:pt x="1804" y="5275"/>
                  </a:lnTo>
                  <a:lnTo>
                    <a:pt x="1607" y="5548"/>
                  </a:lnTo>
                  <a:lnTo>
                    <a:pt x="1395" y="5881"/>
                  </a:lnTo>
                  <a:lnTo>
                    <a:pt x="1198" y="6260"/>
                  </a:lnTo>
                  <a:lnTo>
                    <a:pt x="1001" y="6685"/>
                  </a:lnTo>
                  <a:lnTo>
                    <a:pt x="804" y="7139"/>
                  </a:lnTo>
                  <a:lnTo>
                    <a:pt x="622" y="7624"/>
                  </a:lnTo>
                  <a:lnTo>
                    <a:pt x="455" y="8140"/>
                  </a:lnTo>
                  <a:lnTo>
                    <a:pt x="319" y="8700"/>
                  </a:lnTo>
                  <a:lnTo>
                    <a:pt x="198" y="9261"/>
                  </a:lnTo>
                  <a:lnTo>
                    <a:pt x="91" y="9852"/>
                  </a:lnTo>
                  <a:lnTo>
                    <a:pt x="31" y="10459"/>
                  </a:lnTo>
                  <a:lnTo>
                    <a:pt x="16" y="10777"/>
                  </a:lnTo>
                  <a:lnTo>
                    <a:pt x="1" y="11080"/>
                  </a:lnTo>
                  <a:lnTo>
                    <a:pt x="1" y="11398"/>
                  </a:lnTo>
                  <a:lnTo>
                    <a:pt x="16" y="11701"/>
                  </a:lnTo>
                  <a:lnTo>
                    <a:pt x="31" y="12020"/>
                  </a:lnTo>
                  <a:lnTo>
                    <a:pt x="61" y="12338"/>
                  </a:lnTo>
                  <a:lnTo>
                    <a:pt x="107" y="12656"/>
                  </a:lnTo>
                  <a:lnTo>
                    <a:pt x="152" y="12975"/>
                  </a:lnTo>
                  <a:lnTo>
                    <a:pt x="228" y="13278"/>
                  </a:lnTo>
                  <a:lnTo>
                    <a:pt x="304" y="13596"/>
                  </a:lnTo>
                  <a:lnTo>
                    <a:pt x="395" y="13899"/>
                  </a:lnTo>
                  <a:lnTo>
                    <a:pt x="501" y="14217"/>
                  </a:lnTo>
                  <a:lnTo>
                    <a:pt x="622" y="14521"/>
                  </a:lnTo>
                  <a:lnTo>
                    <a:pt x="758" y="14824"/>
                  </a:lnTo>
                  <a:lnTo>
                    <a:pt x="910" y="15112"/>
                  </a:lnTo>
                  <a:lnTo>
                    <a:pt x="1092" y="15415"/>
                  </a:lnTo>
                  <a:lnTo>
                    <a:pt x="1274" y="15703"/>
                  </a:lnTo>
                  <a:lnTo>
                    <a:pt x="1471" y="15991"/>
                  </a:lnTo>
                  <a:lnTo>
                    <a:pt x="1698" y="16264"/>
                  </a:lnTo>
                  <a:lnTo>
                    <a:pt x="1925" y="16536"/>
                  </a:lnTo>
                  <a:lnTo>
                    <a:pt x="2183" y="16809"/>
                  </a:lnTo>
                  <a:lnTo>
                    <a:pt x="2456" y="17067"/>
                  </a:lnTo>
                  <a:lnTo>
                    <a:pt x="2577" y="17127"/>
                  </a:lnTo>
                  <a:lnTo>
                    <a:pt x="2911" y="17325"/>
                  </a:lnTo>
                  <a:lnTo>
                    <a:pt x="3426" y="17673"/>
                  </a:lnTo>
                  <a:lnTo>
                    <a:pt x="3729" y="17885"/>
                  </a:lnTo>
                  <a:lnTo>
                    <a:pt x="4078" y="18143"/>
                  </a:lnTo>
                  <a:lnTo>
                    <a:pt x="4441" y="18431"/>
                  </a:lnTo>
                  <a:lnTo>
                    <a:pt x="4820" y="18764"/>
                  </a:lnTo>
                  <a:lnTo>
                    <a:pt x="5230" y="19128"/>
                  </a:lnTo>
                  <a:lnTo>
                    <a:pt x="5639" y="19522"/>
                  </a:lnTo>
                  <a:lnTo>
                    <a:pt x="6063" y="19962"/>
                  </a:lnTo>
                  <a:lnTo>
                    <a:pt x="6488" y="20416"/>
                  </a:lnTo>
                  <a:lnTo>
                    <a:pt x="6897" y="20932"/>
                  </a:lnTo>
                  <a:lnTo>
                    <a:pt x="7306" y="21462"/>
                  </a:lnTo>
                  <a:lnTo>
                    <a:pt x="7352" y="21644"/>
                  </a:lnTo>
                  <a:lnTo>
                    <a:pt x="7397" y="21781"/>
                  </a:lnTo>
                  <a:lnTo>
                    <a:pt x="7458" y="21887"/>
                  </a:lnTo>
                  <a:lnTo>
                    <a:pt x="7533" y="21947"/>
                  </a:lnTo>
                  <a:lnTo>
                    <a:pt x="7594" y="21978"/>
                  </a:lnTo>
                  <a:lnTo>
                    <a:pt x="7640" y="21993"/>
                  </a:lnTo>
                  <a:lnTo>
                    <a:pt x="7700" y="22008"/>
                  </a:lnTo>
                  <a:lnTo>
                    <a:pt x="7700" y="19780"/>
                  </a:lnTo>
                  <a:lnTo>
                    <a:pt x="6442" y="18037"/>
                  </a:lnTo>
                  <a:lnTo>
                    <a:pt x="5442" y="16688"/>
                  </a:lnTo>
                  <a:lnTo>
                    <a:pt x="5033" y="16157"/>
                  </a:lnTo>
                  <a:lnTo>
                    <a:pt x="4745" y="15779"/>
                  </a:lnTo>
                  <a:lnTo>
                    <a:pt x="4548" y="15809"/>
                  </a:lnTo>
                  <a:lnTo>
                    <a:pt x="4366" y="15824"/>
                  </a:lnTo>
                  <a:lnTo>
                    <a:pt x="4017" y="15824"/>
                  </a:lnTo>
                  <a:lnTo>
                    <a:pt x="3850" y="15794"/>
                  </a:lnTo>
                  <a:lnTo>
                    <a:pt x="3699" y="15763"/>
                  </a:lnTo>
                  <a:lnTo>
                    <a:pt x="3562" y="15718"/>
                  </a:lnTo>
                  <a:lnTo>
                    <a:pt x="3426" y="15672"/>
                  </a:lnTo>
                  <a:lnTo>
                    <a:pt x="3305" y="15612"/>
                  </a:lnTo>
                  <a:lnTo>
                    <a:pt x="3183" y="15536"/>
                  </a:lnTo>
                  <a:lnTo>
                    <a:pt x="3077" y="15460"/>
                  </a:lnTo>
                  <a:lnTo>
                    <a:pt x="2986" y="15369"/>
                  </a:lnTo>
                  <a:lnTo>
                    <a:pt x="2880" y="15278"/>
                  </a:lnTo>
                  <a:lnTo>
                    <a:pt x="2805" y="15187"/>
                  </a:lnTo>
                  <a:lnTo>
                    <a:pt x="2653" y="14990"/>
                  </a:lnTo>
                  <a:lnTo>
                    <a:pt x="2532" y="14763"/>
                  </a:lnTo>
                  <a:lnTo>
                    <a:pt x="2441" y="14536"/>
                  </a:lnTo>
                  <a:lnTo>
                    <a:pt x="2380" y="14308"/>
                  </a:lnTo>
                  <a:lnTo>
                    <a:pt x="2335" y="14096"/>
                  </a:lnTo>
                  <a:lnTo>
                    <a:pt x="2320" y="13884"/>
                  </a:lnTo>
                  <a:lnTo>
                    <a:pt x="2335" y="13687"/>
                  </a:lnTo>
                  <a:lnTo>
                    <a:pt x="2365" y="13505"/>
                  </a:lnTo>
                  <a:lnTo>
                    <a:pt x="2410" y="13353"/>
                  </a:lnTo>
                  <a:lnTo>
                    <a:pt x="2501" y="13156"/>
                  </a:lnTo>
                  <a:lnTo>
                    <a:pt x="2592" y="12990"/>
                  </a:lnTo>
                  <a:lnTo>
                    <a:pt x="2683" y="12838"/>
                  </a:lnTo>
                  <a:lnTo>
                    <a:pt x="2774" y="12717"/>
                  </a:lnTo>
                  <a:lnTo>
                    <a:pt x="2865" y="12611"/>
                  </a:lnTo>
                  <a:lnTo>
                    <a:pt x="2956" y="12520"/>
                  </a:lnTo>
                  <a:lnTo>
                    <a:pt x="3047" y="12444"/>
                  </a:lnTo>
                  <a:lnTo>
                    <a:pt x="3138" y="12399"/>
                  </a:lnTo>
                  <a:lnTo>
                    <a:pt x="3229" y="12353"/>
                  </a:lnTo>
                  <a:lnTo>
                    <a:pt x="3320" y="12338"/>
                  </a:lnTo>
                  <a:lnTo>
                    <a:pt x="3411" y="12323"/>
                  </a:lnTo>
                  <a:lnTo>
                    <a:pt x="3502" y="12323"/>
                  </a:lnTo>
                  <a:lnTo>
                    <a:pt x="3578" y="12338"/>
                  </a:lnTo>
                  <a:lnTo>
                    <a:pt x="3668" y="12368"/>
                  </a:lnTo>
                  <a:lnTo>
                    <a:pt x="3820" y="12429"/>
                  </a:lnTo>
                  <a:lnTo>
                    <a:pt x="3972" y="12520"/>
                  </a:lnTo>
                  <a:lnTo>
                    <a:pt x="4108" y="12641"/>
                  </a:lnTo>
                  <a:lnTo>
                    <a:pt x="4229" y="12762"/>
                  </a:lnTo>
                  <a:lnTo>
                    <a:pt x="4335" y="12884"/>
                  </a:lnTo>
                  <a:lnTo>
                    <a:pt x="4472" y="13065"/>
                  </a:lnTo>
                  <a:lnTo>
                    <a:pt x="4532" y="13156"/>
                  </a:lnTo>
                  <a:lnTo>
                    <a:pt x="4684" y="13081"/>
                  </a:lnTo>
                  <a:lnTo>
                    <a:pt x="4851" y="12990"/>
                  </a:lnTo>
                  <a:lnTo>
                    <a:pt x="5078" y="12868"/>
                  </a:lnTo>
                  <a:lnTo>
                    <a:pt x="5321" y="12702"/>
                  </a:lnTo>
                  <a:lnTo>
                    <a:pt x="5593" y="12505"/>
                  </a:lnTo>
                  <a:lnTo>
                    <a:pt x="5866" y="12277"/>
                  </a:lnTo>
                  <a:lnTo>
                    <a:pt x="6139" y="12005"/>
                  </a:lnTo>
                  <a:lnTo>
                    <a:pt x="6260" y="11868"/>
                  </a:lnTo>
                  <a:lnTo>
                    <a:pt x="6382" y="11701"/>
                  </a:lnTo>
                  <a:lnTo>
                    <a:pt x="6503" y="11550"/>
                  </a:lnTo>
                  <a:lnTo>
                    <a:pt x="6594" y="11368"/>
                  </a:lnTo>
                  <a:lnTo>
                    <a:pt x="6700" y="11186"/>
                  </a:lnTo>
                  <a:lnTo>
                    <a:pt x="6776" y="10989"/>
                  </a:lnTo>
                  <a:lnTo>
                    <a:pt x="6836" y="10792"/>
                  </a:lnTo>
                  <a:lnTo>
                    <a:pt x="6882" y="10580"/>
                  </a:lnTo>
                  <a:lnTo>
                    <a:pt x="6912" y="10368"/>
                  </a:lnTo>
                  <a:lnTo>
                    <a:pt x="6927" y="10140"/>
                  </a:lnTo>
                  <a:lnTo>
                    <a:pt x="6912" y="9913"/>
                  </a:lnTo>
                  <a:lnTo>
                    <a:pt x="6882" y="9655"/>
                  </a:lnTo>
                  <a:lnTo>
                    <a:pt x="6821" y="9413"/>
                  </a:lnTo>
                  <a:lnTo>
                    <a:pt x="6745" y="9140"/>
                  </a:lnTo>
                  <a:lnTo>
                    <a:pt x="6624" y="8867"/>
                  </a:lnTo>
                  <a:lnTo>
                    <a:pt x="6488" y="8594"/>
                  </a:lnTo>
                  <a:lnTo>
                    <a:pt x="6685" y="8655"/>
                  </a:lnTo>
                  <a:lnTo>
                    <a:pt x="7109" y="8791"/>
                  </a:lnTo>
                  <a:lnTo>
                    <a:pt x="7397" y="8867"/>
                  </a:lnTo>
                  <a:lnTo>
                    <a:pt x="7730" y="8943"/>
                  </a:lnTo>
                  <a:lnTo>
                    <a:pt x="8094" y="9019"/>
                  </a:lnTo>
                  <a:lnTo>
                    <a:pt x="8503" y="9094"/>
                  </a:lnTo>
                  <a:lnTo>
                    <a:pt x="8943" y="9155"/>
                  </a:lnTo>
                  <a:lnTo>
                    <a:pt x="9413" y="9201"/>
                  </a:lnTo>
                  <a:lnTo>
                    <a:pt x="9913" y="9216"/>
                  </a:lnTo>
                  <a:lnTo>
                    <a:pt x="10428" y="9216"/>
                  </a:lnTo>
                  <a:lnTo>
                    <a:pt x="10959" y="9185"/>
                  </a:lnTo>
                  <a:lnTo>
                    <a:pt x="11505" y="9125"/>
                  </a:lnTo>
                  <a:lnTo>
                    <a:pt x="11792" y="9079"/>
                  </a:lnTo>
                  <a:lnTo>
                    <a:pt x="12065" y="9034"/>
                  </a:lnTo>
                  <a:lnTo>
                    <a:pt x="12353" y="8958"/>
                  </a:lnTo>
                  <a:lnTo>
                    <a:pt x="12641" y="8882"/>
                  </a:lnTo>
                  <a:lnTo>
                    <a:pt x="12914" y="8791"/>
                  </a:lnTo>
                  <a:lnTo>
                    <a:pt x="13187" y="8700"/>
                  </a:lnTo>
                  <a:lnTo>
                    <a:pt x="13445" y="8594"/>
                  </a:lnTo>
                  <a:lnTo>
                    <a:pt x="13702" y="8473"/>
                  </a:lnTo>
                  <a:lnTo>
                    <a:pt x="13960" y="8352"/>
                  </a:lnTo>
                  <a:lnTo>
                    <a:pt x="14187" y="8215"/>
                  </a:lnTo>
                  <a:lnTo>
                    <a:pt x="14430" y="8079"/>
                  </a:lnTo>
                  <a:lnTo>
                    <a:pt x="14642" y="7927"/>
                  </a:lnTo>
                  <a:lnTo>
                    <a:pt x="14854" y="7776"/>
                  </a:lnTo>
                  <a:lnTo>
                    <a:pt x="15066" y="7609"/>
                  </a:lnTo>
                  <a:lnTo>
                    <a:pt x="15248" y="7427"/>
                  </a:lnTo>
                  <a:lnTo>
                    <a:pt x="15430" y="7260"/>
                  </a:lnTo>
                  <a:lnTo>
                    <a:pt x="15612" y="7079"/>
                  </a:lnTo>
                  <a:lnTo>
                    <a:pt x="15779" y="6882"/>
                  </a:lnTo>
                  <a:lnTo>
                    <a:pt x="15930" y="6685"/>
                  </a:lnTo>
                  <a:lnTo>
                    <a:pt x="16067" y="6487"/>
                  </a:lnTo>
                  <a:lnTo>
                    <a:pt x="16203" y="6290"/>
                  </a:lnTo>
                  <a:lnTo>
                    <a:pt x="16324" y="6078"/>
                  </a:lnTo>
                  <a:lnTo>
                    <a:pt x="16430" y="5866"/>
                  </a:lnTo>
                  <a:lnTo>
                    <a:pt x="16521" y="5654"/>
                  </a:lnTo>
                  <a:lnTo>
                    <a:pt x="16612" y="5442"/>
                  </a:lnTo>
                  <a:lnTo>
                    <a:pt x="16688" y="5214"/>
                  </a:lnTo>
                  <a:lnTo>
                    <a:pt x="16749" y="5002"/>
                  </a:lnTo>
                  <a:lnTo>
                    <a:pt x="16794" y="4775"/>
                  </a:lnTo>
                  <a:lnTo>
                    <a:pt x="16840" y="4547"/>
                  </a:lnTo>
                  <a:lnTo>
                    <a:pt x="16855" y="4320"/>
                  </a:lnTo>
                  <a:lnTo>
                    <a:pt x="16870" y="4093"/>
                  </a:lnTo>
                  <a:lnTo>
                    <a:pt x="16870" y="3865"/>
                  </a:lnTo>
                  <a:lnTo>
                    <a:pt x="16855" y="3638"/>
                  </a:lnTo>
                  <a:lnTo>
                    <a:pt x="16825" y="3411"/>
                  </a:lnTo>
                  <a:lnTo>
                    <a:pt x="16779" y="3183"/>
                  </a:lnTo>
                  <a:lnTo>
                    <a:pt x="16718" y="2971"/>
                  </a:lnTo>
                  <a:lnTo>
                    <a:pt x="16643" y="2729"/>
                  </a:lnTo>
                  <a:lnTo>
                    <a:pt x="16537" y="2501"/>
                  </a:lnTo>
                  <a:lnTo>
                    <a:pt x="16415" y="2289"/>
                  </a:lnTo>
                  <a:lnTo>
                    <a:pt x="16279" y="2077"/>
                  </a:lnTo>
                  <a:lnTo>
                    <a:pt x="16112" y="1880"/>
                  </a:lnTo>
                  <a:lnTo>
                    <a:pt x="15945" y="1698"/>
                  </a:lnTo>
                  <a:lnTo>
                    <a:pt x="15748" y="1516"/>
                  </a:lnTo>
                  <a:lnTo>
                    <a:pt x="15536" y="1349"/>
                  </a:lnTo>
                  <a:lnTo>
                    <a:pt x="15324" y="1198"/>
                  </a:lnTo>
                  <a:lnTo>
                    <a:pt x="15081" y="1046"/>
                  </a:lnTo>
                  <a:lnTo>
                    <a:pt x="14839" y="910"/>
                  </a:lnTo>
                  <a:lnTo>
                    <a:pt x="14581" y="789"/>
                  </a:lnTo>
                  <a:lnTo>
                    <a:pt x="14309" y="667"/>
                  </a:lnTo>
                  <a:lnTo>
                    <a:pt x="14036" y="561"/>
                  </a:lnTo>
                  <a:lnTo>
                    <a:pt x="13763" y="470"/>
                  </a:lnTo>
                  <a:lnTo>
                    <a:pt x="13475" y="379"/>
                  </a:lnTo>
                  <a:lnTo>
                    <a:pt x="13172" y="304"/>
                  </a:lnTo>
                  <a:lnTo>
                    <a:pt x="12884" y="228"/>
                  </a:lnTo>
                  <a:lnTo>
                    <a:pt x="12581" y="167"/>
                  </a:lnTo>
                  <a:lnTo>
                    <a:pt x="12278" y="122"/>
                  </a:lnTo>
                  <a:lnTo>
                    <a:pt x="11974" y="76"/>
                  </a:lnTo>
                  <a:lnTo>
                    <a:pt x="11671" y="46"/>
                  </a:lnTo>
                  <a:lnTo>
                    <a:pt x="11065" y="0"/>
                  </a:lnTo>
                  <a:close/>
                </a:path>
              </a:pathLst>
            </a:custGeom>
            <a:solidFill>
              <a:srgbClr val="0A3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133718" y="2117099"/>
              <a:ext cx="53099" cy="24988"/>
            </a:xfrm>
            <a:custGeom>
              <a:avLst/>
              <a:gdLst/>
              <a:ahLst/>
              <a:cxnLst/>
              <a:rect l="l" t="t" r="r" b="b"/>
              <a:pathLst>
                <a:path w="2805" h="1320" extrusionOk="0">
                  <a:moveTo>
                    <a:pt x="1440" y="1"/>
                  </a:moveTo>
                  <a:lnTo>
                    <a:pt x="1228" y="31"/>
                  </a:lnTo>
                  <a:lnTo>
                    <a:pt x="1031" y="92"/>
                  </a:lnTo>
                  <a:lnTo>
                    <a:pt x="834" y="168"/>
                  </a:lnTo>
                  <a:lnTo>
                    <a:pt x="667" y="259"/>
                  </a:lnTo>
                  <a:lnTo>
                    <a:pt x="501" y="380"/>
                  </a:lnTo>
                  <a:lnTo>
                    <a:pt x="349" y="531"/>
                  </a:lnTo>
                  <a:lnTo>
                    <a:pt x="213" y="683"/>
                  </a:lnTo>
                  <a:lnTo>
                    <a:pt x="107" y="865"/>
                  </a:lnTo>
                  <a:lnTo>
                    <a:pt x="16" y="1047"/>
                  </a:lnTo>
                  <a:lnTo>
                    <a:pt x="1" y="1122"/>
                  </a:lnTo>
                  <a:lnTo>
                    <a:pt x="16" y="1198"/>
                  </a:lnTo>
                  <a:lnTo>
                    <a:pt x="61" y="1259"/>
                  </a:lnTo>
                  <a:lnTo>
                    <a:pt x="122" y="1304"/>
                  </a:lnTo>
                  <a:lnTo>
                    <a:pt x="198" y="1319"/>
                  </a:lnTo>
                  <a:lnTo>
                    <a:pt x="258" y="1304"/>
                  </a:lnTo>
                  <a:lnTo>
                    <a:pt x="304" y="1289"/>
                  </a:lnTo>
                  <a:lnTo>
                    <a:pt x="349" y="1244"/>
                  </a:lnTo>
                  <a:lnTo>
                    <a:pt x="380" y="1198"/>
                  </a:lnTo>
                  <a:lnTo>
                    <a:pt x="440" y="1047"/>
                  </a:lnTo>
                  <a:lnTo>
                    <a:pt x="531" y="910"/>
                  </a:lnTo>
                  <a:lnTo>
                    <a:pt x="637" y="789"/>
                  </a:lnTo>
                  <a:lnTo>
                    <a:pt x="743" y="683"/>
                  </a:lnTo>
                  <a:lnTo>
                    <a:pt x="865" y="592"/>
                  </a:lnTo>
                  <a:lnTo>
                    <a:pt x="1001" y="516"/>
                  </a:lnTo>
                  <a:lnTo>
                    <a:pt x="1153" y="456"/>
                  </a:lnTo>
                  <a:lnTo>
                    <a:pt x="1304" y="410"/>
                  </a:lnTo>
                  <a:lnTo>
                    <a:pt x="1471" y="395"/>
                  </a:lnTo>
                  <a:lnTo>
                    <a:pt x="1622" y="380"/>
                  </a:lnTo>
                  <a:lnTo>
                    <a:pt x="1789" y="410"/>
                  </a:lnTo>
                  <a:lnTo>
                    <a:pt x="1941" y="440"/>
                  </a:lnTo>
                  <a:lnTo>
                    <a:pt x="2077" y="501"/>
                  </a:lnTo>
                  <a:lnTo>
                    <a:pt x="2229" y="577"/>
                  </a:lnTo>
                  <a:lnTo>
                    <a:pt x="2350" y="668"/>
                  </a:lnTo>
                  <a:lnTo>
                    <a:pt x="2471" y="774"/>
                  </a:lnTo>
                  <a:lnTo>
                    <a:pt x="2532" y="819"/>
                  </a:lnTo>
                  <a:lnTo>
                    <a:pt x="2608" y="834"/>
                  </a:lnTo>
                  <a:lnTo>
                    <a:pt x="2683" y="819"/>
                  </a:lnTo>
                  <a:lnTo>
                    <a:pt x="2744" y="774"/>
                  </a:lnTo>
                  <a:lnTo>
                    <a:pt x="2789" y="713"/>
                  </a:lnTo>
                  <a:lnTo>
                    <a:pt x="2805" y="637"/>
                  </a:lnTo>
                  <a:lnTo>
                    <a:pt x="2789" y="562"/>
                  </a:lnTo>
                  <a:lnTo>
                    <a:pt x="2744" y="501"/>
                  </a:lnTo>
                  <a:lnTo>
                    <a:pt x="2592" y="365"/>
                  </a:lnTo>
                  <a:lnTo>
                    <a:pt x="2426" y="243"/>
                  </a:lnTo>
                  <a:lnTo>
                    <a:pt x="2244" y="137"/>
                  </a:lnTo>
                  <a:lnTo>
                    <a:pt x="2047" y="77"/>
                  </a:lnTo>
                  <a:lnTo>
                    <a:pt x="1850" y="31"/>
                  </a:lnTo>
                  <a:lnTo>
                    <a:pt x="16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250213" y="2093569"/>
              <a:ext cx="52815" cy="24988"/>
            </a:xfrm>
            <a:custGeom>
              <a:avLst/>
              <a:gdLst/>
              <a:ahLst/>
              <a:cxnLst/>
              <a:rect l="l" t="t" r="r" b="b"/>
              <a:pathLst>
                <a:path w="2790" h="1320" extrusionOk="0">
                  <a:moveTo>
                    <a:pt x="1440" y="1"/>
                  </a:moveTo>
                  <a:lnTo>
                    <a:pt x="1228" y="31"/>
                  </a:lnTo>
                  <a:lnTo>
                    <a:pt x="1016" y="92"/>
                  </a:lnTo>
                  <a:lnTo>
                    <a:pt x="834" y="168"/>
                  </a:lnTo>
                  <a:lnTo>
                    <a:pt x="652" y="259"/>
                  </a:lnTo>
                  <a:lnTo>
                    <a:pt x="485" y="395"/>
                  </a:lnTo>
                  <a:lnTo>
                    <a:pt x="334" y="531"/>
                  </a:lnTo>
                  <a:lnTo>
                    <a:pt x="212" y="683"/>
                  </a:lnTo>
                  <a:lnTo>
                    <a:pt x="106" y="865"/>
                  </a:lnTo>
                  <a:lnTo>
                    <a:pt x="15" y="1047"/>
                  </a:lnTo>
                  <a:lnTo>
                    <a:pt x="0" y="1123"/>
                  </a:lnTo>
                  <a:lnTo>
                    <a:pt x="15" y="1198"/>
                  </a:lnTo>
                  <a:lnTo>
                    <a:pt x="61" y="1259"/>
                  </a:lnTo>
                  <a:lnTo>
                    <a:pt x="121" y="1304"/>
                  </a:lnTo>
                  <a:lnTo>
                    <a:pt x="197" y="1320"/>
                  </a:lnTo>
                  <a:lnTo>
                    <a:pt x="243" y="1304"/>
                  </a:lnTo>
                  <a:lnTo>
                    <a:pt x="303" y="1289"/>
                  </a:lnTo>
                  <a:lnTo>
                    <a:pt x="334" y="1244"/>
                  </a:lnTo>
                  <a:lnTo>
                    <a:pt x="364" y="1198"/>
                  </a:lnTo>
                  <a:lnTo>
                    <a:pt x="440" y="1047"/>
                  </a:lnTo>
                  <a:lnTo>
                    <a:pt x="531" y="910"/>
                  </a:lnTo>
                  <a:lnTo>
                    <a:pt x="622" y="789"/>
                  </a:lnTo>
                  <a:lnTo>
                    <a:pt x="743" y="683"/>
                  </a:lnTo>
                  <a:lnTo>
                    <a:pt x="864" y="592"/>
                  </a:lnTo>
                  <a:lnTo>
                    <a:pt x="1001" y="516"/>
                  </a:lnTo>
                  <a:lnTo>
                    <a:pt x="1152" y="456"/>
                  </a:lnTo>
                  <a:lnTo>
                    <a:pt x="1304" y="410"/>
                  </a:lnTo>
                  <a:lnTo>
                    <a:pt x="1455" y="395"/>
                  </a:lnTo>
                  <a:lnTo>
                    <a:pt x="1622" y="395"/>
                  </a:lnTo>
                  <a:lnTo>
                    <a:pt x="1774" y="410"/>
                  </a:lnTo>
                  <a:lnTo>
                    <a:pt x="1925" y="441"/>
                  </a:lnTo>
                  <a:lnTo>
                    <a:pt x="2077" y="501"/>
                  </a:lnTo>
                  <a:lnTo>
                    <a:pt x="2213" y="577"/>
                  </a:lnTo>
                  <a:lnTo>
                    <a:pt x="2350" y="668"/>
                  </a:lnTo>
                  <a:lnTo>
                    <a:pt x="2471" y="774"/>
                  </a:lnTo>
                  <a:lnTo>
                    <a:pt x="2531" y="819"/>
                  </a:lnTo>
                  <a:lnTo>
                    <a:pt x="2607" y="835"/>
                  </a:lnTo>
                  <a:lnTo>
                    <a:pt x="2668" y="819"/>
                  </a:lnTo>
                  <a:lnTo>
                    <a:pt x="2744" y="774"/>
                  </a:lnTo>
                  <a:lnTo>
                    <a:pt x="2774" y="713"/>
                  </a:lnTo>
                  <a:lnTo>
                    <a:pt x="2789" y="638"/>
                  </a:lnTo>
                  <a:lnTo>
                    <a:pt x="2789" y="562"/>
                  </a:lnTo>
                  <a:lnTo>
                    <a:pt x="2744" y="501"/>
                  </a:lnTo>
                  <a:lnTo>
                    <a:pt x="2592" y="365"/>
                  </a:lnTo>
                  <a:lnTo>
                    <a:pt x="2410" y="244"/>
                  </a:lnTo>
                  <a:lnTo>
                    <a:pt x="2228" y="153"/>
                  </a:lnTo>
                  <a:lnTo>
                    <a:pt x="2046" y="77"/>
                  </a:lnTo>
                  <a:lnTo>
                    <a:pt x="1849" y="31"/>
                  </a:lnTo>
                  <a:lnTo>
                    <a:pt x="16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226967" y="2175346"/>
              <a:ext cx="31575" cy="19820"/>
            </a:xfrm>
            <a:custGeom>
              <a:avLst/>
              <a:gdLst/>
              <a:ahLst/>
              <a:cxnLst/>
              <a:rect l="l" t="t" r="r" b="b"/>
              <a:pathLst>
                <a:path w="1668" h="1047" extrusionOk="0">
                  <a:moveTo>
                    <a:pt x="1668" y="1"/>
                  </a:moveTo>
                  <a:lnTo>
                    <a:pt x="1486" y="137"/>
                  </a:lnTo>
                  <a:lnTo>
                    <a:pt x="1289" y="243"/>
                  </a:lnTo>
                  <a:lnTo>
                    <a:pt x="1077" y="319"/>
                  </a:lnTo>
                  <a:lnTo>
                    <a:pt x="971" y="349"/>
                  </a:lnTo>
                  <a:lnTo>
                    <a:pt x="864" y="364"/>
                  </a:lnTo>
                  <a:lnTo>
                    <a:pt x="743" y="380"/>
                  </a:lnTo>
                  <a:lnTo>
                    <a:pt x="637" y="380"/>
                  </a:lnTo>
                  <a:lnTo>
                    <a:pt x="410" y="349"/>
                  </a:lnTo>
                  <a:lnTo>
                    <a:pt x="198" y="289"/>
                  </a:lnTo>
                  <a:lnTo>
                    <a:pt x="1" y="198"/>
                  </a:lnTo>
                  <a:lnTo>
                    <a:pt x="46" y="380"/>
                  </a:lnTo>
                  <a:lnTo>
                    <a:pt x="122" y="561"/>
                  </a:lnTo>
                  <a:lnTo>
                    <a:pt x="213" y="713"/>
                  </a:lnTo>
                  <a:lnTo>
                    <a:pt x="334" y="834"/>
                  </a:lnTo>
                  <a:lnTo>
                    <a:pt x="470" y="940"/>
                  </a:lnTo>
                  <a:lnTo>
                    <a:pt x="607" y="1001"/>
                  </a:lnTo>
                  <a:lnTo>
                    <a:pt x="698" y="1031"/>
                  </a:lnTo>
                  <a:lnTo>
                    <a:pt x="774" y="1046"/>
                  </a:lnTo>
                  <a:lnTo>
                    <a:pt x="940" y="1046"/>
                  </a:lnTo>
                  <a:lnTo>
                    <a:pt x="1016" y="1031"/>
                  </a:lnTo>
                  <a:lnTo>
                    <a:pt x="1092" y="1001"/>
                  </a:lnTo>
                  <a:lnTo>
                    <a:pt x="1168" y="971"/>
                  </a:lnTo>
                  <a:lnTo>
                    <a:pt x="1243" y="940"/>
                  </a:lnTo>
                  <a:lnTo>
                    <a:pt x="1365" y="834"/>
                  </a:lnTo>
                  <a:lnTo>
                    <a:pt x="1486" y="698"/>
                  </a:lnTo>
                  <a:lnTo>
                    <a:pt x="1562" y="546"/>
                  </a:lnTo>
                  <a:lnTo>
                    <a:pt x="1622" y="380"/>
                  </a:lnTo>
                  <a:lnTo>
                    <a:pt x="1653" y="198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93120" y="2195147"/>
              <a:ext cx="73164" cy="50524"/>
            </a:xfrm>
            <a:custGeom>
              <a:avLst/>
              <a:gdLst/>
              <a:ahLst/>
              <a:cxnLst/>
              <a:rect l="l" t="t" r="r" b="b"/>
              <a:pathLst>
                <a:path w="3865" h="2669" extrusionOk="0">
                  <a:moveTo>
                    <a:pt x="61" y="0"/>
                  </a:moveTo>
                  <a:lnTo>
                    <a:pt x="15" y="243"/>
                  </a:lnTo>
                  <a:lnTo>
                    <a:pt x="0" y="485"/>
                  </a:lnTo>
                  <a:lnTo>
                    <a:pt x="0" y="713"/>
                  </a:lnTo>
                  <a:lnTo>
                    <a:pt x="15" y="925"/>
                  </a:lnTo>
                  <a:lnTo>
                    <a:pt x="61" y="1137"/>
                  </a:lnTo>
                  <a:lnTo>
                    <a:pt x="121" y="1334"/>
                  </a:lnTo>
                  <a:lnTo>
                    <a:pt x="212" y="1516"/>
                  </a:lnTo>
                  <a:lnTo>
                    <a:pt x="318" y="1683"/>
                  </a:lnTo>
                  <a:lnTo>
                    <a:pt x="424" y="1850"/>
                  </a:lnTo>
                  <a:lnTo>
                    <a:pt x="561" y="2001"/>
                  </a:lnTo>
                  <a:lnTo>
                    <a:pt x="697" y="2122"/>
                  </a:lnTo>
                  <a:lnTo>
                    <a:pt x="849" y="2244"/>
                  </a:lnTo>
                  <a:lnTo>
                    <a:pt x="1016" y="2350"/>
                  </a:lnTo>
                  <a:lnTo>
                    <a:pt x="1182" y="2441"/>
                  </a:lnTo>
                  <a:lnTo>
                    <a:pt x="1364" y="2516"/>
                  </a:lnTo>
                  <a:lnTo>
                    <a:pt x="1546" y="2577"/>
                  </a:lnTo>
                  <a:lnTo>
                    <a:pt x="1728" y="2623"/>
                  </a:lnTo>
                  <a:lnTo>
                    <a:pt x="1910" y="2653"/>
                  </a:lnTo>
                  <a:lnTo>
                    <a:pt x="2107" y="2668"/>
                  </a:lnTo>
                  <a:lnTo>
                    <a:pt x="2289" y="2653"/>
                  </a:lnTo>
                  <a:lnTo>
                    <a:pt x="2471" y="2638"/>
                  </a:lnTo>
                  <a:lnTo>
                    <a:pt x="2652" y="2592"/>
                  </a:lnTo>
                  <a:lnTo>
                    <a:pt x="2819" y="2532"/>
                  </a:lnTo>
                  <a:lnTo>
                    <a:pt x="2986" y="2441"/>
                  </a:lnTo>
                  <a:lnTo>
                    <a:pt x="3153" y="2350"/>
                  </a:lnTo>
                  <a:lnTo>
                    <a:pt x="3289" y="2229"/>
                  </a:lnTo>
                  <a:lnTo>
                    <a:pt x="3425" y="2077"/>
                  </a:lnTo>
                  <a:lnTo>
                    <a:pt x="3547" y="1910"/>
                  </a:lnTo>
                  <a:lnTo>
                    <a:pt x="3653" y="1728"/>
                  </a:lnTo>
                  <a:lnTo>
                    <a:pt x="3744" y="1516"/>
                  </a:lnTo>
                  <a:lnTo>
                    <a:pt x="3820" y="1289"/>
                  </a:lnTo>
                  <a:lnTo>
                    <a:pt x="3865" y="1046"/>
                  </a:lnTo>
                  <a:lnTo>
                    <a:pt x="3865" y="1046"/>
                  </a:lnTo>
                  <a:lnTo>
                    <a:pt x="3653" y="1061"/>
                  </a:lnTo>
                  <a:lnTo>
                    <a:pt x="3304" y="1061"/>
                  </a:lnTo>
                  <a:lnTo>
                    <a:pt x="2865" y="1031"/>
                  </a:lnTo>
                  <a:lnTo>
                    <a:pt x="2607" y="1001"/>
                  </a:lnTo>
                  <a:lnTo>
                    <a:pt x="2334" y="955"/>
                  </a:lnTo>
                  <a:lnTo>
                    <a:pt x="2061" y="895"/>
                  </a:lnTo>
                  <a:lnTo>
                    <a:pt x="1773" y="819"/>
                  </a:lnTo>
                  <a:lnTo>
                    <a:pt x="1485" y="743"/>
                  </a:lnTo>
                  <a:lnTo>
                    <a:pt x="1182" y="637"/>
                  </a:lnTo>
                  <a:lnTo>
                    <a:pt x="894" y="501"/>
                  </a:lnTo>
                  <a:lnTo>
                    <a:pt x="606" y="364"/>
                  </a:lnTo>
                  <a:lnTo>
                    <a:pt x="333" y="19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48" name="Google Shape;1039;p72">
            <a:extLst>
              <a:ext uri="{FF2B5EF4-FFF2-40B4-BE49-F238E27FC236}">
                <a16:creationId xmlns:a16="http://schemas.microsoft.com/office/drawing/2014/main" id="{325A2F89-D4F1-40D3-B842-94D56D520AC9}"/>
              </a:ext>
            </a:extLst>
          </p:cNvPr>
          <p:cNvSpPr txBox="1">
            <a:spLocks/>
          </p:cNvSpPr>
          <p:nvPr/>
        </p:nvSpPr>
        <p:spPr>
          <a:xfrm>
            <a:off x="609600" y="4009220"/>
            <a:ext cx="3324400" cy="1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l" defTabSz="1219170">
              <a:spcAft>
                <a:spcPts val="2133"/>
              </a:spcAft>
              <a:buClr>
                <a:srgbClr val="0F4C81"/>
              </a:buClr>
              <a:defRPr/>
            </a:pPr>
            <a:r>
              <a:rPr lang="pt-BR" sz="2133">
                <a:solidFill>
                  <a:srgbClr val="434343"/>
                </a:solidFill>
                <a:ea typeface="+mn-lt"/>
                <a:cs typeface="Arial"/>
              </a:rPr>
              <a:t>Coloque as informações em transparência ativa</a:t>
            </a:r>
            <a:endParaRPr lang="pt-BR" sz="2133">
              <a:solidFill>
                <a:srgbClr val="434343"/>
              </a:solidFill>
            </a:endParaRPr>
          </a:p>
        </p:txBody>
      </p:sp>
      <p:sp>
        <p:nvSpPr>
          <p:cNvPr id="49" name="Google Shape;1041;p72">
            <a:extLst>
              <a:ext uri="{FF2B5EF4-FFF2-40B4-BE49-F238E27FC236}">
                <a16:creationId xmlns:a16="http://schemas.microsoft.com/office/drawing/2014/main" id="{69E3FEA7-EE93-435A-AB4A-58DC8B46E4FF}"/>
              </a:ext>
            </a:extLst>
          </p:cNvPr>
          <p:cNvSpPr txBox="1">
            <a:spLocks/>
          </p:cNvSpPr>
          <p:nvPr/>
        </p:nvSpPr>
        <p:spPr>
          <a:xfrm>
            <a:off x="565967" y="3430855"/>
            <a:ext cx="3324400" cy="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0000" rIns="12190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None/>
              <a:defRPr sz="18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marL="0" indent="0" algn="l" defTabSz="1219170">
              <a:spcAft>
                <a:spcPts val="2133"/>
              </a:spcAft>
              <a:buClr>
                <a:srgbClr val="0F4C81"/>
              </a:buClr>
              <a:defRPr/>
            </a:pPr>
            <a:r>
              <a:rPr lang="es-419" sz="2400">
                <a:solidFill>
                  <a:schemeClr val="accent2"/>
                </a:solidFill>
              </a:rPr>
              <a:t>PEDIDOS FREQUENTES?</a:t>
            </a:r>
          </a:p>
        </p:txBody>
      </p:sp>
      <p:sp>
        <p:nvSpPr>
          <p:cNvPr id="50" name="Google Shape;1043;p72">
            <a:extLst>
              <a:ext uri="{FF2B5EF4-FFF2-40B4-BE49-F238E27FC236}">
                <a16:creationId xmlns:a16="http://schemas.microsoft.com/office/drawing/2014/main" id="{7D444247-D373-4DF4-A446-4066890FF979}"/>
              </a:ext>
            </a:extLst>
          </p:cNvPr>
          <p:cNvSpPr txBox="1">
            <a:spLocks/>
          </p:cNvSpPr>
          <p:nvPr/>
        </p:nvSpPr>
        <p:spPr>
          <a:xfrm>
            <a:off x="665764" y="1832909"/>
            <a:ext cx="3324400" cy="1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l" defTabSz="1219170">
              <a:spcAft>
                <a:spcPts val="2133"/>
              </a:spcAft>
              <a:buClr>
                <a:srgbClr val="0F4C81"/>
              </a:buClr>
              <a:defRPr/>
            </a:pPr>
            <a:r>
              <a:rPr lang="pt-BR" sz="2133">
                <a:solidFill>
                  <a:srgbClr val="434343"/>
                </a:solidFill>
                <a:ea typeface="+mn-lt"/>
                <a:cs typeface="Arial"/>
              </a:rPr>
              <a:t>Fluxos internos bem definidos: interlocutores, prazos, responsabilidades</a:t>
            </a:r>
            <a:endParaRPr lang="pt-BR" sz="2133">
              <a:solidFill>
                <a:srgbClr val="434343"/>
              </a:solidFill>
            </a:endParaRPr>
          </a:p>
        </p:txBody>
      </p:sp>
      <p:sp>
        <p:nvSpPr>
          <p:cNvPr id="51" name="Google Shape;1045;p72">
            <a:extLst>
              <a:ext uri="{FF2B5EF4-FFF2-40B4-BE49-F238E27FC236}">
                <a16:creationId xmlns:a16="http://schemas.microsoft.com/office/drawing/2014/main" id="{4DFB5015-9844-49D8-B774-110759F68662}"/>
              </a:ext>
            </a:extLst>
          </p:cNvPr>
          <p:cNvSpPr txBox="1">
            <a:spLocks/>
          </p:cNvSpPr>
          <p:nvPr/>
        </p:nvSpPr>
        <p:spPr>
          <a:xfrm>
            <a:off x="661715" y="1273770"/>
            <a:ext cx="3324400" cy="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0000" rIns="12190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None/>
              <a:defRPr sz="18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marL="0" indent="0" algn="l" defTabSz="1219170">
              <a:spcAft>
                <a:spcPts val="2133"/>
              </a:spcAft>
              <a:buClr>
                <a:srgbClr val="0F4C81"/>
              </a:buClr>
              <a:defRPr/>
            </a:pPr>
            <a:r>
              <a:rPr lang="es-419" sz="2400">
                <a:solidFill>
                  <a:schemeClr val="accent2"/>
                </a:solidFill>
              </a:rPr>
              <a:t>FLUXOS INTERNO</a:t>
            </a:r>
          </a:p>
        </p:txBody>
      </p:sp>
      <p:sp>
        <p:nvSpPr>
          <p:cNvPr id="52" name="Google Shape;1040;p72">
            <a:extLst>
              <a:ext uri="{FF2B5EF4-FFF2-40B4-BE49-F238E27FC236}">
                <a16:creationId xmlns:a16="http://schemas.microsoft.com/office/drawing/2014/main" id="{2C6B9680-2220-49B9-BE37-A41B288A3C5A}"/>
              </a:ext>
            </a:extLst>
          </p:cNvPr>
          <p:cNvSpPr txBox="1">
            <a:spLocks/>
          </p:cNvSpPr>
          <p:nvPr/>
        </p:nvSpPr>
        <p:spPr>
          <a:xfrm>
            <a:off x="540533" y="5526676"/>
            <a:ext cx="6861881" cy="1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defTabSz="1219170">
              <a:spcAft>
                <a:spcPts val="2133"/>
              </a:spcAft>
              <a:buClr>
                <a:srgbClr val="0F4C81"/>
              </a:buClr>
              <a:defRPr/>
            </a:pPr>
            <a:r>
              <a:rPr lang="pt-BR" sz="2133">
                <a:solidFill>
                  <a:srgbClr val="434343"/>
                </a:solidFill>
              </a:rPr>
              <a:t>Reavalie os fluxos de gestão da informação, identifique as informações que requerem proteção e faça o tratamento</a:t>
            </a:r>
          </a:p>
        </p:txBody>
      </p:sp>
      <p:sp>
        <p:nvSpPr>
          <p:cNvPr id="53" name="Google Shape;1042;p72">
            <a:extLst>
              <a:ext uri="{FF2B5EF4-FFF2-40B4-BE49-F238E27FC236}">
                <a16:creationId xmlns:a16="http://schemas.microsoft.com/office/drawing/2014/main" id="{5F317E23-F37C-473B-84F1-FA001D16B404}"/>
              </a:ext>
            </a:extLst>
          </p:cNvPr>
          <p:cNvSpPr txBox="1">
            <a:spLocks/>
          </p:cNvSpPr>
          <p:nvPr/>
        </p:nvSpPr>
        <p:spPr>
          <a:xfrm>
            <a:off x="570220" y="4935846"/>
            <a:ext cx="3749096" cy="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0000" rIns="12190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None/>
              <a:defRPr sz="18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marL="0" indent="0" defTabSz="1219170">
              <a:spcAft>
                <a:spcPts val="2133"/>
              </a:spcAft>
              <a:buClr>
                <a:srgbClr val="0F4C81"/>
              </a:buClr>
              <a:defRPr/>
            </a:pPr>
            <a:r>
              <a:rPr lang="en-US" sz="2400">
                <a:solidFill>
                  <a:schemeClr val="accent2"/>
                </a:solidFill>
              </a:rPr>
              <a:t>TRANSPARÊNCIA POR DESENHO</a:t>
            </a:r>
          </a:p>
        </p:txBody>
      </p:sp>
      <p:sp>
        <p:nvSpPr>
          <p:cNvPr id="62" name="Google Shape;1039;p72">
            <a:extLst>
              <a:ext uri="{FF2B5EF4-FFF2-40B4-BE49-F238E27FC236}">
                <a16:creationId xmlns:a16="http://schemas.microsoft.com/office/drawing/2014/main" id="{7A8737A9-3EA6-4562-BD6C-403E9104060D}"/>
              </a:ext>
            </a:extLst>
          </p:cNvPr>
          <p:cNvSpPr txBox="1">
            <a:spLocks/>
          </p:cNvSpPr>
          <p:nvPr/>
        </p:nvSpPr>
        <p:spPr>
          <a:xfrm>
            <a:off x="4663563" y="4011664"/>
            <a:ext cx="3324400" cy="1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l">
              <a:spcAft>
                <a:spcPts val="2133"/>
              </a:spcAft>
              <a:buClr>
                <a:srgbClr val="0F4C81"/>
              </a:buClr>
            </a:pPr>
            <a:r>
              <a:rPr lang="pt-BR" sz="2133">
                <a:solidFill>
                  <a:srgbClr val="434343"/>
                </a:solidFill>
                <a:ea typeface="+mn-lt"/>
                <a:cs typeface="Arial"/>
              </a:rPr>
              <a:t>Verifique se todas as informações solicitadas estão sendo respondidas</a:t>
            </a:r>
          </a:p>
        </p:txBody>
      </p:sp>
      <p:sp>
        <p:nvSpPr>
          <p:cNvPr id="63" name="Google Shape;1041;p72">
            <a:extLst>
              <a:ext uri="{FF2B5EF4-FFF2-40B4-BE49-F238E27FC236}">
                <a16:creationId xmlns:a16="http://schemas.microsoft.com/office/drawing/2014/main" id="{DF20778A-AF93-40C9-A062-D3EE24ED2A47}"/>
              </a:ext>
            </a:extLst>
          </p:cNvPr>
          <p:cNvSpPr txBox="1">
            <a:spLocks/>
          </p:cNvSpPr>
          <p:nvPr/>
        </p:nvSpPr>
        <p:spPr>
          <a:xfrm>
            <a:off x="4663563" y="3390095"/>
            <a:ext cx="3324400" cy="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0000" rIns="12190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None/>
              <a:defRPr sz="18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marL="0" indent="0" algn="l" defTabSz="1219170">
              <a:spcAft>
                <a:spcPts val="2133"/>
              </a:spcAft>
              <a:buClr>
                <a:srgbClr val="0F4C81"/>
              </a:buClr>
              <a:defRPr/>
            </a:pPr>
            <a:r>
              <a:rPr lang="en-US" sz="2400">
                <a:solidFill>
                  <a:schemeClr val="accent2"/>
                </a:solidFill>
              </a:rPr>
              <a:t>VÁRIAS DEMANDAS</a:t>
            </a:r>
          </a:p>
        </p:txBody>
      </p:sp>
      <p:sp>
        <p:nvSpPr>
          <p:cNvPr id="64" name="Google Shape;1040;p72">
            <a:extLst>
              <a:ext uri="{FF2B5EF4-FFF2-40B4-BE49-F238E27FC236}">
                <a16:creationId xmlns:a16="http://schemas.microsoft.com/office/drawing/2014/main" id="{84A06315-AB81-48A6-A7F0-A5DA774FD6D9}"/>
              </a:ext>
            </a:extLst>
          </p:cNvPr>
          <p:cNvSpPr txBox="1">
            <a:spLocks/>
          </p:cNvSpPr>
          <p:nvPr/>
        </p:nvSpPr>
        <p:spPr>
          <a:xfrm>
            <a:off x="4663563" y="1860936"/>
            <a:ext cx="4379365" cy="1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defTabSz="1219170">
              <a:spcAft>
                <a:spcPts val="2133"/>
              </a:spcAft>
              <a:buClr>
                <a:srgbClr val="0F4C81"/>
              </a:buClr>
              <a:defRPr/>
            </a:pPr>
            <a:r>
              <a:rPr lang="pt-BR" sz="2133">
                <a:solidFill>
                  <a:srgbClr val="434343"/>
                </a:solidFill>
              </a:rPr>
              <a:t>Linguagem clara, objetiva, simples e compreensível. Evite: siglas, jargões, tecnicismos e estrangeirismos.</a:t>
            </a:r>
          </a:p>
        </p:txBody>
      </p:sp>
      <p:sp>
        <p:nvSpPr>
          <p:cNvPr id="65" name="Google Shape;1042;p72">
            <a:extLst>
              <a:ext uri="{FF2B5EF4-FFF2-40B4-BE49-F238E27FC236}">
                <a16:creationId xmlns:a16="http://schemas.microsoft.com/office/drawing/2014/main" id="{620FBF44-B0BE-4C22-ADEB-62170C18DD76}"/>
              </a:ext>
            </a:extLst>
          </p:cNvPr>
          <p:cNvSpPr txBox="1">
            <a:spLocks/>
          </p:cNvSpPr>
          <p:nvPr/>
        </p:nvSpPr>
        <p:spPr>
          <a:xfrm>
            <a:off x="4623980" y="1273770"/>
            <a:ext cx="3324400" cy="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0000" rIns="12190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None/>
              <a:defRPr sz="18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marL="0" indent="0" defTabSz="1219170">
              <a:spcAft>
                <a:spcPts val="2133"/>
              </a:spcAft>
              <a:buClr>
                <a:srgbClr val="0F4C81"/>
              </a:buClr>
              <a:defRPr/>
            </a:pPr>
            <a:r>
              <a:rPr lang="en-US" sz="2400">
                <a:solidFill>
                  <a:schemeClr val="accent2"/>
                </a:solidFill>
              </a:rPr>
              <a:t>LIGUAGEM ADEQUADA</a:t>
            </a:r>
          </a:p>
        </p:txBody>
      </p:sp>
    </p:spTree>
    <p:extLst>
      <p:ext uri="{BB962C8B-B14F-4D97-AF65-F5344CB8AC3E}">
        <p14:creationId xmlns:p14="http://schemas.microsoft.com/office/powerpoint/2010/main" val="559449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9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29527B"/>
      </a:accent2>
      <a:accent3>
        <a:srgbClr val="29527B"/>
      </a:accent3>
      <a:accent4>
        <a:srgbClr val="003366"/>
      </a:accent4>
      <a:accent5>
        <a:srgbClr val="003366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er Journey Maps &amp;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89C1E"/>
      </a:accent1>
      <a:accent2>
        <a:srgbClr val="E85D2C"/>
      </a:accent2>
      <a:accent3>
        <a:srgbClr val="122861"/>
      </a:accent3>
      <a:accent4>
        <a:srgbClr val="85C265"/>
      </a:accent4>
      <a:accent5>
        <a:srgbClr val="AB69B8"/>
      </a:accent5>
      <a:accent6>
        <a:srgbClr val="76C8E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9AF989645C9B04DA5E7782040F662CF" ma:contentTypeVersion="15" ma:contentTypeDescription="Crie um novo documento." ma:contentTypeScope="" ma:versionID="ea6ded6e7a959052d875539f8e563081">
  <xsd:schema xmlns:xsd="http://www.w3.org/2001/XMLSchema" xmlns:xs="http://www.w3.org/2001/XMLSchema" xmlns:p="http://schemas.microsoft.com/office/2006/metadata/properties" xmlns:ns2="50e1d3fc-47d9-4c33-82a6-0e2b9ad3a06b" xmlns:ns3="aca66e2b-0c10-4147-97e8-44ac920e9f2b" targetNamespace="http://schemas.microsoft.com/office/2006/metadata/properties" ma:root="true" ma:fieldsID="6ca0fdb51f3d66917d9ae340e752b8dd" ns2:_="" ns3:_="">
    <xsd:import namespace="50e1d3fc-47d9-4c33-82a6-0e2b9ad3a06b"/>
    <xsd:import namespace="aca66e2b-0c10-4147-97e8-44ac920e9f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1d3fc-47d9-4c33-82a6-0e2b9ad3a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5fd7c703-4c59-4b94-8590-81cf4c396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2" nillable="true" ma:displayName="Status de liberação" ma:internalName="Status_x0020_de_x0020_libera_x00e7__x00e3_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66e2b-0c10-4147-97e8-44ac920e9f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cb7d94b-1223-4b31-8769-1054227a3f26}" ma:internalName="TaxCatchAll" ma:showField="CatchAllData" ma:web="aca66e2b-0c10-4147-97e8-44ac920e9f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e1d3fc-47d9-4c33-82a6-0e2b9ad3a06b">
      <Terms xmlns="http://schemas.microsoft.com/office/infopath/2007/PartnerControls"/>
    </lcf76f155ced4ddcb4097134ff3c332f>
    <TaxCatchAll xmlns="aca66e2b-0c10-4147-97e8-44ac920e9f2b" xsi:nil="true"/>
    <_Flow_SignoffStatus xmlns="50e1d3fc-47d9-4c33-82a6-0e2b9ad3a06b" xsi:nil="true"/>
  </documentManagement>
</p:properties>
</file>

<file path=customXml/itemProps1.xml><?xml version="1.0" encoding="utf-8"?>
<ds:datastoreItem xmlns:ds="http://schemas.openxmlformats.org/officeDocument/2006/customXml" ds:itemID="{F6150C47-EC2F-463E-A9F2-2FFAA7A5DAC9}"/>
</file>

<file path=customXml/itemProps2.xml><?xml version="1.0" encoding="utf-8"?>
<ds:datastoreItem xmlns:ds="http://schemas.openxmlformats.org/officeDocument/2006/customXml" ds:itemID="{1BE79D86-636B-4A3F-A748-3FF78F4F8D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E88D21-0729-4F52-9730-5EE331ABBDE7}">
  <ds:schemaRefs>
    <ds:schemaRef ds:uri="81fc3e50-f2e4-46f0-93ec-64bf8be6bc0b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539cf835-ad65-4748-8263-a1c48b074ca9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5780</TotalTime>
  <Words>10037</Words>
  <Application>Microsoft Office PowerPoint</Application>
  <PresentationFormat>Widescreen</PresentationFormat>
  <Paragraphs>837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Office Theme</vt:lpstr>
      <vt:lpstr>Customer Journey Maps &amp; Infographics by Slidesgo</vt:lpstr>
      <vt:lpstr>Apresentação do PowerPoint</vt:lpstr>
      <vt:lpstr>Apresentação do PowerPoint</vt:lpstr>
      <vt:lpstr>Apresentação do PowerPoint</vt:lpstr>
      <vt:lpstr>A Política de Transparência e Acesso à Informação Instituída pelo Decreto nº 11.529/2023</vt:lpstr>
      <vt:lpstr>A Política de Transparência e Acesso à Informação Áreas de Interlocução na CGU</vt:lpstr>
      <vt:lpstr>Apresentação do PowerPoint</vt:lpstr>
      <vt:lpstr>Organização interna para cumprir as normas de transparência e acesso à informação</vt:lpstr>
      <vt:lpstr>AMLAI: Atribuições no âmbito dos seus órgãos</vt:lpstr>
      <vt:lpstr>Boas práticas para a implementação da LAI</vt:lpstr>
      <vt:lpstr>Ferramentas de Monitoramento</vt:lpstr>
      <vt:lpstr>Ferramentas de Monitoramento</vt:lpstr>
      <vt:lpstr>Monitoramento da LAI: Papel da CGU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Canais de Atendimento da CGU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Tamara Figueiroa Bakuzis</cp:lastModifiedBy>
  <cp:revision>286</cp:revision>
  <cp:lastPrinted>2023-04-12T09:17:41Z</cp:lastPrinted>
  <dcterms:created xsi:type="dcterms:W3CDTF">2017-06-05T18:09:13Z</dcterms:created>
  <dcterms:modified xsi:type="dcterms:W3CDTF">2023-09-12T13:12:28Z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0x01010079AF989645C9B04DA5E7782040F662CF</vt:lpwstr>
  </property>
  <property fmtid="{D5CDD505-2E9C-101B-9397-08002B2CF9AE}" pid="3" name="MediaServiceImageTags">
    <vt:lpwstr/>
  </property>
</Properties>
</file>