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605"/>
    <a:srgbClr val="FFCA00"/>
    <a:srgbClr val="008B00"/>
    <a:srgbClr val="006E01"/>
    <a:srgbClr val="3C3C3C"/>
    <a:srgbClr val="000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58"/>
  </p:normalViewPr>
  <p:slideViewPr>
    <p:cSldViewPr snapToGrid="0">
      <p:cViewPr varScale="1">
        <p:scale>
          <a:sx n="104" d="100"/>
          <a:sy n="104" d="100"/>
        </p:scale>
        <p:origin x="208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317E4-6194-247A-9D04-1E237F591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CFF2F7-9646-AB43-9A37-0B5172312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2BFD8E-D51F-4B2D-B4C4-87B4E31A5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6DE21C-7FE2-E287-8DD9-7EC0667E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C8AEE3-A71C-C952-5983-9C064B67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50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EBC0A-D505-1392-071B-571747B99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770D48-F8F6-AD48-CB8D-4F8D01266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DCFCF1-6B9C-D772-40A5-1FBE562DF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527A30-6D68-75C1-8C0E-CC895352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8FE3E3-5C61-A871-8E4E-CCAB24FD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88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478F5C-25EA-63ED-01A1-FF3759F6D1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99C427-CF6A-DD23-9ABF-0F8D3E016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217DF5-5986-632C-6A8A-99263F6A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091487-FD14-F2DB-7ED9-FC9B7ECF2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6D930A-256F-8110-B575-6196E92B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09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EAB93-3EB0-8CED-005F-4A1AABC74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A4247A-852E-5659-D25E-4266F8C7A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328540-F3C0-9BBA-A327-9EE0DF43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B2C72C-98B6-72CC-4AEE-F8F48A00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6C0515-6A73-9A18-3E97-17391D32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874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3E713-F033-6013-F55C-6A20981EB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AA71F5-F15A-CE1C-5C68-73707DFD7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FCF550-A203-AAFD-1874-4980BB999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7C6557-D57E-3A96-A05C-EA9B7461A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D4592A-C2C3-1A27-DB7F-1EDB254DB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77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A330B-A864-6805-A68D-3359703B5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C30281-75D9-6AC1-06EF-E6A488762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61FD36-0C55-1792-C88D-934ABACC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515AF0-65F4-DE44-4E8B-C0E5867D5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CA634B-35FE-4C11-B0FE-9795ADEC5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3FB21C-B6F6-E77B-BA18-D8ACED32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25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63AFC-1F41-7E09-35F4-B474FFDF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EB47CC-9C34-3BDE-E0EF-4D0ABFB87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A705525-FF34-4B60-0A0A-09E2BB101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AA6F0A-4632-3F6D-1F99-0E4D647A9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8EDC518-2C01-0C36-757D-E23A8D41D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22FD2C3-A3CC-EF0B-6ABA-2D865CD4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F518AE5-71EF-59C1-8B9E-29C69E0F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0E47AA5-6D25-9F5A-456E-B413AD5BE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96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81D83-93C3-2EBD-1658-85066D355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605AD7E-9CA8-D8B2-BF47-254613F62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D557CA4-025B-0934-9394-4D6338038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18489F7-712F-B1B8-2A14-2C79FC1F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8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9D7CE4E-D103-8A3A-E4D8-92CC14E6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9F5AF54-DB7C-FC77-3223-1055B160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ADA3D5-0F09-A259-350F-D61C8ECD9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72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91088-CF55-E993-FBDD-CA7C530D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1C7C85-440D-DC4A-3910-338A03CB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B7D1E5-E492-9072-DA47-6F2B65315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D86533-1498-B1A0-98A2-4DA150AC0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AFD6DBD-8ABF-F3D4-B708-551AFA5D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9DC285-2274-02AC-2A0C-73CCC56B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159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21B8B-1ED8-BC0D-DED7-1D0096DA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2B44C08-AF61-593E-EBE1-4BD2E3CCA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AEA5EC-6FAF-873E-DEE0-6157D9327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2D4E10C-A365-51D9-D3C1-F396A3EEB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E7FAC3-4268-EE05-978E-DB6D1E1F6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F4ADECC-47A9-0E84-203A-B23A24552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6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DFB67AB-4439-C82E-7581-D4EC078AD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D80B49-EDFA-7042-CFDB-99EAF5A9A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97612A-C53A-4986-A131-2716AABE1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DED42-5E5A-4326-A406-33004E3BFD97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712858-1A6A-927C-DE8A-A331114A4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5810C5-D645-DF8B-7FDC-A42C486BA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417326-860F-4C13-82B5-C8E36CF0B6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009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e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Relationship Id="rId9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F1DFE-D81B-125D-7A07-EAFACE96FD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490012-5EEF-97F1-90AE-4367426377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" name="Imagem 5" descr="Uma imagem contendo Logotipo&#10;&#10;O conteúdo gerado por IA pode estar incorreto.">
            <a:extLst>
              <a:ext uri="{FF2B5EF4-FFF2-40B4-BE49-F238E27FC236}">
                <a16:creationId xmlns:a16="http://schemas.microsoft.com/office/drawing/2014/main" id="{80F99769-69D6-27D5-6889-9B1FE0512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1643" y="5343032"/>
            <a:ext cx="2681416" cy="53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875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C5D0B7F-CAA1-500B-56FF-551EB600C411}"/>
              </a:ext>
            </a:extLst>
          </p:cNvPr>
          <p:cNvSpPr/>
          <p:nvPr/>
        </p:nvSpPr>
        <p:spPr>
          <a:xfrm>
            <a:off x="2940907" y="3299255"/>
            <a:ext cx="494270" cy="494270"/>
          </a:xfrm>
          <a:prstGeom prst="ellipse">
            <a:avLst/>
          </a:prstGeom>
          <a:solidFill>
            <a:srgbClr val="3C3C3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FB18C92-F325-D15F-6DEF-87D1E0EC886E}"/>
              </a:ext>
            </a:extLst>
          </p:cNvPr>
          <p:cNvSpPr/>
          <p:nvPr/>
        </p:nvSpPr>
        <p:spPr>
          <a:xfrm>
            <a:off x="3527853" y="3299255"/>
            <a:ext cx="494270" cy="494270"/>
          </a:xfrm>
          <a:prstGeom prst="ellipse">
            <a:avLst/>
          </a:prstGeom>
          <a:solidFill>
            <a:srgbClr val="0000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C4ED059-62B5-A415-05C9-F40C1D879DAE}"/>
              </a:ext>
            </a:extLst>
          </p:cNvPr>
          <p:cNvSpPr/>
          <p:nvPr/>
        </p:nvSpPr>
        <p:spPr>
          <a:xfrm>
            <a:off x="4114799" y="3299255"/>
            <a:ext cx="494270" cy="494270"/>
          </a:xfrm>
          <a:prstGeom prst="ellipse">
            <a:avLst/>
          </a:prstGeom>
          <a:solidFill>
            <a:srgbClr val="006E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BCCC001-6006-7C53-2D70-4F19713E340F}"/>
              </a:ext>
            </a:extLst>
          </p:cNvPr>
          <p:cNvSpPr/>
          <p:nvPr/>
        </p:nvSpPr>
        <p:spPr>
          <a:xfrm>
            <a:off x="4701745" y="3299255"/>
            <a:ext cx="494270" cy="494270"/>
          </a:xfrm>
          <a:prstGeom prst="ellipse">
            <a:avLst/>
          </a:prstGeom>
          <a:solidFill>
            <a:srgbClr val="008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DCB67B3-CFB4-6959-6C52-C831AC234DE9}"/>
              </a:ext>
            </a:extLst>
          </p:cNvPr>
          <p:cNvSpPr/>
          <p:nvPr/>
        </p:nvSpPr>
        <p:spPr>
          <a:xfrm>
            <a:off x="5288689" y="3299255"/>
            <a:ext cx="494270" cy="494270"/>
          </a:xfrm>
          <a:prstGeom prst="ellipse">
            <a:avLst/>
          </a:prstGeom>
          <a:solidFill>
            <a:srgbClr val="FF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61539FF-EEC8-E348-916C-805887EF1C85}"/>
              </a:ext>
            </a:extLst>
          </p:cNvPr>
          <p:cNvSpPr/>
          <p:nvPr/>
        </p:nvSpPr>
        <p:spPr>
          <a:xfrm>
            <a:off x="5848865" y="3299255"/>
            <a:ext cx="494270" cy="494270"/>
          </a:xfrm>
          <a:prstGeom prst="ellipse">
            <a:avLst/>
          </a:prstGeom>
          <a:solidFill>
            <a:srgbClr val="B206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F36356F-C3AD-FDE5-6D3F-8E1DD8D4B7A8}"/>
              </a:ext>
            </a:extLst>
          </p:cNvPr>
          <p:cNvSpPr txBox="1"/>
          <p:nvPr/>
        </p:nvSpPr>
        <p:spPr>
          <a:xfrm>
            <a:off x="633113" y="920921"/>
            <a:ext cx="397595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rgbClr val="0000C4"/>
                </a:solidFill>
                <a:latin typeface="Rawline" pitchFamily="2" charset="77"/>
              </a:rPr>
              <a:t>MATERIAIS</a:t>
            </a:r>
          </a:p>
          <a:p>
            <a:endParaRPr lang="pt-BR" sz="4800" b="1" dirty="0">
              <a:solidFill>
                <a:srgbClr val="3C3C3C"/>
              </a:solidFill>
              <a:latin typeface="Rawline" pitchFamily="2" charset="77"/>
            </a:endParaRPr>
          </a:p>
          <a:p>
            <a:r>
              <a:rPr lang="pt-BR" sz="4800" b="1" dirty="0">
                <a:solidFill>
                  <a:srgbClr val="3C3C3C"/>
                </a:solidFill>
                <a:latin typeface="Rawline" pitchFamily="2" charset="77"/>
              </a:rPr>
              <a:t>TIPOGRAFIA</a:t>
            </a:r>
          </a:p>
          <a:p>
            <a:r>
              <a:rPr lang="pt-BR" sz="4800" b="1" dirty="0">
                <a:solidFill>
                  <a:srgbClr val="3C3C3C"/>
                </a:solidFill>
                <a:latin typeface="Rawline" pitchFamily="2" charset="77"/>
              </a:rPr>
              <a:t>CORES</a:t>
            </a:r>
          </a:p>
          <a:p>
            <a:r>
              <a:rPr lang="pt-BR" sz="4800" b="1" dirty="0">
                <a:solidFill>
                  <a:srgbClr val="3C3C3C"/>
                </a:solidFill>
                <a:latin typeface="Rawline" pitchFamily="2" charset="77"/>
              </a:rPr>
              <a:t>LOGOS</a:t>
            </a:r>
          </a:p>
          <a:p>
            <a:endParaRPr lang="pt-BR" sz="4800" b="1" dirty="0">
              <a:solidFill>
                <a:srgbClr val="3C3C3C"/>
              </a:solidFill>
              <a:latin typeface="Rawline" pitchFamily="2" charset="77"/>
            </a:endParaRPr>
          </a:p>
          <a:p>
            <a:r>
              <a:rPr lang="pt-BR" sz="4800" b="1" dirty="0">
                <a:solidFill>
                  <a:srgbClr val="3C3C3C"/>
                </a:solidFill>
                <a:latin typeface="Rawline" pitchFamily="2" charset="77"/>
              </a:rPr>
              <a:t>ÍCONES</a:t>
            </a:r>
          </a:p>
          <a:p>
            <a:endParaRPr lang="pt-BR" sz="4800" b="1" dirty="0">
              <a:latin typeface="Rawline" pitchFamily="2" charset="77"/>
            </a:endParaRPr>
          </a:p>
          <a:p>
            <a:endParaRPr lang="pt-BR" sz="4800" b="1" dirty="0">
              <a:latin typeface="Rawline" pitchFamily="2" charset="77"/>
            </a:endParaRPr>
          </a:p>
          <a:p>
            <a:endParaRPr lang="pt-BR" b="1" dirty="0">
              <a:latin typeface="Rawline" pitchFamily="2" charset="77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01D5FCC-450C-1419-7FFB-2B954D5AF4F9}"/>
              </a:ext>
            </a:extLst>
          </p:cNvPr>
          <p:cNvSpPr txBox="1"/>
          <p:nvPr/>
        </p:nvSpPr>
        <p:spPr>
          <a:xfrm>
            <a:off x="5146585" y="1637261"/>
            <a:ext cx="626487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4800" b="1" dirty="0">
              <a:solidFill>
                <a:srgbClr val="3C3C3C"/>
              </a:solidFill>
              <a:latin typeface="Rawline" pitchFamily="2" charset="77"/>
            </a:endParaRPr>
          </a:p>
          <a:p>
            <a:r>
              <a:rPr lang="pt-BR" sz="4800" dirty="0" err="1">
                <a:solidFill>
                  <a:srgbClr val="3C3C3C"/>
                </a:solidFill>
                <a:latin typeface="Rawline" pitchFamily="2" charset="77"/>
              </a:rPr>
              <a:t>Rawline</a:t>
            </a:r>
            <a:endParaRPr lang="pt-BR" sz="4800" dirty="0">
              <a:solidFill>
                <a:srgbClr val="3C3C3C"/>
              </a:solidFill>
            </a:endParaRPr>
          </a:p>
          <a:p>
            <a:endParaRPr lang="pt-BR" sz="4800" b="1" dirty="0">
              <a:latin typeface="Rawline" pitchFamily="2" charset="77"/>
            </a:endParaRPr>
          </a:p>
          <a:p>
            <a:endParaRPr lang="pt-BR" sz="4800" b="1" dirty="0">
              <a:latin typeface="Rawline" pitchFamily="2" charset="77"/>
            </a:endParaRPr>
          </a:p>
          <a:p>
            <a:endParaRPr lang="pt-BR" b="1" dirty="0">
              <a:latin typeface="Rawline" pitchFamily="2" charset="77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3BBD426-D576-02A6-541C-EF6F92F1F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689" y="5220739"/>
            <a:ext cx="1936489" cy="73453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D1237023-CE23-2BF0-2E33-F1291E003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5824" y="5081559"/>
            <a:ext cx="2171738" cy="828755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30AAE649-D57C-D579-89FC-9965DDFA66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5728" y="5142294"/>
            <a:ext cx="3573159" cy="707283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3CEC0689-E8E1-B165-4071-535D301936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8678" y="3780658"/>
            <a:ext cx="1054100" cy="1054100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8FE2E7ED-978D-1284-4CDE-81E037CBB6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59221" y="3638163"/>
            <a:ext cx="1158645" cy="1339090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E88EEEFA-36BD-B253-5AF2-2E61AFCE58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31358" y="3894858"/>
            <a:ext cx="1619640" cy="825699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B9543A46-65F5-23C8-EE9E-F82B5F6828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24183" y="2090699"/>
            <a:ext cx="1530213" cy="1504950"/>
          </a:xfrm>
          <a:prstGeom prst="rect">
            <a:avLst/>
          </a:prstGeom>
        </p:spPr>
      </p:pic>
      <p:pic>
        <p:nvPicPr>
          <p:cNvPr id="3" name="Imagem 2" descr="Uma imagem contendo Logotipo&#10;&#10;O conteúdo gerado por IA pode estar incorreto.">
            <a:extLst>
              <a:ext uri="{FF2B5EF4-FFF2-40B4-BE49-F238E27FC236}">
                <a16:creationId xmlns:a16="http://schemas.microsoft.com/office/drawing/2014/main" id="{C4746CE5-F6E8-1732-5460-2FCF31A70D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134" y="4042274"/>
            <a:ext cx="2681416" cy="53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180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C9E717-6BEC-B6D3-466E-5ED0D8890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950B972-8F72-F5D1-3AB0-F68B7CEB35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214" y="3034843"/>
            <a:ext cx="3918039" cy="78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21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9F497-5795-007C-FCED-7D017DB3A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B761EC-47EC-C114-ECDB-3440F2286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96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95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90E10F-FFBB-5B99-A1E7-2319D5F8D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165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37718D-79BA-4027-C062-293922A54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962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5460DF-EB28-284A-8CAA-1128ED21E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521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17FFC7-E590-18D2-D260-FAC3C1BA8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056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4C0F9F-1262-8F1E-B59E-FB5166363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582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F59734-60E7-8FB3-A8F9-CE3168C9E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9345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</Words>
  <Application>Microsoft Macintosh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Rawline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Lemes De Melo</dc:creator>
  <cp:lastModifiedBy>Bruna Cardoso Araújo</cp:lastModifiedBy>
  <cp:revision>4</cp:revision>
  <dcterms:created xsi:type="dcterms:W3CDTF">2024-04-09T18:55:04Z</dcterms:created>
  <dcterms:modified xsi:type="dcterms:W3CDTF">2025-09-03T20:01:40Z</dcterms:modified>
</cp:coreProperties>
</file>