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605"/>
    <a:srgbClr val="FFCA00"/>
    <a:srgbClr val="008B00"/>
    <a:srgbClr val="006E01"/>
    <a:srgbClr val="3C3C3C"/>
    <a:srgbClr val="000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317E4-6194-247A-9D04-1E237F591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CFF2F7-9646-AB43-9A37-0B5172312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2BFD8E-D51F-4B2D-B4C4-87B4E31A5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6DE21C-7FE2-E287-8DD9-7EC0667E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C8AEE3-A71C-C952-5983-9C064B67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50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EBC0A-D505-1392-071B-571747B99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8770D48-F8F6-AD48-CB8D-4F8D01266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DCFCF1-6B9C-D772-40A5-1FBE562DF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527A30-6D68-75C1-8C0E-CC8953524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8FE3E3-5C61-A871-8E4E-CCAB24FD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88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8478F5C-25EA-63ED-01A1-FF3759F6D1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199C427-CF6A-DD23-9ABF-0F8D3E016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217DF5-5986-632C-6A8A-99263F6A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091487-FD14-F2DB-7ED9-FC9B7ECF2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6D930A-256F-8110-B575-6196E92B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09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EAB93-3EB0-8CED-005F-4A1AABC74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A4247A-852E-5659-D25E-4266F8C7A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328540-F3C0-9BBA-A327-9EE0DF43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B2C72C-98B6-72CC-4AEE-F8F48A00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6C0515-6A73-9A18-3E97-17391D32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874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3E713-F033-6013-F55C-6A20981EB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AA71F5-F15A-CE1C-5C68-73707DFD7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FCF550-A203-AAFD-1874-4980BB999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7C6557-D57E-3A96-A05C-EA9B7461A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D4592A-C2C3-1A27-DB7F-1EDB254DB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77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A330B-A864-6805-A68D-3359703B5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C30281-75D9-6AC1-06EF-E6A488762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61FD36-0C55-1792-C88D-934ABACC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515AF0-65F4-DE44-4E8B-C0E5867D5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CA634B-35FE-4C11-B0FE-9795ADEC5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3FB21C-B6F6-E77B-BA18-D8ACED32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525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63AFC-1F41-7E09-35F4-B474FFDF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EB47CC-9C34-3BDE-E0EF-4D0ABFB87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A705525-FF34-4B60-0A0A-09E2BB101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AA6F0A-4632-3F6D-1F99-0E4D647A9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8EDC518-2C01-0C36-757D-E23A8D41D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22FD2C3-A3CC-EF0B-6ABA-2D865CD4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F518AE5-71EF-59C1-8B9E-29C69E0F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0E47AA5-6D25-9F5A-456E-B413AD5BE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96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81D83-93C3-2EBD-1658-85066D355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605AD7E-9CA8-D8B2-BF47-254613F62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D557CA4-025B-0934-9394-4D6338038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18489F7-712F-B1B8-2A14-2C79FC1F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8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9D7CE4E-D103-8A3A-E4D8-92CC14E68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9F5AF54-DB7C-FC77-3223-1055B160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ADA3D5-0F09-A259-350F-D61C8ECD9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72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91088-CF55-E993-FBDD-CA7C530D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1C7C85-440D-DC4A-3910-338A03CBE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B7D1E5-E492-9072-DA47-6F2B65315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D86533-1498-B1A0-98A2-4DA150AC0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AFD6DBD-8ABF-F3D4-B708-551AFA5D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9DC285-2274-02AC-2A0C-73CCC56B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159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21B8B-1ED8-BC0D-DED7-1D0096DA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2B44C08-AF61-593E-EBE1-4BD2E3CCA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AEA5EC-6FAF-873E-DEE0-6157D9327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2D4E10C-A365-51D9-D3C1-F396A3EEB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E7FAC3-4268-EE05-978E-DB6D1E1F6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F4ADECC-47A9-0E84-203A-B23A24552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6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DFB67AB-4439-C82E-7581-D4EC078AD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D80B49-EDFA-7042-CFDB-99EAF5A9A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97612A-C53A-4986-A131-2716AABE1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DED42-5E5A-4326-A406-33004E3BFD97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712858-1A6A-927C-DE8A-A331114A4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5810C5-D645-DF8B-7FDC-A42C486BA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009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F1DFE-D81B-125D-7A07-EAFACE96FD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490012-5EEF-97F1-90AE-4367426377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0F99769-69D6-27D5-6889-9B1FE0512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27562" y="5343032"/>
            <a:ext cx="2089578" cy="530866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3209E1F-3954-26BF-C0E2-9F5171A0E0A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9816"/>
            <a:ext cx="12192000" cy="64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875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9F497-5795-007C-FCED-7D017DB3A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B761EC-47EC-C114-ECDB-3440F2286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F34657F-054A-B7F3-9161-DB3B6F7BC6E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435"/>
            <a:ext cx="12192000" cy="64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960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5AA22B20-BEA1-4DF4-8CFD-9E628E34E0C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85228" y="3104908"/>
            <a:ext cx="7018639" cy="64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95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9E1150-D47D-B3D5-EC10-50CE24CF0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ACBD85E-A404-45CB-B532-1039E479D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167675" y="-3167677"/>
            <a:ext cx="5856341" cy="12191695"/>
          </a:xfrm>
          <a:custGeom>
            <a:avLst/>
            <a:gdLst>
              <a:gd name="connsiteX0" fmla="*/ 0 w 5856341"/>
              <a:gd name="connsiteY0" fmla="*/ 12191695 h 12191695"/>
              <a:gd name="connsiteX1" fmla="*/ 0 w 5856341"/>
              <a:gd name="connsiteY1" fmla="*/ 0 h 12191695"/>
              <a:gd name="connsiteX2" fmla="*/ 243849 w 5856341"/>
              <a:gd name="connsiteY2" fmla="*/ 0 h 12191695"/>
              <a:gd name="connsiteX3" fmla="*/ 505121 w 5856341"/>
              <a:gd name="connsiteY3" fmla="*/ 0 h 12191695"/>
              <a:gd name="connsiteX4" fmla="*/ 723207 w 5856341"/>
              <a:gd name="connsiteY4" fmla="*/ 0 h 12191695"/>
              <a:gd name="connsiteX5" fmla="*/ 755828 w 5856341"/>
              <a:gd name="connsiteY5" fmla="*/ 0 h 12191695"/>
              <a:gd name="connsiteX6" fmla="*/ 1411868 w 5856341"/>
              <a:gd name="connsiteY6" fmla="*/ 0 h 12191695"/>
              <a:gd name="connsiteX7" fmla="*/ 1421034 w 5856341"/>
              <a:gd name="connsiteY7" fmla="*/ 0 h 12191695"/>
              <a:gd name="connsiteX8" fmla="*/ 1515206 w 5856341"/>
              <a:gd name="connsiteY8" fmla="*/ 0 h 12191695"/>
              <a:gd name="connsiteX9" fmla="*/ 2636151 w 5856341"/>
              <a:gd name="connsiteY9" fmla="*/ 0 h 12191695"/>
              <a:gd name="connsiteX10" fmla="*/ 4637890 w 5856341"/>
              <a:gd name="connsiteY10" fmla="*/ 0 h 12191695"/>
              <a:gd name="connsiteX11" fmla="*/ 4654499 w 5856341"/>
              <a:gd name="connsiteY11" fmla="*/ 26661 h 12191695"/>
              <a:gd name="connsiteX12" fmla="*/ 5856341 w 5856341"/>
              <a:gd name="connsiteY12" fmla="*/ 6438338 h 12191695"/>
              <a:gd name="connsiteX13" fmla="*/ 4449211 w 5856341"/>
              <a:gd name="connsiteY13" fmla="*/ 11332719 h 12191695"/>
              <a:gd name="connsiteX14" fmla="*/ 4061349 w 5856341"/>
              <a:gd name="connsiteY14" fmla="*/ 12054097 h 12191695"/>
              <a:gd name="connsiteX15" fmla="*/ 3977450 w 5856341"/>
              <a:gd name="connsiteY15" fmla="*/ 12191695 h 12191695"/>
              <a:gd name="connsiteX16" fmla="*/ 2636151 w 5856341"/>
              <a:gd name="connsiteY16" fmla="*/ 12191695 h 12191695"/>
              <a:gd name="connsiteX17" fmla="*/ 1421034 w 5856341"/>
              <a:gd name="connsiteY17" fmla="*/ 12191695 h 12191695"/>
              <a:gd name="connsiteX18" fmla="*/ 1411868 w 5856341"/>
              <a:gd name="connsiteY18" fmla="*/ 12191695 h 12191695"/>
              <a:gd name="connsiteX19" fmla="*/ 1283685 w 5856341"/>
              <a:gd name="connsiteY19" fmla="*/ 12191695 h 12191695"/>
              <a:gd name="connsiteX20" fmla="*/ 755828 w 5856341"/>
              <a:gd name="connsiteY20" fmla="*/ 12191695 h 12191695"/>
              <a:gd name="connsiteX21" fmla="*/ 723207 w 5856341"/>
              <a:gd name="connsiteY21" fmla="*/ 12191695 h 12191695"/>
              <a:gd name="connsiteX22" fmla="*/ 505121 w 5856341"/>
              <a:gd name="connsiteY22" fmla="*/ 12191695 h 12191695"/>
              <a:gd name="connsiteX23" fmla="*/ 243849 w 5856341"/>
              <a:gd name="connsiteY23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56341" h="12191695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B1626B1-BAC7-4893-A5AC-620597685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6277" y="-874927"/>
            <a:ext cx="1899138" cy="12191695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64E9910-51FE-45BF-973D-9D2401FD3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3758" y="-1037574"/>
            <a:ext cx="1904176" cy="12191695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2CE7A49-177E-A904-8E84-852501BD7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8365" y="2751815"/>
            <a:ext cx="4094959" cy="1040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0703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Meiryo</vt:lpstr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Lemes De Melo</dc:creator>
  <cp:lastModifiedBy>Bruna Cardoso Araújo</cp:lastModifiedBy>
  <cp:revision>6</cp:revision>
  <dcterms:created xsi:type="dcterms:W3CDTF">2024-04-09T18:55:04Z</dcterms:created>
  <dcterms:modified xsi:type="dcterms:W3CDTF">2026-07-03T19:52:15Z</dcterms:modified>
</cp:coreProperties>
</file>