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handoutMasterIdLst>
    <p:handoutMasterId r:id="rId33"/>
  </p:handoutMasterIdLst>
  <p:sldIdLst>
    <p:sldId id="256" r:id="rId2"/>
    <p:sldId id="901" r:id="rId3"/>
    <p:sldId id="263" r:id="rId4"/>
    <p:sldId id="904" r:id="rId5"/>
    <p:sldId id="449" r:id="rId6"/>
    <p:sldId id="261" r:id="rId7"/>
    <p:sldId id="262" r:id="rId8"/>
    <p:sldId id="897" r:id="rId9"/>
    <p:sldId id="898" r:id="rId10"/>
    <p:sldId id="900" r:id="rId11"/>
    <p:sldId id="892" r:id="rId12"/>
    <p:sldId id="267" r:id="rId13"/>
    <p:sldId id="321" r:id="rId14"/>
    <p:sldId id="454" r:id="rId15"/>
    <p:sldId id="376" r:id="rId16"/>
    <p:sldId id="323" r:id="rId17"/>
    <p:sldId id="362" r:id="rId18"/>
    <p:sldId id="906" r:id="rId19"/>
    <p:sldId id="293" r:id="rId20"/>
    <p:sldId id="260" r:id="rId21"/>
    <p:sldId id="265" r:id="rId22"/>
    <p:sldId id="907" r:id="rId23"/>
    <p:sldId id="266" r:id="rId24"/>
    <p:sldId id="288" r:id="rId25"/>
    <p:sldId id="274" r:id="rId26"/>
    <p:sldId id="289" r:id="rId27"/>
    <p:sldId id="298" r:id="rId28"/>
    <p:sldId id="902" r:id="rId29"/>
    <p:sldId id="304" r:id="rId30"/>
    <p:sldId id="908" r:id="rId31"/>
  </p:sldIdLst>
  <p:sldSz cx="9144000" cy="5143500" type="screen16x9"/>
  <p:notesSz cx="9906000" cy="67945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Page" id="{457F67CC-5DAA-3D4A-AF45-6849D976B5F1}">
          <p14:sldIdLst>
            <p14:sldId id="256"/>
          </p14:sldIdLst>
        </p14:section>
        <p14:section name="Content section" id="{26B9929F-81F5-2B4F-9F01-8F6A3D00EB08}">
          <p14:sldIdLst>
            <p14:sldId id="901"/>
            <p14:sldId id="263"/>
            <p14:sldId id="904"/>
            <p14:sldId id="449"/>
            <p14:sldId id="261"/>
            <p14:sldId id="262"/>
            <p14:sldId id="897"/>
            <p14:sldId id="898"/>
            <p14:sldId id="900"/>
            <p14:sldId id="892"/>
            <p14:sldId id="267"/>
            <p14:sldId id="321"/>
            <p14:sldId id="454"/>
            <p14:sldId id="376"/>
            <p14:sldId id="323"/>
            <p14:sldId id="362"/>
            <p14:sldId id="906"/>
            <p14:sldId id="293"/>
            <p14:sldId id="260"/>
            <p14:sldId id="265"/>
            <p14:sldId id="907"/>
            <p14:sldId id="266"/>
            <p14:sldId id="288"/>
            <p14:sldId id="274"/>
            <p14:sldId id="289"/>
            <p14:sldId id="298"/>
            <p14:sldId id="902"/>
            <p14:sldId id="304"/>
            <p14:sldId id="90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620">
          <p15:clr>
            <a:srgbClr val="A4A3A4"/>
          </p15:clr>
        </p15:guide>
        <p15:guide id="4"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ROESSING, Claudia" initials="G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ABF7"/>
    <a:srgbClr val="FA9C12"/>
    <a:srgbClr val="000304"/>
    <a:srgbClr val="009CDC"/>
    <a:srgbClr val="F47A42"/>
    <a:srgbClr val="0091C7"/>
    <a:srgbClr val="E3652C"/>
    <a:srgbClr val="019CDC"/>
    <a:srgbClr val="0AB4DC"/>
    <a:srgbClr val="76B5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0848" autoAdjust="0"/>
  </p:normalViewPr>
  <p:slideViewPr>
    <p:cSldViewPr snapToGrid="0" snapToObjects="1" showGuides="1">
      <p:cViewPr varScale="1">
        <p:scale>
          <a:sx n="98" d="100"/>
          <a:sy n="98" d="100"/>
        </p:scale>
        <p:origin x="276" y="56"/>
      </p:cViewPr>
      <p:guideLst>
        <p:guide orient="horz" pos="2160"/>
        <p:guide pos="3840"/>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33" d="100"/>
          <a:sy n="133" d="100"/>
        </p:scale>
        <p:origin x="228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LINSON, David Anthony" userId="a18bae2f-5389-476b-930c-81285ec6e944" providerId="ADAL" clId="{59F3ECE4-9BEA-4DF5-94BE-1D56324E89DD}"/>
    <pc:docChg chg="undo custSel addSld delSld modSld sldOrd modSection">
      <pc:chgData name="TOMLINSON, David Anthony" userId="a18bae2f-5389-476b-930c-81285ec6e944" providerId="ADAL" clId="{59F3ECE4-9BEA-4DF5-94BE-1D56324E89DD}" dt="2023-09-29T06:38:17.049" v="1919" actId="20577"/>
      <pc:docMkLst>
        <pc:docMk/>
      </pc:docMkLst>
      <pc:sldChg chg="modSp mod">
        <pc:chgData name="TOMLINSON, David Anthony" userId="a18bae2f-5389-476b-930c-81285ec6e944" providerId="ADAL" clId="{59F3ECE4-9BEA-4DF5-94BE-1D56324E89DD}" dt="2023-09-28T21:02:23.530" v="843" actId="122"/>
        <pc:sldMkLst>
          <pc:docMk/>
          <pc:sldMk cId="1668724775" sldId="256"/>
        </pc:sldMkLst>
        <pc:spChg chg="mod">
          <ac:chgData name="TOMLINSON, David Anthony" userId="a18bae2f-5389-476b-930c-81285ec6e944" providerId="ADAL" clId="{59F3ECE4-9BEA-4DF5-94BE-1D56324E89DD}" dt="2023-09-28T21:01:23.089" v="818" actId="14100"/>
          <ac:spMkLst>
            <pc:docMk/>
            <pc:sldMk cId="1668724775" sldId="256"/>
            <ac:spMk id="7" creationId="{DBEFD088-06B5-174C-A72E-585B45F2BE82}"/>
          </ac:spMkLst>
        </pc:spChg>
        <pc:spChg chg="mod">
          <ac:chgData name="TOMLINSON, David Anthony" userId="a18bae2f-5389-476b-930c-81285ec6e944" providerId="ADAL" clId="{59F3ECE4-9BEA-4DF5-94BE-1D56324E89DD}" dt="2023-09-28T21:02:23.530" v="843" actId="122"/>
          <ac:spMkLst>
            <pc:docMk/>
            <pc:sldMk cId="1668724775" sldId="256"/>
            <ac:spMk id="12" creationId="{DCF43E7B-3A8D-6B42-AB0A-C6B2C08FD018}"/>
          </ac:spMkLst>
        </pc:spChg>
      </pc:sldChg>
      <pc:sldChg chg="del">
        <pc:chgData name="TOMLINSON, David Anthony" userId="a18bae2f-5389-476b-930c-81285ec6e944" providerId="ADAL" clId="{59F3ECE4-9BEA-4DF5-94BE-1D56324E89DD}" dt="2023-09-29T06:29:59.933" v="1621" actId="47"/>
        <pc:sldMkLst>
          <pc:docMk/>
          <pc:sldMk cId="1279167424" sldId="259"/>
        </pc:sldMkLst>
      </pc:sldChg>
      <pc:sldChg chg="modSp mod ord">
        <pc:chgData name="TOMLINSON, David Anthony" userId="a18bae2f-5389-476b-930c-81285ec6e944" providerId="ADAL" clId="{59F3ECE4-9BEA-4DF5-94BE-1D56324E89DD}" dt="2023-09-28T21:15:18.646" v="965" actId="20577"/>
        <pc:sldMkLst>
          <pc:docMk/>
          <pc:sldMk cId="462984495" sldId="260"/>
        </pc:sldMkLst>
        <pc:spChg chg="mod">
          <ac:chgData name="TOMLINSON, David Anthony" userId="a18bae2f-5389-476b-930c-81285ec6e944" providerId="ADAL" clId="{59F3ECE4-9BEA-4DF5-94BE-1D56324E89DD}" dt="2023-09-28T21:15:18.646" v="965" actId="20577"/>
          <ac:spMkLst>
            <pc:docMk/>
            <pc:sldMk cId="462984495" sldId="260"/>
            <ac:spMk id="6" creationId="{35B6F376-EAAE-D659-5D80-F34CAD1DCE84}"/>
          </ac:spMkLst>
        </pc:spChg>
        <pc:spChg chg="mod">
          <ac:chgData name="TOMLINSON, David Anthony" userId="a18bae2f-5389-476b-930c-81285ec6e944" providerId="ADAL" clId="{59F3ECE4-9BEA-4DF5-94BE-1D56324E89DD}" dt="2023-09-28T20:48:04.448" v="680" actId="1035"/>
          <ac:spMkLst>
            <pc:docMk/>
            <pc:sldMk cId="462984495" sldId="260"/>
            <ac:spMk id="25" creationId="{18F98094-1DE4-6BC8-B480-F25B1C5914C2}"/>
          </ac:spMkLst>
        </pc:spChg>
      </pc:sldChg>
      <pc:sldChg chg="ord">
        <pc:chgData name="TOMLINSON, David Anthony" userId="a18bae2f-5389-476b-930c-81285ec6e944" providerId="ADAL" clId="{59F3ECE4-9BEA-4DF5-94BE-1D56324E89DD}" dt="2023-09-29T06:23:18.870" v="1535"/>
        <pc:sldMkLst>
          <pc:docMk/>
          <pc:sldMk cId="439584276" sldId="261"/>
        </pc:sldMkLst>
      </pc:sldChg>
      <pc:sldChg chg="ord">
        <pc:chgData name="TOMLINSON, David Anthony" userId="a18bae2f-5389-476b-930c-81285ec6e944" providerId="ADAL" clId="{59F3ECE4-9BEA-4DF5-94BE-1D56324E89DD}" dt="2023-09-29T06:23:18.870" v="1535"/>
        <pc:sldMkLst>
          <pc:docMk/>
          <pc:sldMk cId="2461076819" sldId="262"/>
        </pc:sldMkLst>
      </pc:sldChg>
      <pc:sldChg chg="addSp modSp new mod">
        <pc:chgData name="TOMLINSON, David Anthony" userId="a18bae2f-5389-476b-930c-81285ec6e944" providerId="ADAL" clId="{59F3ECE4-9BEA-4DF5-94BE-1D56324E89DD}" dt="2023-09-29T06:36:38.538" v="1888" actId="1035"/>
        <pc:sldMkLst>
          <pc:docMk/>
          <pc:sldMk cId="1817175952" sldId="263"/>
        </pc:sldMkLst>
        <pc:spChg chg="add mod">
          <ac:chgData name="TOMLINSON, David Anthony" userId="a18bae2f-5389-476b-930c-81285ec6e944" providerId="ADAL" clId="{59F3ECE4-9BEA-4DF5-94BE-1D56324E89DD}" dt="2023-09-28T21:07:57.095" v="887" actId="255"/>
          <ac:spMkLst>
            <pc:docMk/>
            <pc:sldMk cId="1817175952" sldId="263"/>
            <ac:spMk id="2" creationId="{098A55EF-B9DF-3F9C-96CE-DD3A7217A2FF}"/>
          </ac:spMkLst>
        </pc:spChg>
        <pc:spChg chg="add mod">
          <ac:chgData name="TOMLINSON, David Anthony" userId="a18bae2f-5389-476b-930c-81285ec6e944" providerId="ADAL" clId="{59F3ECE4-9BEA-4DF5-94BE-1D56324E89DD}" dt="2023-09-28T20:24:32.335" v="1"/>
          <ac:spMkLst>
            <pc:docMk/>
            <pc:sldMk cId="1817175952" sldId="263"/>
            <ac:spMk id="3" creationId="{500EFAC7-857F-D905-99A8-9B9401D4D1CF}"/>
          </ac:spMkLst>
        </pc:spChg>
        <pc:spChg chg="mod">
          <ac:chgData name="TOMLINSON, David Anthony" userId="a18bae2f-5389-476b-930c-81285ec6e944" providerId="ADAL" clId="{59F3ECE4-9BEA-4DF5-94BE-1D56324E89DD}" dt="2023-09-29T06:36:38.538" v="1888" actId="1035"/>
          <ac:spMkLst>
            <pc:docMk/>
            <pc:sldMk cId="1817175952" sldId="263"/>
            <ac:spMk id="10" creationId="{9CB91DB1-BADA-DE88-713D-0F8308990EA0}"/>
          </ac:spMkLst>
        </pc:spChg>
        <pc:spChg chg="mod">
          <ac:chgData name="TOMLINSON, David Anthony" userId="a18bae2f-5389-476b-930c-81285ec6e944" providerId="ADAL" clId="{59F3ECE4-9BEA-4DF5-94BE-1D56324E89DD}" dt="2023-09-29T06:36:38.538" v="1888" actId="1035"/>
          <ac:spMkLst>
            <pc:docMk/>
            <pc:sldMk cId="1817175952" sldId="263"/>
            <ac:spMk id="11" creationId="{1686EEE4-3EA0-4128-8D64-9E15650EF899}"/>
          </ac:spMkLst>
        </pc:spChg>
        <pc:spChg chg="mod">
          <ac:chgData name="TOMLINSON, David Anthony" userId="a18bae2f-5389-476b-930c-81285ec6e944" providerId="ADAL" clId="{59F3ECE4-9BEA-4DF5-94BE-1D56324E89DD}" dt="2023-09-29T06:36:38.538" v="1888" actId="1035"/>
          <ac:spMkLst>
            <pc:docMk/>
            <pc:sldMk cId="1817175952" sldId="263"/>
            <ac:spMk id="12" creationId="{661BE45F-413B-AF99-AA07-C67BE12ACFB4}"/>
          </ac:spMkLst>
        </pc:spChg>
        <pc:spChg chg="mod">
          <ac:chgData name="TOMLINSON, David Anthony" userId="a18bae2f-5389-476b-930c-81285ec6e944" providerId="ADAL" clId="{59F3ECE4-9BEA-4DF5-94BE-1D56324E89DD}" dt="2023-09-29T06:36:38.538" v="1888" actId="1035"/>
          <ac:spMkLst>
            <pc:docMk/>
            <pc:sldMk cId="1817175952" sldId="263"/>
            <ac:spMk id="13" creationId="{CC5C17A3-41FB-CAE3-1BE7-3FE37B231063}"/>
          </ac:spMkLst>
        </pc:spChg>
        <pc:spChg chg="mod">
          <ac:chgData name="TOMLINSON, David Anthony" userId="a18bae2f-5389-476b-930c-81285ec6e944" providerId="ADAL" clId="{59F3ECE4-9BEA-4DF5-94BE-1D56324E89DD}" dt="2023-09-29T06:36:38.538" v="1888" actId="1035"/>
          <ac:spMkLst>
            <pc:docMk/>
            <pc:sldMk cId="1817175952" sldId="263"/>
            <ac:spMk id="14" creationId="{507C4403-CAEA-28DE-FEDF-224B03628306}"/>
          </ac:spMkLst>
        </pc:spChg>
        <pc:spChg chg="mod">
          <ac:chgData name="TOMLINSON, David Anthony" userId="a18bae2f-5389-476b-930c-81285ec6e944" providerId="ADAL" clId="{59F3ECE4-9BEA-4DF5-94BE-1D56324E89DD}" dt="2023-09-29T06:36:38.538" v="1888" actId="1035"/>
          <ac:spMkLst>
            <pc:docMk/>
            <pc:sldMk cId="1817175952" sldId="263"/>
            <ac:spMk id="15" creationId="{235BFBF5-47E2-E2D2-9185-419555E44054}"/>
          </ac:spMkLst>
        </pc:spChg>
        <pc:spChg chg="mod">
          <ac:chgData name="TOMLINSON, David Anthony" userId="a18bae2f-5389-476b-930c-81285ec6e944" providerId="ADAL" clId="{59F3ECE4-9BEA-4DF5-94BE-1D56324E89DD}" dt="2023-09-29T06:36:38.538" v="1888" actId="1035"/>
          <ac:spMkLst>
            <pc:docMk/>
            <pc:sldMk cId="1817175952" sldId="263"/>
            <ac:spMk id="16" creationId="{AABD69B8-973A-4375-BBA4-B6DB4CD52135}"/>
          </ac:spMkLst>
        </pc:spChg>
        <pc:spChg chg="mod">
          <ac:chgData name="TOMLINSON, David Anthony" userId="a18bae2f-5389-476b-930c-81285ec6e944" providerId="ADAL" clId="{59F3ECE4-9BEA-4DF5-94BE-1D56324E89DD}" dt="2023-09-29T06:36:38.538" v="1888" actId="1035"/>
          <ac:spMkLst>
            <pc:docMk/>
            <pc:sldMk cId="1817175952" sldId="263"/>
            <ac:spMk id="17" creationId="{D4B91CAD-694B-ECFD-9022-6B58CD3CC3F3}"/>
          </ac:spMkLst>
        </pc:spChg>
        <pc:spChg chg="mod">
          <ac:chgData name="TOMLINSON, David Anthony" userId="a18bae2f-5389-476b-930c-81285ec6e944" providerId="ADAL" clId="{59F3ECE4-9BEA-4DF5-94BE-1D56324E89DD}" dt="2023-09-29T06:36:38.538" v="1888" actId="1035"/>
          <ac:spMkLst>
            <pc:docMk/>
            <pc:sldMk cId="1817175952" sldId="263"/>
            <ac:spMk id="18" creationId="{31157179-876D-F95B-8712-AD81E8481EA7}"/>
          </ac:spMkLst>
        </pc:spChg>
        <pc:spChg chg="mod">
          <ac:chgData name="TOMLINSON, David Anthony" userId="a18bae2f-5389-476b-930c-81285ec6e944" providerId="ADAL" clId="{59F3ECE4-9BEA-4DF5-94BE-1D56324E89DD}" dt="2023-09-29T06:36:38.538" v="1888" actId="1035"/>
          <ac:spMkLst>
            <pc:docMk/>
            <pc:sldMk cId="1817175952" sldId="263"/>
            <ac:spMk id="19" creationId="{B415AC51-9DFD-DAEF-5942-098B9C78E701}"/>
          </ac:spMkLst>
        </pc:spChg>
        <pc:spChg chg="mod">
          <ac:chgData name="TOMLINSON, David Anthony" userId="a18bae2f-5389-476b-930c-81285ec6e944" providerId="ADAL" clId="{59F3ECE4-9BEA-4DF5-94BE-1D56324E89DD}" dt="2023-09-29T06:36:38.538" v="1888" actId="1035"/>
          <ac:spMkLst>
            <pc:docMk/>
            <pc:sldMk cId="1817175952" sldId="263"/>
            <ac:spMk id="20" creationId="{23AAF9EE-BC6E-E749-1A45-651EB108604D}"/>
          </ac:spMkLst>
        </pc:spChg>
        <pc:spChg chg="mod">
          <ac:chgData name="TOMLINSON, David Anthony" userId="a18bae2f-5389-476b-930c-81285ec6e944" providerId="ADAL" clId="{59F3ECE4-9BEA-4DF5-94BE-1D56324E89DD}" dt="2023-09-29T06:36:38.538" v="1888" actId="1035"/>
          <ac:spMkLst>
            <pc:docMk/>
            <pc:sldMk cId="1817175952" sldId="263"/>
            <ac:spMk id="21" creationId="{EE79C0A5-00CB-AF1B-8433-C236554E286E}"/>
          </ac:spMkLst>
        </pc:spChg>
        <pc:spChg chg="mod">
          <ac:chgData name="TOMLINSON, David Anthony" userId="a18bae2f-5389-476b-930c-81285ec6e944" providerId="ADAL" clId="{59F3ECE4-9BEA-4DF5-94BE-1D56324E89DD}" dt="2023-09-29T06:36:38.538" v="1888" actId="1035"/>
          <ac:spMkLst>
            <pc:docMk/>
            <pc:sldMk cId="1817175952" sldId="263"/>
            <ac:spMk id="22" creationId="{123E1E7F-2EC6-70CF-267A-61586A876459}"/>
          </ac:spMkLst>
        </pc:spChg>
        <pc:spChg chg="mod">
          <ac:chgData name="TOMLINSON, David Anthony" userId="a18bae2f-5389-476b-930c-81285ec6e944" providerId="ADAL" clId="{59F3ECE4-9BEA-4DF5-94BE-1D56324E89DD}" dt="2023-09-29T06:36:38.538" v="1888" actId="1035"/>
          <ac:spMkLst>
            <pc:docMk/>
            <pc:sldMk cId="1817175952" sldId="263"/>
            <ac:spMk id="23" creationId="{3F66627B-62B8-CC54-3D4C-C2E38B5F54DA}"/>
          </ac:spMkLst>
        </pc:spChg>
        <pc:spChg chg="mod">
          <ac:chgData name="TOMLINSON, David Anthony" userId="a18bae2f-5389-476b-930c-81285ec6e944" providerId="ADAL" clId="{59F3ECE4-9BEA-4DF5-94BE-1D56324E89DD}" dt="2023-09-29T06:36:38.538" v="1888" actId="1035"/>
          <ac:spMkLst>
            <pc:docMk/>
            <pc:sldMk cId="1817175952" sldId="263"/>
            <ac:spMk id="24" creationId="{C0A2FAD2-403C-5C41-0CC7-CFF9E11E780C}"/>
          </ac:spMkLst>
        </pc:spChg>
        <pc:spChg chg="mod">
          <ac:chgData name="TOMLINSON, David Anthony" userId="a18bae2f-5389-476b-930c-81285ec6e944" providerId="ADAL" clId="{59F3ECE4-9BEA-4DF5-94BE-1D56324E89DD}" dt="2023-09-28T20:24:32.335" v="1"/>
          <ac:spMkLst>
            <pc:docMk/>
            <pc:sldMk cId="1817175952" sldId="263"/>
            <ac:spMk id="26" creationId="{3EF71D74-2991-8701-C4C4-CF1E6D9B0F08}"/>
          </ac:spMkLst>
        </pc:spChg>
        <pc:spChg chg="mod">
          <ac:chgData name="TOMLINSON, David Anthony" userId="a18bae2f-5389-476b-930c-81285ec6e944" providerId="ADAL" clId="{59F3ECE4-9BEA-4DF5-94BE-1D56324E89DD}" dt="2023-09-28T20:24:32.335" v="1"/>
          <ac:spMkLst>
            <pc:docMk/>
            <pc:sldMk cId="1817175952" sldId="263"/>
            <ac:spMk id="27" creationId="{C6E1B199-0BFF-9746-62FC-820B4808CA10}"/>
          </ac:spMkLst>
        </pc:spChg>
        <pc:spChg chg="mod">
          <ac:chgData name="TOMLINSON, David Anthony" userId="a18bae2f-5389-476b-930c-81285ec6e944" providerId="ADAL" clId="{59F3ECE4-9BEA-4DF5-94BE-1D56324E89DD}" dt="2023-09-28T20:24:32.335" v="1"/>
          <ac:spMkLst>
            <pc:docMk/>
            <pc:sldMk cId="1817175952" sldId="263"/>
            <ac:spMk id="28" creationId="{99C27B45-1C3E-CC3D-4B40-9F8C805B05F7}"/>
          </ac:spMkLst>
        </pc:spChg>
        <pc:spChg chg="mod">
          <ac:chgData name="TOMLINSON, David Anthony" userId="a18bae2f-5389-476b-930c-81285ec6e944" providerId="ADAL" clId="{59F3ECE4-9BEA-4DF5-94BE-1D56324E89DD}" dt="2023-09-28T20:24:32.335" v="1"/>
          <ac:spMkLst>
            <pc:docMk/>
            <pc:sldMk cId="1817175952" sldId="263"/>
            <ac:spMk id="29" creationId="{702B4EE8-A825-673A-A1D8-2610D3D398E6}"/>
          </ac:spMkLst>
        </pc:spChg>
        <pc:grpChg chg="add mod">
          <ac:chgData name="TOMLINSON, David Anthony" userId="a18bae2f-5389-476b-930c-81285ec6e944" providerId="ADAL" clId="{59F3ECE4-9BEA-4DF5-94BE-1D56324E89DD}" dt="2023-09-29T06:36:38.538" v="1888" actId="1035"/>
          <ac:grpSpMkLst>
            <pc:docMk/>
            <pc:sldMk cId="1817175952" sldId="263"/>
            <ac:grpSpMk id="4" creationId="{8FF012CF-577D-4A31-F698-DF62523071F7}"/>
          </ac:grpSpMkLst>
        </pc:grpChg>
        <pc:grpChg chg="add mod">
          <ac:chgData name="TOMLINSON, David Anthony" userId="a18bae2f-5389-476b-930c-81285ec6e944" providerId="ADAL" clId="{59F3ECE4-9BEA-4DF5-94BE-1D56324E89DD}" dt="2023-09-28T20:24:32.335" v="1"/>
          <ac:grpSpMkLst>
            <pc:docMk/>
            <pc:sldMk cId="1817175952" sldId="263"/>
            <ac:grpSpMk id="25" creationId="{ECA5FCD5-D209-D066-DEFD-4764787FFF57}"/>
          </ac:grpSpMkLst>
        </pc:grpChg>
        <pc:picChg chg="mod">
          <ac:chgData name="TOMLINSON, David Anthony" userId="a18bae2f-5389-476b-930c-81285ec6e944" providerId="ADAL" clId="{59F3ECE4-9BEA-4DF5-94BE-1D56324E89DD}" dt="2023-09-29T06:36:38.538" v="1888" actId="1035"/>
          <ac:picMkLst>
            <pc:docMk/>
            <pc:sldMk cId="1817175952" sldId="263"/>
            <ac:picMk id="5" creationId="{C1B38344-9316-E188-F683-E61408E127A1}"/>
          </ac:picMkLst>
        </pc:picChg>
        <pc:picChg chg="mod">
          <ac:chgData name="TOMLINSON, David Anthony" userId="a18bae2f-5389-476b-930c-81285ec6e944" providerId="ADAL" clId="{59F3ECE4-9BEA-4DF5-94BE-1D56324E89DD}" dt="2023-09-29T06:36:38.538" v="1888" actId="1035"/>
          <ac:picMkLst>
            <pc:docMk/>
            <pc:sldMk cId="1817175952" sldId="263"/>
            <ac:picMk id="6" creationId="{C4A5CA25-F593-9D86-181B-4D996D9D31F6}"/>
          </ac:picMkLst>
        </pc:picChg>
        <pc:picChg chg="mod">
          <ac:chgData name="TOMLINSON, David Anthony" userId="a18bae2f-5389-476b-930c-81285ec6e944" providerId="ADAL" clId="{59F3ECE4-9BEA-4DF5-94BE-1D56324E89DD}" dt="2023-09-29T06:36:38.538" v="1888" actId="1035"/>
          <ac:picMkLst>
            <pc:docMk/>
            <pc:sldMk cId="1817175952" sldId="263"/>
            <ac:picMk id="7" creationId="{2AEC2B91-3D47-BA51-23BF-B72E6A6C5400}"/>
          </ac:picMkLst>
        </pc:picChg>
        <pc:picChg chg="mod">
          <ac:chgData name="TOMLINSON, David Anthony" userId="a18bae2f-5389-476b-930c-81285ec6e944" providerId="ADAL" clId="{59F3ECE4-9BEA-4DF5-94BE-1D56324E89DD}" dt="2023-09-29T06:36:38.538" v="1888" actId="1035"/>
          <ac:picMkLst>
            <pc:docMk/>
            <pc:sldMk cId="1817175952" sldId="263"/>
            <ac:picMk id="8" creationId="{2908F73F-D84F-500C-CAF0-265473CCE793}"/>
          </ac:picMkLst>
        </pc:picChg>
        <pc:picChg chg="mod">
          <ac:chgData name="TOMLINSON, David Anthony" userId="a18bae2f-5389-476b-930c-81285ec6e944" providerId="ADAL" clId="{59F3ECE4-9BEA-4DF5-94BE-1D56324E89DD}" dt="2023-09-29T06:36:38.538" v="1888" actId="1035"/>
          <ac:picMkLst>
            <pc:docMk/>
            <pc:sldMk cId="1817175952" sldId="263"/>
            <ac:picMk id="9" creationId="{B540CEB4-9774-CF29-1CAE-BC750D174FF9}"/>
          </ac:picMkLst>
        </pc:picChg>
      </pc:sldChg>
      <pc:sldChg chg="addSp modSp new del mod">
        <pc:chgData name="TOMLINSON, David Anthony" userId="a18bae2f-5389-476b-930c-81285ec6e944" providerId="ADAL" clId="{59F3ECE4-9BEA-4DF5-94BE-1D56324E89DD}" dt="2023-09-28T20:53:11.238" v="754" actId="47"/>
        <pc:sldMkLst>
          <pc:docMk/>
          <pc:sldMk cId="3988259748" sldId="264"/>
        </pc:sldMkLst>
        <pc:graphicFrameChg chg="add mod modGraphic">
          <ac:chgData name="TOMLINSON, David Anthony" userId="a18bae2f-5389-476b-930c-81285ec6e944" providerId="ADAL" clId="{59F3ECE4-9BEA-4DF5-94BE-1D56324E89DD}" dt="2023-09-28T20:42:25.183" v="14" actId="207"/>
          <ac:graphicFrameMkLst>
            <pc:docMk/>
            <pc:sldMk cId="3988259748" sldId="264"/>
            <ac:graphicFrameMk id="2" creationId="{DB45EBC5-EBF2-B4E5-FFF1-0E3F772550FB}"/>
          </ac:graphicFrameMkLst>
        </pc:graphicFrameChg>
      </pc:sldChg>
      <pc:sldChg chg="addSp modSp new mod ord">
        <pc:chgData name="TOMLINSON, David Anthony" userId="a18bae2f-5389-476b-930c-81285ec6e944" providerId="ADAL" clId="{59F3ECE4-9BEA-4DF5-94BE-1D56324E89DD}" dt="2023-09-28T21:03:39.109" v="859"/>
        <pc:sldMkLst>
          <pc:docMk/>
          <pc:sldMk cId="722938267" sldId="265"/>
        </pc:sldMkLst>
        <pc:spChg chg="add mod">
          <ac:chgData name="TOMLINSON, David Anthony" userId="a18bae2f-5389-476b-930c-81285ec6e944" providerId="ADAL" clId="{59F3ECE4-9BEA-4DF5-94BE-1D56324E89DD}" dt="2023-09-28T20:43:14.546" v="49" actId="14100"/>
          <ac:spMkLst>
            <pc:docMk/>
            <pc:sldMk cId="722938267" sldId="265"/>
            <ac:spMk id="2" creationId="{18DFC5CF-89F9-4BD8-241B-FD8C3AF4EE34}"/>
          </ac:spMkLst>
        </pc:spChg>
        <pc:spChg chg="add mod">
          <ac:chgData name="TOMLINSON, David Anthony" userId="a18bae2f-5389-476b-930c-81285ec6e944" providerId="ADAL" clId="{59F3ECE4-9BEA-4DF5-94BE-1D56324E89DD}" dt="2023-09-28T20:49:09.092" v="682" actId="20578"/>
          <ac:spMkLst>
            <pc:docMk/>
            <pc:sldMk cId="722938267" sldId="265"/>
            <ac:spMk id="3" creationId="{45DB115B-C1A5-BBEA-A0F1-76D35145F709}"/>
          </ac:spMkLst>
        </pc:spChg>
      </pc:sldChg>
      <pc:sldChg chg="addSp delSp modSp new mod ord">
        <pc:chgData name="TOMLINSON, David Anthony" userId="a18bae2f-5389-476b-930c-81285ec6e944" providerId="ADAL" clId="{59F3ECE4-9BEA-4DF5-94BE-1D56324E89DD}" dt="2023-09-29T06:21:25.667" v="1529" actId="478"/>
        <pc:sldMkLst>
          <pc:docMk/>
          <pc:sldMk cId="3376725046" sldId="266"/>
        </pc:sldMkLst>
        <pc:spChg chg="add del mod">
          <ac:chgData name="TOMLINSON, David Anthony" userId="a18bae2f-5389-476b-930c-81285ec6e944" providerId="ADAL" clId="{59F3ECE4-9BEA-4DF5-94BE-1D56324E89DD}" dt="2023-09-29T06:21:25.667" v="1529" actId="478"/>
          <ac:spMkLst>
            <pc:docMk/>
            <pc:sldMk cId="3376725046" sldId="266"/>
            <ac:spMk id="2" creationId="{9056AC8B-98D7-F1D9-ED4E-4E7F07948E70}"/>
          </ac:spMkLst>
        </pc:spChg>
        <pc:picChg chg="add mod">
          <ac:chgData name="TOMLINSON, David Anthony" userId="a18bae2f-5389-476b-930c-81285ec6e944" providerId="ADAL" clId="{59F3ECE4-9BEA-4DF5-94BE-1D56324E89DD}" dt="2023-09-28T20:52:31.635" v="750"/>
          <ac:picMkLst>
            <pc:docMk/>
            <pc:sldMk cId="3376725046" sldId="266"/>
            <ac:picMk id="3" creationId="{BF8D94CC-2C20-62EB-84F8-2221F7AF5081}"/>
          </ac:picMkLst>
        </pc:picChg>
        <pc:picChg chg="add mod">
          <ac:chgData name="TOMLINSON, David Anthony" userId="a18bae2f-5389-476b-930c-81285ec6e944" providerId="ADAL" clId="{59F3ECE4-9BEA-4DF5-94BE-1D56324E89DD}" dt="2023-09-28T20:52:31.635" v="750"/>
          <ac:picMkLst>
            <pc:docMk/>
            <pc:sldMk cId="3376725046" sldId="266"/>
            <ac:picMk id="4" creationId="{4FDFB222-01FF-CE65-9943-25E608758846}"/>
          </ac:picMkLst>
        </pc:picChg>
      </pc:sldChg>
      <pc:sldChg chg="add">
        <pc:chgData name="TOMLINSON, David Anthony" userId="a18bae2f-5389-476b-930c-81285ec6e944" providerId="ADAL" clId="{59F3ECE4-9BEA-4DF5-94BE-1D56324E89DD}" dt="2023-09-29T05:29:49.257" v="966"/>
        <pc:sldMkLst>
          <pc:docMk/>
          <pc:sldMk cId="225596382" sldId="267"/>
        </pc:sldMkLst>
      </pc:sldChg>
      <pc:sldChg chg="add">
        <pc:chgData name="TOMLINSON, David Anthony" userId="a18bae2f-5389-476b-930c-81285ec6e944" providerId="ADAL" clId="{59F3ECE4-9BEA-4DF5-94BE-1D56324E89DD}" dt="2023-09-28T20:52:56.046" v="751"/>
        <pc:sldMkLst>
          <pc:docMk/>
          <pc:sldMk cId="1866638200" sldId="274"/>
        </pc:sldMkLst>
      </pc:sldChg>
      <pc:sldChg chg="add">
        <pc:chgData name="TOMLINSON, David Anthony" userId="a18bae2f-5389-476b-930c-81285ec6e944" providerId="ADAL" clId="{59F3ECE4-9BEA-4DF5-94BE-1D56324E89DD}" dt="2023-09-28T20:52:56.046" v="751"/>
        <pc:sldMkLst>
          <pc:docMk/>
          <pc:sldMk cId="71768958" sldId="288"/>
        </pc:sldMkLst>
      </pc:sldChg>
      <pc:sldChg chg="add">
        <pc:chgData name="TOMLINSON, David Anthony" userId="a18bae2f-5389-476b-930c-81285ec6e944" providerId="ADAL" clId="{59F3ECE4-9BEA-4DF5-94BE-1D56324E89DD}" dt="2023-09-28T20:52:56.046" v="751"/>
        <pc:sldMkLst>
          <pc:docMk/>
          <pc:sldMk cId="4075420054" sldId="289"/>
        </pc:sldMkLst>
      </pc:sldChg>
      <pc:sldChg chg="modSp add mod">
        <pc:chgData name="TOMLINSON, David Anthony" userId="a18bae2f-5389-476b-930c-81285ec6e944" providerId="ADAL" clId="{59F3ECE4-9BEA-4DF5-94BE-1D56324E89DD}" dt="2023-09-29T06:27:39.784" v="1595" actId="14100"/>
        <pc:sldMkLst>
          <pc:docMk/>
          <pc:sldMk cId="1155607465" sldId="293"/>
        </pc:sldMkLst>
        <pc:spChg chg="mod">
          <ac:chgData name="TOMLINSON, David Anthony" userId="a18bae2f-5389-476b-930c-81285ec6e944" providerId="ADAL" clId="{59F3ECE4-9BEA-4DF5-94BE-1D56324E89DD}" dt="2023-09-29T06:27:39.784" v="1595" actId="14100"/>
          <ac:spMkLst>
            <pc:docMk/>
            <pc:sldMk cId="1155607465" sldId="293"/>
            <ac:spMk id="8" creationId="{27BC576F-528F-B3DF-95D9-5A628E4ABC63}"/>
          </ac:spMkLst>
        </pc:spChg>
      </pc:sldChg>
      <pc:sldChg chg="add">
        <pc:chgData name="TOMLINSON, David Anthony" userId="a18bae2f-5389-476b-930c-81285ec6e944" providerId="ADAL" clId="{59F3ECE4-9BEA-4DF5-94BE-1D56324E89DD}" dt="2023-09-28T21:12:31.907" v="911"/>
        <pc:sldMkLst>
          <pc:docMk/>
          <pc:sldMk cId="2998265226" sldId="298"/>
        </pc:sldMkLst>
      </pc:sldChg>
      <pc:sldChg chg="add">
        <pc:chgData name="TOMLINSON, David Anthony" userId="a18bae2f-5389-476b-930c-81285ec6e944" providerId="ADAL" clId="{59F3ECE4-9BEA-4DF5-94BE-1D56324E89DD}" dt="2023-09-28T21:12:31.907" v="911"/>
        <pc:sldMkLst>
          <pc:docMk/>
          <pc:sldMk cId="523105718" sldId="304"/>
        </pc:sldMkLst>
      </pc:sldChg>
      <pc:sldChg chg="add">
        <pc:chgData name="TOMLINSON, David Anthony" userId="a18bae2f-5389-476b-930c-81285ec6e944" providerId="ADAL" clId="{59F3ECE4-9BEA-4DF5-94BE-1D56324E89DD}" dt="2023-09-29T05:30:20.450" v="967"/>
        <pc:sldMkLst>
          <pc:docMk/>
          <pc:sldMk cId="1851819369" sldId="321"/>
        </pc:sldMkLst>
      </pc:sldChg>
      <pc:sldChg chg="modSp add mod">
        <pc:chgData name="TOMLINSON, David Anthony" userId="a18bae2f-5389-476b-930c-81285ec6e944" providerId="ADAL" clId="{59F3ECE4-9BEA-4DF5-94BE-1D56324E89DD}" dt="2023-09-28T21:03:22.014" v="855" actId="403"/>
        <pc:sldMkLst>
          <pc:docMk/>
          <pc:sldMk cId="4251919973" sldId="323"/>
        </pc:sldMkLst>
        <pc:spChg chg="mod">
          <ac:chgData name="TOMLINSON, David Anthony" userId="a18bae2f-5389-476b-930c-81285ec6e944" providerId="ADAL" clId="{59F3ECE4-9BEA-4DF5-94BE-1D56324E89DD}" dt="2023-09-28T21:03:22.014" v="855" actId="403"/>
          <ac:spMkLst>
            <pc:docMk/>
            <pc:sldMk cId="4251919973" sldId="323"/>
            <ac:spMk id="2" creationId="{00000000-0000-0000-0000-000000000000}"/>
          </ac:spMkLst>
        </pc:spChg>
        <pc:spChg chg="mod">
          <ac:chgData name="TOMLINSON, David Anthony" userId="a18bae2f-5389-476b-930c-81285ec6e944" providerId="ADAL" clId="{59F3ECE4-9BEA-4DF5-94BE-1D56324E89DD}" dt="2023-09-28T20:59:06.028" v="766" actId="27636"/>
          <ac:spMkLst>
            <pc:docMk/>
            <pc:sldMk cId="4251919973" sldId="323"/>
            <ac:spMk id="3" creationId="{00000000-0000-0000-0000-000000000000}"/>
          </ac:spMkLst>
        </pc:spChg>
      </pc:sldChg>
      <pc:sldChg chg="modSp add mod ord">
        <pc:chgData name="TOMLINSON, David Anthony" userId="a18bae2f-5389-476b-930c-81285ec6e944" providerId="ADAL" clId="{59F3ECE4-9BEA-4DF5-94BE-1D56324E89DD}" dt="2023-09-29T05:33:56.941" v="973"/>
        <pc:sldMkLst>
          <pc:docMk/>
          <pc:sldMk cId="1347821988" sldId="362"/>
        </pc:sldMkLst>
        <pc:spChg chg="mod">
          <ac:chgData name="TOMLINSON, David Anthony" userId="a18bae2f-5389-476b-930c-81285ec6e944" providerId="ADAL" clId="{59F3ECE4-9BEA-4DF5-94BE-1D56324E89DD}" dt="2023-09-28T21:03:30.675" v="857" actId="14100"/>
          <ac:spMkLst>
            <pc:docMk/>
            <pc:sldMk cId="1347821988" sldId="362"/>
            <ac:spMk id="2" creationId="{00000000-0000-0000-0000-000000000000}"/>
          </ac:spMkLst>
        </pc:spChg>
      </pc:sldChg>
      <pc:sldChg chg="modSp add mod">
        <pc:chgData name="TOMLINSON, David Anthony" userId="a18bae2f-5389-476b-930c-81285ec6e944" providerId="ADAL" clId="{59F3ECE4-9BEA-4DF5-94BE-1D56324E89DD}" dt="2023-09-28T21:03:05.533" v="853" actId="14100"/>
        <pc:sldMkLst>
          <pc:docMk/>
          <pc:sldMk cId="1552987327" sldId="376"/>
        </pc:sldMkLst>
        <pc:spChg chg="mod">
          <ac:chgData name="TOMLINSON, David Anthony" userId="a18bae2f-5389-476b-930c-81285ec6e944" providerId="ADAL" clId="{59F3ECE4-9BEA-4DF5-94BE-1D56324E89DD}" dt="2023-09-28T21:03:05.533" v="853" actId="14100"/>
          <ac:spMkLst>
            <pc:docMk/>
            <pc:sldMk cId="1552987327" sldId="376"/>
            <ac:spMk id="2" creationId="{00000000-0000-0000-0000-000000000000}"/>
          </ac:spMkLst>
        </pc:spChg>
      </pc:sldChg>
      <pc:sldChg chg="modSp add mod ord">
        <pc:chgData name="TOMLINSON, David Anthony" userId="a18bae2f-5389-476b-930c-81285ec6e944" providerId="ADAL" clId="{59F3ECE4-9BEA-4DF5-94BE-1D56324E89DD}" dt="2023-09-29T06:23:39.981" v="1537"/>
        <pc:sldMkLst>
          <pc:docMk/>
          <pc:sldMk cId="3507119441" sldId="449"/>
        </pc:sldMkLst>
        <pc:spChg chg="mod">
          <ac:chgData name="TOMLINSON, David Anthony" userId="a18bae2f-5389-476b-930c-81285ec6e944" providerId="ADAL" clId="{59F3ECE4-9BEA-4DF5-94BE-1D56324E89DD}" dt="2023-09-28T20:54:05.919" v="761" actId="404"/>
          <ac:spMkLst>
            <pc:docMk/>
            <pc:sldMk cId="3507119441" sldId="449"/>
            <ac:spMk id="2" creationId="{00000000-0000-0000-0000-000000000000}"/>
          </ac:spMkLst>
        </pc:spChg>
      </pc:sldChg>
      <pc:sldChg chg="modSp add mod ord">
        <pc:chgData name="TOMLINSON, David Anthony" userId="a18bae2f-5389-476b-930c-81285ec6e944" providerId="ADAL" clId="{59F3ECE4-9BEA-4DF5-94BE-1D56324E89DD}" dt="2023-09-29T06:03:30.301" v="1070"/>
        <pc:sldMkLst>
          <pc:docMk/>
          <pc:sldMk cId="3951510196" sldId="454"/>
        </pc:sldMkLst>
        <pc:spChg chg="mod">
          <ac:chgData name="TOMLINSON, David Anthony" userId="a18bae2f-5389-476b-930c-81285ec6e944" providerId="ADAL" clId="{59F3ECE4-9BEA-4DF5-94BE-1D56324E89DD}" dt="2023-09-29T05:40:23.625" v="1065" actId="20577"/>
          <ac:spMkLst>
            <pc:docMk/>
            <pc:sldMk cId="3951510196" sldId="454"/>
            <ac:spMk id="2" creationId="{00000000-0000-0000-0000-000000000000}"/>
          </ac:spMkLst>
        </pc:spChg>
        <pc:spChg chg="mod">
          <ac:chgData name="TOMLINSON, David Anthony" userId="a18bae2f-5389-476b-930c-81285ec6e944" providerId="ADAL" clId="{59F3ECE4-9BEA-4DF5-94BE-1D56324E89DD}" dt="2023-09-29T05:55:17.219" v="1066" actId="1076"/>
          <ac:spMkLst>
            <pc:docMk/>
            <pc:sldMk cId="3951510196" sldId="454"/>
            <ac:spMk id="3" creationId="{00000000-0000-0000-0000-000000000000}"/>
          </ac:spMkLst>
        </pc:spChg>
      </pc:sldChg>
      <pc:sldChg chg="add ord">
        <pc:chgData name="TOMLINSON, David Anthony" userId="a18bae2f-5389-476b-930c-81285ec6e944" providerId="ADAL" clId="{59F3ECE4-9BEA-4DF5-94BE-1D56324E89DD}" dt="2023-09-29T06:22:36.586" v="1533"/>
        <pc:sldMkLst>
          <pc:docMk/>
          <pc:sldMk cId="2570277468" sldId="892"/>
        </pc:sldMkLst>
      </pc:sldChg>
      <pc:sldChg chg="modSp add mod ord">
        <pc:chgData name="TOMLINSON, David Anthony" userId="a18bae2f-5389-476b-930c-81285ec6e944" providerId="ADAL" clId="{59F3ECE4-9BEA-4DF5-94BE-1D56324E89DD}" dt="2023-09-29T06:23:18.870" v="1535"/>
        <pc:sldMkLst>
          <pc:docMk/>
          <pc:sldMk cId="3697556137" sldId="897"/>
        </pc:sldMkLst>
        <pc:spChg chg="mod">
          <ac:chgData name="TOMLINSON, David Anthony" userId="a18bae2f-5389-476b-930c-81285ec6e944" providerId="ADAL" clId="{59F3ECE4-9BEA-4DF5-94BE-1D56324E89DD}" dt="2023-09-28T21:05:29.776" v="868" actId="113"/>
          <ac:spMkLst>
            <pc:docMk/>
            <pc:sldMk cId="3697556137" sldId="897"/>
            <ac:spMk id="2" creationId="{00000000-0000-0000-0000-000000000000}"/>
          </ac:spMkLst>
        </pc:spChg>
        <pc:spChg chg="mod">
          <ac:chgData name="TOMLINSON, David Anthony" userId="a18bae2f-5389-476b-930c-81285ec6e944" providerId="ADAL" clId="{59F3ECE4-9BEA-4DF5-94BE-1D56324E89DD}" dt="2023-09-28T21:05:14.056" v="863" actId="27636"/>
          <ac:spMkLst>
            <pc:docMk/>
            <pc:sldMk cId="3697556137" sldId="897"/>
            <ac:spMk id="6" creationId="{EEABFF41-3A95-4784-B565-518F4792834B}"/>
          </ac:spMkLst>
        </pc:spChg>
      </pc:sldChg>
      <pc:sldChg chg="modSp add mod ord">
        <pc:chgData name="TOMLINSON, David Anthony" userId="a18bae2f-5389-476b-930c-81285ec6e944" providerId="ADAL" clId="{59F3ECE4-9BEA-4DF5-94BE-1D56324E89DD}" dt="2023-09-29T06:23:18.870" v="1535"/>
        <pc:sldMkLst>
          <pc:docMk/>
          <pc:sldMk cId="1919939086" sldId="898"/>
        </pc:sldMkLst>
        <pc:spChg chg="mod">
          <ac:chgData name="TOMLINSON, David Anthony" userId="a18bae2f-5389-476b-930c-81285ec6e944" providerId="ADAL" clId="{59F3ECE4-9BEA-4DF5-94BE-1D56324E89DD}" dt="2023-09-28T21:05:54.900" v="871" actId="2711"/>
          <ac:spMkLst>
            <pc:docMk/>
            <pc:sldMk cId="1919939086" sldId="898"/>
            <ac:spMk id="2" creationId="{00000000-0000-0000-0000-000000000000}"/>
          </ac:spMkLst>
        </pc:spChg>
        <pc:spChg chg="mod">
          <ac:chgData name="TOMLINSON, David Anthony" userId="a18bae2f-5389-476b-930c-81285ec6e944" providerId="ADAL" clId="{59F3ECE4-9BEA-4DF5-94BE-1D56324E89DD}" dt="2023-09-28T21:05:14.103" v="864" actId="27636"/>
          <ac:spMkLst>
            <pc:docMk/>
            <pc:sldMk cId="1919939086" sldId="898"/>
            <ac:spMk id="6" creationId="{EEABFF41-3A95-4784-B565-518F4792834B}"/>
          </ac:spMkLst>
        </pc:spChg>
      </pc:sldChg>
      <pc:sldChg chg="modSp add mod ord">
        <pc:chgData name="TOMLINSON, David Anthony" userId="a18bae2f-5389-476b-930c-81285ec6e944" providerId="ADAL" clId="{59F3ECE4-9BEA-4DF5-94BE-1D56324E89DD}" dt="2023-09-29T06:23:18.870" v="1535"/>
        <pc:sldMkLst>
          <pc:docMk/>
          <pc:sldMk cId="1024849307" sldId="900"/>
        </pc:sldMkLst>
        <pc:spChg chg="mod">
          <ac:chgData name="TOMLINSON, David Anthony" userId="a18bae2f-5389-476b-930c-81285ec6e944" providerId="ADAL" clId="{59F3ECE4-9BEA-4DF5-94BE-1D56324E89DD}" dt="2023-09-28T21:06:07.780" v="874" actId="113"/>
          <ac:spMkLst>
            <pc:docMk/>
            <pc:sldMk cId="1024849307" sldId="900"/>
            <ac:spMk id="2" creationId="{00000000-0000-0000-0000-000000000000}"/>
          </ac:spMkLst>
        </pc:spChg>
        <pc:spChg chg="mod">
          <ac:chgData name="TOMLINSON, David Anthony" userId="a18bae2f-5389-476b-930c-81285ec6e944" providerId="ADAL" clId="{59F3ECE4-9BEA-4DF5-94BE-1D56324E89DD}" dt="2023-09-28T21:06:14.482" v="875" actId="1076"/>
          <ac:spMkLst>
            <pc:docMk/>
            <pc:sldMk cId="1024849307" sldId="900"/>
            <ac:spMk id="6" creationId="{EEABFF41-3A95-4784-B565-518F4792834B}"/>
          </ac:spMkLst>
        </pc:spChg>
        <pc:picChg chg="mod">
          <ac:chgData name="TOMLINSON, David Anthony" userId="a18bae2f-5389-476b-930c-81285ec6e944" providerId="ADAL" clId="{59F3ECE4-9BEA-4DF5-94BE-1D56324E89DD}" dt="2023-09-28T21:06:20.439" v="877" actId="1076"/>
          <ac:picMkLst>
            <pc:docMk/>
            <pc:sldMk cId="1024849307" sldId="900"/>
            <ac:picMk id="5" creationId="{BA11EB36-99E1-4F07-8342-F2F61599391F}"/>
          </ac:picMkLst>
        </pc:picChg>
        <pc:picChg chg="mod">
          <ac:chgData name="TOMLINSON, David Anthony" userId="a18bae2f-5389-476b-930c-81285ec6e944" providerId="ADAL" clId="{59F3ECE4-9BEA-4DF5-94BE-1D56324E89DD}" dt="2023-09-28T21:06:22.305" v="878" actId="1076"/>
          <ac:picMkLst>
            <pc:docMk/>
            <pc:sldMk cId="1024849307" sldId="900"/>
            <ac:picMk id="8" creationId="{31790A99-6F63-4D6D-B926-44301B9357BB}"/>
          </ac:picMkLst>
        </pc:picChg>
        <pc:picChg chg="mod">
          <ac:chgData name="TOMLINSON, David Anthony" userId="a18bae2f-5389-476b-930c-81285ec6e944" providerId="ADAL" clId="{59F3ECE4-9BEA-4DF5-94BE-1D56324E89DD}" dt="2023-09-28T21:06:17.298" v="876" actId="1076"/>
          <ac:picMkLst>
            <pc:docMk/>
            <pc:sldMk cId="1024849307" sldId="900"/>
            <ac:picMk id="10" creationId="{CD7AB5B8-8D9A-4E67-8B67-FBCC48B48E97}"/>
          </ac:picMkLst>
        </pc:picChg>
      </pc:sldChg>
      <pc:sldChg chg="addSp delSp modSp new mod">
        <pc:chgData name="TOMLINSON, David Anthony" userId="a18bae2f-5389-476b-930c-81285ec6e944" providerId="ADAL" clId="{59F3ECE4-9BEA-4DF5-94BE-1D56324E89DD}" dt="2023-09-29T06:36:45.723" v="1901" actId="1035"/>
        <pc:sldMkLst>
          <pc:docMk/>
          <pc:sldMk cId="3092249064" sldId="901"/>
        </pc:sldMkLst>
        <pc:spChg chg="add mod">
          <ac:chgData name="TOMLINSON, David Anthony" userId="a18bae2f-5389-476b-930c-81285ec6e944" providerId="ADAL" clId="{59F3ECE4-9BEA-4DF5-94BE-1D56324E89DD}" dt="2023-09-28T21:08:06.059" v="908" actId="20577"/>
          <ac:spMkLst>
            <pc:docMk/>
            <pc:sldMk cId="3092249064" sldId="901"/>
            <ac:spMk id="2" creationId="{7B087842-BD22-55DD-B001-67D458AA0AC1}"/>
          </ac:spMkLst>
        </pc:spChg>
        <pc:spChg chg="add del mod">
          <ac:chgData name="TOMLINSON, David Anthony" userId="a18bae2f-5389-476b-930c-81285ec6e944" providerId="ADAL" clId="{59F3ECE4-9BEA-4DF5-94BE-1D56324E89DD}" dt="2023-09-29T06:36:32.864" v="1884"/>
          <ac:spMkLst>
            <pc:docMk/>
            <pc:sldMk cId="3092249064" sldId="901"/>
            <ac:spMk id="3" creationId="{58EF163E-E933-81A2-CA60-446594832A88}"/>
          </ac:spMkLst>
        </pc:spChg>
        <pc:spChg chg="add del mod">
          <ac:chgData name="TOMLINSON, David Anthony" userId="a18bae2f-5389-476b-930c-81285ec6e944" providerId="ADAL" clId="{59F3ECE4-9BEA-4DF5-94BE-1D56324E89DD}" dt="2023-09-29T06:33:26.462" v="1824" actId="478"/>
          <ac:spMkLst>
            <pc:docMk/>
            <pc:sldMk cId="3092249064" sldId="901"/>
            <ac:spMk id="4" creationId="{C409EB03-AC90-1EF3-0760-1EF097E9EADD}"/>
          </ac:spMkLst>
        </pc:spChg>
        <pc:graphicFrameChg chg="add mod modGraphic">
          <ac:chgData name="TOMLINSON, David Anthony" userId="a18bae2f-5389-476b-930c-81285ec6e944" providerId="ADAL" clId="{59F3ECE4-9BEA-4DF5-94BE-1D56324E89DD}" dt="2023-09-29T06:36:45.723" v="1901" actId="1035"/>
          <ac:graphicFrameMkLst>
            <pc:docMk/>
            <pc:sldMk cId="3092249064" sldId="901"/>
            <ac:graphicFrameMk id="5" creationId="{3D9081A1-E812-6CA5-915C-1178FC226C54}"/>
          </ac:graphicFrameMkLst>
        </pc:graphicFrameChg>
      </pc:sldChg>
      <pc:sldChg chg="modSp add mod">
        <pc:chgData name="TOMLINSON, David Anthony" userId="a18bae2f-5389-476b-930c-81285ec6e944" providerId="ADAL" clId="{59F3ECE4-9BEA-4DF5-94BE-1D56324E89DD}" dt="2023-09-28T21:12:31.990" v="912" actId="27636"/>
        <pc:sldMkLst>
          <pc:docMk/>
          <pc:sldMk cId="2129573139" sldId="902"/>
        </pc:sldMkLst>
        <pc:spChg chg="mod">
          <ac:chgData name="TOMLINSON, David Anthony" userId="a18bae2f-5389-476b-930c-81285ec6e944" providerId="ADAL" clId="{59F3ECE4-9BEA-4DF5-94BE-1D56324E89DD}" dt="2023-09-28T21:12:31.990" v="912" actId="27636"/>
          <ac:spMkLst>
            <pc:docMk/>
            <pc:sldMk cId="2129573139" sldId="902"/>
            <ac:spMk id="3" creationId="{13CD66CF-2454-4997-B59A-B16FF4A0D8C3}"/>
          </ac:spMkLst>
        </pc:spChg>
      </pc:sldChg>
      <pc:sldChg chg="add del">
        <pc:chgData name="TOMLINSON, David Anthony" userId="a18bae2f-5389-476b-930c-81285ec6e944" providerId="ADAL" clId="{59F3ECE4-9BEA-4DF5-94BE-1D56324E89DD}" dt="2023-09-29T06:29:39.804" v="1613" actId="47"/>
        <pc:sldMkLst>
          <pc:docMk/>
          <pc:sldMk cId="2055391085" sldId="903"/>
        </pc:sldMkLst>
      </pc:sldChg>
      <pc:sldChg chg="add">
        <pc:chgData name="TOMLINSON, David Anthony" userId="a18bae2f-5389-476b-930c-81285ec6e944" providerId="ADAL" clId="{59F3ECE4-9BEA-4DF5-94BE-1D56324E89DD}" dt="2023-09-29T05:31:42.441" v="970"/>
        <pc:sldMkLst>
          <pc:docMk/>
          <pc:sldMk cId="3452943046" sldId="904"/>
        </pc:sldMkLst>
      </pc:sldChg>
      <pc:sldChg chg="modSp add mod">
        <pc:chgData name="TOMLINSON, David Anthony" userId="a18bae2f-5389-476b-930c-81285ec6e944" providerId="ADAL" clId="{59F3ECE4-9BEA-4DF5-94BE-1D56324E89DD}" dt="2023-09-29T05:34:21.230" v="983" actId="1036"/>
        <pc:sldMkLst>
          <pc:docMk/>
          <pc:sldMk cId="2852360647" sldId="906"/>
        </pc:sldMkLst>
        <pc:spChg chg="mod">
          <ac:chgData name="TOMLINSON, David Anthony" userId="a18bae2f-5389-476b-930c-81285ec6e944" providerId="ADAL" clId="{59F3ECE4-9BEA-4DF5-94BE-1D56324E89DD}" dt="2023-09-29T05:34:07.173" v="976" actId="404"/>
          <ac:spMkLst>
            <pc:docMk/>
            <pc:sldMk cId="2852360647" sldId="906"/>
            <ac:spMk id="8" creationId="{CB76DE94-5F44-485B-C4B3-6BD02EE2676F}"/>
          </ac:spMkLst>
        </pc:spChg>
        <pc:spChg chg="mod">
          <ac:chgData name="TOMLINSON, David Anthony" userId="a18bae2f-5389-476b-930c-81285ec6e944" providerId="ADAL" clId="{59F3ECE4-9BEA-4DF5-94BE-1D56324E89DD}" dt="2023-09-29T05:34:21.230" v="983" actId="1036"/>
          <ac:spMkLst>
            <pc:docMk/>
            <pc:sldMk cId="2852360647" sldId="906"/>
            <ac:spMk id="12" creationId="{A3359AB1-B8F6-1E6A-01BE-BFC54503BDED}"/>
          </ac:spMkLst>
        </pc:spChg>
      </pc:sldChg>
      <pc:sldChg chg="addSp delSp modSp add mod">
        <pc:chgData name="TOMLINSON, David Anthony" userId="a18bae2f-5389-476b-930c-81285ec6e944" providerId="ADAL" clId="{59F3ECE4-9BEA-4DF5-94BE-1D56324E89DD}" dt="2023-09-29T06:38:17.049" v="1919" actId="20577"/>
        <pc:sldMkLst>
          <pc:docMk/>
          <pc:sldMk cId="2540879520" sldId="907"/>
        </pc:sldMkLst>
        <pc:spChg chg="mod">
          <ac:chgData name="TOMLINSON, David Anthony" userId="a18bae2f-5389-476b-930c-81285ec6e944" providerId="ADAL" clId="{59F3ECE4-9BEA-4DF5-94BE-1D56324E89DD}" dt="2023-09-29T06:10:14.573" v="1393" actId="20577"/>
          <ac:spMkLst>
            <pc:docMk/>
            <pc:sldMk cId="2540879520" sldId="907"/>
            <ac:spMk id="2" creationId="{18DFC5CF-89F9-4BD8-241B-FD8C3AF4EE34}"/>
          </ac:spMkLst>
        </pc:spChg>
        <pc:spChg chg="del mod">
          <ac:chgData name="TOMLINSON, David Anthony" userId="a18bae2f-5389-476b-930c-81285ec6e944" providerId="ADAL" clId="{59F3ECE4-9BEA-4DF5-94BE-1D56324E89DD}" dt="2023-09-29T06:09:34.505" v="1329" actId="478"/>
          <ac:spMkLst>
            <pc:docMk/>
            <pc:sldMk cId="2540879520" sldId="907"/>
            <ac:spMk id="3" creationId="{45DB115B-C1A5-BBEA-A0F1-76D35145F709}"/>
          </ac:spMkLst>
        </pc:spChg>
        <pc:spChg chg="add mod">
          <ac:chgData name="TOMLINSON, David Anthony" userId="a18bae2f-5389-476b-930c-81285ec6e944" providerId="ADAL" clId="{59F3ECE4-9BEA-4DF5-94BE-1D56324E89DD}" dt="2023-09-29T06:38:17.049" v="1919" actId="20577"/>
          <ac:spMkLst>
            <pc:docMk/>
            <pc:sldMk cId="2540879520" sldId="907"/>
            <ac:spMk id="4" creationId="{00888D4C-0020-15D0-F709-731610BA5142}"/>
          </ac:spMkLst>
        </pc:spChg>
        <pc:spChg chg="add del mod">
          <ac:chgData name="TOMLINSON, David Anthony" userId="a18bae2f-5389-476b-930c-81285ec6e944" providerId="ADAL" clId="{59F3ECE4-9BEA-4DF5-94BE-1D56324E89DD}" dt="2023-09-29T06:21:19.809" v="1528" actId="478"/>
          <ac:spMkLst>
            <pc:docMk/>
            <pc:sldMk cId="2540879520" sldId="907"/>
            <ac:spMk id="5" creationId="{33FF9732-E070-0D78-7A3B-BB3BD6CF73E2}"/>
          </ac:spMkLst>
        </pc:spChg>
      </pc:sldChg>
      <pc:sldChg chg="modSp add del mod">
        <pc:chgData name="TOMLINSON, David Anthony" userId="a18bae2f-5389-476b-930c-81285ec6e944" providerId="ADAL" clId="{59F3ECE4-9BEA-4DF5-94BE-1D56324E89DD}" dt="2023-09-29T06:27:43.180" v="1596" actId="47"/>
        <pc:sldMkLst>
          <pc:docMk/>
          <pc:sldMk cId="37675769" sldId="908"/>
        </pc:sldMkLst>
        <pc:spChg chg="mod">
          <ac:chgData name="TOMLINSON, David Anthony" userId="a18bae2f-5389-476b-930c-81285ec6e944" providerId="ADAL" clId="{59F3ECE4-9BEA-4DF5-94BE-1D56324E89DD}" dt="2023-09-29T06:27:11.071" v="1558" actId="20577"/>
          <ac:spMkLst>
            <pc:docMk/>
            <pc:sldMk cId="37675769" sldId="908"/>
            <ac:spMk id="2" creationId="{39ECC3DF-F613-8B54-958E-884757E199AF}"/>
          </ac:spMkLst>
        </pc:spChg>
      </pc:sldChg>
      <pc:sldChg chg="modSp add mod ord">
        <pc:chgData name="TOMLINSON, David Anthony" userId="a18bae2f-5389-476b-930c-81285ec6e944" providerId="ADAL" clId="{59F3ECE4-9BEA-4DF5-94BE-1D56324E89DD}" dt="2023-09-29T06:29:47.234" v="1620" actId="27636"/>
        <pc:sldMkLst>
          <pc:docMk/>
          <pc:sldMk cId="1695616979" sldId="908"/>
        </pc:sldMkLst>
        <pc:spChg chg="mod">
          <ac:chgData name="TOMLINSON, David Anthony" userId="a18bae2f-5389-476b-930c-81285ec6e944" providerId="ADAL" clId="{59F3ECE4-9BEA-4DF5-94BE-1D56324E89DD}" dt="2023-09-29T06:29:47.234" v="1620" actId="27636"/>
          <ac:spMkLst>
            <pc:docMk/>
            <pc:sldMk cId="1695616979" sldId="908"/>
            <ac:spMk id="12" creationId="{DCF43E7B-3A8D-6B42-AB0A-C6B2C08FD018}"/>
          </ac:spMkLst>
        </pc:spChg>
      </pc:sldChg>
      <pc:sldChg chg="new del">
        <pc:chgData name="TOMLINSON, David Anthony" userId="a18bae2f-5389-476b-930c-81285ec6e944" providerId="ADAL" clId="{59F3ECE4-9BEA-4DF5-94BE-1D56324E89DD}" dt="2023-09-29T06:25:54.551" v="1539" actId="47"/>
        <pc:sldMkLst>
          <pc:docMk/>
          <pc:sldMk cId="3792756952" sldId="90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293372" cy="339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610315" y="0"/>
            <a:ext cx="4293372" cy="339725"/>
          </a:xfrm>
          <a:prstGeom prst="rect">
            <a:avLst/>
          </a:prstGeom>
        </p:spPr>
        <p:txBody>
          <a:bodyPr vert="horz" lIns="91440" tIns="45720" rIns="91440" bIns="45720" rtlCol="0"/>
          <a:lstStyle>
            <a:lvl1pPr algn="r">
              <a:defRPr sz="1200"/>
            </a:lvl1pPr>
          </a:lstStyle>
          <a:p>
            <a:fld id="{ACFB7A85-53F1-45B3-883C-3A600C316931}" type="datetimeFigureOut">
              <a:rPr lang="en-US" smtClean="0"/>
              <a:pPr/>
              <a:t>9/28/2023</a:t>
            </a:fld>
            <a:endParaRPr lang="en-US" dirty="0"/>
          </a:p>
        </p:txBody>
      </p:sp>
      <p:sp>
        <p:nvSpPr>
          <p:cNvPr id="4" name="Footer Placeholder 3"/>
          <p:cNvSpPr>
            <a:spLocks noGrp="1"/>
          </p:cNvSpPr>
          <p:nvPr>
            <p:ph type="ftr" sz="quarter" idx="2"/>
          </p:nvPr>
        </p:nvSpPr>
        <p:spPr>
          <a:xfrm>
            <a:off x="1" y="6453686"/>
            <a:ext cx="4293372" cy="339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610315" y="6453686"/>
            <a:ext cx="4293372" cy="339725"/>
          </a:xfrm>
          <a:prstGeom prst="rect">
            <a:avLst/>
          </a:prstGeom>
        </p:spPr>
        <p:txBody>
          <a:bodyPr vert="horz" lIns="91440" tIns="45720" rIns="91440" bIns="45720" rtlCol="0" anchor="b"/>
          <a:lstStyle>
            <a:lvl1pPr algn="r">
              <a:defRPr sz="1200"/>
            </a:lvl1pPr>
          </a:lstStyle>
          <a:p>
            <a:fld id="{E3044077-9E13-4A05-8F04-E5E29D3DC84F}" type="slidenum">
              <a:rPr lang="en-US" smtClean="0"/>
              <a:pPr/>
              <a:t>‹#›</a:t>
            </a:fld>
            <a:endParaRPr lang="en-US" dirty="0"/>
          </a:p>
        </p:txBody>
      </p:sp>
    </p:spTree>
    <p:extLst>
      <p:ext uri="{BB962C8B-B14F-4D97-AF65-F5344CB8AC3E}">
        <p14:creationId xmlns:p14="http://schemas.microsoft.com/office/powerpoint/2010/main" val="2763726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92600" cy="339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611109" y="0"/>
            <a:ext cx="4292600" cy="339725"/>
          </a:xfrm>
          <a:prstGeom prst="rect">
            <a:avLst/>
          </a:prstGeom>
        </p:spPr>
        <p:txBody>
          <a:bodyPr vert="horz" lIns="91440" tIns="45720" rIns="91440" bIns="45720" rtlCol="0"/>
          <a:lstStyle>
            <a:lvl1pPr algn="r">
              <a:defRPr sz="1200"/>
            </a:lvl1pPr>
          </a:lstStyle>
          <a:p>
            <a:fld id="{6049D945-044D-43F8-84B0-31B612E6C589}" type="datetimeFigureOut">
              <a:rPr lang="en-US" smtClean="0"/>
              <a:pPr/>
              <a:t>9/28/2023</a:t>
            </a:fld>
            <a:endParaRPr lang="en-US" dirty="0"/>
          </a:p>
        </p:txBody>
      </p:sp>
      <p:sp>
        <p:nvSpPr>
          <p:cNvPr id="4" name="Slide Image Placeholder 3"/>
          <p:cNvSpPr>
            <a:spLocks noGrp="1" noRot="1" noChangeAspect="1"/>
          </p:cNvSpPr>
          <p:nvPr>
            <p:ph type="sldImg" idx="2"/>
          </p:nvPr>
        </p:nvSpPr>
        <p:spPr>
          <a:xfrm>
            <a:off x="2687638" y="509588"/>
            <a:ext cx="4530725" cy="254793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90600" y="3227388"/>
            <a:ext cx="7924800" cy="3057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453596"/>
            <a:ext cx="4292600" cy="339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611109" y="6453596"/>
            <a:ext cx="4292600" cy="339725"/>
          </a:xfrm>
          <a:prstGeom prst="rect">
            <a:avLst/>
          </a:prstGeom>
        </p:spPr>
        <p:txBody>
          <a:bodyPr vert="horz" lIns="91440" tIns="45720" rIns="91440" bIns="45720" rtlCol="0" anchor="b"/>
          <a:lstStyle>
            <a:lvl1pPr algn="r">
              <a:defRPr sz="1200"/>
            </a:lvl1pPr>
          </a:lstStyle>
          <a:p>
            <a:fld id="{00D22786-73A0-4E5A-B890-AD510AD88488}" type="slidenum">
              <a:rPr lang="en-US" smtClean="0"/>
              <a:pPr/>
              <a:t>‹#›</a:t>
            </a:fld>
            <a:endParaRPr lang="en-US" dirty="0"/>
          </a:p>
        </p:txBody>
      </p:sp>
    </p:spTree>
    <p:extLst>
      <p:ext uri="{BB962C8B-B14F-4D97-AF65-F5344CB8AC3E}">
        <p14:creationId xmlns:p14="http://schemas.microsoft.com/office/powerpoint/2010/main" val="144955250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00D22786-73A0-4E5A-B890-AD510AD88488}" type="slidenum">
              <a:rPr lang="en-US" smtClean="0"/>
              <a:pPr/>
              <a:t>1</a:t>
            </a:fld>
            <a:endParaRPr lang="en-US" dirty="0"/>
          </a:p>
        </p:txBody>
      </p:sp>
    </p:spTree>
    <p:extLst>
      <p:ext uri="{BB962C8B-B14F-4D97-AF65-F5344CB8AC3E}">
        <p14:creationId xmlns:p14="http://schemas.microsoft.com/office/powerpoint/2010/main" val="159710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00D22786-73A0-4E5A-B890-AD510AD88488}" type="slidenum">
              <a:rPr lang="en-US" smtClean="0"/>
              <a:pPr/>
              <a:t>30</a:t>
            </a:fld>
            <a:endParaRPr lang="en-US" dirty="0"/>
          </a:p>
        </p:txBody>
      </p:sp>
    </p:spTree>
    <p:extLst>
      <p:ext uri="{BB962C8B-B14F-4D97-AF65-F5344CB8AC3E}">
        <p14:creationId xmlns:p14="http://schemas.microsoft.com/office/powerpoint/2010/main" val="4220688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00D22786-73A0-4E5A-B890-AD510AD88488}" type="slidenum">
              <a:rPr lang="en-US" smtClean="0"/>
              <a:pPr/>
              <a:t>4</a:t>
            </a:fld>
            <a:endParaRPr lang="en-US" dirty="0"/>
          </a:p>
        </p:txBody>
      </p:sp>
    </p:spTree>
    <p:extLst>
      <p:ext uri="{BB962C8B-B14F-4D97-AF65-F5344CB8AC3E}">
        <p14:creationId xmlns:p14="http://schemas.microsoft.com/office/powerpoint/2010/main" val="503782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ii. Data and information. Information—many times confidential information—flows during any assessment process. In a digital context, ensuring the data is secured at both ends (information/data generators and users), protected, credible and not susceptible to manipulation is critical both during the assessment and after the information has been stored. </a:t>
            </a:r>
            <a:endParaRPr lang="en-AT" dirty="0"/>
          </a:p>
        </p:txBody>
      </p:sp>
      <p:sp>
        <p:nvSpPr>
          <p:cNvPr id="4" name="Slide Number Placeholder 3"/>
          <p:cNvSpPr>
            <a:spLocks noGrp="1"/>
          </p:cNvSpPr>
          <p:nvPr>
            <p:ph type="sldNum" sz="quarter" idx="5"/>
          </p:nvPr>
        </p:nvSpPr>
        <p:spPr/>
        <p:txBody>
          <a:bodyPr/>
          <a:lstStyle/>
          <a:p>
            <a:fld id="{00D22786-73A0-4E5A-B890-AD510AD88488}" type="slidenum">
              <a:rPr lang="en-US" smtClean="0"/>
              <a:pPr/>
              <a:t>8</a:t>
            </a:fld>
            <a:endParaRPr lang="en-US" dirty="0"/>
          </a:p>
        </p:txBody>
      </p:sp>
    </p:spTree>
    <p:extLst>
      <p:ext uri="{BB962C8B-B14F-4D97-AF65-F5344CB8AC3E}">
        <p14:creationId xmlns:p14="http://schemas.microsoft.com/office/powerpoint/2010/main" val="1006104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iii. Process. Remote assessment requires a rethinking and adaptation of the methods to incorporate the desired technologies, improvement and redesign of existing processes and the incorporation of new ones to meet customer and wider societal requirements. </a:t>
            </a:r>
          </a:p>
          <a:p>
            <a:endParaRPr lang="en-GB" dirty="0"/>
          </a:p>
          <a:p>
            <a:r>
              <a:rPr lang="en-GB" dirty="0"/>
              <a:t>SOURCES OF GUIDANCE ON CONDUCTING REMOTE ASSESSMENTS</a:t>
            </a:r>
            <a:endParaRPr lang="en-AT" dirty="0"/>
          </a:p>
        </p:txBody>
      </p:sp>
      <p:sp>
        <p:nvSpPr>
          <p:cNvPr id="4" name="Slide Number Placeholder 3"/>
          <p:cNvSpPr>
            <a:spLocks noGrp="1"/>
          </p:cNvSpPr>
          <p:nvPr>
            <p:ph type="sldNum" sz="quarter" idx="5"/>
          </p:nvPr>
        </p:nvSpPr>
        <p:spPr/>
        <p:txBody>
          <a:bodyPr/>
          <a:lstStyle/>
          <a:p>
            <a:fld id="{00D22786-73A0-4E5A-B890-AD510AD88488}" type="slidenum">
              <a:rPr lang="en-US" smtClean="0"/>
              <a:pPr/>
              <a:t>9</a:t>
            </a:fld>
            <a:endParaRPr lang="en-US" dirty="0"/>
          </a:p>
        </p:txBody>
      </p:sp>
    </p:spTree>
    <p:extLst>
      <p:ext uri="{BB962C8B-B14F-4D97-AF65-F5344CB8AC3E}">
        <p14:creationId xmlns:p14="http://schemas.microsoft.com/office/powerpoint/2010/main" val="1685434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iv. Organizational culture change. Using new technologies, though a new process, requires adaptation from the users, improved IT literacy, leadership, teamwork, trust, and emotional intelligence to overcome frustration when the results are not immediately forthcoming</a:t>
            </a:r>
            <a:endParaRPr lang="en-AT" dirty="0"/>
          </a:p>
        </p:txBody>
      </p:sp>
      <p:sp>
        <p:nvSpPr>
          <p:cNvPr id="4" name="Slide Number Placeholder 3"/>
          <p:cNvSpPr>
            <a:spLocks noGrp="1"/>
          </p:cNvSpPr>
          <p:nvPr>
            <p:ph type="sldNum" sz="quarter" idx="5"/>
          </p:nvPr>
        </p:nvSpPr>
        <p:spPr/>
        <p:txBody>
          <a:bodyPr/>
          <a:lstStyle/>
          <a:p>
            <a:fld id="{00D22786-73A0-4E5A-B890-AD510AD88488}" type="slidenum">
              <a:rPr lang="en-US" smtClean="0"/>
              <a:pPr/>
              <a:t>10</a:t>
            </a:fld>
            <a:endParaRPr lang="en-US" dirty="0"/>
          </a:p>
        </p:txBody>
      </p:sp>
    </p:spTree>
    <p:extLst>
      <p:ext uri="{BB962C8B-B14F-4D97-AF65-F5344CB8AC3E}">
        <p14:creationId xmlns:p14="http://schemas.microsoft.com/office/powerpoint/2010/main" val="420440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4763" y="1087438"/>
            <a:ext cx="9666288" cy="54387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69D8A2F-E3B4-4063-8756-672A03BD01F6}" type="slidenum">
              <a:rPr lang="en-GB" altLang="en-US" smtClean="0"/>
              <a:pPr>
                <a:defRPr/>
              </a:pPr>
              <a:t>11</a:t>
            </a:fld>
            <a:endParaRPr lang="en-GB" altLang="en-US"/>
          </a:p>
        </p:txBody>
      </p:sp>
    </p:spTree>
    <p:extLst>
      <p:ext uri="{BB962C8B-B14F-4D97-AF65-F5344CB8AC3E}">
        <p14:creationId xmlns:p14="http://schemas.microsoft.com/office/powerpoint/2010/main" val="1231742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fld id="{00D22786-73A0-4E5A-B890-AD510AD88488}" type="slidenum">
              <a:rPr lang="en-US" smtClean="0"/>
              <a:pPr/>
              <a:t>19</a:t>
            </a:fld>
            <a:endParaRPr lang="en-US" dirty="0"/>
          </a:p>
        </p:txBody>
      </p:sp>
    </p:spTree>
    <p:extLst>
      <p:ext uri="{BB962C8B-B14F-4D97-AF65-F5344CB8AC3E}">
        <p14:creationId xmlns:p14="http://schemas.microsoft.com/office/powerpoint/2010/main" val="572188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D22786-73A0-4E5A-B890-AD510AD88488}" type="slidenum">
              <a:rPr lang="en-US" smtClean="0"/>
              <a:pPr/>
              <a:t>25</a:t>
            </a:fld>
            <a:endParaRPr lang="en-US" dirty="0"/>
          </a:p>
        </p:txBody>
      </p:sp>
    </p:spTree>
    <p:extLst>
      <p:ext uri="{BB962C8B-B14F-4D97-AF65-F5344CB8AC3E}">
        <p14:creationId xmlns:p14="http://schemas.microsoft.com/office/powerpoint/2010/main" val="1632652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We can foresee accelerated and increased concerns impacting the demographics/skill set on future auditor/assessor resource availability </a:t>
            </a:r>
          </a:p>
          <a:p>
            <a:r>
              <a:rPr lang="en-GB" dirty="0"/>
              <a:t>	» Aging demographic of auditors/assessors </a:t>
            </a:r>
          </a:p>
          <a:p>
            <a:r>
              <a:rPr lang="en-GB" dirty="0"/>
              <a:t>	» Increased digitalization requires different competence </a:t>
            </a:r>
          </a:p>
          <a:p>
            <a:r>
              <a:rPr lang="en-GB" dirty="0"/>
              <a:t>	» Need to stimulate ongoing commitments to growth/learning </a:t>
            </a:r>
          </a:p>
          <a:p>
            <a:r>
              <a:rPr lang="en-GB" dirty="0"/>
              <a:t>» Witnessing and sampling still poses challenges in remote assessing and will need to be further explored for use with remote evaluation </a:t>
            </a:r>
          </a:p>
          <a:p>
            <a:r>
              <a:rPr lang="en-GB" dirty="0"/>
              <a:t>» Audit durations are about the same for physical and remote audits but we can expect to spend more time on planning and the use of technology (including training)</a:t>
            </a:r>
          </a:p>
          <a:p>
            <a:r>
              <a:rPr lang="en-GB" dirty="0"/>
              <a:t>» Need to be conscious of the possibility that remote assessment can become discriminatory (favouring the more educated sectors in developed economies)</a:t>
            </a:r>
          </a:p>
          <a:p>
            <a:r>
              <a:rPr lang="en-GB" dirty="0"/>
              <a:t>» Need to avoid remote assessments becoming “tick-box” audits focusing only on documentation </a:t>
            </a:r>
          </a:p>
        </p:txBody>
      </p:sp>
      <p:sp>
        <p:nvSpPr>
          <p:cNvPr id="4" name="Slide Number Placeholder 3"/>
          <p:cNvSpPr>
            <a:spLocks noGrp="1"/>
          </p:cNvSpPr>
          <p:nvPr>
            <p:ph type="sldNum" sz="quarter" idx="5"/>
          </p:nvPr>
        </p:nvSpPr>
        <p:spPr/>
        <p:txBody>
          <a:bodyPr/>
          <a:lstStyle/>
          <a:p>
            <a:fld id="{00D22786-73A0-4E5A-B890-AD510AD88488}" type="slidenum">
              <a:rPr lang="en-US" smtClean="0"/>
              <a:pPr/>
              <a:t>28</a:t>
            </a:fld>
            <a:endParaRPr lang="en-US" dirty="0"/>
          </a:p>
        </p:txBody>
      </p:sp>
    </p:spTree>
    <p:extLst>
      <p:ext uri="{BB962C8B-B14F-4D97-AF65-F5344CB8AC3E}">
        <p14:creationId xmlns:p14="http://schemas.microsoft.com/office/powerpoint/2010/main" val="2640897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529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606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BED2C-A16F-B64A-AEC9-6940BF03BCC7}"/>
              </a:ext>
            </a:extLst>
          </p:cNvPr>
          <p:cNvSpPr>
            <a:spLocks noGrp="1"/>
          </p:cNvSpPr>
          <p:nvPr>
            <p:ph type="title"/>
          </p:nvPr>
        </p:nvSpPr>
        <p:spPr>
          <a:xfrm>
            <a:off x="628650" y="770930"/>
            <a:ext cx="7886700" cy="994172"/>
          </a:xfrm>
        </p:spPr>
        <p:txBody>
          <a:bodyPr/>
          <a:lstStyle>
            <a:lvl1pPr>
              <a:defRPr>
                <a:solidFill>
                  <a:srgbClr val="00206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B7D3AD9-243F-AB46-A654-FA0512148F89}"/>
              </a:ext>
            </a:extLst>
          </p:cNvPr>
          <p:cNvSpPr>
            <a:spLocks noGrp="1"/>
          </p:cNvSpPr>
          <p:nvPr>
            <p:ph idx="1"/>
          </p:nvPr>
        </p:nvSpPr>
        <p:spPr>
          <a:xfrm>
            <a:off x="628650" y="1892301"/>
            <a:ext cx="7886700" cy="2740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102B3-75A7-BD4B-AE6E-4D865246A06E}"/>
              </a:ext>
            </a:extLst>
          </p:cNvPr>
          <p:cNvSpPr>
            <a:spLocks noGrp="1"/>
          </p:cNvSpPr>
          <p:nvPr>
            <p:ph type="dt" sz="half" idx="10"/>
          </p:nvPr>
        </p:nvSpPr>
        <p:spPr/>
        <p:txBody>
          <a:bodyPr/>
          <a:lstStyle/>
          <a:p>
            <a:fld id="{1E7D36B8-3C50-6441-9619-C64A8C5972DA}" type="datetime1">
              <a:rPr lang="en-US" smtClean="0"/>
              <a:pPr/>
              <a:t>9/28/2023</a:t>
            </a:fld>
            <a:endParaRPr lang="en-US" dirty="0"/>
          </a:p>
        </p:txBody>
      </p:sp>
      <p:sp>
        <p:nvSpPr>
          <p:cNvPr id="5" name="Footer Placeholder 4">
            <a:extLst>
              <a:ext uri="{FF2B5EF4-FFF2-40B4-BE49-F238E27FC236}">
                <a16:creationId xmlns:a16="http://schemas.microsoft.com/office/drawing/2014/main" id="{CA4DEA0C-BCCA-AF48-BFEC-B6350F3D34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2F2C95-3D19-6642-B79E-8F8E5D5BF11A}"/>
              </a:ext>
            </a:extLst>
          </p:cNvPr>
          <p:cNvSpPr>
            <a:spLocks noGrp="1"/>
          </p:cNvSpPr>
          <p:nvPr>
            <p:ph type="sldNum" sz="quarter" idx="12"/>
          </p:nvPr>
        </p:nvSpPr>
        <p:spPr>
          <a:xfrm>
            <a:off x="7006590" y="4767263"/>
            <a:ext cx="2057400" cy="273844"/>
          </a:xfrm>
        </p:spPr>
        <p:txBody>
          <a:bodyPr/>
          <a:lstStyle/>
          <a:p>
            <a:fld id="{FDC2E30C-9539-124A-9096-5E075D74EB79}" type="slidenum">
              <a:rPr lang="en-US" smtClean="0"/>
              <a:pPr/>
              <a:t>‹#›</a:t>
            </a:fld>
            <a:endParaRPr lang="en-US" dirty="0"/>
          </a:p>
        </p:txBody>
      </p:sp>
    </p:spTree>
    <p:extLst>
      <p:ext uri="{BB962C8B-B14F-4D97-AF65-F5344CB8AC3E}">
        <p14:creationId xmlns:p14="http://schemas.microsoft.com/office/powerpoint/2010/main" val="2298706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AD22B-F441-9045-8452-56CDF30D6C53}"/>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BF69C41-0149-8B4C-B0B5-8233080DB76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7436812-9AF9-9B4C-A2E8-EA2E03CEFDC9}"/>
              </a:ext>
            </a:extLst>
          </p:cNvPr>
          <p:cNvSpPr>
            <a:spLocks noGrp="1"/>
          </p:cNvSpPr>
          <p:nvPr>
            <p:ph type="dt" sz="half" idx="10"/>
          </p:nvPr>
        </p:nvSpPr>
        <p:spPr/>
        <p:txBody>
          <a:bodyPr/>
          <a:lstStyle/>
          <a:p>
            <a:fld id="{EEB27C15-B149-814A-AEC4-980E934466B7}" type="datetimeFigureOut">
              <a:rPr lang="en-US" smtClean="0"/>
              <a:pPr/>
              <a:t>9/28/2023</a:t>
            </a:fld>
            <a:endParaRPr lang="en-US" dirty="0"/>
          </a:p>
        </p:txBody>
      </p:sp>
      <p:sp>
        <p:nvSpPr>
          <p:cNvPr id="5" name="Footer Placeholder 4">
            <a:extLst>
              <a:ext uri="{FF2B5EF4-FFF2-40B4-BE49-F238E27FC236}">
                <a16:creationId xmlns:a16="http://schemas.microsoft.com/office/drawing/2014/main" id="{013F3C1B-0710-7046-9E4F-2F2FCDBD93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206660-4F57-DA43-99B9-1C50C1B67712}"/>
              </a:ext>
            </a:extLst>
          </p:cNvPr>
          <p:cNvSpPr>
            <a:spLocks noGrp="1"/>
          </p:cNvSpPr>
          <p:nvPr>
            <p:ph type="sldNum" sz="quarter" idx="12"/>
          </p:nvPr>
        </p:nvSpPr>
        <p:spPr/>
        <p:txBody>
          <a:bodyPr/>
          <a:lstStyle/>
          <a:p>
            <a:fld id="{FDC2E30C-9539-124A-9096-5E075D74EB79}" type="slidenum">
              <a:rPr lang="en-US" smtClean="0"/>
              <a:pPr/>
              <a:t>‹#›</a:t>
            </a:fld>
            <a:endParaRPr lang="en-US" dirty="0"/>
          </a:p>
        </p:txBody>
      </p:sp>
    </p:spTree>
    <p:extLst>
      <p:ext uri="{BB962C8B-B14F-4D97-AF65-F5344CB8AC3E}">
        <p14:creationId xmlns:p14="http://schemas.microsoft.com/office/powerpoint/2010/main" val="2215800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7D3AD9-243F-AB46-A654-FA0512148F89}"/>
              </a:ext>
            </a:extLst>
          </p:cNvPr>
          <p:cNvSpPr>
            <a:spLocks noGrp="1"/>
          </p:cNvSpPr>
          <p:nvPr>
            <p:ph idx="1" hasCustomPrompt="1"/>
          </p:nvPr>
        </p:nvSpPr>
        <p:spPr>
          <a:xfrm>
            <a:off x="465098" y="915736"/>
            <a:ext cx="8255155" cy="3767775"/>
          </a:xfrm>
          <a:prstGeom prst="rect">
            <a:avLst/>
          </a:prstGeom>
        </p:spPr>
        <p:txBody>
          <a:bodyPr/>
          <a:lstStyle>
            <a:lvl1pPr marL="0" indent="0">
              <a:buNone/>
              <a:defRPr b="1">
                <a:solidFill>
                  <a:srgbClr val="009CDC"/>
                </a:solidFill>
              </a:defRPr>
            </a:lvl1pPr>
            <a:lvl2pPr marL="342900" indent="0">
              <a:buNone/>
              <a:defRPr b="1">
                <a:solidFill>
                  <a:srgbClr val="F47A42"/>
                </a:solidFill>
              </a:defRPr>
            </a:lvl2pPr>
            <a:lvl3pPr marL="685800" indent="0">
              <a:buNone/>
              <a:defRPr sz="1400">
                <a:solidFill>
                  <a:srgbClr val="009CDC"/>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600731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195"/>
            <a:ext cx="9144000" cy="903339"/>
          </a:xfrm>
          <a:prstGeom prst="rect">
            <a:avLst/>
          </a:prstGeom>
        </p:spPr>
      </p:pic>
    </p:spTree>
    <p:extLst>
      <p:ext uri="{BB962C8B-B14F-4D97-AF65-F5344CB8AC3E}">
        <p14:creationId xmlns:p14="http://schemas.microsoft.com/office/powerpoint/2010/main" val="208792042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31.pn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4.sv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0.svg"/><Relationship Id="rId3" Type="http://schemas.openxmlformats.org/officeDocument/2006/relationships/image" Target="../media/image34.svg"/><Relationship Id="rId7" Type="http://schemas.openxmlformats.org/officeDocument/2006/relationships/image" Target="../media/image36.svg"/><Relationship Id="rId12"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8.svg"/><Relationship Id="rId5" Type="http://schemas.openxmlformats.org/officeDocument/2006/relationships/image" Target="../media/image28.sv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27.png"/><Relationship Id="rId9" Type="http://schemas.openxmlformats.org/officeDocument/2006/relationships/image" Target="../media/image24.sv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6.svg"/><Relationship Id="rId11" Type="http://schemas.openxmlformats.org/officeDocument/2006/relationships/image" Target="../media/image19.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7758"/>
            <a:ext cx="9146670" cy="4255742"/>
          </a:xfrm>
          <a:prstGeom prst="rect">
            <a:avLst/>
          </a:prstGeom>
        </p:spPr>
      </p:pic>
      <p:sp>
        <p:nvSpPr>
          <p:cNvPr id="7" name="blue - background">
            <a:extLst>
              <a:ext uri="{FF2B5EF4-FFF2-40B4-BE49-F238E27FC236}">
                <a16:creationId xmlns:a16="http://schemas.microsoft.com/office/drawing/2014/main" id="{DBEFD088-06B5-174C-A72E-585B45F2BE82}"/>
              </a:ext>
            </a:extLst>
          </p:cNvPr>
          <p:cNvSpPr/>
          <p:nvPr/>
        </p:nvSpPr>
        <p:spPr>
          <a:xfrm>
            <a:off x="2670" y="3417593"/>
            <a:ext cx="9144000" cy="1216858"/>
          </a:xfrm>
          <a:prstGeom prst="rect">
            <a:avLst/>
          </a:prstGeom>
          <a:solidFill>
            <a:srgbClr val="0091C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text - title / subtitle">
            <a:extLst>
              <a:ext uri="{FF2B5EF4-FFF2-40B4-BE49-F238E27FC236}">
                <a16:creationId xmlns:a16="http://schemas.microsoft.com/office/drawing/2014/main" id="{DCF43E7B-3A8D-6B42-AB0A-C6B2C08FD018}"/>
              </a:ext>
            </a:extLst>
          </p:cNvPr>
          <p:cNvSpPr txBox="1">
            <a:spLocks/>
          </p:cNvSpPr>
          <p:nvPr/>
        </p:nvSpPr>
        <p:spPr>
          <a:xfrm>
            <a:off x="317770" y="3551269"/>
            <a:ext cx="8644647" cy="100894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3200" b="1" dirty="0">
                <a:solidFill>
                  <a:schemeClr val="bg1"/>
                </a:solidFill>
                <a:ea typeface="+mj-ea"/>
                <a:cs typeface="Aharoni" panose="02010803020104030203" pitchFamily="2" charset="-79"/>
              </a:rPr>
              <a:t>Digitalization – A problem or solution for Quality Infrastructure.</a:t>
            </a:r>
          </a:p>
          <a:p>
            <a:pPr marL="0" indent="0" algn="r">
              <a:spcBef>
                <a:spcPts val="0"/>
              </a:spcBef>
              <a:buNone/>
            </a:pPr>
            <a:endParaRPr lang="en-US" sz="2100" dirty="0">
              <a:solidFill>
                <a:schemeClr val="bg1"/>
              </a:solidFill>
              <a:ea typeface="+mj-ea"/>
              <a:cs typeface="Aharoni" panose="02010803020104030203" pitchFamily="2" charset="-79"/>
            </a:endParaRPr>
          </a:p>
          <a:p>
            <a:pPr marL="0" indent="0" algn="ctr">
              <a:spcBef>
                <a:spcPts val="0"/>
              </a:spcBef>
              <a:buNone/>
            </a:pPr>
            <a:r>
              <a:rPr lang="en-US" sz="2100" dirty="0">
                <a:solidFill>
                  <a:schemeClr val="bg1"/>
                </a:solidFill>
                <a:ea typeface="+mj-ea"/>
                <a:cs typeface="Aharoni" panose="02010803020104030203" pitchFamily="2" charset="-79"/>
              </a:rPr>
              <a:t>David Tomlinson</a:t>
            </a:r>
          </a:p>
          <a:p>
            <a:pPr marL="0" indent="0" algn="ctr">
              <a:spcBef>
                <a:spcPts val="0"/>
              </a:spcBef>
              <a:buNone/>
            </a:pPr>
            <a:r>
              <a:rPr lang="en-US" sz="2100" dirty="0">
                <a:solidFill>
                  <a:schemeClr val="bg1"/>
                </a:solidFill>
                <a:ea typeface="+mj-ea"/>
                <a:cs typeface="Aharoni" panose="02010803020104030203" pitchFamily="2" charset="-79"/>
              </a:rPr>
              <a:t>Associate Technical Expert</a:t>
            </a:r>
            <a:br>
              <a:rPr lang="en-US" sz="2900" b="1" dirty="0">
                <a:solidFill>
                  <a:schemeClr val="bg1"/>
                </a:solidFill>
                <a:ea typeface="+mj-ea"/>
                <a:cs typeface="Aharoni" panose="02010803020104030203" pitchFamily="2" charset="-79"/>
              </a:rPr>
            </a:br>
            <a:endParaRPr lang="en-US" sz="2000" b="1" dirty="0">
              <a:solidFill>
                <a:schemeClr val="bg1"/>
              </a:solidFill>
              <a:ea typeface="+mj-ea"/>
              <a:cs typeface="Aharoni" panose="02010803020104030203" pitchFamily="2" charset="-79"/>
            </a:endParaRPr>
          </a:p>
        </p:txBody>
      </p:sp>
      <p:sp>
        <p:nvSpPr>
          <p:cNvPr id="10" name="Rectangle 9"/>
          <p:cNvSpPr/>
          <p:nvPr/>
        </p:nvSpPr>
        <p:spPr>
          <a:xfrm>
            <a:off x="0" y="4852864"/>
            <a:ext cx="9144000" cy="45719"/>
          </a:xfrm>
          <a:prstGeom prst="rect">
            <a:avLst/>
          </a:prstGeom>
          <a:solidFill>
            <a:srgbClr val="F47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668724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001" y="898101"/>
            <a:ext cx="7886700" cy="546298"/>
          </a:xfrm>
        </p:spPr>
        <p:txBody>
          <a:bodyPr/>
          <a:lstStyle/>
          <a:p>
            <a:r>
              <a:rPr lang="en-US" sz="3600" dirty="0">
                <a:solidFill>
                  <a:srgbClr val="009CDC"/>
                </a:solidFill>
                <a:latin typeface="+mn-lt"/>
              </a:rPr>
              <a:t>Culture (change management)</a:t>
            </a:r>
          </a:p>
        </p:txBody>
      </p:sp>
      <p:sp>
        <p:nvSpPr>
          <p:cNvPr id="6" name="Content Placeholder 5">
            <a:extLst>
              <a:ext uri="{FF2B5EF4-FFF2-40B4-BE49-F238E27FC236}">
                <a16:creationId xmlns:a16="http://schemas.microsoft.com/office/drawing/2014/main" id="{EEABFF41-3A95-4784-B565-518F4792834B}"/>
              </a:ext>
            </a:extLst>
          </p:cNvPr>
          <p:cNvSpPr>
            <a:spLocks noGrp="1"/>
          </p:cNvSpPr>
          <p:nvPr>
            <p:ph idx="1"/>
          </p:nvPr>
        </p:nvSpPr>
        <p:spPr>
          <a:xfrm>
            <a:off x="563799" y="1844903"/>
            <a:ext cx="6542617" cy="2740422"/>
          </a:xfrm>
        </p:spPr>
        <p:txBody>
          <a:bodyPr>
            <a:normAutofit fontScale="92500" lnSpcReduction="10000"/>
          </a:bodyPr>
          <a:lstStyle/>
          <a:p>
            <a:r>
              <a:rPr lang="en-GB" dirty="0"/>
              <a:t>All changes are made possible by people</a:t>
            </a:r>
          </a:p>
          <a:p>
            <a:r>
              <a:rPr lang="en-GB" dirty="0"/>
              <a:t>IT literacy</a:t>
            </a:r>
          </a:p>
          <a:p>
            <a:r>
              <a:rPr lang="en-GB" dirty="0"/>
              <a:t>Leadership</a:t>
            </a:r>
          </a:p>
          <a:p>
            <a:r>
              <a:rPr lang="en-GB" dirty="0"/>
              <a:t>Teamwork</a:t>
            </a:r>
          </a:p>
          <a:p>
            <a:r>
              <a:rPr lang="en-GB" dirty="0"/>
              <a:t>Emotional intelligence.</a:t>
            </a:r>
          </a:p>
          <a:p>
            <a:r>
              <a:rPr lang="en-GB" dirty="0"/>
              <a:t>Keep trust of key stakeholders</a:t>
            </a:r>
          </a:p>
        </p:txBody>
      </p:sp>
      <p:pic>
        <p:nvPicPr>
          <p:cNvPr id="5" name="Graphic 4" descr="Social distancing outline">
            <a:extLst>
              <a:ext uri="{FF2B5EF4-FFF2-40B4-BE49-F238E27FC236}">
                <a16:creationId xmlns:a16="http://schemas.microsoft.com/office/drawing/2014/main" id="{BA11EB36-99E1-4F07-8342-F2F6159939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65801" y="2879792"/>
            <a:ext cx="914400" cy="914400"/>
          </a:xfrm>
          <a:prstGeom prst="rect">
            <a:avLst/>
          </a:prstGeom>
        </p:spPr>
      </p:pic>
      <p:pic>
        <p:nvPicPr>
          <p:cNvPr id="8" name="Graphic 7" descr="Woman Shrugging outline">
            <a:extLst>
              <a:ext uri="{FF2B5EF4-FFF2-40B4-BE49-F238E27FC236}">
                <a16:creationId xmlns:a16="http://schemas.microsoft.com/office/drawing/2014/main" id="{31790A99-6F63-4D6D-B926-44301B9357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18666" y="1550923"/>
            <a:ext cx="914400" cy="914400"/>
          </a:xfrm>
          <a:prstGeom prst="rect">
            <a:avLst/>
          </a:prstGeom>
        </p:spPr>
      </p:pic>
      <p:pic>
        <p:nvPicPr>
          <p:cNvPr id="10" name="Graphic 9" descr="Group of people outline">
            <a:extLst>
              <a:ext uri="{FF2B5EF4-FFF2-40B4-BE49-F238E27FC236}">
                <a16:creationId xmlns:a16="http://schemas.microsoft.com/office/drawing/2014/main" id="{CD7AB5B8-8D9A-4E67-8B67-FBCC48B48E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20516" y="3486248"/>
            <a:ext cx="1485900" cy="1485900"/>
          </a:xfrm>
          <a:prstGeom prst="rect">
            <a:avLst/>
          </a:prstGeom>
        </p:spPr>
      </p:pic>
    </p:spTree>
    <p:extLst>
      <p:ext uri="{BB962C8B-B14F-4D97-AF65-F5344CB8AC3E}">
        <p14:creationId xmlns:p14="http://schemas.microsoft.com/office/powerpoint/2010/main" val="1024849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3552"/>
          <a:stretch/>
        </p:blipFill>
        <p:spPr>
          <a:xfrm>
            <a:off x="-12701" y="0"/>
            <a:ext cx="9156701" cy="5143500"/>
          </a:xfrm>
          <a:prstGeom prst="rect">
            <a:avLst/>
          </a:prstGeom>
        </p:spPr>
      </p:pic>
      <p:cxnSp>
        <p:nvCxnSpPr>
          <p:cNvPr id="5" name="Straight Connector 4">
            <a:extLst>
              <a:ext uri="{FF2B5EF4-FFF2-40B4-BE49-F238E27FC236}">
                <a16:creationId xmlns:a16="http://schemas.microsoft.com/office/drawing/2014/main" id="{9AC0C27E-6EA6-446E-8A91-766DB830A84B}"/>
              </a:ext>
            </a:extLst>
          </p:cNvPr>
          <p:cNvCxnSpPr/>
          <p:nvPr/>
        </p:nvCxnSpPr>
        <p:spPr>
          <a:xfrm>
            <a:off x="623888" y="4476354"/>
            <a:ext cx="8523223" cy="0"/>
          </a:xfrm>
          <a:prstGeom prst="line">
            <a:avLst/>
          </a:prstGeom>
          <a:ln w="57150">
            <a:solidFill>
              <a:srgbClr val="F46E0A"/>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9ECC3DF-F613-8B54-958E-884757E199AF}"/>
              </a:ext>
            </a:extLst>
          </p:cNvPr>
          <p:cNvSpPr/>
          <p:nvPr/>
        </p:nvSpPr>
        <p:spPr>
          <a:xfrm>
            <a:off x="3718874" y="3473054"/>
            <a:ext cx="5425126" cy="914400"/>
          </a:xfrm>
          <a:prstGeom prst="rect">
            <a:avLst/>
          </a:prstGeom>
          <a:solidFill>
            <a:srgbClr val="FA9C1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T" sz="3200" dirty="0">
                <a:solidFill>
                  <a:schemeClr val="bg1"/>
                </a:solidFill>
              </a:rPr>
              <a:t>Quality Infrastructure &amp; </a:t>
            </a:r>
          </a:p>
          <a:p>
            <a:r>
              <a:rPr lang="en-AT" sz="3200" dirty="0">
                <a:solidFill>
                  <a:schemeClr val="bg1"/>
                </a:solidFill>
              </a:rPr>
              <a:t>Digital Transformation</a:t>
            </a:r>
          </a:p>
        </p:txBody>
      </p:sp>
    </p:spTree>
    <p:extLst>
      <p:ext uri="{BB962C8B-B14F-4D97-AF65-F5344CB8AC3E}">
        <p14:creationId xmlns:p14="http://schemas.microsoft.com/office/powerpoint/2010/main" val="2570277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14267" y="885403"/>
            <a:ext cx="8832456" cy="4082189"/>
            <a:chOff x="214267" y="885403"/>
            <a:chExt cx="8832456" cy="4082189"/>
          </a:xfrm>
        </p:grpSpPr>
        <p:sp>
          <p:nvSpPr>
            <p:cNvPr id="13" name="TextBox 12"/>
            <p:cNvSpPr txBox="1"/>
            <p:nvPr/>
          </p:nvSpPr>
          <p:spPr>
            <a:xfrm>
              <a:off x="381627" y="1095431"/>
              <a:ext cx="8665096" cy="2724297"/>
            </a:xfrm>
            <a:prstGeom prst="rect">
              <a:avLst/>
            </a:prstGeom>
            <a:noFill/>
          </p:spPr>
          <p:txBody>
            <a:bodyPr wrap="square" rtlCol="0">
              <a:spAutoFit/>
            </a:bodyPr>
            <a:lstStyle/>
            <a:p>
              <a:pPr marL="796925"/>
              <a:r>
                <a:rPr lang="en-US" b="1" dirty="0"/>
                <a:t>Quality Infrastructure </a:t>
              </a:r>
              <a:r>
                <a:rPr lang="en-US" dirty="0"/>
                <a:t>- The system comprising the organizations (public and private) together with the policies, relevant legal and regulatory framework, and practices needed to support and enhance the quality, safety and environmental soundness of goods, services and processes.</a:t>
              </a:r>
            </a:p>
            <a:p>
              <a:endParaRPr lang="en-US" dirty="0"/>
            </a:p>
            <a:p>
              <a:r>
                <a:rPr lang="en-US" dirty="0"/>
                <a:t>The quality infrastructure is required for the effective operation of domestic markets, and its international recognition is important to enable access to foreign markets.  It is a critical element in promoting and sustaining economic development, as well as environmental and social wellbeing.</a:t>
              </a:r>
            </a:p>
            <a:p>
              <a:endParaRPr lang="en-US" dirty="0"/>
            </a:p>
            <a:p>
              <a:r>
                <a:rPr lang="en-US" dirty="0"/>
                <a:t>It relies on metrology, </a:t>
              </a:r>
              <a:r>
                <a:rPr lang="en-US" dirty="0" err="1"/>
                <a:t>standardisation</a:t>
              </a:r>
              <a:r>
                <a:rPr lang="en-US" dirty="0"/>
                <a:t>, accreditation, conformity assessment, and market surveillance.</a:t>
              </a:r>
            </a:p>
          </p:txBody>
        </p:sp>
        <p:sp>
          <p:nvSpPr>
            <p:cNvPr id="2" name="TextBox 1"/>
            <p:cNvSpPr txBox="1"/>
            <p:nvPr/>
          </p:nvSpPr>
          <p:spPr>
            <a:xfrm>
              <a:off x="214267" y="885403"/>
              <a:ext cx="2052761" cy="1510695"/>
            </a:xfrm>
            <a:prstGeom prst="rect">
              <a:avLst/>
            </a:prstGeom>
            <a:noFill/>
          </p:spPr>
          <p:txBody>
            <a:bodyPr wrap="square" rtlCol="0">
              <a:spAutoFit/>
            </a:bodyPr>
            <a:lstStyle/>
            <a:p>
              <a:r>
                <a:rPr lang="en-US" sz="11500" dirty="0">
                  <a:solidFill>
                    <a:schemeClr val="tx2">
                      <a:lumMod val="60000"/>
                      <a:lumOff val="40000"/>
                    </a:schemeClr>
                  </a:solidFill>
                  <a:latin typeface="Stencil" panose="040409050D0802020404" pitchFamily="82" charset="0"/>
                </a:rPr>
                <a:t>”</a:t>
              </a:r>
            </a:p>
          </p:txBody>
        </p:sp>
        <p:sp>
          <p:nvSpPr>
            <p:cNvPr id="3" name="TextBox 2"/>
            <p:cNvSpPr txBox="1"/>
            <p:nvPr/>
          </p:nvSpPr>
          <p:spPr>
            <a:xfrm>
              <a:off x="570689" y="3735421"/>
              <a:ext cx="7503268" cy="304800"/>
            </a:xfrm>
            <a:prstGeom prst="rect">
              <a:avLst/>
            </a:prstGeom>
            <a:noFill/>
          </p:spPr>
          <p:txBody>
            <a:bodyPr wrap="square" rtlCol="0">
              <a:spAutoFit/>
            </a:bodyPr>
            <a:lstStyle/>
            <a:p>
              <a:r>
                <a:rPr lang="en-US" dirty="0"/>
                <a:t>This is the definition of Quality Infrastructure adopted by the members of the INetQI.</a:t>
              </a:r>
            </a:p>
          </p:txBody>
        </p:sp>
        <p:pic>
          <p:nvPicPr>
            <p:cNvPr id="9" name="Picture 8"/>
            <p:cNvPicPr>
              <a:picLocks noChangeAspect="1"/>
            </p:cNvPicPr>
            <p:nvPr/>
          </p:nvPicPr>
          <p:blipFill>
            <a:blip r:embed="rId2"/>
            <a:stretch>
              <a:fillRect/>
            </a:stretch>
          </p:blipFill>
          <p:spPr>
            <a:xfrm>
              <a:off x="6818408" y="3943493"/>
              <a:ext cx="1330810" cy="1024099"/>
            </a:xfrm>
            <a:prstGeom prst="rect">
              <a:avLst/>
            </a:prstGeom>
          </p:spPr>
        </p:pic>
      </p:grpSp>
    </p:spTree>
    <p:extLst>
      <p:ext uri="{BB962C8B-B14F-4D97-AF65-F5344CB8AC3E}">
        <p14:creationId xmlns:p14="http://schemas.microsoft.com/office/powerpoint/2010/main" val="225596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p-down Arrow 6">
            <a:extLst>
              <a:ext uri="{FF2B5EF4-FFF2-40B4-BE49-F238E27FC236}">
                <a16:creationId xmlns:a16="http://schemas.microsoft.com/office/drawing/2014/main" id="{C25FBD19-BE75-624E-9E2E-F4625F25080E}"/>
              </a:ext>
            </a:extLst>
          </p:cNvPr>
          <p:cNvSpPr/>
          <p:nvPr/>
        </p:nvSpPr>
        <p:spPr>
          <a:xfrm rot="2725465">
            <a:off x="5915536" y="1562390"/>
            <a:ext cx="225708" cy="969420"/>
          </a:xfrm>
          <a:prstGeom prst="upDownArrow">
            <a:avLst/>
          </a:prstGeom>
          <a:solidFill>
            <a:srgbClr val="E36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8" name="Up-down Arrow 7">
            <a:extLst>
              <a:ext uri="{FF2B5EF4-FFF2-40B4-BE49-F238E27FC236}">
                <a16:creationId xmlns:a16="http://schemas.microsoft.com/office/drawing/2014/main" id="{1CC6F063-6CA1-044C-A7D8-A4343160D287}"/>
              </a:ext>
            </a:extLst>
          </p:cNvPr>
          <p:cNvSpPr/>
          <p:nvPr/>
        </p:nvSpPr>
        <p:spPr>
          <a:xfrm rot="18896804">
            <a:off x="3015724" y="1559485"/>
            <a:ext cx="225708" cy="974274"/>
          </a:xfrm>
          <a:prstGeom prst="upDownArrow">
            <a:avLst/>
          </a:prstGeom>
          <a:solidFill>
            <a:srgbClr val="E36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8" name="Rounded Rectangle 17">
            <a:extLst>
              <a:ext uri="{FF2B5EF4-FFF2-40B4-BE49-F238E27FC236}">
                <a16:creationId xmlns:a16="http://schemas.microsoft.com/office/drawing/2014/main" id="{F346991E-6ECE-AE4F-8E21-7C87E6D30C7D}"/>
              </a:ext>
            </a:extLst>
          </p:cNvPr>
          <p:cNvSpPr/>
          <p:nvPr/>
        </p:nvSpPr>
        <p:spPr>
          <a:xfrm>
            <a:off x="3221829" y="2426166"/>
            <a:ext cx="2700343" cy="383247"/>
          </a:xfrm>
          <a:prstGeom prst="roundRect">
            <a:avLst/>
          </a:prstGeom>
          <a:solidFill>
            <a:srgbClr val="00B0F0"/>
          </a:solidFill>
          <a:ln>
            <a:solidFill>
              <a:srgbClr val="E36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T" sz="1800" b="1" dirty="0">
                <a:solidFill>
                  <a:schemeClr val="bg1"/>
                </a:solidFill>
              </a:rPr>
              <a:t>Accreditation Body(ies)</a:t>
            </a:r>
          </a:p>
        </p:txBody>
      </p:sp>
      <p:sp>
        <p:nvSpPr>
          <p:cNvPr id="19" name="Rounded Rectangle 18">
            <a:extLst>
              <a:ext uri="{FF2B5EF4-FFF2-40B4-BE49-F238E27FC236}">
                <a16:creationId xmlns:a16="http://schemas.microsoft.com/office/drawing/2014/main" id="{E9498DDA-E77E-154E-98D6-D0C5917CCF98}"/>
              </a:ext>
            </a:extLst>
          </p:cNvPr>
          <p:cNvSpPr/>
          <p:nvPr/>
        </p:nvSpPr>
        <p:spPr>
          <a:xfrm>
            <a:off x="5530863" y="1249449"/>
            <a:ext cx="3120768" cy="405206"/>
          </a:xfrm>
          <a:prstGeom prst="roundRect">
            <a:avLst/>
          </a:prstGeom>
          <a:solidFill>
            <a:srgbClr val="00B0F0"/>
          </a:solidFill>
          <a:ln>
            <a:solidFill>
              <a:srgbClr val="E36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T" sz="1800" b="1" dirty="0">
                <a:solidFill>
                  <a:schemeClr val="bg1"/>
                </a:solidFill>
              </a:rPr>
              <a:t>National Metrology Institutes</a:t>
            </a:r>
          </a:p>
        </p:txBody>
      </p:sp>
      <p:sp>
        <p:nvSpPr>
          <p:cNvPr id="20" name="Rounded Rectangle 19">
            <a:extLst>
              <a:ext uri="{FF2B5EF4-FFF2-40B4-BE49-F238E27FC236}">
                <a16:creationId xmlns:a16="http://schemas.microsoft.com/office/drawing/2014/main" id="{46E599AE-E392-3543-AD67-DE75C5C5219F}"/>
              </a:ext>
            </a:extLst>
          </p:cNvPr>
          <p:cNvSpPr/>
          <p:nvPr/>
        </p:nvSpPr>
        <p:spPr>
          <a:xfrm>
            <a:off x="683879" y="1249449"/>
            <a:ext cx="2864740" cy="405205"/>
          </a:xfrm>
          <a:prstGeom prst="roundRect">
            <a:avLst/>
          </a:prstGeom>
          <a:solidFill>
            <a:srgbClr val="00B0F0"/>
          </a:solidFill>
          <a:ln>
            <a:solidFill>
              <a:srgbClr val="E36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T" sz="1800" b="1" dirty="0">
                <a:solidFill>
                  <a:schemeClr val="bg1"/>
                </a:solidFill>
              </a:rPr>
              <a:t>National Standards Body</a:t>
            </a:r>
          </a:p>
        </p:txBody>
      </p:sp>
      <p:sp>
        <p:nvSpPr>
          <p:cNvPr id="21" name="Up-down Arrow 20">
            <a:extLst>
              <a:ext uri="{FF2B5EF4-FFF2-40B4-BE49-F238E27FC236}">
                <a16:creationId xmlns:a16="http://schemas.microsoft.com/office/drawing/2014/main" id="{3635B608-853E-954C-9BFE-6B7E858FB5BF}"/>
              </a:ext>
            </a:extLst>
          </p:cNvPr>
          <p:cNvSpPr/>
          <p:nvPr/>
        </p:nvSpPr>
        <p:spPr>
          <a:xfrm rot="5400000">
            <a:off x="4429118" y="454150"/>
            <a:ext cx="225708" cy="1986705"/>
          </a:xfrm>
          <a:prstGeom prst="upDownArrow">
            <a:avLst/>
          </a:prstGeom>
          <a:solidFill>
            <a:srgbClr val="E36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23" name="Down Arrow 22">
            <a:extLst>
              <a:ext uri="{FF2B5EF4-FFF2-40B4-BE49-F238E27FC236}">
                <a16:creationId xmlns:a16="http://schemas.microsoft.com/office/drawing/2014/main" id="{03C78BCA-05C3-A543-8693-27224575311D}"/>
              </a:ext>
            </a:extLst>
          </p:cNvPr>
          <p:cNvSpPr/>
          <p:nvPr/>
        </p:nvSpPr>
        <p:spPr>
          <a:xfrm>
            <a:off x="2168664" y="1689679"/>
            <a:ext cx="208974" cy="1565540"/>
          </a:xfrm>
          <a:prstGeom prst="downArrow">
            <a:avLst/>
          </a:prstGeom>
          <a:solidFill>
            <a:srgbClr val="E36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25" name="Down Arrow 24">
            <a:extLst>
              <a:ext uri="{FF2B5EF4-FFF2-40B4-BE49-F238E27FC236}">
                <a16:creationId xmlns:a16="http://schemas.microsoft.com/office/drawing/2014/main" id="{2D8727D5-0B56-A840-8B06-BBF85C8B48C6}"/>
              </a:ext>
            </a:extLst>
          </p:cNvPr>
          <p:cNvSpPr/>
          <p:nvPr/>
        </p:nvSpPr>
        <p:spPr>
          <a:xfrm>
            <a:off x="6701191" y="1689679"/>
            <a:ext cx="208974" cy="1565540"/>
          </a:xfrm>
          <a:prstGeom prst="downArrow">
            <a:avLst/>
          </a:prstGeom>
          <a:solidFill>
            <a:srgbClr val="E36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26" name="Down Arrow 25">
            <a:extLst>
              <a:ext uri="{FF2B5EF4-FFF2-40B4-BE49-F238E27FC236}">
                <a16:creationId xmlns:a16="http://schemas.microsoft.com/office/drawing/2014/main" id="{FB48AF85-D64E-B14E-90A3-288D0E61C4F0}"/>
              </a:ext>
            </a:extLst>
          </p:cNvPr>
          <p:cNvSpPr/>
          <p:nvPr/>
        </p:nvSpPr>
        <p:spPr>
          <a:xfrm>
            <a:off x="4467513" y="2809413"/>
            <a:ext cx="200120" cy="433747"/>
          </a:xfrm>
          <a:prstGeom prst="downArrow">
            <a:avLst/>
          </a:prstGeom>
          <a:solidFill>
            <a:srgbClr val="E36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27" name="Rounded Rectangle 26">
            <a:extLst>
              <a:ext uri="{FF2B5EF4-FFF2-40B4-BE49-F238E27FC236}">
                <a16:creationId xmlns:a16="http://schemas.microsoft.com/office/drawing/2014/main" id="{3E3411C6-B810-794B-8E9A-9D0B257BF496}"/>
              </a:ext>
            </a:extLst>
          </p:cNvPr>
          <p:cNvSpPr/>
          <p:nvPr/>
        </p:nvSpPr>
        <p:spPr>
          <a:xfrm>
            <a:off x="3671706" y="4606748"/>
            <a:ext cx="1800589" cy="291478"/>
          </a:xfrm>
          <a:prstGeom prst="roundRect">
            <a:avLst/>
          </a:prstGeom>
          <a:solidFill>
            <a:srgbClr val="ABE78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T" sz="1800" b="1" dirty="0">
                <a:solidFill>
                  <a:schemeClr val="tx1"/>
                </a:solidFill>
              </a:rPr>
              <a:t>Society</a:t>
            </a:r>
          </a:p>
        </p:txBody>
      </p:sp>
      <p:sp>
        <p:nvSpPr>
          <p:cNvPr id="29" name="TextBox 28">
            <a:extLst>
              <a:ext uri="{FF2B5EF4-FFF2-40B4-BE49-F238E27FC236}">
                <a16:creationId xmlns:a16="http://schemas.microsoft.com/office/drawing/2014/main" id="{0ABB69A7-6E0D-CD4A-B198-5C927BDD53AA}"/>
              </a:ext>
            </a:extLst>
          </p:cNvPr>
          <p:cNvSpPr txBox="1"/>
          <p:nvPr/>
        </p:nvSpPr>
        <p:spPr>
          <a:xfrm>
            <a:off x="135709" y="1688265"/>
            <a:ext cx="2032955" cy="954107"/>
          </a:xfrm>
          <a:prstGeom prst="rect">
            <a:avLst/>
          </a:prstGeom>
          <a:noFill/>
        </p:spPr>
        <p:txBody>
          <a:bodyPr wrap="square" rtlCol="0">
            <a:spAutoFit/>
          </a:bodyPr>
          <a:lstStyle/>
          <a:p>
            <a:pPr marL="285750" indent="-285750">
              <a:buFont typeface="Arial" panose="020B0604020202020204" pitchFamily="34" charset="0"/>
              <a:buChar char="•"/>
            </a:pPr>
            <a:r>
              <a:rPr lang="en-AT" dirty="0"/>
              <a:t>Digital standards development</a:t>
            </a:r>
          </a:p>
          <a:p>
            <a:pPr marL="285750" indent="-285750">
              <a:buFont typeface="Arial" panose="020B0604020202020204" pitchFamily="34" charset="0"/>
              <a:buChar char="•"/>
            </a:pPr>
            <a:r>
              <a:rPr lang="en-AT" dirty="0"/>
              <a:t>Integration to digital processes.</a:t>
            </a:r>
          </a:p>
        </p:txBody>
      </p:sp>
      <p:sp>
        <p:nvSpPr>
          <p:cNvPr id="30" name="TextBox 29">
            <a:extLst>
              <a:ext uri="{FF2B5EF4-FFF2-40B4-BE49-F238E27FC236}">
                <a16:creationId xmlns:a16="http://schemas.microsoft.com/office/drawing/2014/main" id="{1470AC27-1732-0F42-8BEA-839B99F1B021}"/>
              </a:ext>
            </a:extLst>
          </p:cNvPr>
          <p:cNvSpPr txBox="1"/>
          <p:nvPr/>
        </p:nvSpPr>
        <p:spPr>
          <a:xfrm>
            <a:off x="6921478" y="1703085"/>
            <a:ext cx="2060854" cy="1384995"/>
          </a:xfrm>
          <a:prstGeom prst="rect">
            <a:avLst/>
          </a:prstGeom>
          <a:noFill/>
        </p:spPr>
        <p:txBody>
          <a:bodyPr wrap="square" rtlCol="0">
            <a:spAutoFit/>
          </a:bodyPr>
          <a:lstStyle/>
          <a:p>
            <a:pPr marL="285750" indent="-285750">
              <a:buFont typeface="Arial" panose="020B0604020202020204" pitchFamily="34" charset="0"/>
              <a:buChar char="•"/>
            </a:pPr>
            <a:r>
              <a:rPr lang="en-AT" dirty="0"/>
              <a:t>Smart standards</a:t>
            </a:r>
          </a:p>
          <a:p>
            <a:pPr marL="285750" indent="-285750">
              <a:buFont typeface="Arial" panose="020B0604020202020204" pitchFamily="34" charset="0"/>
              <a:buChar char="•"/>
            </a:pPr>
            <a:r>
              <a:rPr lang="en-AT" dirty="0"/>
              <a:t>Machine readable calibration certificates</a:t>
            </a:r>
          </a:p>
          <a:p>
            <a:pPr marL="285750" indent="-285750">
              <a:buFont typeface="Arial" panose="020B0604020202020204" pitchFamily="34" charset="0"/>
              <a:buChar char="•"/>
            </a:pPr>
            <a:r>
              <a:rPr lang="en-AT" dirty="0"/>
              <a:t>Integration to digital processes.</a:t>
            </a:r>
          </a:p>
        </p:txBody>
      </p:sp>
      <p:sp>
        <p:nvSpPr>
          <p:cNvPr id="31" name="TextBox 30">
            <a:extLst>
              <a:ext uri="{FF2B5EF4-FFF2-40B4-BE49-F238E27FC236}">
                <a16:creationId xmlns:a16="http://schemas.microsoft.com/office/drawing/2014/main" id="{5D7331E6-390B-0E45-83EE-EF699767A8DF}"/>
              </a:ext>
            </a:extLst>
          </p:cNvPr>
          <p:cNvSpPr txBox="1"/>
          <p:nvPr/>
        </p:nvSpPr>
        <p:spPr>
          <a:xfrm>
            <a:off x="4635269" y="2810040"/>
            <a:ext cx="1966100" cy="307777"/>
          </a:xfrm>
          <a:prstGeom prst="rect">
            <a:avLst/>
          </a:prstGeom>
          <a:noFill/>
        </p:spPr>
        <p:txBody>
          <a:bodyPr wrap="square" rtlCol="0">
            <a:spAutoFit/>
          </a:bodyPr>
          <a:lstStyle/>
          <a:p>
            <a:pPr marL="285750" indent="-285750">
              <a:buFont typeface="Arial" panose="020B0604020202020204" pitchFamily="34" charset="0"/>
              <a:buChar char="•"/>
            </a:pPr>
            <a:r>
              <a:rPr lang="en-AT" dirty="0"/>
              <a:t>Digital services</a:t>
            </a:r>
          </a:p>
        </p:txBody>
      </p:sp>
      <p:sp>
        <p:nvSpPr>
          <p:cNvPr id="32" name="TextBox 31">
            <a:extLst>
              <a:ext uri="{FF2B5EF4-FFF2-40B4-BE49-F238E27FC236}">
                <a16:creationId xmlns:a16="http://schemas.microsoft.com/office/drawing/2014/main" id="{FF0EBD05-263C-E143-BC47-72DE3C2313D4}"/>
              </a:ext>
            </a:extLst>
          </p:cNvPr>
          <p:cNvSpPr txBox="1"/>
          <p:nvPr/>
        </p:nvSpPr>
        <p:spPr>
          <a:xfrm>
            <a:off x="2701533" y="2761312"/>
            <a:ext cx="1807199" cy="523220"/>
          </a:xfrm>
          <a:prstGeom prst="rect">
            <a:avLst/>
          </a:prstGeom>
          <a:noFill/>
        </p:spPr>
        <p:txBody>
          <a:bodyPr wrap="square" rtlCol="0">
            <a:spAutoFit/>
          </a:bodyPr>
          <a:lstStyle/>
          <a:p>
            <a:pPr marL="285750" indent="-285750">
              <a:buFont typeface="Arial" panose="020B0604020202020204" pitchFamily="34" charset="0"/>
              <a:buChar char="•"/>
            </a:pPr>
            <a:r>
              <a:rPr lang="en-AT" dirty="0"/>
              <a:t>Machine readable certificate.</a:t>
            </a:r>
          </a:p>
        </p:txBody>
      </p:sp>
      <p:sp>
        <p:nvSpPr>
          <p:cNvPr id="33" name="TextBox 32">
            <a:extLst>
              <a:ext uri="{FF2B5EF4-FFF2-40B4-BE49-F238E27FC236}">
                <a16:creationId xmlns:a16="http://schemas.microsoft.com/office/drawing/2014/main" id="{23EE1521-0128-434D-A26F-C0C968739A2D}"/>
              </a:ext>
            </a:extLst>
          </p:cNvPr>
          <p:cNvSpPr txBox="1"/>
          <p:nvPr/>
        </p:nvSpPr>
        <p:spPr>
          <a:xfrm>
            <a:off x="3722277" y="1779198"/>
            <a:ext cx="1699446" cy="338554"/>
          </a:xfrm>
          <a:prstGeom prst="rect">
            <a:avLst/>
          </a:prstGeom>
          <a:noFill/>
        </p:spPr>
        <p:txBody>
          <a:bodyPr wrap="square" rtlCol="0">
            <a:spAutoFit/>
          </a:bodyPr>
          <a:lstStyle/>
          <a:p>
            <a:r>
              <a:rPr lang="en-AT" sz="1600" b="1" dirty="0"/>
              <a:t>Interoperability</a:t>
            </a:r>
          </a:p>
        </p:txBody>
      </p:sp>
      <p:sp>
        <p:nvSpPr>
          <p:cNvPr id="34" name="Rounded Rectangle 33">
            <a:extLst>
              <a:ext uri="{FF2B5EF4-FFF2-40B4-BE49-F238E27FC236}">
                <a16:creationId xmlns:a16="http://schemas.microsoft.com/office/drawing/2014/main" id="{7AF6043B-F0E7-C64B-8E95-4038EF20ADC9}"/>
              </a:ext>
            </a:extLst>
          </p:cNvPr>
          <p:cNvSpPr/>
          <p:nvPr/>
        </p:nvSpPr>
        <p:spPr>
          <a:xfrm>
            <a:off x="3671706" y="4111693"/>
            <a:ext cx="1800589" cy="291478"/>
          </a:xfrm>
          <a:prstGeom prst="roundRect">
            <a:avLst/>
          </a:prstGeom>
          <a:solidFill>
            <a:srgbClr val="FAE17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T" sz="1800" b="1" dirty="0">
                <a:solidFill>
                  <a:schemeClr val="tx1"/>
                </a:solidFill>
              </a:rPr>
              <a:t>Industry</a:t>
            </a:r>
          </a:p>
        </p:txBody>
      </p:sp>
      <p:sp>
        <p:nvSpPr>
          <p:cNvPr id="36" name="TextBox 4">
            <a:extLst>
              <a:ext uri="{FF2B5EF4-FFF2-40B4-BE49-F238E27FC236}">
                <a16:creationId xmlns:a16="http://schemas.microsoft.com/office/drawing/2014/main" id="{C6294007-0BC1-CC92-9B9F-9A5EDE42F741}"/>
              </a:ext>
            </a:extLst>
          </p:cNvPr>
          <p:cNvSpPr txBox="1">
            <a:spLocks noChangeArrowheads="1"/>
          </p:cNvSpPr>
          <p:nvPr/>
        </p:nvSpPr>
        <p:spPr bwMode="auto">
          <a:xfrm>
            <a:off x="92276" y="763996"/>
            <a:ext cx="49477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rgbClr val="0033CC"/>
                </a:solidFill>
                <a:latin typeface="Arial" panose="020B0604020202020204" pitchFamily="34" charset="0"/>
              </a:defRPr>
            </a:lvl1pPr>
            <a:lvl2pPr marL="742950" indent="-285750" eaLnBrk="0" hangingPunct="0">
              <a:spcBef>
                <a:spcPct val="20000"/>
              </a:spcBef>
              <a:buChar char="–"/>
              <a:defRPr sz="2400" b="1">
                <a:solidFill>
                  <a:srgbClr val="0033CC"/>
                </a:solidFill>
                <a:latin typeface="Arial" panose="020B0604020202020204" pitchFamily="34" charset="0"/>
              </a:defRPr>
            </a:lvl2pPr>
            <a:lvl3pPr marL="1143000" indent="-228600" eaLnBrk="0" hangingPunct="0">
              <a:spcBef>
                <a:spcPct val="20000"/>
              </a:spcBef>
              <a:buChar char="•"/>
              <a:defRPr sz="2000" b="1">
                <a:solidFill>
                  <a:srgbClr val="0033CC"/>
                </a:solidFill>
                <a:latin typeface="Arial" panose="020B0604020202020204" pitchFamily="34" charset="0"/>
              </a:defRPr>
            </a:lvl3pPr>
            <a:lvl4pPr marL="1600200" indent="-228600" eaLnBrk="0" hangingPunct="0">
              <a:spcBef>
                <a:spcPct val="20000"/>
              </a:spcBef>
              <a:buChar char="–"/>
              <a:defRPr b="1">
                <a:solidFill>
                  <a:srgbClr val="0033CC"/>
                </a:solidFill>
                <a:latin typeface="Arial" panose="020B0604020202020204" pitchFamily="34" charset="0"/>
              </a:defRPr>
            </a:lvl4pPr>
            <a:lvl5pPr marL="2057400" indent="-228600" eaLnBrk="0" hangingPunct="0">
              <a:spcBef>
                <a:spcPct val="20000"/>
              </a:spcBef>
              <a:buChar char="»"/>
              <a:defRPr sz="1600">
                <a:solidFill>
                  <a:srgbClr val="0033CC"/>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0033CC"/>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0033CC"/>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0033CC"/>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0033CC"/>
                </a:solidFill>
                <a:latin typeface="Arial" panose="020B0604020202020204" pitchFamily="34" charset="0"/>
              </a:defRPr>
            </a:lvl9pPr>
          </a:lstStyle>
          <a:p>
            <a:pPr eaLnBrk="1" hangingPunct="1">
              <a:spcBef>
                <a:spcPct val="0"/>
              </a:spcBef>
              <a:buFontTx/>
              <a:buNone/>
            </a:pPr>
            <a:r>
              <a:rPr lang="en-029" altLang="en-US" sz="2400" dirty="0">
                <a:solidFill>
                  <a:srgbClr val="009CDC"/>
                </a:solidFill>
                <a:latin typeface="+mn-lt"/>
              </a:rPr>
              <a:t>Digitalization in Quality Infrastructure</a:t>
            </a:r>
          </a:p>
        </p:txBody>
      </p:sp>
      <p:grpSp>
        <p:nvGrpSpPr>
          <p:cNvPr id="2" name="Group 1">
            <a:extLst>
              <a:ext uri="{FF2B5EF4-FFF2-40B4-BE49-F238E27FC236}">
                <a16:creationId xmlns:a16="http://schemas.microsoft.com/office/drawing/2014/main" id="{C7C6D636-5476-FE05-9030-D8FE3ECA8335}"/>
              </a:ext>
            </a:extLst>
          </p:cNvPr>
          <p:cNvGrpSpPr/>
          <p:nvPr/>
        </p:nvGrpSpPr>
        <p:grpSpPr>
          <a:xfrm>
            <a:off x="1164563" y="3248413"/>
            <a:ext cx="6814875" cy="645637"/>
            <a:chOff x="1845031" y="3248413"/>
            <a:chExt cx="6814875" cy="645637"/>
          </a:xfrm>
        </p:grpSpPr>
        <p:sp>
          <p:nvSpPr>
            <p:cNvPr id="11" name="Rounded Rectangle 10">
              <a:extLst>
                <a:ext uri="{FF2B5EF4-FFF2-40B4-BE49-F238E27FC236}">
                  <a16:creationId xmlns:a16="http://schemas.microsoft.com/office/drawing/2014/main" id="{98A73FE6-68D5-8E4F-87B5-79883EC4B5B7}"/>
                </a:ext>
              </a:extLst>
            </p:cNvPr>
            <p:cNvSpPr/>
            <p:nvPr/>
          </p:nvSpPr>
          <p:spPr>
            <a:xfrm>
              <a:off x="2073598" y="3343357"/>
              <a:ext cx="1068148" cy="412694"/>
            </a:xfrm>
            <a:prstGeom prst="roundRect">
              <a:avLst/>
            </a:prstGeom>
            <a:solidFill>
              <a:schemeClr val="accent2">
                <a:lumMod val="40000"/>
                <a:lumOff val="60000"/>
              </a:schemeClr>
            </a:solidFill>
            <a:ln>
              <a:solidFill>
                <a:srgbClr val="E36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T" sz="1200" dirty="0">
                  <a:solidFill>
                    <a:schemeClr val="tx1"/>
                  </a:solidFill>
                </a:rPr>
                <a:t>Certification Body(ies)</a:t>
              </a:r>
            </a:p>
          </p:txBody>
        </p:sp>
        <p:sp>
          <p:nvSpPr>
            <p:cNvPr id="12" name="Rounded Rectangle 11">
              <a:extLst>
                <a:ext uri="{FF2B5EF4-FFF2-40B4-BE49-F238E27FC236}">
                  <a16:creationId xmlns:a16="http://schemas.microsoft.com/office/drawing/2014/main" id="{FC8DB853-FBD6-AB43-9FE3-B09A1290BE7A}"/>
                </a:ext>
              </a:extLst>
            </p:cNvPr>
            <p:cNvSpPr/>
            <p:nvPr/>
          </p:nvSpPr>
          <p:spPr>
            <a:xfrm>
              <a:off x="3289236" y="3349830"/>
              <a:ext cx="1068148" cy="412694"/>
            </a:xfrm>
            <a:prstGeom prst="roundRect">
              <a:avLst/>
            </a:prstGeom>
            <a:solidFill>
              <a:schemeClr val="accent2">
                <a:lumMod val="40000"/>
                <a:lumOff val="60000"/>
              </a:schemeClr>
            </a:solidFill>
            <a:ln>
              <a:solidFill>
                <a:srgbClr val="E36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T" sz="1200" dirty="0">
                  <a:solidFill>
                    <a:schemeClr val="tx1"/>
                  </a:solidFill>
                </a:rPr>
                <a:t>Inspection Body(ies)</a:t>
              </a:r>
            </a:p>
          </p:txBody>
        </p:sp>
        <p:sp>
          <p:nvSpPr>
            <p:cNvPr id="14" name="Rounded Rectangle 13">
              <a:extLst>
                <a:ext uri="{FF2B5EF4-FFF2-40B4-BE49-F238E27FC236}">
                  <a16:creationId xmlns:a16="http://schemas.microsoft.com/office/drawing/2014/main" id="{37F2DB58-82AF-F542-93D6-F6423F1A28D0}"/>
                </a:ext>
              </a:extLst>
            </p:cNvPr>
            <p:cNvSpPr/>
            <p:nvPr/>
          </p:nvSpPr>
          <p:spPr>
            <a:xfrm>
              <a:off x="4504874" y="3349830"/>
              <a:ext cx="1068148" cy="412694"/>
            </a:xfrm>
            <a:prstGeom prst="roundRect">
              <a:avLst/>
            </a:prstGeom>
            <a:solidFill>
              <a:schemeClr val="accent2">
                <a:lumMod val="40000"/>
                <a:lumOff val="60000"/>
              </a:schemeClr>
            </a:solidFill>
            <a:ln>
              <a:solidFill>
                <a:srgbClr val="E36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T" sz="1200" dirty="0">
                  <a:solidFill>
                    <a:schemeClr val="tx1"/>
                  </a:solidFill>
                </a:rPr>
                <a:t>Testing Laboratories</a:t>
              </a:r>
            </a:p>
          </p:txBody>
        </p:sp>
        <p:sp>
          <p:nvSpPr>
            <p:cNvPr id="15" name="Rounded Rectangle 14">
              <a:extLst>
                <a:ext uri="{FF2B5EF4-FFF2-40B4-BE49-F238E27FC236}">
                  <a16:creationId xmlns:a16="http://schemas.microsoft.com/office/drawing/2014/main" id="{67EA3E44-E47E-2340-9C6A-7059CBC9E282}"/>
                </a:ext>
              </a:extLst>
            </p:cNvPr>
            <p:cNvSpPr/>
            <p:nvPr/>
          </p:nvSpPr>
          <p:spPr>
            <a:xfrm>
              <a:off x="5720512" y="3349830"/>
              <a:ext cx="1068148" cy="412694"/>
            </a:xfrm>
            <a:prstGeom prst="roundRect">
              <a:avLst/>
            </a:prstGeom>
            <a:solidFill>
              <a:schemeClr val="accent2">
                <a:lumMod val="40000"/>
                <a:lumOff val="60000"/>
              </a:schemeClr>
            </a:solidFill>
            <a:ln>
              <a:solidFill>
                <a:srgbClr val="E36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T" sz="1200" dirty="0">
                  <a:solidFill>
                    <a:schemeClr val="tx1"/>
                  </a:solidFill>
                </a:rPr>
                <a:t>Calibration Laboratories </a:t>
              </a:r>
            </a:p>
          </p:txBody>
        </p:sp>
        <p:sp>
          <p:nvSpPr>
            <p:cNvPr id="16" name="Rounded Rectangle 15">
              <a:extLst>
                <a:ext uri="{FF2B5EF4-FFF2-40B4-BE49-F238E27FC236}">
                  <a16:creationId xmlns:a16="http://schemas.microsoft.com/office/drawing/2014/main" id="{09DFD3CE-D07D-D94C-A944-95F135CF1AC0}"/>
                </a:ext>
              </a:extLst>
            </p:cNvPr>
            <p:cNvSpPr/>
            <p:nvPr/>
          </p:nvSpPr>
          <p:spPr>
            <a:xfrm>
              <a:off x="1845031" y="3248413"/>
              <a:ext cx="6814875" cy="645637"/>
            </a:xfrm>
            <a:prstGeom prst="roundRect">
              <a:avLst/>
            </a:prstGeom>
            <a:noFill/>
            <a:ln w="28575">
              <a:solidFill>
                <a:srgbClr val="E36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37" name="Rounded Rectangle 36">
              <a:extLst>
                <a:ext uri="{FF2B5EF4-FFF2-40B4-BE49-F238E27FC236}">
                  <a16:creationId xmlns:a16="http://schemas.microsoft.com/office/drawing/2014/main" id="{D7FC6DC6-5C2A-42F3-7DC6-1EB65FF0ADD7}"/>
                </a:ext>
              </a:extLst>
            </p:cNvPr>
            <p:cNvSpPr/>
            <p:nvPr/>
          </p:nvSpPr>
          <p:spPr>
            <a:xfrm>
              <a:off x="6936150" y="3349830"/>
              <a:ext cx="1422410" cy="412694"/>
            </a:xfrm>
            <a:prstGeom prst="roundRect">
              <a:avLst/>
            </a:prstGeom>
            <a:solidFill>
              <a:schemeClr val="accent2">
                <a:lumMod val="40000"/>
                <a:lumOff val="60000"/>
              </a:schemeClr>
            </a:solidFill>
            <a:ln>
              <a:solidFill>
                <a:srgbClr val="E36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T" sz="1200" dirty="0">
                  <a:solidFill>
                    <a:schemeClr val="tx1"/>
                  </a:solidFill>
                </a:rPr>
                <a:t>Legal Metrology Authority(ies)</a:t>
              </a:r>
            </a:p>
          </p:txBody>
        </p:sp>
      </p:grpSp>
      <p:sp>
        <p:nvSpPr>
          <p:cNvPr id="38" name="TextBox 37">
            <a:extLst>
              <a:ext uri="{FF2B5EF4-FFF2-40B4-BE49-F238E27FC236}">
                <a16:creationId xmlns:a16="http://schemas.microsoft.com/office/drawing/2014/main" id="{556BD441-AD55-18B5-E5EE-33B6C0BFD500}"/>
              </a:ext>
            </a:extLst>
          </p:cNvPr>
          <p:cNvSpPr txBox="1"/>
          <p:nvPr/>
        </p:nvSpPr>
        <p:spPr>
          <a:xfrm>
            <a:off x="5519455" y="4083816"/>
            <a:ext cx="2940665" cy="523220"/>
          </a:xfrm>
          <a:prstGeom prst="rect">
            <a:avLst/>
          </a:prstGeom>
          <a:noFill/>
        </p:spPr>
        <p:txBody>
          <a:bodyPr wrap="square" rtlCol="0">
            <a:spAutoFit/>
          </a:bodyPr>
          <a:lstStyle/>
          <a:p>
            <a:pPr marL="285750" indent="-285750">
              <a:buFont typeface="Arial" panose="020B0604020202020204" pitchFamily="34" charset="0"/>
              <a:buChar char="•"/>
            </a:pPr>
            <a:r>
              <a:rPr lang="en-AT" dirty="0"/>
              <a:t>Machine readable certificate.</a:t>
            </a:r>
          </a:p>
          <a:p>
            <a:pPr marL="285750" indent="-285750">
              <a:buFont typeface="Arial" panose="020B0604020202020204" pitchFamily="34" charset="0"/>
              <a:buChar char="•"/>
            </a:pPr>
            <a:r>
              <a:rPr lang="en-AT" dirty="0"/>
              <a:t>Digital services</a:t>
            </a:r>
          </a:p>
        </p:txBody>
      </p:sp>
      <p:sp>
        <p:nvSpPr>
          <p:cNvPr id="28" name="Down Arrow 27">
            <a:extLst>
              <a:ext uri="{FF2B5EF4-FFF2-40B4-BE49-F238E27FC236}">
                <a16:creationId xmlns:a16="http://schemas.microsoft.com/office/drawing/2014/main" id="{CA0876DF-2C4F-6346-A20B-9A23E42F84C2}"/>
              </a:ext>
            </a:extLst>
          </p:cNvPr>
          <p:cNvSpPr/>
          <p:nvPr/>
        </p:nvSpPr>
        <p:spPr>
          <a:xfrm>
            <a:off x="4476367" y="3913123"/>
            <a:ext cx="191266" cy="228392"/>
          </a:xfrm>
          <a:prstGeom prst="downArrow">
            <a:avLst/>
          </a:prstGeom>
          <a:solidFill>
            <a:srgbClr val="E36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3" name="Down Arrow 2">
            <a:extLst>
              <a:ext uri="{FF2B5EF4-FFF2-40B4-BE49-F238E27FC236}">
                <a16:creationId xmlns:a16="http://schemas.microsoft.com/office/drawing/2014/main" id="{F4B66C52-0D20-6651-30E3-EAB92AE0B17E}"/>
              </a:ext>
            </a:extLst>
          </p:cNvPr>
          <p:cNvSpPr/>
          <p:nvPr/>
        </p:nvSpPr>
        <p:spPr>
          <a:xfrm>
            <a:off x="4476367" y="4408424"/>
            <a:ext cx="191266" cy="228392"/>
          </a:xfrm>
          <a:prstGeom prst="downArrow">
            <a:avLst/>
          </a:prstGeom>
          <a:solidFill>
            <a:srgbClr val="E36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1851819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63130" y="1413935"/>
            <a:ext cx="5080870" cy="3612668"/>
          </a:xfrm>
          <a:prstGeom prst="rect">
            <a:avLst/>
          </a:prstGeom>
        </p:spPr>
      </p:pic>
      <p:sp>
        <p:nvSpPr>
          <p:cNvPr id="2" name="Title 1"/>
          <p:cNvSpPr>
            <a:spLocks noGrp="1"/>
          </p:cNvSpPr>
          <p:nvPr>
            <p:ph type="title"/>
          </p:nvPr>
        </p:nvSpPr>
        <p:spPr>
          <a:xfrm>
            <a:off x="628650" y="796870"/>
            <a:ext cx="7886700" cy="994172"/>
          </a:xfrm>
        </p:spPr>
        <p:txBody>
          <a:bodyPr>
            <a:noAutofit/>
          </a:bodyPr>
          <a:lstStyle/>
          <a:p>
            <a:r>
              <a:rPr lang="en-US" sz="3600" dirty="0">
                <a:solidFill>
                  <a:srgbClr val="03ABF7"/>
                </a:solidFill>
              </a:rPr>
              <a:t>Principles for Digital Transformation</a:t>
            </a:r>
          </a:p>
        </p:txBody>
      </p:sp>
      <p:sp>
        <p:nvSpPr>
          <p:cNvPr id="3" name="Content Placeholder 2"/>
          <p:cNvSpPr>
            <a:spLocks noGrp="1"/>
          </p:cNvSpPr>
          <p:nvPr>
            <p:ph idx="1"/>
          </p:nvPr>
        </p:nvSpPr>
        <p:spPr>
          <a:xfrm>
            <a:off x="628650" y="1530756"/>
            <a:ext cx="2981324" cy="2905703"/>
          </a:xfrm>
        </p:spPr>
        <p:txBody>
          <a:bodyPr>
            <a:normAutofit/>
          </a:bodyPr>
          <a:lstStyle/>
          <a:p>
            <a:pPr marL="0" indent="0">
              <a:buNone/>
            </a:pPr>
            <a:r>
              <a:rPr lang="en-US" sz="1800" dirty="0"/>
              <a:t>The rapid and extensive adoption of digital technologies and their far-reaching pervasive impact on people, their prosperity and the planet suggest a core set of distinct principles is needed to guide standards developed for digital transformation governance.</a:t>
            </a:r>
          </a:p>
        </p:txBody>
      </p:sp>
    </p:spTree>
    <p:extLst>
      <p:ext uri="{BB962C8B-B14F-4D97-AF65-F5344CB8AC3E}">
        <p14:creationId xmlns:p14="http://schemas.microsoft.com/office/powerpoint/2010/main" val="395151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9989">
            <a:off x="6795775" y="2382012"/>
            <a:ext cx="1886591" cy="2665835"/>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8650" y="770930"/>
            <a:ext cx="7886700" cy="602632"/>
          </a:xfrm>
        </p:spPr>
        <p:txBody>
          <a:bodyPr/>
          <a:lstStyle/>
          <a:p>
            <a:r>
              <a:rPr lang="en-US" sz="4000" dirty="0">
                <a:solidFill>
                  <a:srgbClr val="03ABF7"/>
                </a:solidFill>
              </a:rPr>
              <a:t>Standardization 4.0</a:t>
            </a:r>
          </a:p>
        </p:txBody>
      </p:sp>
      <p:sp>
        <p:nvSpPr>
          <p:cNvPr id="4" name="Slide Number Placeholder 3"/>
          <p:cNvSpPr>
            <a:spLocks noGrp="1"/>
          </p:cNvSpPr>
          <p:nvPr>
            <p:ph type="sldNum" sz="quarter" idx="12"/>
          </p:nvPr>
        </p:nvSpPr>
        <p:spPr/>
        <p:txBody>
          <a:bodyPr/>
          <a:lstStyle/>
          <a:p>
            <a:fld id="{FDC2E30C-9539-124A-9096-5E075D74EB79}" type="slidenum">
              <a:rPr lang="en-US" smtClean="0"/>
              <a:pPr/>
              <a:t>15</a:t>
            </a:fld>
            <a:endParaRPr lang="en-US" dirty="0"/>
          </a:p>
        </p:txBody>
      </p:sp>
      <p:grpSp>
        <p:nvGrpSpPr>
          <p:cNvPr id="3" name="Group 2"/>
          <p:cNvGrpSpPr/>
          <p:nvPr/>
        </p:nvGrpSpPr>
        <p:grpSpPr>
          <a:xfrm>
            <a:off x="217170" y="1636319"/>
            <a:ext cx="7521900" cy="897264"/>
            <a:chOff x="577395" y="1812965"/>
            <a:chExt cx="8432920" cy="1786578"/>
          </a:xfrm>
        </p:grpSpPr>
        <p:sp>
          <p:nvSpPr>
            <p:cNvPr id="5" name="Pentagon 4"/>
            <p:cNvSpPr/>
            <p:nvPr/>
          </p:nvSpPr>
          <p:spPr>
            <a:xfrm>
              <a:off x="577395" y="1812965"/>
              <a:ext cx="2740367" cy="1786578"/>
            </a:xfrm>
            <a:prstGeom prst="homePlat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Digitalization of the NSBs</a:t>
              </a:r>
            </a:p>
          </p:txBody>
        </p:sp>
        <p:sp>
          <p:nvSpPr>
            <p:cNvPr id="6" name="Chevron 5"/>
            <p:cNvSpPr/>
            <p:nvPr/>
          </p:nvSpPr>
          <p:spPr>
            <a:xfrm>
              <a:off x="2885003" y="1812965"/>
              <a:ext cx="3279036" cy="1786578"/>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Virtual standards development (e.g. virtual TC work)</a:t>
              </a:r>
            </a:p>
          </p:txBody>
        </p:sp>
        <p:sp>
          <p:nvSpPr>
            <p:cNvPr id="7" name="Chevron 6"/>
            <p:cNvSpPr/>
            <p:nvPr/>
          </p:nvSpPr>
          <p:spPr>
            <a:xfrm>
              <a:off x="5731279" y="1812965"/>
              <a:ext cx="3279036" cy="1786578"/>
            </a:xfrm>
            <a:prstGeom prst="chevro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Introduction of AI into the standardization process</a:t>
              </a:r>
            </a:p>
          </p:txBody>
        </p:sp>
      </p:grpSp>
      <p:grpSp>
        <p:nvGrpSpPr>
          <p:cNvPr id="9" name="Group 8"/>
          <p:cNvGrpSpPr/>
          <p:nvPr/>
        </p:nvGrpSpPr>
        <p:grpSpPr>
          <a:xfrm rot="20590068">
            <a:off x="385328" y="2700493"/>
            <a:ext cx="1452994" cy="2028874"/>
            <a:chOff x="7276802" y="1725602"/>
            <a:chExt cx="1588910" cy="2218659"/>
          </a:xfrm>
        </p:grpSpPr>
        <p:sp>
          <p:nvSpPr>
            <p:cNvPr id="10" name="Rectangle 9">
              <a:extLst>
                <a:ext uri="{FF2B5EF4-FFF2-40B4-BE49-F238E27FC236}">
                  <a16:creationId xmlns:a16="http://schemas.microsoft.com/office/drawing/2014/main" id="{BB73A107-B979-0B48-B288-5ABE30990B81}"/>
                </a:ext>
              </a:extLst>
            </p:cNvPr>
            <p:cNvSpPr/>
            <p:nvPr/>
          </p:nvSpPr>
          <p:spPr>
            <a:xfrm rot="525413">
              <a:off x="7276802" y="1725602"/>
              <a:ext cx="1588910" cy="2218659"/>
            </a:xfrm>
            <a:prstGeom prst="rect">
              <a:avLst/>
            </a:prstGeom>
            <a:gradFill flip="none" rotWithShape="1">
              <a:gsLst>
                <a:gs pos="0">
                  <a:schemeClr val="accent6">
                    <a:lumMod val="60000"/>
                    <a:lumOff val="40000"/>
                  </a:schemeClr>
                </a:gs>
                <a:gs pos="20000">
                  <a:schemeClr val="accent6"/>
                </a:gs>
                <a:gs pos="56000">
                  <a:schemeClr val="accent6">
                    <a:lumMod val="50000"/>
                  </a:schemeClr>
                </a:gs>
                <a:gs pos="100000">
                  <a:srgbClr val="00206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a:p>
              <a:pPr algn="ctr"/>
              <a:endParaRPr lang="en-US" sz="1000" dirty="0"/>
            </a:p>
            <a:p>
              <a:pPr algn="ctr"/>
              <a:endParaRPr lang="en-US" sz="1000" dirty="0"/>
            </a:p>
            <a:p>
              <a:pPr algn="ctr"/>
              <a:endParaRPr lang="en-US" sz="1000" dirty="0"/>
            </a:p>
            <a:p>
              <a:pPr algn="ctr"/>
              <a:r>
                <a:rPr lang="en-US" sz="1000" dirty="0"/>
                <a:t>DIGITALIZATION </a:t>
              </a:r>
            </a:p>
            <a:p>
              <a:pPr algn="ctr"/>
              <a:r>
                <a:rPr lang="en-US" sz="1000" dirty="0"/>
                <a:t>OF NSBs</a:t>
              </a:r>
            </a:p>
            <a:p>
              <a:pPr algn="ctr"/>
              <a:endParaRPr lang="en-US" sz="1000" dirty="0"/>
            </a:p>
            <a:p>
              <a:pPr algn="ctr"/>
              <a:r>
                <a:rPr lang="en-US" sz="1000" dirty="0"/>
                <a:t>Readiness Assessment</a:t>
              </a:r>
            </a:p>
          </p:txBody>
        </p:sp>
        <p:pic>
          <p:nvPicPr>
            <p:cNvPr id="11" name="Picture 2" descr="UNIDO | United Nations Industrial Development Organization"/>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rot="503703">
              <a:off x="7830269" y="1865326"/>
              <a:ext cx="701391" cy="69897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Content Placeholder 2"/>
          <p:cNvSpPr txBox="1">
            <a:spLocks/>
          </p:cNvSpPr>
          <p:nvPr/>
        </p:nvSpPr>
        <p:spPr>
          <a:xfrm>
            <a:off x="2661491" y="2796340"/>
            <a:ext cx="2781261" cy="1826952"/>
          </a:xfrm>
          <a:prstGeom prst="rect">
            <a:avLst/>
          </a:prstGeom>
        </p:spPr>
        <p:txBody>
          <a:bodyPr vert="horz" lIns="68580" tIns="34290" rIns="68580" bIns="3429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sz="1200" b="1" dirty="0"/>
              <a:t>Machine-readable content: </a:t>
            </a:r>
            <a:r>
              <a:rPr lang="en-US" sz="1200" dirty="0"/>
              <a:t>earmarked information</a:t>
            </a:r>
          </a:p>
          <a:p>
            <a:pPr marL="0" indent="0">
              <a:buNone/>
            </a:pPr>
            <a:r>
              <a:rPr lang="en-US" sz="1200" b="1" dirty="0"/>
              <a:t>Machine-interpretable content: </a:t>
            </a:r>
            <a:r>
              <a:rPr lang="en-US" sz="1200" dirty="0"/>
              <a:t>Information models describing and explaining the content and the relationships between items of information, self-learning analysis</a:t>
            </a:r>
          </a:p>
          <a:p>
            <a:pPr marL="0" indent="0">
              <a:buNone/>
            </a:pPr>
            <a:r>
              <a:rPr lang="en-US" sz="1200" b="1" dirty="0"/>
              <a:t>Machine-controllable content: </a:t>
            </a:r>
            <a:r>
              <a:rPr lang="en-US" sz="1200" dirty="0"/>
              <a:t>The content of a standard is be amended automatically and adopted by automated decision-making processes</a:t>
            </a:r>
          </a:p>
          <a:p>
            <a:pPr marL="0" indent="0">
              <a:buFont typeface="Arial" panose="020B0604020202020204" pitchFamily="34" charset="0"/>
              <a:buNone/>
            </a:pPr>
            <a:endParaRPr lang="en-US" sz="1200" dirty="0"/>
          </a:p>
        </p:txBody>
      </p:sp>
    </p:spTree>
    <p:extLst>
      <p:ext uri="{BB962C8B-B14F-4D97-AF65-F5344CB8AC3E}">
        <p14:creationId xmlns:p14="http://schemas.microsoft.com/office/powerpoint/2010/main" val="155298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770930"/>
            <a:ext cx="8096250" cy="640315"/>
          </a:xfrm>
        </p:spPr>
        <p:txBody>
          <a:bodyPr/>
          <a:lstStyle/>
          <a:p>
            <a:r>
              <a:rPr lang="en-US" sz="4000" dirty="0">
                <a:solidFill>
                  <a:srgbClr val="03ABF7"/>
                </a:solidFill>
                <a:latin typeface="+mn-lt"/>
              </a:rPr>
              <a:t>Metrology 4.0</a:t>
            </a:r>
          </a:p>
        </p:txBody>
      </p:sp>
      <p:sp>
        <p:nvSpPr>
          <p:cNvPr id="3" name="Content Placeholder 2"/>
          <p:cNvSpPr>
            <a:spLocks noGrp="1"/>
          </p:cNvSpPr>
          <p:nvPr>
            <p:ph idx="1"/>
          </p:nvPr>
        </p:nvSpPr>
        <p:spPr>
          <a:xfrm>
            <a:off x="419100" y="1663700"/>
            <a:ext cx="5575300" cy="3377407"/>
          </a:xfrm>
        </p:spPr>
        <p:txBody>
          <a:bodyPr>
            <a:normAutofit lnSpcReduction="10000"/>
          </a:bodyPr>
          <a:lstStyle/>
          <a:p>
            <a:pPr marL="0" indent="0">
              <a:buNone/>
            </a:pPr>
            <a:r>
              <a:rPr lang="en-US" sz="1800" b="1" dirty="0">
                <a:solidFill>
                  <a:schemeClr val="accent1"/>
                </a:solidFill>
              </a:rPr>
              <a:t>The metrology of the future will be intelligent and networked, and take on an important role in the control of production in the smart factory of the future. </a:t>
            </a:r>
          </a:p>
          <a:p>
            <a:pPr marL="0" indent="0">
              <a:buNone/>
            </a:pPr>
            <a:r>
              <a:rPr lang="en-US" sz="1600" i="1" dirty="0"/>
              <a:t>Metrology 4.0 is used to describe existing innovations in non-contact metrology, such as applying smart measuring sensors, 3D scanning, and mobile-tools for real-time calibration and measurement.</a:t>
            </a:r>
          </a:p>
          <a:p>
            <a:pPr>
              <a:buClr>
                <a:schemeClr val="accent3"/>
              </a:buClr>
              <a:buFont typeface="Courier New" panose="02070309020205020404" pitchFamily="49" charset="0"/>
              <a:buChar char="o"/>
            </a:pPr>
            <a:r>
              <a:rPr lang="en-US" sz="1600" dirty="0"/>
              <a:t>Smart: measures automatically and quickly</a:t>
            </a:r>
          </a:p>
          <a:p>
            <a:pPr>
              <a:buClr>
                <a:schemeClr val="accent3"/>
              </a:buClr>
              <a:buFont typeface="Courier New" panose="02070309020205020404" pitchFamily="49" charset="0"/>
              <a:buChar char="o"/>
            </a:pPr>
            <a:r>
              <a:rPr lang="en-US" sz="1600" dirty="0"/>
              <a:t>Connected: communicates measuring data (between hardware and software)</a:t>
            </a:r>
          </a:p>
          <a:p>
            <a:pPr>
              <a:buClr>
                <a:schemeClr val="accent3"/>
              </a:buClr>
              <a:buFont typeface="Courier New" panose="02070309020205020404" pitchFamily="49" charset="0"/>
              <a:buChar char="o"/>
            </a:pPr>
            <a:r>
              <a:rPr lang="en-US" sz="1600" dirty="0"/>
              <a:t>Controlled: cloud monitoring through sensors</a:t>
            </a:r>
          </a:p>
          <a:p>
            <a:pPr>
              <a:buClr>
                <a:schemeClr val="accent3"/>
              </a:buClr>
              <a:buFont typeface="Courier New" panose="02070309020205020404" pitchFamily="49" charset="0"/>
              <a:buChar char="o"/>
            </a:pPr>
            <a:r>
              <a:rPr lang="en-US" sz="1600" dirty="0"/>
              <a:t>Autonomous: adjustment of measures, e.g. variant tolerances </a:t>
            </a:r>
          </a:p>
        </p:txBody>
      </p:sp>
      <p:sp>
        <p:nvSpPr>
          <p:cNvPr id="4" name="Slide Number Placeholder 3"/>
          <p:cNvSpPr>
            <a:spLocks noGrp="1"/>
          </p:cNvSpPr>
          <p:nvPr>
            <p:ph type="sldNum" sz="quarter" idx="12"/>
          </p:nvPr>
        </p:nvSpPr>
        <p:spPr/>
        <p:txBody>
          <a:bodyPr/>
          <a:lstStyle/>
          <a:p>
            <a:fld id="{FDC2E30C-9539-124A-9096-5E075D74EB79}" type="slidenum">
              <a:rPr lang="en-US" smtClean="0"/>
              <a:pPr/>
              <a:t>16</a:t>
            </a:fld>
            <a:endParaRPr lang="en-US" dirty="0"/>
          </a:p>
        </p:txBody>
      </p:sp>
      <p:sp>
        <p:nvSpPr>
          <p:cNvPr id="5" name="Rectangle 4"/>
          <p:cNvSpPr/>
          <p:nvPr/>
        </p:nvSpPr>
        <p:spPr>
          <a:xfrm>
            <a:off x="4633138" y="734527"/>
            <a:ext cx="2722523" cy="577081"/>
          </a:xfrm>
          <a:prstGeom prst="rect">
            <a:avLst/>
          </a:prstGeom>
        </p:spPr>
        <p:txBody>
          <a:bodyPr wrap="square">
            <a:spAutoFit/>
          </a:bodyPr>
          <a:lstStyle/>
          <a:p>
            <a:pPr algn="r"/>
            <a:r>
              <a:rPr lang="en-US" sz="1050" i="1" dirty="0">
                <a:solidFill>
                  <a:srgbClr val="3C3C3E"/>
                </a:solidFill>
                <a:latin typeface="noto_sansregular"/>
              </a:rPr>
              <a:t>Metrology for Industry 4.0:</a:t>
            </a:r>
            <a:br>
              <a:rPr lang="en-US" sz="1050" dirty="0"/>
            </a:br>
            <a:r>
              <a:rPr lang="en-US" sz="1050" i="1" dirty="0">
                <a:solidFill>
                  <a:srgbClr val="3C3C3E"/>
                </a:solidFill>
                <a:latin typeface="noto_sansregular"/>
              </a:rPr>
              <a:t>robot-assisted measuring station with </a:t>
            </a:r>
            <a:r>
              <a:rPr lang="en-US" sz="1050" i="1" dirty="0" err="1">
                <a:solidFill>
                  <a:srgbClr val="3C3C3E"/>
                </a:solidFill>
                <a:latin typeface="noto_sansregular"/>
              </a:rPr>
              <a:t>workpiece</a:t>
            </a:r>
            <a:r>
              <a:rPr lang="en-US" sz="1050" i="1" dirty="0">
                <a:solidFill>
                  <a:srgbClr val="3C3C3E"/>
                </a:solidFill>
                <a:latin typeface="noto_sansregular"/>
              </a:rPr>
              <a:t> recognition and labeling</a:t>
            </a:r>
            <a:endParaRPr lang="en-US" sz="1050" dirty="0"/>
          </a:p>
        </p:txBody>
      </p:sp>
      <p:pic>
        <p:nvPicPr>
          <p:cNvPr id="2050" name="Picture 2" descr="Messtechnik für Industrie 4.0: roboterunterstützter Messplatz von Mahr mit Werkstückerkennung und -beschriftung"/>
          <p:cNvPicPr>
            <a:picLocks noChangeAspect="1" noChangeArrowheads="1"/>
          </p:cNvPicPr>
          <p:nvPr/>
        </p:nvPicPr>
        <p:blipFill rotWithShape="1">
          <a:blip r:embed="rId2">
            <a:extLst>
              <a:ext uri="{28A0092B-C50C-407E-A947-70E740481C1C}">
                <a14:useLocalDpi xmlns:a14="http://schemas.microsoft.com/office/drawing/2010/main" val="0"/>
              </a:ext>
            </a:extLst>
          </a:blip>
          <a:srcRect l="21562" t="556" r="3437" b="-556"/>
          <a:stretch/>
        </p:blipFill>
        <p:spPr bwMode="auto">
          <a:xfrm>
            <a:off x="7112456" y="1020060"/>
            <a:ext cx="1845667" cy="1845668"/>
          </a:xfrm>
          <a:prstGeom prst="ellipse">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5964276" y="3539438"/>
            <a:ext cx="1328286" cy="1328286"/>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Metrology Cloud</a:t>
            </a:r>
          </a:p>
        </p:txBody>
      </p:sp>
      <p:sp>
        <p:nvSpPr>
          <p:cNvPr id="8" name="Oval 7"/>
          <p:cNvSpPr/>
          <p:nvPr/>
        </p:nvSpPr>
        <p:spPr>
          <a:xfrm>
            <a:off x="7633311" y="3336584"/>
            <a:ext cx="1430679" cy="1430679"/>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Digital Calibration Certificates</a:t>
            </a:r>
          </a:p>
        </p:txBody>
      </p:sp>
      <p:sp>
        <p:nvSpPr>
          <p:cNvPr id="9" name="Oval 8"/>
          <p:cNvSpPr/>
          <p:nvPr/>
        </p:nvSpPr>
        <p:spPr>
          <a:xfrm>
            <a:off x="6628419" y="2387616"/>
            <a:ext cx="1454483" cy="1454483"/>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Traceability</a:t>
            </a:r>
          </a:p>
        </p:txBody>
      </p:sp>
    </p:spTree>
    <p:extLst>
      <p:ext uri="{BB962C8B-B14F-4D97-AF65-F5344CB8AC3E}">
        <p14:creationId xmlns:p14="http://schemas.microsoft.com/office/powerpoint/2010/main" val="425191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710931" y="3597469"/>
            <a:ext cx="3815747" cy="904863"/>
          </a:xfrm>
          <a:prstGeom prst="rect">
            <a:avLst/>
          </a:prstGeom>
          <a:solidFill>
            <a:schemeClr val="bg1">
              <a:lumMod val="95000"/>
            </a:schemeClr>
          </a:solidFill>
        </p:spPr>
        <p:txBody>
          <a:bodyPr wrap="square">
            <a:spAutoFit/>
          </a:bodyPr>
          <a:lstStyle/>
          <a:p>
            <a:pPr lvl="2">
              <a:lnSpc>
                <a:spcPct val="110000"/>
              </a:lnSpc>
              <a:buClr>
                <a:schemeClr val="accent1"/>
              </a:buClr>
            </a:pPr>
            <a:r>
              <a:rPr lang="en-US" sz="1200" dirty="0"/>
              <a:t>Contains information about the subject of certification, the identity of its owner, and the digital signature of an entity that has verified the certificate's contents</a:t>
            </a:r>
          </a:p>
        </p:txBody>
      </p:sp>
      <p:sp>
        <p:nvSpPr>
          <p:cNvPr id="12" name="Rectangle 11"/>
          <p:cNvSpPr/>
          <p:nvPr/>
        </p:nvSpPr>
        <p:spPr>
          <a:xfrm>
            <a:off x="1238165" y="1963934"/>
            <a:ext cx="4501758" cy="1097865"/>
          </a:xfrm>
          <a:prstGeom prst="rect">
            <a:avLst/>
          </a:prstGeom>
          <a:solidFill>
            <a:schemeClr val="bg1">
              <a:lumMod val="95000"/>
            </a:schemeClr>
          </a:solidFill>
        </p:spPr>
        <p:txBody>
          <a:bodyPr wrap="square">
            <a:spAutoFit/>
          </a:bodyPr>
          <a:lstStyle/>
          <a:p>
            <a:pPr lvl="2">
              <a:lnSpc>
                <a:spcPct val="110000"/>
              </a:lnSpc>
              <a:buClr>
                <a:schemeClr val="accent1"/>
              </a:buClr>
            </a:pPr>
            <a:r>
              <a:rPr lang="en-GB" sz="1200" dirty="0"/>
              <a:t>different conformity assessment scenarios, including management system, product and personnel certification, certification to Voluntary Sustainability Standards / Organic certification, inspection and testing, accreditation and peer assessments, among others</a:t>
            </a:r>
            <a:endParaRPr lang="en-US" sz="1200" dirty="0"/>
          </a:p>
        </p:txBody>
      </p:sp>
      <p:sp>
        <p:nvSpPr>
          <p:cNvPr id="2" name="Title 1"/>
          <p:cNvSpPr>
            <a:spLocks noGrp="1"/>
          </p:cNvSpPr>
          <p:nvPr>
            <p:ph type="title"/>
          </p:nvPr>
        </p:nvSpPr>
        <p:spPr>
          <a:xfrm>
            <a:off x="226979" y="770930"/>
            <a:ext cx="8288371" cy="657334"/>
          </a:xfrm>
        </p:spPr>
        <p:txBody>
          <a:bodyPr/>
          <a:lstStyle/>
          <a:p>
            <a:r>
              <a:rPr lang="en-US" sz="4000" dirty="0">
                <a:solidFill>
                  <a:srgbClr val="03ABF7"/>
                </a:solidFill>
                <a:latin typeface="+mn-lt"/>
              </a:rPr>
              <a:t>Accreditation 4.0: Remote Assessment</a:t>
            </a:r>
          </a:p>
        </p:txBody>
      </p:sp>
      <p:sp>
        <p:nvSpPr>
          <p:cNvPr id="4" name="Slide Number Placeholder 3"/>
          <p:cNvSpPr>
            <a:spLocks noGrp="1"/>
          </p:cNvSpPr>
          <p:nvPr>
            <p:ph type="sldNum" sz="quarter" idx="12"/>
          </p:nvPr>
        </p:nvSpPr>
        <p:spPr/>
        <p:txBody>
          <a:bodyPr/>
          <a:lstStyle/>
          <a:p>
            <a:fld id="{FDC2E30C-9539-124A-9096-5E075D74EB79}" type="slidenum">
              <a:rPr lang="en-US" smtClean="0"/>
              <a:pPr/>
              <a:t>17</a:t>
            </a:fld>
            <a:endParaRPr lang="en-US" dirty="0"/>
          </a:p>
        </p:txBody>
      </p:sp>
      <p:grpSp>
        <p:nvGrpSpPr>
          <p:cNvPr id="5" name="Group 4"/>
          <p:cNvGrpSpPr/>
          <p:nvPr/>
        </p:nvGrpSpPr>
        <p:grpSpPr>
          <a:xfrm rot="469987">
            <a:off x="5569471" y="1814018"/>
            <a:ext cx="2018263" cy="2904329"/>
            <a:chOff x="6080921" y="2420888"/>
            <a:chExt cx="2652091" cy="3816424"/>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2740" r="20614"/>
            <a:stretch/>
          </p:blipFill>
          <p:spPr>
            <a:xfrm flipH="1">
              <a:off x="6080921" y="2420888"/>
              <a:ext cx="2652091" cy="3816424"/>
            </a:xfrm>
            <a:prstGeom prst="rect">
              <a:avLst/>
            </a:prstGeom>
          </p:spPr>
        </p:pic>
        <p:sp>
          <p:nvSpPr>
            <p:cNvPr id="7" name="TextBox 6"/>
            <p:cNvSpPr txBox="1"/>
            <p:nvPr/>
          </p:nvSpPr>
          <p:spPr>
            <a:xfrm>
              <a:off x="6187108" y="5087885"/>
              <a:ext cx="2210544" cy="1028204"/>
            </a:xfrm>
            <a:prstGeom prst="rect">
              <a:avLst/>
            </a:prstGeom>
            <a:noFill/>
          </p:spPr>
          <p:txBody>
            <a:bodyPr wrap="square" rtlCol="0">
              <a:spAutoFit/>
            </a:bodyPr>
            <a:lstStyle/>
            <a:p>
              <a:pPr algn="l"/>
              <a:r>
                <a:rPr lang="en-US" sz="1600" b="1" dirty="0">
                  <a:solidFill>
                    <a:srgbClr val="002060"/>
                  </a:solidFill>
                </a:rPr>
                <a:t>REMOTE ASSESSMENT</a:t>
              </a:r>
            </a:p>
            <a:p>
              <a:pPr algn="l"/>
              <a:r>
                <a:rPr lang="en-US" sz="900" dirty="0">
                  <a:solidFill>
                    <a:srgbClr val="002060"/>
                  </a:solidFill>
                </a:rPr>
                <a:t>Opportunities, Challenges &amp; Implications</a:t>
              </a:r>
            </a:p>
          </p:txBody>
        </p:sp>
        <p:pic>
          <p:nvPicPr>
            <p:cNvPr id="8" name="Picture 4" descr="UNIDO | United Nations Industrial Development Organiz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3504" y="2564904"/>
              <a:ext cx="1203462" cy="19341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Oval 8"/>
          <p:cNvSpPr/>
          <p:nvPr/>
        </p:nvSpPr>
        <p:spPr>
          <a:xfrm>
            <a:off x="709552" y="3281384"/>
            <a:ext cx="1537034" cy="153703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Digital (Calibration) Certificates</a:t>
            </a:r>
          </a:p>
        </p:txBody>
      </p:sp>
      <p:sp>
        <p:nvSpPr>
          <p:cNvPr id="10" name="Oval 9"/>
          <p:cNvSpPr/>
          <p:nvPr/>
        </p:nvSpPr>
        <p:spPr>
          <a:xfrm>
            <a:off x="305249" y="1744350"/>
            <a:ext cx="1537034" cy="1537034"/>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Remote Assessment / Auditing</a:t>
            </a:r>
          </a:p>
        </p:txBody>
      </p:sp>
      <p:sp>
        <p:nvSpPr>
          <p:cNvPr id="13" name="Oval 12"/>
          <p:cNvSpPr/>
          <p:nvPr/>
        </p:nvSpPr>
        <p:spPr>
          <a:xfrm>
            <a:off x="7339417" y="3160925"/>
            <a:ext cx="1696607" cy="1696607"/>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COVID-19 accelerated the use of digital assessment techniques!</a:t>
            </a:r>
          </a:p>
        </p:txBody>
      </p:sp>
    </p:spTree>
    <p:extLst>
      <p:ext uri="{BB962C8B-B14F-4D97-AF65-F5344CB8AC3E}">
        <p14:creationId xmlns:p14="http://schemas.microsoft.com/office/powerpoint/2010/main" val="134782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B76DE94-5F44-485B-C4B3-6BD02EE2676F}"/>
              </a:ext>
            </a:extLst>
          </p:cNvPr>
          <p:cNvSpPr>
            <a:spLocks noGrp="1"/>
          </p:cNvSpPr>
          <p:nvPr>
            <p:ph type="title"/>
          </p:nvPr>
        </p:nvSpPr>
        <p:spPr>
          <a:xfrm>
            <a:off x="452806" y="723800"/>
            <a:ext cx="7886700" cy="994172"/>
          </a:xfrm>
        </p:spPr>
        <p:txBody>
          <a:bodyPr/>
          <a:lstStyle/>
          <a:p>
            <a:r>
              <a:rPr lang="en-US" sz="3600" dirty="0">
                <a:solidFill>
                  <a:srgbClr val="03ABF7"/>
                </a:solidFill>
                <a:latin typeface="+mn-lt"/>
              </a:rPr>
              <a:t>Conformity Assessment in the Digital Age </a:t>
            </a:r>
            <a:r>
              <a:rPr lang="en-US" sz="2000" dirty="0">
                <a:solidFill>
                  <a:srgbClr val="03ABF7"/>
                </a:solidFill>
                <a:latin typeface="+mn-lt"/>
              </a:rPr>
              <a:t>Smart Laboratories</a:t>
            </a:r>
            <a:endParaRPr lang="en-US" sz="1400" dirty="0">
              <a:solidFill>
                <a:srgbClr val="03ABF7"/>
              </a:solidFill>
              <a:latin typeface="+mn-lt"/>
            </a:endParaRPr>
          </a:p>
        </p:txBody>
      </p:sp>
      <p:sp>
        <p:nvSpPr>
          <p:cNvPr id="9" name="Content Placeholder 2">
            <a:extLst>
              <a:ext uri="{FF2B5EF4-FFF2-40B4-BE49-F238E27FC236}">
                <a16:creationId xmlns:a16="http://schemas.microsoft.com/office/drawing/2014/main" id="{5CAC6CE4-3B6D-E2B7-67AA-43F9BBF0D53F}"/>
              </a:ext>
            </a:extLst>
          </p:cNvPr>
          <p:cNvSpPr>
            <a:spLocks noGrp="1"/>
          </p:cNvSpPr>
          <p:nvPr>
            <p:ph idx="1"/>
          </p:nvPr>
        </p:nvSpPr>
        <p:spPr>
          <a:xfrm>
            <a:off x="452806" y="1717972"/>
            <a:ext cx="4612984" cy="3080275"/>
          </a:xfrm>
        </p:spPr>
        <p:txBody>
          <a:bodyPr>
            <a:normAutofit fontScale="92500" lnSpcReduction="10000"/>
          </a:bodyPr>
          <a:lstStyle/>
          <a:p>
            <a:pPr marL="0" indent="0">
              <a:buNone/>
            </a:pPr>
            <a:r>
              <a:rPr lang="en-US" sz="1600" dirty="0"/>
              <a:t>Where automation and informatics can come together to drive change. Examples of the kinds of technologies in Smart Laboratories include: </a:t>
            </a:r>
          </a:p>
          <a:p>
            <a:pPr>
              <a:buClr>
                <a:schemeClr val="accent3"/>
              </a:buClr>
              <a:buFont typeface="Courier New" panose="02070309020205020404" pitchFamily="49" charset="0"/>
              <a:buChar char="o"/>
            </a:pPr>
            <a:r>
              <a:rPr lang="en-US" sz="1600" b="1" dirty="0"/>
              <a:t>AI and machine learning</a:t>
            </a:r>
            <a:r>
              <a:rPr lang="en-US" sz="1600" dirty="0"/>
              <a:t>, such as using digital images in a semi-automated process to reduce mistakes and take away the uncertainty of conformity assessments in industrial testing. </a:t>
            </a:r>
          </a:p>
          <a:p>
            <a:pPr>
              <a:buClr>
                <a:schemeClr val="accent3"/>
              </a:buClr>
              <a:buFont typeface="Courier New" panose="02070309020205020404" pitchFamily="49" charset="0"/>
              <a:buChar char="o"/>
            </a:pPr>
            <a:r>
              <a:rPr lang="en-US" sz="1600" b="1" dirty="0"/>
              <a:t>Big Data</a:t>
            </a:r>
            <a:r>
              <a:rPr lang="en-US" sz="1600" dirty="0"/>
              <a:t>, to help the management and analysis of the increasing qualities and types of data available for testing and inspecting products. </a:t>
            </a:r>
          </a:p>
          <a:p>
            <a:pPr>
              <a:buClr>
                <a:schemeClr val="accent3"/>
              </a:buClr>
              <a:buFont typeface="Courier New" panose="02070309020205020404" pitchFamily="49" charset="0"/>
              <a:buChar char="o"/>
            </a:pPr>
            <a:r>
              <a:rPr lang="en-US" sz="1600" b="1" dirty="0"/>
              <a:t>Cloud computing</a:t>
            </a:r>
            <a:r>
              <a:rPr lang="en-US" sz="1600" dirty="0"/>
              <a:t>, to share data instantly, report issuing and automate certification. This has already been developed in some CABs, resulting in greater insight for customers and their supply chains.</a:t>
            </a:r>
          </a:p>
        </p:txBody>
      </p:sp>
      <p:pic>
        <p:nvPicPr>
          <p:cNvPr id="11" name="Picture 2" descr="Microscope Icon 579640">
            <a:extLst>
              <a:ext uri="{FF2B5EF4-FFF2-40B4-BE49-F238E27FC236}">
                <a16:creationId xmlns:a16="http://schemas.microsoft.com/office/drawing/2014/main" id="{990F3127-C0AF-D03E-8CF8-3725E8FC333C}"/>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91873" y="1380497"/>
            <a:ext cx="1400810" cy="1400810"/>
          </a:xfrm>
          <a:prstGeom prst="rect">
            <a:avLst/>
          </a:prstGeom>
          <a:noFill/>
          <a:ln>
            <a:noFill/>
          </a:ln>
        </p:spPr>
      </p:pic>
      <p:sp>
        <p:nvSpPr>
          <p:cNvPr id="12" name="Rounded Rectangle 11">
            <a:extLst>
              <a:ext uri="{FF2B5EF4-FFF2-40B4-BE49-F238E27FC236}">
                <a16:creationId xmlns:a16="http://schemas.microsoft.com/office/drawing/2014/main" id="{A3359AB1-B8F6-1E6A-01BE-BFC54503BDED}"/>
              </a:ext>
            </a:extLst>
          </p:cNvPr>
          <p:cNvSpPr/>
          <p:nvPr/>
        </p:nvSpPr>
        <p:spPr>
          <a:xfrm>
            <a:off x="6646391" y="1266281"/>
            <a:ext cx="2417599" cy="2417599"/>
          </a:xfrm>
          <a:prstGeom prst="roundRect">
            <a:avLst>
              <a:gd name="adj" fmla="val 50000"/>
            </a:avLst>
          </a:prstGeom>
          <a:solidFill>
            <a:srgbClr val="FA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b="1" dirty="0">
                <a:solidFill>
                  <a:schemeClr val="bg1"/>
                </a:solidFill>
              </a:rPr>
              <a:t>Ghana</a:t>
            </a:r>
          </a:p>
          <a:p>
            <a:pPr algn="ctr"/>
            <a:r>
              <a:rPr lang="en-US" sz="1200" dirty="0">
                <a:solidFill>
                  <a:schemeClr val="bg1"/>
                </a:solidFill>
              </a:rPr>
              <a:t>The smart glasses solution enabled an international expert on laboratory analysis, based in Rome, to provide technical support and to assess the laboratory during a live visit to the laboratory in Accra.</a:t>
            </a:r>
          </a:p>
        </p:txBody>
      </p:sp>
      <p:pic>
        <p:nvPicPr>
          <p:cNvPr id="13" name="Picture 12">
            <a:extLst>
              <a:ext uri="{FF2B5EF4-FFF2-40B4-BE49-F238E27FC236}">
                <a16:creationId xmlns:a16="http://schemas.microsoft.com/office/drawing/2014/main" id="{553117AA-0576-9FFF-48C4-9CDBF00D5CA3}"/>
              </a:ext>
            </a:extLst>
          </p:cNvPr>
          <p:cNvPicPr>
            <a:picLocks noChangeAspect="1"/>
          </p:cNvPicPr>
          <p:nvPr/>
        </p:nvPicPr>
        <p:blipFill>
          <a:blip r:embed="rId3"/>
          <a:stretch>
            <a:fillRect/>
          </a:stretch>
        </p:blipFill>
        <p:spPr>
          <a:xfrm>
            <a:off x="5410200" y="2787350"/>
            <a:ext cx="1609646" cy="2279977"/>
          </a:xfrm>
          <a:prstGeom prst="rect">
            <a:avLst/>
          </a:prstGeom>
        </p:spPr>
      </p:pic>
      <p:pic>
        <p:nvPicPr>
          <p:cNvPr id="14" name="Picture 2" descr="image">
            <a:extLst>
              <a:ext uri="{FF2B5EF4-FFF2-40B4-BE49-F238E27FC236}">
                <a16:creationId xmlns:a16="http://schemas.microsoft.com/office/drawing/2014/main" id="{DB6C836B-97D2-9987-36A1-F866F5E658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26" t="13416" r="56760" b="21288"/>
          <a:stretch/>
        </p:blipFill>
        <p:spPr bwMode="auto">
          <a:xfrm>
            <a:off x="7188412" y="3522889"/>
            <a:ext cx="1045855" cy="1457473"/>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360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83"/>
          <a:stretch/>
        </p:blipFill>
        <p:spPr bwMode="auto">
          <a:xfrm flipH="1">
            <a:off x="-3" y="4713"/>
            <a:ext cx="9147111"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623888" y="4476354"/>
            <a:ext cx="8523223" cy="0"/>
          </a:xfrm>
          <a:prstGeom prst="line">
            <a:avLst/>
          </a:prstGeom>
          <a:ln w="57150">
            <a:solidFill>
              <a:srgbClr val="F46E0A"/>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7BC576F-528F-B3DF-95D9-5A628E4ABC63}"/>
              </a:ext>
            </a:extLst>
          </p:cNvPr>
          <p:cNvSpPr/>
          <p:nvPr/>
        </p:nvSpPr>
        <p:spPr>
          <a:xfrm>
            <a:off x="3718874" y="3177702"/>
            <a:ext cx="5425126" cy="1209752"/>
          </a:xfrm>
          <a:prstGeom prst="rect">
            <a:avLst/>
          </a:prstGeom>
          <a:solidFill>
            <a:srgbClr val="FA9C1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bg1"/>
                </a:solidFill>
              </a:rPr>
              <a:t>UNIDO’s Experiences &amp; Support</a:t>
            </a:r>
            <a:endParaRPr lang="en-AT" sz="3600" dirty="0">
              <a:solidFill>
                <a:schemeClr val="bg1"/>
              </a:solidFill>
            </a:endParaRPr>
          </a:p>
        </p:txBody>
      </p:sp>
    </p:spTree>
    <p:extLst>
      <p:ext uri="{BB962C8B-B14F-4D97-AF65-F5344CB8AC3E}">
        <p14:creationId xmlns:p14="http://schemas.microsoft.com/office/powerpoint/2010/main" val="1155607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87842-BD22-55DD-B001-67D458AA0AC1}"/>
              </a:ext>
            </a:extLst>
          </p:cNvPr>
          <p:cNvSpPr txBox="1">
            <a:spLocks/>
          </p:cNvSpPr>
          <p:nvPr/>
        </p:nvSpPr>
        <p:spPr>
          <a:xfrm>
            <a:off x="388566" y="1080866"/>
            <a:ext cx="8050584" cy="5257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mn-lt"/>
              </a:rPr>
              <a:t>Presentation Outline</a:t>
            </a:r>
          </a:p>
        </p:txBody>
      </p:sp>
      <p:graphicFrame>
        <p:nvGraphicFramePr>
          <p:cNvPr id="5" name="Table 5">
            <a:extLst>
              <a:ext uri="{FF2B5EF4-FFF2-40B4-BE49-F238E27FC236}">
                <a16:creationId xmlns:a16="http://schemas.microsoft.com/office/drawing/2014/main" id="{3D9081A1-E812-6CA5-915C-1178FC226C54}"/>
              </a:ext>
            </a:extLst>
          </p:cNvPr>
          <p:cNvGraphicFramePr>
            <a:graphicFrameLocks noGrp="1"/>
          </p:cNvGraphicFramePr>
          <p:nvPr>
            <p:extLst>
              <p:ext uri="{D42A27DB-BD31-4B8C-83A1-F6EECF244321}">
                <p14:modId xmlns:p14="http://schemas.microsoft.com/office/powerpoint/2010/main" val="1414588354"/>
              </p:ext>
            </p:extLst>
          </p:nvPr>
        </p:nvGraphicFramePr>
        <p:xfrm>
          <a:off x="479897" y="1752467"/>
          <a:ext cx="8320392" cy="2929782"/>
        </p:xfrm>
        <a:graphic>
          <a:graphicData uri="http://schemas.openxmlformats.org/drawingml/2006/table">
            <a:tbl>
              <a:tblPr firstRow="1" bandRow="1">
                <a:tableStyleId>{5C22544A-7EE6-4342-B048-85BDC9FD1C3A}</a:tableStyleId>
              </a:tblPr>
              <a:tblGrid>
                <a:gridCol w="1005192">
                  <a:extLst>
                    <a:ext uri="{9D8B030D-6E8A-4147-A177-3AD203B41FA5}">
                      <a16:colId xmlns:a16="http://schemas.microsoft.com/office/drawing/2014/main" val="1310455722"/>
                    </a:ext>
                  </a:extLst>
                </a:gridCol>
                <a:gridCol w="7315200">
                  <a:extLst>
                    <a:ext uri="{9D8B030D-6E8A-4147-A177-3AD203B41FA5}">
                      <a16:colId xmlns:a16="http://schemas.microsoft.com/office/drawing/2014/main" val="4256826057"/>
                    </a:ext>
                  </a:extLst>
                </a:gridCol>
              </a:tblGrid>
              <a:tr h="927146">
                <a:tc>
                  <a:txBody>
                    <a:bodyPr/>
                    <a:lstStyle/>
                    <a:p>
                      <a:r>
                        <a:rPr lang="en-US" sz="5400" b="1" dirty="0">
                          <a:solidFill>
                            <a:srgbClr val="FA9C12"/>
                          </a:solidFill>
                        </a:rPr>
                        <a:t>1.</a:t>
                      </a:r>
                      <a:endParaRPr lang="en-AT" sz="5400" b="1" dirty="0">
                        <a:solidFill>
                          <a:srgbClr val="FA9C1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rgbClr val="03ABF7"/>
                          </a:solidFill>
                        </a:rPr>
                        <a:t>Why are we so concerned about Digitalization?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5614693"/>
                  </a:ext>
                </a:extLst>
              </a:tr>
              <a:tr h="1001318">
                <a:tc>
                  <a:txBody>
                    <a:bodyPr/>
                    <a:lstStyle/>
                    <a:p>
                      <a:r>
                        <a:rPr lang="en-US" sz="5400" b="1" dirty="0">
                          <a:solidFill>
                            <a:srgbClr val="FA9C12"/>
                          </a:solidFill>
                        </a:rPr>
                        <a:t>2.</a:t>
                      </a:r>
                      <a:endParaRPr lang="en-AT" sz="5400" b="1" dirty="0">
                        <a:solidFill>
                          <a:srgbClr val="FA9C1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3ABF7"/>
                          </a:solidFill>
                        </a:rPr>
                        <a:t>How is Quality Infrastructure embracing Digital Transformation?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4502782"/>
                  </a:ext>
                </a:extLst>
              </a:tr>
              <a:tr h="1001318">
                <a:tc>
                  <a:txBody>
                    <a:bodyPr/>
                    <a:lstStyle/>
                    <a:p>
                      <a:r>
                        <a:rPr lang="en-US" sz="5400" b="1" dirty="0">
                          <a:solidFill>
                            <a:srgbClr val="FA9C12"/>
                          </a:solidFill>
                        </a:rPr>
                        <a:t>3.</a:t>
                      </a:r>
                      <a:endParaRPr lang="en-AT" sz="5400" b="1" dirty="0">
                        <a:solidFill>
                          <a:srgbClr val="FA9C1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3ABF7"/>
                          </a:solidFill>
                        </a:rPr>
                        <a:t>How has UNIDO been supporting Digitalization in Quality Infrastructure?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8854693"/>
                  </a:ext>
                </a:extLst>
              </a:tr>
            </a:tbl>
          </a:graphicData>
        </a:graphic>
      </p:graphicFrame>
    </p:spTree>
    <p:extLst>
      <p:ext uri="{BB962C8B-B14F-4D97-AF65-F5344CB8AC3E}">
        <p14:creationId xmlns:p14="http://schemas.microsoft.com/office/powerpoint/2010/main" val="3092249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2864"/>
            <a:ext cx="9144000" cy="45719"/>
          </a:xfrm>
          <a:prstGeom prst="rect">
            <a:avLst/>
          </a:prstGeom>
          <a:solidFill>
            <a:srgbClr val="F47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extBox 21">
            <a:extLst>
              <a:ext uri="{FF2B5EF4-FFF2-40B4-BE49-F238E27FC236}">
                <a16:creationId xmlns:a16="http://schemas.microsoft.com/office/drawing/2014/main" id="{652C14E2-2572-17B4-A096-2D0ADCE92113}"/>
              </a:ext>
            </a:extLst>
          </p:cNvPr>
          <p:cNvSpPr txBox="1"/>
          <p:nvPr/>
        </p:nvSpPr>
        <p:spPr>
          <a:xfrm>
            <a:off x="1141379" y="4458347"/>
            <a:ext cx="4163442" cy="338554"/>
          </a:xfrm>
          <a:prstGeom prst="rect">
            <a:avLst/>
          </a:prstGeom>
          <a:noFill/>
        </p:spPr>
        <p:txBody>
          <a:bodyPr wrap="square" rtlCol="0">
            <a:spAutoFit/>
          </a:bodyPr>
          <a:lstStyle/>
          <a:p>
            <a:pPr algn="ctr"/>
            <a:r>
              <a:rPr lang="en-US" sz="1600" b="1" dirty="0">
                <a:solidFill>
                  <a:srgbClr val="00B050"/>
                </a:solidFill>
              </a:rPr>
              <a:t>Bottom Up Approach</a:t>
            </a:r>
            <a:endParaRPr lang="en-AT" sz="1600" b="1" dirty="0">
              <a:solidFill>
                <a:srgbClr val="00B050"/>
              </a:solidFill>
            </a:endParaRPr>
          </a:p>
        </p:txBody>
      </p:sp>
      <p:sp>
        <p:nvSpPr>
          <p:cNvPr id="23" name="TextBox 22">
            <a:extLst>
              <a:ext uri="{FF2B5EF4-FFF2-40B4-BE49-F238E27FC236}">
                <a16:creationId xmlns:a16="http://schemas.microsoft.com/office/drawing/2014/main" id="{8573353A-248C-3E73-470D-8E582DD28B54}"/>
              </a:ext>
            </a:extLst>
          </p:cNvPr>
          <p:cNvSpPr txBox="1"/>
          <p:nvPr/>
        </p:nvSpPr>
        <p:spPr>
          <a:xfrm>
            <a:off x="3874853" y="1069542"/>
            <a:ext cx="4163442" cy="338554"/>
          </a:xfrm>
          <a:prstGeom prst="rect">
            <a:avLst/>
          </a:prstGeom>
          <a:noFill/>
        </p:spPr>
        <p:txBody>
          <a:bodyPr wrap="square" rtlCol="0">
            <a:spAutoFit/>
          </a:bodyPr>
          <a:lstStyle/>
          <a:p>
            <a:pPr algn="ctr"/>
            <a:r>
              <a:rPr lang="en-US" sz="1600" b="1" dirty="0"/>
              <a:t>Top Down Approach</a:t>
            </a:r>
            <a:endParaRPr lang="en-AT" sz="1600" b="1" dirty="0"/>
          </a:p>
        </p:txBody>
      </p:sp>
      <p:grpSp>
        <p:nvGrpSpPr>
          <p:cNvPr id="30" name="Group 29">
            <a:extLst>
              <a:ext uri="{FF2B5EF4-FFF2-40B4-BE49-F238E27FC236}">
                <a16:creationId xmlns:a16="http://schemas.microsoft.com/office/drawing/2014/main" id="{3EBA6B6C-0DB8-D1F0-D632-17236616C083}"/>
              </a:ext>
            </a:extLst>
          </p:cNvPr>
          <p:cNvGrpSpPr/>
          <p:nvPr/>
        </p:nvGrpSpPr>
        <p:grpSpPr>
          <a:xfrm>
            <a:off x="1212718" y="1381325"/>
            <a:ext cx="4111558" cy="3093072"/>
            <a:chOff x="1193263" y="1258110"/>
            <a:chExt cx="4111558" cy="3093072"/>
          </a:xfrm>
        </p:grpSpPr>
        <p:sp>
          <p:nvSpPr>
            <p:cNvPr id="2" name="Isosceles Triangle 1">
              <a:extLst>
                <a:ext uri="{FF2B5EF4-FFF2-40B4-BE49-F238E27FC236}">
                  <a16:creationId xmlns:a16="http://schemas.microsoft.com/office/drawing/2014/main" id="{4CAB3953-AA1F-D965-5DF0-AB733FC4D3AB}"/>
                </a:ext>
              </a:extLst>
            </p:cNvPr>
            <p:cNvSpPr/>
            <p:nvPr/>
          </p:nvSpPr>
          <p:spPr>
            <a:xfrm>
              <a:off x="1193263" y="1258110"/>
              <a:ext cx="4111558" cy="3093072"/>
            </a:xfrm>
            <a:prstGeom prst="triangl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2" name="TextBox 11">
              <a:extLst>
                <a:ext uri="{FF2B5EF4-FFF2-40B4-BE49-F238E27FC236}">
                  <a16:creationId xmlns:a16="http://schemas.microsoft.com/office/drawing/2014/main" id="{C53FB341-1192-1F51-35A3-17FB5489A0F5}"/>
                </a:ext>
              </a:extLst>
            </p:cNvPr>
            <p:cNvSpPr txBox="1"/>
            <p:nvPr/>
          </p:nvSpPr>
          <p:spPr>
            <a:xfrm>
              <a:off x="1963369" y="3867997"/>
              <a:ext cx="2571345" cy="307777"/>
            </a:xfrm>
            <a:prstGeom prst="rect">
              <a:avLst/>
            </a:prstGeom>
            <a:noFill/>
          </p:spPr>
          <p:txBody>
            <a:bodyPr wrap="square" rtlCol="0">
              <a:spAutoFit/>
            </a:bodyPr>
            <a:lstStyle/>
            <a:p>
              <a:pPr algn="ctr"/>
              <a:r>
                <a:rPr lang="en-US" dirty="0">
                  <a:solidFill>
                    <a:schemeClr val="bg1"/>
                  </a:solidFill>
                </a:rPr>
                <a:t>Facilitate innovation &amp; research</a:t>
              </a:r>
              <a:endParaRPr lang="en-AT" dirty="0">
                <a:solidFill>
                  <a:schemeClr val="bg1"/>
                </a:solidFill>
              </a:endParaRPr>
            </a:p>
          </p:txBody>
        </p:sp>
        <p:sp>
          <p:nvSpPr>
            <p:cNvPr id="13" name="TextBox 12">
              <a:extLst>
                <a:ext uri="{FF2B5EF4-FFF2-40B4-BE49-F238E27FC236}">
                  <a16:creationId xmlns:a16="http://schemas.microsoft.com/office/drawing/2014/main" id="{2B15B5B0-36E0-F28C-49DC-C05583206A6D}"/>
                </a:ext>
              </a:extLst>
            </p:cNvPr>
            <p:cNvSpPr txBox="1"/>
            <p:nvPr/>
          </p:nvSpPr>
          <p:spPr>
            <a:xfrm>
              <a:off x="1976342" y="3121086"/>
              <a:ext cx="2571345" cy="307777"/>
            </a:xfrm>
            <a:prstGeom prst="rect">
              <a:avLst/>
            </a:prstGeom>
            <a:noFill/>
          </p:spPr>
          <p:txBody>
            <a:bodyPr wrap="square" rtlCol="0">
              <a:spAutoFit/>
            </a:bodyPr>
            <a:lstStyle/>
            <a:p>
              <a:pPr algn="ctr"/>
              <a:r>
                <a:rPr lang="en-US" dirty="0">
                  <a:solidFill>
                    <a:schemeClr val="bg1"/>
                  </a:solidFill>
                </a:rPr>
                <a:t>Collaborate with Industry</a:t>
              </a:r>
              <a:endParaRPr lang="en-AT" dirty="0">
                <a:solidFill>
                  <a:schemeClr val="bg1"/>
                </a:solidFill>
              </a:endParaRPr>
            </a:p>
          </p:txBody>
        </p:sp>
        <p:sp>
          <p:nvSpPr>
            <p:cNvPr id="14" name="TextBox 13">
              <a:extLst>
                <a:ext uri="{FF2B5EF4-FFF2-40B4-BE49-F238E27FC236}">
                  <a16:creationId xmlns:a16="http://schemas.microsoft.com/office/drawing/2014/main" id="{DC974396-59A3-9856-6596-313739FFFD05}"/>
                </a:ext>
              </a:extLst>
            </p:cNvPr>
            <p:cNvSpPr txBox="1"/>
            <p:nvPr/>
          </p:nvSpPr>
          <p:spPr>
            <a:xfrm>
              <a:off x="2724495" y="1683279"/>
              <a:ext cx="1046532" cy="523220"/>
            </a:xfrm>
            <a:prstGeom prst="rect">
              <a:avLst/>
            </a:prstGeom>
            <a:noFill/>
          </p:spPr>
          <p:txBody>
            <a:bodyPr wrap="square" rtlCol="0">
              <a:spAutoFit/>
            </a:bodyPr>
            <a:lstStyle/>
            <a:p>
              <a:pPr algn="ctr"/>
              <a:r>
                <a:rPr lang="en-US" dirty="0">
                  <a:solidFill>
                    <a:schemeClr val="bg1"/>
                  </a:solidFill>
                </a:rPr>
                <a:t>Offer QI </a:t>
              </a:r>
            </a:p>
            <a:p>
              <a:pPr algn="ctr"/>
              <a:r>
                <a:rPr lang="en-US" dirty="0">
                  <a:solidFill>
                    <a:schemeClr val="bg1"/>
                  </a:solidFill>
                </a:rPr>
                <a:t>Services</a:t>
              </a:r>
              <a:endParaRPr lang="en-AT" dirty="0">
                <a:solidFill>
                  <a:schemeClr val="bg1"/>
                </a:solidFill>
              </a:endParaRPr>
            </a:p>
          </p:txBody>
        </p:sp>
        <p:sp>
          <p:nvSpPr>
            <p:cNvPr id="16" name="Rectangle 15">
              <a:extLst>
                <a:ext uri="{FF2B5EF4-FFF2-40B4-BE49-F238E27FC236}">
                  <a16:creationId xmlns:a16="http://schemas.microsoft.com/office/drawing/2014/main" id="{BE76ECBB-4EC3-2616-9608-5B1D15ACE127}"/>
                </a:ext>
              </a:extLst>
            </p:cNvPr>
            <p:cNvSpPr/>
            <p:nvPr/>
          </p:nvSpPr>
          <p:spPr>
            <a:xfrm>
              <a:off x="1627761" y="3638140"/>
              <a:ext cx="3240000" cy="7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7" name="Rectangle 16">
              <a:extLst>
                <a:ext uri="{FF2B5EF4-FFF2-40B4-BE49-F238E27FC236}">
                  <a16:creationId xmlns:a16="http://schemas.microsoft.com/office/drawing/2014/main" id="{FE97B182-072F-231D-074B-8124395DF3D3}"/>
                </a:ext>
              </a:extLst>
            </p:cNvPr>
            <p:cNvSpPr/>
            <p:nvPr/>
          </p:nvSpPr>
          <p:spPr>
            <a:xfrm>
              <a:off x="2294385" y="2250857"/>
              <a:ext cx="1908000" cy="657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24" name="TextBox 23">
              <a:extLst>
                <a:ext uri="{FF2B5EF4-FFF2-40B4-BE49-F238E27FC236}">
                  <a16:creationId xmlns:a16="http://schemas.microsoft.com/office/drawing/2014/main" id="{9F244A54-36A8-72E5-57A1-D22474F2BFB1}"/>
                </a:ext>
              </a:extLst>
            </p:cNvPr>
            <p:cNvSpPr txBox="1"/>
            <p:nvPr/>
          </p:nvSpPr>
          <p:spPr>
            <a:xfrm>
              <a:off x="2329105" y="2437347"/>
              <a:ext cx="1857983" cy="307777"/>
            </a:xfrm>
            <a:prstGeom prst="rect">
              <a:avLst/>
            </a:prstGeom>
            <a:noFill/>
          </p:spPr>
          <p:txBody>
            <a:bodyPr wrap="square" rtlCol="0">
              <a:spAutoFit/>
            </a:bodyPr>
            <a:lstStyle/>
            <a:p>
              <a:pPr algn="ctr"/>
              <a:r>
                <a:rPr lang="en-US" dirty="0">
                  <a:solidFill>
                    <a:schemeClr val="bg1"/>
                  </a:solidFill>
                </a:rPr>
                <a:t>Create standards</a:t>
              </a:r>
              <a:endParaRPr lang="en-AT" dirty="0">
                <a:solidFill>
                  <a:schemeClr val="bg1"/>
                </a:solidFill>
              </a:endParaRPr>
            </a:p>
          </p:txBody>
        </p:sp>
        <p:sp>
          <p:nvSpPr>
            <p:cNvPr id="26" name="Rectangle 25">
              <a:extLst>
                <a:ext uri="{FF2B5EF4-FFF2-40B4-BE49-F238E27FC236}">
                  <a16:creationId xmlns:a16="http://schemas.microsoft.com/office/drawing/2014/main" id="{93C00E54-BFA6-D8E5-1EB0-ED92F926C72F}"/>
                </a:ext>
              </a:extLst>
            </p:cNvPr>
            <p:cNvSpPr/>
            <p:nvPr/>
          </p:nvSpPr>
          <p:spPr>
            <a:xfrm>
              <a:off x="2011527" y="2915559"/>
              <a:ext cx="2502108" cy="657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grpSp>
      <p:grpSp>
        <p:nvGrpSpPr>
          <p:cNvPr id="29" name="Group 28">
            <a:extLst>
              <a:ext uri="{FF2B5EF4-FFF2-40B4-BE49-F238E27FC236}">
                <a16:creationId xmlns:a16="http://schemas.microsoft.com/office/drawing/2014/main" id="{68BCDA62-3A29-E652-F572-F26602CE20CB}"/>
              </a:ext>
            </a:extLst>
          </p:cNvPr>
          <p:cNvGrpSpPr/>
          <p:nvPr/>
        </p:nvGrpSpPr>
        <p:grpSpPr>
          <a:xfrm>
            <a:off x="3949428" y="1358790"/>
            <a:ext cx="4111558" cy="3093072"/>
            <a:chOff x="3826213" y="1313395"/>
            <a:chExt cx="4111558" cy="3093072"/>
          </a:xfrm>
        </p:grpSpPr>
        <p:sp>
          <p:nvSpPr>
            <p:cNvPr id="15" name="Isosceles Triangle 14">
              <a:extLst>
                <a:ext uri="{FF2B5EF4-FFF2-40B4-BE49-F238E27FC236}">
                  <a16:creationId xmlns:a16="http://schemas.microsoft.com/office/drawing/2014/main" id="{13E9E86D-20E7-6C2F-1B49-5198C01DAADA}"/>
                </a:ext>
              </a:extLst>
            </p:cNvPr>
            <p:cNvSpPr/>
            <p:nvPr/>
          </p:nvSpPr>
          <p:spPr>
            <a:xfrm rot="10800000">
              <a:off x="3826213" y="1313395"/>
              <a:ext cx="4111558" cy="3093072"/>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6" name="TextBox 5">
              <a:extLst>
                <a:ext uri="{FF2B5EF4-FFF2-40B4-BE49-F238E27FC236}">
                  <a16:creationId xmlns:a16="http://schemas.microsoft.com/office/drawing/2014/main" id="{35B6F376-EAAE-D659-5D80-F34CAD1DCE84}"/>
                </a:ext>
              </a:extLst>
            </p:cNvPr>
            <p:cNvSpPr txBox="1"/>
            <p:nvPr/>
          </p:nvSpPr>
          <p:spPr>
            <a:xfrm>
              <a:off x="4098625" y="1349758"/>
              <a:ext cx="3527861" cy="1169551"/>
            </a:xfrm>
            <a:prstGeom prst="rect">
              <a:avLst/>
            </a:prstGeom>
            <a:noFill/>
          </p:spPr>
          <p:txBody>
            <a:bodyPr wrap="square" rtlCol="0">
              <a:spAutoFit/>
            </a:bodyPr>
            <a:lstStyle/>
            <a:p>
              <a:pPr algn="ctr"/>
              <a:r>
                <a:rPr lang="en-US" dirty="0">
                  <a:solidFill>
                    <a:schemeClr val="bg1"/>
                  </a:solidFill>
                </a:rPr>
                <a:t>Study QI needs and international trends and best practices</a:t>
              </a:r>
            </a:p>
            <a:p>
              <a:pPr algn="ctr"/>
              <a:r>
                <a:rPr lang="en-US" dirty="0">
                  <a:solidFill>
                    <a:schemeClr val="bg1"/>
                  </a:solidFill>
                </a:rPr>
                <a:t>or</a:t>
              </a:r>
            </a:p>
            <a:p>
              <a:pPr algn="ctr"/>
              <a:r>
                <a:rPr lang="en-US" dirty="0">
                  <a:solidFill>
                    <a:schemeClr val="bg1"/>
                  </a:solidFill>
                </a:rPr>
                <a:t>React to a problem</a:t>
              </a:r>
            </a:p>
            <a:p>
              <a:pPr algn="ctr"/>
              <a:endParaRPr lang="en-AT" dirty="0">
                <a:solidFill>
                  <a:schemeClr val="bg1"/>
                </a:solidFill>
              </a:endParaRPr>
            </a:p>
          </p:txBody>
        </p:sp>
        <p:sp>
          <p:nvSpPr>
            <p:cNvPr id="8" name="TextBox 7">
              <a:extLst>
                <a:ext uri="{FF2B5EF4-FFF2-40B4-BE49-F238E27FC236}">
                  <a16:creationId xmlns:a16="http://schemas.microsoft.com/office/drawing/2014/main" id="{20AAEE34-1344-8444-FC3D-DF90BB5A88BE}"/>
                </a:ext>
              </a:extLst>
            </p:cNvPr>
            <p:cNvSpPr txBox="1"/>
            <p:nvPr/>
          </p:nvSpPr>
          <p:spPr>
            <a:xfrm>
              <a:off x="4959484" y="2920905"/>
              <a:ext cx="1857983" cy="523220"/>
            </a:xfrm>
            <a:prstGeom prst="rect">
              <a:avLst/>
            </a:prstGeom>
            <a:noFill/>
          </p:spPr>
          <p:txBody>
            <a:bodyPr wrap="square" rtlCol="0">
              <a:spAutoFit/>
            </a:bodyPr>
            <a:lstStyle/>
            <a:p>
              <a:pPr algn="ctr"/>
              <a:r>
                <a:rPr lang="en-US" dirty="0">
                  <a:solidFill>
                    <a:schemeClr val="bg1"/>
                  </a:solidFill>
                </a:rPr>
                <a:t>Develop local </a:t>
              </a:r>
            </a:p>
            <a:p>
              <a:pPr algn="ctr"/>
              <a:r>
                <a:rPr lang="en-US" dirty="0">
                  <a:solidFill>
                    <a:schemeClr val="bg1"/>
                  </a:solidFill>
                </a:rPr>
                <a:t>capacity</a:t>
              </a:r>
              <a:endParaRPr lang="en-AT" dirty="0">
                <a:solidFill>
                  <a:schemeClr val="bg1"/>
                </a:solidFill>
              </a:endParaRPr>
            </a:p>
          </p:txBody>
        </p:sp>
        <p:sp>
          <p:nvSpPr>
            <p:cNvPr id="9" name="TextBox 8">
              <a:extLst>
                <a:ext uri="{FF2B5EF4-FFF2-40B4-BE49-F238E27FC236}">
                  <a16:creationId xmlns:a16="http://schemas.microsoft.com/office/drawing/2014/main" id="{29D35416-4F91-79E7-2CB6-C949E418744C}"/>
                </a:ext>
              </a:extLst>
            </p:cNvPr>
            <p:cNvSpPr txBox="1"/>
            <p:nvPr/>
          </p:nvSpPr>
          <p:spPr>
            <a:xfrm>
              <a:off x="5296711" y="3514707"/>
              <a:ext cx="1170562" cy="523220"/>
            </a:xfrm>
            <a:prstGeom prst="rect">
              <a:avLst/>
            </a:prstGeom>
            <a:noFill/>
          </p:spPr>
          <p:txBody>
            <a:bodyPr wrap="square" rtlCol="0">
              <a:spAutoFit/>
            </a:bodyPr>
            <a:lstStyle/>
            <a:p>
              <a:pPr algn="ctr"/>
              <a:r>
                <a:rPr lang="en-US" dirty="0">
                  <a:solidFill>
                    <a:schemeClr val="bg1"/>
                  </a:solidFill>
                </a:rPr>
                <a:t>Offer QI </a:t>
              </a:r>
            </a:p>
            <a:p>
              <a:pPr algn="ctr"/>
              <a:r>
                <a:rPr lang="en-US" dirty="0">
                  <a:solidFill>
                    <a:schemeClr val="bg1"/>
                  </a:solidFill>
                </a:rPr>
                <a:t>Services</a:t>
              </a:r>
              <a:endParaRPr lang="en-AT" dirty="0">
                <a:solidFill>
                  <a:schemeClr val="bg1"/>
                </a:solidFill>
              </a:endParaRPr>
            </a:p>
          </p:txBody>
        </p:sp>
        <p:sp>
          <p:nvSpPr>
            <p:cNvPr id="18" name="Rectangle 17">
              <a:extLst>
                <a:ext uri="{FF2B5EF4-FFF2-40B4-BE49-F238E27FC236}">
                  <a16:creationId xmlns:a16="http://schemas.microsoft.com/office/drawing/2014/main" id="{6AD6F569-4655-B7B1-93E6-9626AC22EEFC}"/>
                </a:ext>
              </a:extLst>
            </p:cNvPr>
            <p:cNvSpPr/>
            <p:nvPr/>
          </p:nvSpPr>
          <p:spPr>
            <a:xfrm>
              <a:off x="4249022" y="2247222"/>
              <a:ext cx="3240000" cy="7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19" name="Rectangle 18">
              <a:extLst>
                <a:ext uri="{FF2B5EF4-FFF2-40B4-BE49-F238E27FC236}">
                  <a16:creationId xmlns:a16="http://schemas.microsoft.com/office/drawing/2014/main" id="{E142DAB0-C50F-EF71-4122-EC2213850FCE}"/>
                </a:ext>
              </a:extLst>
            </p:cNvPr>
            <p:cNvSpPr/>
            <p:nvPr/>
          </p:nvSpPr>
          <p:spPr>
            <a:xfrm>
              <a:off x="5100778" y="3455459"/>
              <a:ext cx="1908000" cy="657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25" name="TextBox 24">
              <a:extLst>
                <a:ext uri="{FF2B5EF4-FFF2-40B4-BE49-F238E27FC236}">
                  <a16:creationId xmlns:a16="http://schemas.microsoft.com/office/drawing/2014/main" id="{18F98094-1DE4-6BC8-B480-F25B1C5914C2}"/>
                </a:ext>
              </a:extLst>
            </p:cNvPr>
            <p:cNvSpPr txBox="1"/>
            <p:nvPr/>
          </p:nvSpPr>
          <p:spPr>
            <a:xfrm>
              <a:off x="4547687" y="2431941"/>
              <a:ext cx="2571345" cy="307777"/>
            </a:xfrm>
            <a:prstGeom prst="rect">
              <a:avLst/>
            </a:prstGeom>
            <a:noFill/>
          </p:spPr>
          <p:txBody>
            <a:bodyPr wrap="square" rtlCol="0">
              <a:spAutoFit/>
            </a:bodyPr>
            <a:lstStyle/>
            <a:p>
              <a:pPr algn="ctr"/>
              <a:r>
                <a:rPr lang="en-US" dirty="0">
                  <a:solidFill>
                    <a:schemeClr val="bg1"/>
                  </a:solidFill>
                </a:rPr>
                <a:t>Adopt/adapt standards</a:t>
              </a:r>
              <a:endParaRPr lang="en-AT" dirty="0">
                <a:solidFill>
                  <a:schemeClr val="bg1"/>
                </a:solidFill>
              </a:endParaRPr>
            </a:p>
          </p:txBody>
        </p:sp>
        <p:sp>
          <p:nvSpPr>
            <p:cNvPr id="27" name="Rectangle 26">
              <a:extLst>
                <a:ext uri="{FF2B5EF4-FFF2-40B4-BE49-F238E27FC236}">
                  <a16:creationId xmlns:a16="http://schemas.microsoft.com/office/drawing/2014/main" id="{2956EE73-D6E8-A3F2-60C6-6916D5744E4C}"/>
                </a:ext>
              </a:extLst>
            </p:cNvPr>
            <p:cNvSpPr/>
            <p:nvPr/>
          </p:nvSpPr>
          <p:spPr>
            <a:xfrm>
              <a:off x="4810090" y="2845811"/>
              <a:ext cx="2211658" cy="7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grpSp>
      <p:sp>
        <p:nvSpPr>
          <p:cNvPr id="28" name="TextBox 27">
            <a:extLst>
              <a:ext uri="{FF2B5EF4-FFF2-40B4-BE49-F238E27FC236}">
                <a16:creationId xmlns:a16="http://schemas.microsoft.com/office/drawing/2014/main" id="{78438825-DEF0-D393-0A05-FF0A9FB2BCA9}"/>
              </a:ext>
            </a:extLst>
          </p:cNvPr>
          <p:cNvSpPr txBox="1"/>
          <p:nvPr/>
        </p:nvSpPr>
        <p:spPr>
          <a:xfrm>
            <a:off x="142670" y="816811"/>
            <a:ext cx="4718603" cy="400110"/>
          </a:xfrm>
          <a:prstGeom prst="rect">
            <a:avLst/>
          </a:prstGeom>
          <a:noFill/>
        </p:spPr>
        <p:txBody>
          <a:bodyPr wrap="square" rtlCol="0">
            <a:spAutoFit/>
          </a:bodyPr>
          <a:lstStyle/>
          <a:p>
            <a:r>
              <a:rPr lang="en-US" sz="2000" b="1" dirty="0"/>
              <a:t>National approaches to QI development</a:t>
            </a:r>
            <a:endParaRPr lang="en-AT" sz="2000" b="1" dirty="0"/>
          </a:p>
        </p:txBody>
      </p:sp>
    </p:spTree>
    <p:extLst>
      <p:ext uri="{BB962C8B-B14F-4D97-AF65-F5344CB8AC3E}">
        <p14:creationId xmlns:p14="http://schemas.microsoft.com/office/powerpoint/2010/main" val="462984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DFC5CF-89F9-4BD8-241B-FD8C3AF4EE34}"/>
              </a:ext>
            </a:extLst>
          </p:cNvPr>
          <p:cNvSpPr txBox="1"/>
          <p:nvPr/>
        </p:nvSpPr>
        <p:spPr>
          <a:xfrm>
            <a:off x="142670" y="816811"/>
            <a:ext cx="8793807" cy="646331"/>
          </a:xfrm>
          <a:prstGeom prst="rect">
            <a:avLst/>
          </a:prstGeom>
          <a:noFill/>
        </p:spPr>
        <p:txBody>
          <a:bodyPr wrap="square" rtlCol="0">
            <a:spAutoFit/>
          </a:bodyPr>
          <a:lstStyle/>
          <a:p>
            <a:r>
              <a:rPr lang="en-US" sz="3600" dirty="0"/>
              <a:t>Challenges faced by Developing Economies</a:t>
            </a:r>
            <a:endParaRPr lang="en-AT" sz="3600" dirty="0"/>
          </a:p>
        </p:txBody>
      </p:sp>
      <p:sp>
        <p:nvSpPr>
          <p:cNvPr id="3" name="TextBox 2">
            <a:extLst>
              <a:ext uri="{FF2B5EF4-FFF2-40B4-BE49-F238E27FC236}">
                <a16:creationId xmlns:a16="http://schemas.microsoft.com/office/drawing/2014/main" id="{45DB115B-C1A5-BBEA-A0F1-76D35145F709}"/>
              </a:ext>
            </a:extLst>
          </p:cNvPr>
          <p:cNvSpPr txBox="1"/>
          <p:nvPr/>
        </p:nvSpPr>
        <p:spPr>
          <a:xfrm>
            <a:off x="343711" y="1614791"/>
            <a:ext cx="8171234" cy="3139321"/>
          </a:xfrm>
          <a:prstGeom prst="rect">
            <a:avLst/>
          </a:prstGeom>
          <a:noFill/>
        </p:spPr>
        <p:txBody>
          <a:bodyPr wrap="square" rtlCol="0">
            <a:spAutoFit/>
          </a:bodyPr>
          <a:lstStyle/>
          <a:p>
            <a:pPr marL="285750" indent="-285750">
              <a:buFont typeface="Arial" panose="020B0604020202020204" pitchFamily="34" charset="0"/>
              <a:buChar char="•"/>
            </a:pPr>
            <a:r>
              <a:rPr lang="en-US" sz="1800" dirty="0"/>
              <a:t>High training costs for new hires since there are limited training opportunities available in the traditional education system.</a:t>
            </a:r>
          </a:p>
          <a:p>
            <a:pPr marL="285750" indent="-285750">
              <a:buFont typeface="Arial" panose="020B0604020202020204" pitchFamily="34" charset="0"/>
              <a:buChar char="•"/>
            </a:pPr>
            <a:r>
              <a:rPr lang="en-US" sz="1800" dirty="0"/>
              <a:t>High staff attrition.</a:t>
            </a:r>
          </a:p>
          <a:p>
            <a:pPr marL="285750" indent="-285750">
              <a:buFont typeface="Arial" panose="020B0604020202020204" pitchFamily="34" charset="0"/>
              <a:buChar char="•"/>
            </a:pPr>
            <a:r>
              <a:rPr lang="en-US" sz="1800" dirty="0"/>
              <a:t>Government restrictions on hiring new staff.</a:t>
            </a:r>
          </a:p>
          <a:p>
            <a:pPr marL="285750" indent="-285750">
              <a:buFont typeface="Arial" panose="020B0604020202020204" pitchFamily="34" charset="0"/>
              <a:buChar char="•"/>
            </a:pPr>
            <a:r>
              <a:rPr lang="en-US" sz="1800" dirty="0"/>
              <a:t>Staff do not have the capacity or time or the Institution does not have the resources to stay relevant with new developments.</a:t>
            </a:r>
          </a:p>
          <a:p>
            <a:pPr marL="285750" indent="-285750">
              <a:buFont typeface="Arial" panose="020B0604020202020204" pitchFamily="34" charset="0"/>
              <a:buChar char="•"/>
            </a:pPr>
            <a:r>
              <a:rPr lang="en-US" sz="1800" dirty="0"/>
              <a:t>Not a Member of key international and regional QI organizations.</a:t>
            </a:r>
          </a:p>
          <a:p>
            <a:pPr marL="285750" indent="-285750">
              <a:buFont typeface="Arial" panose="020B0604020202020204" pitchFamily="34" charset="0"/>
              <a:buChar char="•"/>
            </a:pPr>
            <a:r>
              <a:rPr lang="en-US" sz="1800" dirty="0"/>
              <a:t>Limited inhouse IT expertise.</a:t>
            </a:r>
          </a:p>
          <a:p>
            <a:pPr marL="285750" indent="-285750">
              <a:buFont typeface="Arial" panose="020B0604020202020204" pitchFamily="34" charset="0"/>
              <a:buChar char="•"/>
            </a:pPr>
            <a:r>
              <a:rPr lang="en-US" sz="1800" dirty="0"/>
              <a:t>Either large geographic area that makes it challenging to provide services in all areas (supply challenges) or limited geographic area that results in a financially unsustainable demand (demand challenges).</a:t>
            </a:r>
          </a:p>
        </p:txBody>
      </p:sp>
    </p:spTree>
    <p:extLst>
      <p:ext uri="{BB962C8B-B14F-4D97-AF65-F5344CB8AC3E}">
        <p14:creationId xmlns:p14="http://schemas.microsoft.com/office/powerpoint/2010/main" val="722938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DFC5CF-89F9-4BD8-241B-FD8C3AF4EE34}"/>
              </a:ext>
            </a:extLst>
          </p:cNvPr>
          <p:cNvSpPr txBox="1"/>
          <p:nvPr/>
        </p:nvSpPr>
        <p:spPr>
          <a:xfrm>
            <a:off x="142670" y="816811"/>
            <a:ext cx="8793807" cy="1200329"/>
          </a:xfrm>
          <a:prstGeom prst="rect">
            <a:avLst/>
          </a:prstGeom>
          <a:noFill/>
        </p:spPr>
        <p:txBody>
          <a:bodyPr wrap="square" rtlCol="0">
            <a:spAutoFit/>
          </a:bodyPr>
          <a:lstStyle/>
          <a:p>
            <a:r>
              <a:rPr lang="en-US" sz="3600" dirty="0"/>
              <a:t>Digital Solutions to Support Developing Economies</a:t>
            </a:r>
            <a:endParaRPr lang="en-AT" sz="3600" dirty="0"/>
          </a:p>
        </p:txBody>
      </p:sp>
      <p:sp>
        <p:nvSpPr>
          <p:cNvPr id="4" name="TextBox 3">
            <a:extLst>
              <a:ext uri="{FF2B5EF4-FFF2-40B4-BE49-F238E27FC236}">
                <a16:creationId xmlns:a16="http://schemas.microsoft.com/office/drawing/2014/main" id="{00888D4C-0020-15D0-F709-731610BA5142}"/>
              </a:ext>
            </a:extLst>
          </p:cNvPr>
          <p:cNvSpPr txBox="1"/>
          <p:nvPr/>
        </p:nvSpPr>
        <p:spPr>
          <a:xfrm>
            <a:off x="492868" y="2017140"/>
            <a:ext cx="8262026"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Digitalization of Knowledge Management.</a:t>
            </a:r>
          </a:p>
          <a:p>
            <a:pPr marL="285750" indent="-285750">
              <a:buFont typeface="Arial" panose="020B0604020202020204" pitchFamily="34" charset="0"/>
              <a:buChar char="•"/>
            </a:pPr>
            <a:r>
              <a:rPr lang="en-US" sz="2400" dirty="0"/>
              <a:t>Online and virtual training resources.</a:t>
            </a:r>
          </a:p>
          <a:p>
            <a:pPr marL="285750" indent="-285750">
              <a:buFont typeface="Arial" panose="020B0604020202020204" pitchFamily="34" charset="0"/>
              <a:buChar char="•"/>
            </a:pPr>
            <a:r>
              <a:rPr lang="en-US" sz="2400" dirty="0"/>
              <a:t>Use of available Artificial Intelligence, software or smart systems to reduce the need for human input.</a:t>
            </a:r>
          </a:p>
          <a:p>
            <a:pPr marL="285750" indent="-285750">
              <a:buFont typeface="Arial" panose="020B0604020202020204" pitchFamily="34" charset="0"/>
              <a:buChar char="•"/>
            </a:pPr>
            <a:r>
              <a:rPr lang="en-US" sz="2400" dirty="0"/>
              <a:t>Use of virtual services such as cloud servers.</a:t>
            </a:r>
          </a:p>
        </p:txBody>
      </p:sp>
    </p:spTree>
    <p:extLst>
      <p:ext uri="{BB962C8B-B14F-4D97-AF65-F5344CB8AC3E}">
        <p14:creationId xmlns:p14="http://schemas.microsoft.com/office/powerpoint/2010/main" val="2540879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me - INetQI">
            <a:extLst>
              <a:ext uri="{FF2B5EF4-FFF2-40B4-BE49-F238E27FC236}">
                <a16:creationId xmlns:a16="http://schemas.microsoft.com/office/drawing/2014/main" id="{BF8D94CC-2C20-62EB-84F8-2221F7AF5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226" y="2866618"/>
            <a:ext cx="7677547" cy="2163377"/>
          </a:xfrm>
          <a:prstGeom prst="rect">
            <a:avLst/>
          </a:prstGeom>
          <a:noFill/>
          <a:ln w="19050">
            <a:solidFill>
              <a:srgbClr val="0070C0"/>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FDFB222-01FF-CE65-9943-25E608758846}"/>
              </a:ext>
            </a:extLst>
          </p:cNvPr>
          <p:cNvPicPr>
            <a:picLocks noChangeAspect="1"/>
          </p:cNvPicPr>
          <p:nvPr/>
        </p:nvPicPr>
        <p:blipFill>
          <a:blip r:embed="rId3"/>
          <a:stretch>
            <a:fillRect/>
          </a:stretch>
        </p:blipFill>
        <p:spPr>
          <a:xfrm>
            <a:off x="3389710" y="743743"/>
            <a:ext cx="2364581" cy="1819618"/>
          </a:xfrm>
          <a:prstGeom prst="rect">
            <a:avLst/>
          </a:prstGeom>
        </p:spPr>
      </p:pic>
    </p:spTree>
    <p:extLst>
      <p:ext uri="{BB962C8B-B14F-4D97-AF65-F5344CB8AC3E}">
        <p14:creationId xmlns:p14="http://schemas.microsoft.com/office/powerpoint/2010/main" val="3376725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412928" y="3800513"/>
            <a:ext cx="1122827" cy="1257885"/>
            <a:chOff x="7412928" y="3710706"/>
            <a:chExt cx="1122827" cy="1257885"/>
          </a:xfrm>
        </p:grpSpPr>
        <p:sp>
          <p:nvSpPr>
            <p:cNvPr id="5" name="Rectangle 4"/>
            <p:cNvSpPr/>
            <p:nvPr/>
          </p:nvSpPr>
          <p:spPr>
            <a:xfrm>
              <a:off x="7412928" y="4599259"/>
              <a:ext cx="1122827" cy="369332"/>
            </a:xfrm>
            <a:prstGeom prst="rect">
              <a:avLst/>
            </a:prstGeom>
          </p:spPr>
          <p:txBody>
            <a:bodyPr wrap="square">
              <a:spAutoFit/>
            </a:bodyPr>
            <a:lstStyle/>
            <a:p>
              <a:pPr algn="ctr"/>
              <a:r>
                <a:rPr lang="en-US" sz="1800" dirty="0">
                  <a:solidFill>
                    <a:srgbClr val="FA9C12"/>
                  </a:solidFill>
                </a:rPr>
                <a:t>Scan me!</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9428" t="8857" r="9715" b="8857"/>
            <a:stretch/>
          </p:blipFill>
          <p:spPr>
            <a:xfrm>
              <a:off x="7526201" y="3710706"/>
              <a:ext cx="896283" cy="912118"/>
            </a:xfrm>
            <a:prstGeom prst="rect">
              <a:avLst/>
            </a:prstGeom>
          </p:spPr>
        </p:pic>
      </p:gr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5368" y="732259"/>
            <a:ext cx="4855315" cy="3019235"/>
          </a:xfrm>
          <a:prstGeom prst="rect">
            <a:avLst/>
          </a:prstGeom>
        </p:spPr>
      </p:pic>
      <p:grpSp>
        <p:nvGrpSpPr>
          <p:cNvPr id="3" name="Group 2"/>
          <p:cNvGrpSpPr/>
          <p:nvPr/>
        </p:nvGrpSpPr>
        <p:grpSpPr>
          <a:xfrm>
            <a:off x="392528" y="1061745"/>
            <a:ext cx="3323803" cy="1481790"/>
            <a:chOff x="1991558" y="887925"/>
            <a:chExt cx="3323803" cy="1481790"/>
          </a:xfrm>
        </p:grpSpPr>
        <p:sp>
          <p:nvSpPr>
            <p:cNvPr id="12" name="Rectangle 3"/>
            <p:cNvSpPr>
              <a:spLocks noChangeArrowheads="1"/>
            </p:cNvSpPr>
            <p:nvPr/>
          </p:nvSpPr>
          <p:spPr bwMode="auto">
            <a:xfrm>
              <a:off x="1994625" y="1215553"/>
              <a:ext cx="2915864"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latin typeface="open sans"/>
                </a:rPr>
                <a:t>This innovative database provides information on services offered by Conformity Assessment Bodies (CABs) around the world in the area of calibration, testing, certification, and inspection.</a:t>
              </a:r>
              <a:endParaRPr kumimoji="0" lang="en-US" altLang="en-US" sz="1800" b="0" i="0" u="none" strike="noStrike" cap="none" normalizeH="0" baseline="0" dirty="0">
                <a:ln>
                  <a:noFill/>
                </a:ln>
                <a:effectLst/>
              </a:endParaRPr>
            </a:p>
          </p:txBody>
        </p:sp>
        <p:sp>
          <p:nvSpPr>
            <p:cNvPr id="16" name="TextBox 15">
              <a:extLst>
                <a:ext uri="{FF2B5EF4-FFF2-40B4-BE49-F238E27FC236}">
                  <a16:creationId xmlns:a16="http://schemas.microsoft.com/office/drawing/2014/main" id="{F8988BAE-54A2-79FE-D307-705590B411D1}"/>
                </a:ext>
              </a:extLst>
            </p:cNvPr>
            <p:cNvSpPr txBox="1"/>
            <p:nvPr/>
          </p:nvSpPr>
          <p:spPr>
            <a:xfrm>
              <a:off x="1991558" y="887925"/>
              <a:ext cx="3323803" cy="400110"/>
            </a:xfrm>
            <a:prstGeom prst="rect">
              <a:avLst/>
            </a:prstGeom>
            <a:noFill/>
          </p:spPr>
          <p:txBody>
            <a:bodyPr wrap="square" rtlCol="0">
              <a:spAutoFit/>
            </a:bodyPr>
            <a:lstStyle/>
            <a:p>
              <a:r>
                <a:rPr lang="en-US" sz="2000" b="1" dirty="0"/>
                <a:t>Laboratory Network (</a:t>
              </a:r>
              <a:r>
                <a:rPr lang="en-US" sz="2000" b="1" dirty="0" err="1"/>
                <a:t>LabNet</a:t>
              </a:r>
              <a:r>
                <a:rPr lang="en-US" sz="2000" b="1" dirty="0"/>
                <a:t>)</a:t>
              </a:r>
              <a:endParaRPr lang="en-AT" sz="2000" b="1" dirty="0"/>
            </a:p>
          </p:txBody>
        </p:sp>
      </p:gr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528" y="3081039"/>
            <a:ext cx="4069100" cy="1631592"/>
          </a:xfrm>
          <a:prstGeom prst="rect">
            <a:avLst/>
          </a:prstGeom>
        </p:spPr>
      </p:pic>
      <p:pic>
        <p:nvPicPr>
          <p:cNvPr id="6" name="Picture 5">
            <a:extLst>
              <a:ext uri="{FF2B5EF4-FFF2-40B4-BE49-F238E27FC236}">
                <a16:creationId xmlns:a16="http://schemas.microsoft.com/office/drawing/2014/main" id="{309DBF9E-3ADD-796A-3340-54C860F37991}"/>
              </a:ext>
            </a:extLst>
          </p:cNvPr>
          <p:cNvPicPr>
            <a:picLocks noChangeAspect="1"/>
          </p:cNvPicPr>
          <p:nvPr/>
        </p:nvPicPr>
        <p:blipFill>
          <a:blip r:embed="rId5"/>
          <a:stretch>
            <a:fillRect/>
          </a:stretch>
        </p:blipFill>
        <p:spPr>
          <a:xfrm>
            <a:off x="4572000" y="4532593"/>
            <a:ext cx="2566306" cy="473747"/>
          </a:xfrm>
          <a:prstGeom prst="rect">
            <a:avLst/>
          </a:prstGeom>
        </p:spPr>
      </p:pic>
    </p:spTree>
    <p:extLst>
      <p:ext uri="{BB962C8B-B14F-4D97-AF65-F5344CB8AC3E}">
        <p14:creationId xmlns:p14="http://schemas.microsoft.com/office/powerpoint/2010/main" val="71768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977"/>
          <a:stretch/>
        </p:blipFill>
        <p:spPr>
          <a:xfrm>
            <a:off x="181862" y="1531190"/>
            <a:ext cx="4407613" cy="3248111"/>
          </a:xfrm>
          <a:prstGeom prst="rect">
            <a:avLst/>
          </a:prstGeom>
          <a:effectLst>
            <a:outerShdw blurRad="63500" sx="102000" sy="102000" algn="ctr" rotWithShape="0">
              <a:prstClr val="black">
                <a:alpha val="40000"/>
              </a:prstClr>
            </a:outerShdw>
          </a:effectLst>
        </p:spPr>
      </p:pic>
      <p:grpSp>
        <p:nvGrpSpPr>
          <p:cNvPr id="13" name="Group 12"/>
          <p:cNvGrpSpPr/>
          <p:nvPr/>
        </p:nvGrpSpPr>
        <p:grpSpPr>
          <a:xfrm>
            <a:off x="7885144" y="3970892"/>
            <a:ext cx="1122827" cy="993075"/>
            <a:chOff x="227044" y="4166835"/>
            <a:chExt cx="1122827" cy="993075"/>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59" y="4166835"/>
              <a:ext cx="731195" cy="731195"/>
            </a:xfrm>
            <a:prstGeom prst="rect">
              <a:avLst/>
            </a:prstGeom>
          </p:spPr>
        </p:pic>
        <p:sp>
          <p:nvSpPr>
            <p:cNvPr id="8" name="Rectangle 7"/>
            <p:cNvSpPr/>
            <p:nvPr/>
          </p:nvSpPr>
          <p:spPr>
            <a:xfrm>
              <a:off x="227044" y="4790578"/>
              <a:ext cx="1122827" cy="369332"/>
            </a:xfrm>
            <a:prstGeom prst="rect">
              <a:avLst/>
            </a:prstGeom>
          </p:spPr>
          <p:txBody>
            <a:bodyPr wrap="square">
              <a:spAutoFit/>
            </a:bodyPr>
            <a:lstStyle/>
            <a:p>
              <a:pPr algn="ctr"/>
              <a:r>
                <a:rPr lang="en-US" sz="1800" dirty="0">
                  <a:solidFill>
                    <a:srgbClr val="FA9C12"/>
                  </a:solidFill>
                </a:rPr>
                <a:t>Scan me!</a:t>
              </a:r>
            </a:p>
          </p:txBody>
        </p:sp>
      </p:grpSp>
      <p:sp>
        <p:nvSpPr>
          <p:cNvPr id="14" name="TextBox 13">
            <a:extLst>
              <a:ext uri="{FF2B5EF4-FFF2-40B4-BE49-F238E27FC236}">
                <a16:creationId xmlns:a16="http://schemas.microsoft.com/office/drawing/2014/main" id="{F8988BAE-54A2-79FE-D307-705590B411D1}"/>
              </a:ext>
            </a:extLst>
          </p:cNvPr>
          <p:cNvSpPr txBox="1"/>
          <p:nvPr/>
        </p:nvSpPr>
        <p:spPr>
          <a:xfrm>
            <a:off x="166706" y="809539"/>
            <a:ext cx="4195764" cy="707886"/>
          </a:xfrm>
          <a:prstGeom prst="rect">
            <a:avLst/>
          </a:prstGeom>
          <a:noFill/>
        </p:spPr>
        <p:txBody>
          <a:bodyPr wrap="none" rtlCol="0">
            <a:spAutoFit/>
          </a:bodyPr>
          <a:lstStyle/>
          <a:p>
            <a:r>
              <a:rPr lang="en-AT" sz="2000" b="1" dirty="0"/>
              <a:t>Quality Infrastructure for Sustainable </a:t>
            </a:r>
          </a:p>
          <a:p>
            <a:r>
              <a:rPr lang="en-AT" sz="2000" b="1" dirty="0"/>
              <a:t>Development (QI4SD)Index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9021" y="756793"/>
            <a:ext cx="3453133" cy="1521263"/>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910C7A00-2775-5D52-87B1-626411EB0BF5}"/>
              </a:ext>
            </a:extLst>
          </p:cNvPr>
          <p:cNvPicPr>
            <a:picLocks noChangeAspect="1"/>
          </p:cNvPicPr>
          <p:nvPr/>
        </p:nvPicPr>
        <p:blipFill>
          <a:blip r:embed="rId6"/>
          <a:stretch>
            <a:fillRect/>
          </a:stretch>
        </p:blipFill>
        <p:spPr>
          <a:xfrm>
            <a:off x="4691533" y="4599584"/>
            <a:ext cx="3287368" cy="364383"/>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r="18686" b="28941"/>
          <a:stretch/>
        </p:blipFill>
        <p:spPr>
          <a:xfrm>
            <a:off x="4740682" y="2116789"/>
            <a:ext cx="2913245" cy="241746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66638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8512" y="1128095"/>
            <a:ext cx="8926203" cy="2790818"/>
            <a:chOff x="128512" y="1030127"/>
            <a:chExt cx="8926203" cy="2790818"/>
          </a:xfrm>
        </p:grpSpPr>
        <p:pic>
          <p:nvPicPr>
            <p:cNvPr id="3" name="Picture 2">
              <a:extLst>
                <a:ext uri="{FF2B5EF4-FFF2-40B4-BE49-F238E27FC236}">
                  <a16:creationId xmlns:a16="http://schemas.microsoft.com/office/drawing/2014/main" id="{DFA54781-FE64-20BA-5656-7ED9EB109B12}"/>
                </a:ext>
              </a:extLst>
            </p:cNvPr>
            <p:cNvPicPr>
              <a:picLocks noChangeAspect="1"/>
            </p:cNvPicPr>
            <p:nvPr/>
          </p:nvPicPr>
          <p:blipFill rotWithShape="1">
            <a:blip r:embed="rId2"/>
            <a:srcRect/>
            <a:stretch/>
          </p:blipFill>
          <p:spPr>
            <a:xfrm>
              <a:off x="128512" y="1054680"/>
              <a:ext cx="1959644" cy="2766265"/>
            </a:xfrm>
            <a:prstGeom prst="rect">
              <a:avLst/>
            </a:prstGeom>
            <a:effectLst>
              <a:reflection blurRad="6350" stA="50000" endA="300" endPos="38500" dist="50800" dir="5400000" sy="-100000" algn="bl" rotWithShape="0"/>
            </a:effectLst>
          </p:spPr>
        </p:pic>
        <p:pic>
          <p:nvPicPr>
            <p:cNvPr id="4" name="Picture 3">
              <a:extLst>
                <a:ext uri="{FF2B5EF4-FFF2-40B4-BE49-F238E27FC236}">
                  <a16:creationId xmlns:a16="http://schemas.microsoft.com/office/drawing/2014/main" id="{B6341E39-4A91-174E-4C9E-8048D15B6480}"/>
                </a:ext>
              </a:extLst>
            </p:cNvPr>
            <p:cNvPicPr>
              <a:picLocks noChangeAspect="1"/>
            </p:cNvPicPr>
            <p:nvPr/>
          </p:nvPicPr>
          <p:blipFill>
            <a:blip r:embed="rId3"/>
            <a:stretch>
              <a:fillRect/>
            </a:stretch>
          </p:blipFill>
          <p:spPr>
            <a:xfrm>
              <a:off x="2452729" y="1054680"/>
              <a:ext cx="1966265" cy="2766265"/>
            </a:xfrm>
            <a:prstGeom prst="rect">
              <a:avLst/>
            </a:prstGeom>
            <a:effectLst>
              <a:reflection blurRad="6350" stA="50000" endA="300" endPos="38500" dist="50800" dir="5400000" sy="-100000" algn="bl" rotWithShape="0"/>
            </a:effectLst>
          </p:spPr>
        </p:pic>
        <p:pic>
          <p:nvPicPr>
            <p:cNvPr id="5" name="Picture 4">
              <a:extLst>
                <a:ext uri="{FF2B5EF4-FFF2-40B4-BE49-F238E27FC236}">
                  <a16:creationId xmlns:a16="http://schemas.microsoft.com/office/drawing/2014/main" id="{2F9F5A65-7C37-3655-A3E0-E7B0A4D4D22B}"/>
                </a:ext>
              </a:extLst>
            </p:cNvPr>
            <p:cNvPicPr>
              <a:picLocks noChangeAspect="1"/>
            </p:cNvPicPr>
            <p:nvPr/>
          </p:nvPicPr>
          <p:blipFill rotWithShape="1">
            <a:blip r:embed="rId4"/>
            <a:srcRect t="-1" b="420"/>
            <a:stretch/>
          </p:blipFill>
          <p:spPr>
            <a:xfrm>
              <a:off x="4783567" y="1030128"/>
              <a:ext cx="1958848" cy="2766265"/>
            </a:xfrm>
            <a:prstGeom prst="rect">
              <a:avLst/>
            </a:prstGeom>
            <a:effectLst>
              <a:reflection blurRad="6350" stA="50000" endA="300" endPos="38500" dist="50800" dir="5400000" sy="-100000" algn="bl" rotWithShape="0"/>
            </a:effectLst>
          </p:spPr>
        </p:pic>
        <p:pic>
          <p:nvPicPr>
            <p:cNvPr id="6" name="Picture 5">
              <a:extLst>
                <a:ext uri="{FF2B5EF4-FFF2-40B4-BE49-F238E27FC236}">
                  <a16:creationId xmlns:a16="http://schemas.microsoft.com/office/drawing/2014/main" id="{7610C54B-68E0-C10F-F747-92FEA7866519}"/>
                </a:ext>
              </a:extLst>
            </p:cNvPr>
            <p:cNvPicPr>
              <a:picLocks noChangeAspect="1"/>
            </p:cNvPicPr>
            <p:nvPr/>
          </p:nvPicPr>
          <p:blipFill>
            <a:blip r:embed="rId5"/>
            <a:stretch>
              <a:fillRect/>
            </a:stretch>
          </p:blipFill>
          <p:spPr>
            <a:xfrm>
              <a:off x="7106989" y="1030127"/>
              <a:ext cx="1947726" cy="2766265"/>
            </a:xfrm>
            <a:prstGeom prst="rect">
              <a:avLst/>
            </a:prstGeom>
            <a:effectLst>
              <a:reflection blurRad="6350" stA="50000" endA="300" endPos="38500" dist="50800" dir="5400000" sy="-100000" algn="bl" rotWithShape="0"/>
            </a:effectLst>
          </p:spPr>
        </p:pic>
      </p:grpSp>
      <p:sp>
        <p:nvSpPr>
          <p:cNvPr id="8" name="TextBox 7">
            <a:extLst>
              <a:ext uri="{FF2B5EF4-FFF2-40B4-BE49-F238E27FC236}">
                <a16:creationId xmlns:a16="http://schemas.microsoft.com/office/drawing/2014/main" id="{F8988BAE-54A2-79FE-D307-705590B411D1}"/>
              </a:ext>
            </a:extLst>
          </p:cNvPr>
          <p:cNvSpPr txBox="1"/>
          <p:nvPr/>
        </p:nvSpPr>
        <p:spPr>
          <a:xfrm>
            <a:off x="166706" y="809539"/>
            <a:ext cx="1480855" cy="400110"/>
          </a:xfrm>
          <a:prstGeom prst="rect">
            <a:avLst/>
          </a:prstGeom>
          <a:noFill/>
        </p:spPr>
        <p:txBody>
          <a:bodyPr wrap="none" rtlCol="0">
            <a:spAutoFit/>
          </a:bodyPr>
          <a:lstStyle/>
          <a:p>
            <a:r>
              <a:rPr lang="en-US" sz="2000" b="1" dirty="0"/>
              <a:t>Publications</a:t>
            </a:r>
            <a:endParaRPr lang="en-AT" sz="2000" b="1" dirty="0"/>
          </a:p>
        </p:txBody>
      </p:sp>
    </p:spTree>
    <p:extLst>
      <p:ext uri="{BB962C8B-B14F-4D97-AF65-F5344CB8AC3E}">
        <p14:creationId xmlns:p14="http://schemas.microsoft.com/office/powerpoint/2010/main" val="4075420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27261"/>
            <a:ext cx="9147111" cy="5143500"/>
          </a:xfrm>
          <a:prstGeom prst="rect">
            <a:avLst/>
          </a:prstGeom>
        </p:spPr>
      </p:pic>
      <p:cxnSp>
        <p:nvCxnSpPr>
          <p:cNvPr id="6" name="Straight Connector 5"/>
          <p:cNvCxnSpPr/>
          <p:nvPr/>
        </p:nvCxnSpPr>
        <p:spPr>
          <a:xfrm>
            <a:off x="623888" y="4476354"/>
            <a:ext cx="8523223" cy="0"/>
          </a:xfrm>
          <a:prstGeom prst="line">
            <a:avLst/>
          </a:prstGeom>
          <a:ln w="57150">
            <a:solidFill>
              <a:srgbClr val="F46E0A"/>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526F3D3-C920-D0B2-DA77-E77DF5AD9F06}"/>
              </a:ext>
            </a:extLst>
          </p:cNvPr>
          <p:cNvSpPr/>
          <p:nvPr/>
        </p:nvSpPr>
        <p:spPr>
          <a:xfrm>
            <a:off x="3718874" y="3473054"/>
            <a:ext cx="5425126" cy="914400"/>
          </a:xfrm>
          <a:prstGeom prst="rect">
            <a:avLst/>
          </a:prstGeom>
          <a:solidFill>
            <a:srgbClr val="FA9C1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T" sz="3600" dirty="0">
                <a:solidFill>
                  <a:schemeClr val="bg1"/>
                </a:solidFill>
              </a:rPr>
              <a:t>Looking to the future</a:t>
            </a:r>
          </a:p>
        </p:txBody>
      </p:sp>
    </p:spTree>
    <p:extLst>
      <p:ext uri="{BB962C8B-B14F-4D97-AF65-F5344CB8AC3E}">
        <p14:creationId xmlns:p14="http://schemas.microsoft.com/office/powerpoint/2010/main" val="2998265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Only Constant Is Change">
            <a:extLst>
              <a:ext uri="{FF2B5EF4-FFF2-40B4-BE49-F238E27FC236}">
                <a16:creationId xmlns:a16="http://schemas.microsoft.com/office/drawing/2014/main" id="{E0DD3B5F-F7CD-479E-BC8F-CF963724A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0342" y="940122"/>
            <a:ext cx="1917701" cy="28922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1AEC97B-B61D-463F-96D7-3205F0C2540A}"/>
              </a:ext>
            </a:extLst>
          </p:cNvPr>
          <p:cNvSpPr>
            <a:spLocks noGrp="1"/>
          </p:cNvSpPr>
          <p:nvPr>
            <p:ph type="title"/>
          </p:nvPr>
        </p:nvSpPr>
        <p:spPr>
          <a:xfrm>
            <a:off x="302684" y="825807"/>
            <a:ext cx="6409616" cy="485302"/>
          </a:xfrm>
        </p:spPr>
        <p:txBody>
          <a:bodyPr/>
          <a:lstStyle/>
          <a:p>
            <a:r>
              <a:rPr lang="en-GB" b="1" dirty="0">
                <a:solidFill>
                  <a:srgbClr val="009CDC"/>
                </a:solidFill>
              </a:rPr>
              <a:t>Conclusions</a:t>
            </a:r>
            <a:endParaRPr lang="LID4096" b="1" dirty="0">
              <a:solidFill>
                <a:srgbClr val="009CDC"/>
              </a:solidFill>
            </a:endParaRPr>
          </a:p>
        </p:txBody>
      </p:sp>
      <p:sp>
        <p:nvSpPr>
          <p:cNvPr id="3" name="Content Placeholder 2">
            <a:extLst>
              <a:ext uri="{FF2B5EF4-FFF2-40B4-BE49-F238E27FC236}">
                <a16:creationId xmlns:a16="http://schemas.microsoft.com/office/drawing/2014/main" id="{13CD66CF-2454-4997-B59A-B16FF4A0D8C3}"/>
              </a:ext>
            </a:extLst>
          </p:cNvPr>
          <p:cNvSpPr>
            <a:spLocks noGrp="1"/>
          </p:cNvSpPr>
          <p:nvPr>
            <p:ph idx="1"/>
          </p:nvPr>
        </p:nvSpPr>
        <p:spPr>
          <a:xfrm>
            <a:off x="532643" y="1820038"/>
            <a:ext cx="7380763" cy="2740422"/>
          </a:xfrm>
        </p:spPr>
        <p:txBody>
          <a:bodyPr>
            <a:normAutofit fontScale="70000" lnSpcReduction="20000"/>
          </a:bodyPr>
          <a:lstStyle/>
          <a:p>
            <a:r>
              <a:rPr lang="en-GB" dirty="0"/>
              <a:t>Digital transformation is not the end, is a means to an end.</a:t>
            </a:r>
          </a:p>
          <a:p>
            <a:r>
              <a:rPr lang="en-GB" dirty="0"/>
              <a:t>Should be focused on problems/opportunities of greatest need for the organization.  (Planet, People, Prosperity) </a:t>
            </a:r>
          </a:p>
          <a:p>
            <a:r>
              <a:rPr lang="en-GB" dirty="0"/>
              <a:t>Technology, Data, Process and Culture may need to follow an appropriate sequence. But not a rule.</a:t>
            </a:r>
          </a:p>
          <a:p>
            <a:r>
              <a:rPr lang="en-GB" dirty="0"/>
              <a:t>Culture for Quality principles: Continuous improvement, customer focus, risk assessment, engagement of people, leadership, etc. </a:t>
            </a:r>
          </a:p>
          <a:p>
            <a:endParaRPr lang="en-GB" dirty="0"/>
          </a:p>
          <a:p>
            <a:r>
              <a:rPr lang="en-GB" dirty="0"/>
              <a:t>A blended approach is foreseen.</a:t>
            </a:r>
          </a:p>
          <a:p>
            <a:endParaRPr lang="LID4096" dirty="0"/>
          </a:p>
        </p:txBody>
      </p:sp>
    </p:spTree>
    <p:extLst>
      <p:ext uri="{BB962C8B-B14F-4D97-AF65-F5344CB8AC3E}">
        <p14:creationId xmlns:p14="http://schemas.microsoft.com/office/powerpoint/2010/main" val="2129573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a:extLst>
              <a:ext uri="{FF2B5EF4-FFF2-40B4-BE49-F238E27FC236}">
                <a16:creationId xmlns:a16="http://schemas.microsoft.com/office/drawing/2014/main" id="{F2898CC0-3A2A-0F82-882D-51A194F2CFCE}"/>
              </a:ext>
            </a:extLst>
          </p:cNvPr>
          <p:cNvSpPr/>
          <p:nvPr/>
        </p:nvSpPr>
        <p:spPr>
          <a:xfrm>
            <a:off x="-1" y="3839289"/>
            <a:ext cx="8961419" cy="885521"/>
          </a:xfrm>
          <a:prstGeom prst="rightArrow">
            <a:avLst>
              <a:gd name="adj1" fmla="val 100000"/>
              <a:gd name="adj2" fmla="val 39318"/>
            </a:avLst>
          </a:prstGeom>
          <a:gradFill flip="none" rotWithShape="1">
            <a:gsLst>
              <a:gs pos="0">
                <a:schemeClr val="accent6">
                  <a:lumMod val="60000"/>
                  <a:lumOff val="40000"/>
                </a:schemeClr>
              </a:gs>
              <a:gs pos="35000">
                <a:schemeClr val="accent6"/>
              </a:gs>
              <a:gs pos="66000">
                <a:schemeClr val="accent6">
                  <a:lumMod val="50000"/>
                </a:schemeClr>
              </a:gs>
              <a:gs pos="100000">
                <a:srgbClr val="002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8C3FED2-9DA2-3C9C-EFBB-217169FC838D}"/>
              </a:ext>
            </a:extLst>
          </p:cNvPr>
          <p:cNvSpPr>
            <a:spLocks noGrp="1"/>
          </p:cNvSpPr>
          <p:nvPr>
            <p:ph type="title"/>
          </p:nvPr>
        </p:nvSpPr>
        <p:spPr>
          <a:xfrm>
            <a:off x="334652" y="770930"/>
            <a:ext cx="8180698" cy="476166"/>
          </a:xfrm>
        </p:spPr>
        <p:txBody>
          <a:bodyPr/>
          <a:lstStyle/>
          <a:p>
            <a:r>
              <a:rPr lang="en-US" dirty="0">
                <a:solidFill>
                  <a:srgbClr val="00B0F0"/>
                </a:solidFill>
              </a:rPr>
              <a:t>The Way Forward</a:t>
            </a:r>
          </a:p>
        </p:txBody>
      </p:sp>
      <p:grpSp>
        <p:nvGrpSpPr>
          <p:cNvPr id="4" name="Group 3">
            <a:extLst>
              <a:ext uri="{FF2B5EF4-FFF2-40B4-BE49-F238E27FC236}">
                <a16:creationId xmlns:a16="http://schemas.microsoft.com/office/drawing/2014/main" id="{93885412-4CA6-DB9A-8BDB-B7FC6D613AF0}"/>
              </a:ext>
            </a:extLst>
          </p:cNvPr>
          <p:cNvGrpSpPr/>
          <p:nvPr/>
        </p:nvGrpSpPr>
        <p:grpSpPr>
          <a:xfrm>
            <a:off x="3951473" y="1290236"/>
            <a:ext cx="5063665" cy="3023919"/>
            <a:chOff x="2902206" y="2341212"/>
            <a:chExt cx="5574448" cy="3328951"/>
          </a:xfrm>
        </p:grpSpPr>
        <p:grpSp>
          <p:nvGrpSpPr>
            <p:cNvPr id="5" name="Group 4">
              <a:extLst>
                <a:ext uri="{FF2B5EF4-FFF2-40B4-BE49-F238E27FC236}">
                  <a16:creationId xmlns:a16="http://schemas.microsoft.com/office/drawing/2014/main" id="{75E274D8-2511-A08A-1450-68A452C5F000}"/>
                </a:ext>
              </a:extLst>
            </p:cNvPr>
            <p:cNvGrpSpPr/>
            <p:nvPr/>
          </p:nvGrpSpPr>
          <p:grpSpPr>
            <a:xfrm>
              <a:off x="2902206" y="2456785"/>
              <a:ext cx="5574448" cy="3213378"/>
              <a:chOff x="3021116" y="2223171"/>
              <a:chExt cx="4556351" cy="2626498"/>
            </a:xfrm>
          </p:grpSpPr>
          <p:sp>
            <p:nvSpPr>
              <p:cNvPr id="9" name="Oval 8">
                <a:extLst>
                  <a:ext uri="{FF2B5EF4-FFF2-40B4-BE49-F238E27FC236}">
                    <a16:creationId xmlns:a16="http://schemas.microsoft.com/office/drawing/2014/main" id="{6B46E551-F63C-8733-2243-B173F57093BD}"/>
                  </a:ext>
                </a:extLst>
              </p:cNvPr>
              <p:cNvSpPr/>
              <p:nvPr/>
            </p:nvSpPr>
            <p:spPr>
              <a:xfrm>
                <a:off x="4572000" y="2223171"/>
                <a:ext cx="1638648" cy="1638648"/>
              </a:xfrm>
              <a:prstGeom prst="ellipse">
                <a:avLst/>
              </a:prstGeom>
              <a:solidFill>
                <a:srgbClr val="14C6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dirty="0"/>
                  <a:t>Ensure </a:t>
                </a:r>
              </a:p>
              <a:p>
                <a:pPr algn="ctr"/>
                <a:r>
                  <a:rPr lang="en-US" dirty="0"/>
                  <a:t>environmental</a:t>
                </a:r>
              </a:p>
              <a:p>
                <a:pPr algn="ctr"/>
                <a:r>
                  <a:rPr lang="en-US" dirty="0"/>
                  <a:t>protection &amp; improve</a:t>
                </a:r>
              </a:p>
              <a:p>
                <a:pPr algn="ctr"/>
                <a:r>
                  <a:rPr lang="en-US" dirty="0"/>
                  <a:t>ecological </a:t>
                </a:r>
              </a:p>
              <a:p>
                <a:pPr algn="ctr"/>
                <a:r>
                  <a:rPr lang="en-US" dirty="0"/>
                  <a:t>performance</a:t>
                </a:r>
              </a:p>
            </p:txBody>
          </p:sp>
          <p:sp>
            <p:nvSpPr>
              <p:cNvPr id="10" name="Oval 9">
                <a:extLst>
                  <a:ext uri="{FF2B5EF4-FFF2-40B4-BE49-F238E27FC236}">
                    <a16:creationId xmlns:a16="http://schemas.microsoft.com/office/drawing/2014/main" id="{64E280C4-F177-4694-6A17-C7F4BEE7A9E9}"/>
                  </a:ext>
                </a:extLst>
              </p:cNvPr>
              <p:cNvSpPr/>
              <p:nvPr/>
            </p:nvSpPr>
            <p:spPr>
              <a:xfrm>
                <a:off x="5938819" y="3211021"/>
                <a:ext cx="1638648" cy="1638648"/>
              </a:xfrm>
              <a:prstGeom prst="ellipse">
                <a:avLst/>
              </a:prstGeom>
              <a:solidFill>
                <a:srgbClr val="FA9C1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dirty="0"/>
                  <a:t>Social</a:t>
                </a:r>
              </a:p>
              <a:p>
                <a:pPr algn="ctr"/>
                <a:r>
                  <a:rPr lang="en-US" dirty="0"/>
                  <a:t>responsibility</a:t>
                </a:r>
              </a:p>
            </p:txBody>
          </p:sp>
          <p:sp>
            <p:nvSpPr>
              <p:cNvPr id="11" name="Oval 10">
                <a:extLst>
                  <a:ext uri="{FF2B5EF4-FFF2-40B4-BE49-F238E27FC236}">
                    <a16:creationId xmlns:a16="http://schemas.microsoft.com/office/drawing/2014/main" id="{4618F7E1-B248-F1D6-AFC0-D2623BBE96A2}"/>
                  </a:ext>
                </a:extLst>
              </p:cNvPr>
              <p:cNvSpPr/>
              <p:nvPr/>
            </p:nvSpPr>
            <p:spPr>
              <a:xfrm>
                <a:off x="3021116" y="2889914"/>
                <a:ext cx="1638648" cy="1638648"/>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dirty="0"/>
                  <a:t>Promote adoption </a:t>
                </a:r>
              </a:p>
              <a:p>
                <a:pPr algn="ctr"/>
                <a:r>
                  <a:rPr lang="en-US" dirty="0"/>
                  <a:t>of new technologies, </a:t>
                </a:r>
              </a:p>
              <a:p>
                <a:pPr algn="ctr"/>
                <a:r>
                  <a:rPr lang="en-US" dirty="0"/>
                  <a:t> ensure interoperability,</a:t>
                </a:r>
              </a:p>
              <a:p>
                <a:pPr algn="ctr"/>
                <a:r>
                  <a:rPr lang="en-US" dirty="0"/>
                  <a:t>safety &amp; security</a:t>
                </a:r>
              </a:p>
            </p:txBody>
          </p:sp>
        </p:grpSp>
        <p:sp>
          <p:nvSpPr>
            <p:cNvPr id="6" name="TextBox 5">
              <a:extLst>
                <a:ext uri="{FF2B5EF4-FFF2-40B4-BE49-F238E27FC236}">
                  <a16:creationId xmlns:a16="http://schemas.microsoft.com/office/drawing/2014/main" id="{62EDCAE1-270F-C0EB-198C-C506BBA0827D}"/>
                </a:ext>
              </a:extLst>
            </p:cNvPr>
            <p:cNvSpPr txBox="1"/>
            <p:nvPr/>
          </p:nvSpPr>
          <p:spPr>
            <a:xfrm>
              <a:off x="3095904" y="3138657"/>
              <a:ext cx="1611394" cy="1053408"/>
            </a:xfrm>
            <a:prstGeom prst="rect">
              <a:avLst/>
            </a:prstGeom>
            <a:noFill/>
          </p:spPr>
          <p:txBody>
            <a:bodyPr wrap="none" rtlCol="0">
              <a:prstTxWarp prst="textArchUp">
                <a:avLst/>
              </a:prstTxWarp>
              <a:spAutoFit/>
            </a:bodyPr>
            <a:lstStyle/>
            <a:p>
              <a:pPr algn="ctr"/>
              <a:r>
                <a:rPr lang="en-US" sz="1600" b="1" dirty="0">
                  <a:solidFill>
                    <a:srgbClr val="002060"/>
                  </a:solidFill>
                </a:rPr>
                <a:t>PROSPERITY</a:t>
              </a:r>
            </a:p>
          </p:txBody>
        </p:sp>
        <p:sp>
          <p:nvSpPr>
            <p:cNvPr id="7" name="TextBox 6">
              <a:extLst>
                <a:ext uri="{FF2B5EF4-FFF2-40B4-BE49-F238E27FC236}">
                  <a16:creationId xmlns:a16="http://schemas.microsoft.com/office/drawing/2014/main" id="{94005B2F-026D-FEAF-1ACE-19BF4178517F}"/>
                </a:ext>
              </a:extLst>
            </p:cNvPr>
            <p:cNvSpPr txBox="1"/>
            <p:nvPr/>
          </p:nvSpPr>
          <p:spPr>
            <a:xfrm>
              <a:off x="5110469" y="2341212"/>
              <a:ext cx="1373197" cy="1053408"/>
            </a:xfrm>
            <a:prstGeom prst="rect">
              <a:avLst/>
            </a:prstGeom>
            <a:noFill/>
          </p:spPr>
          <p:txBody>
            <a:bodyPr wrap="none" rtlCol="0">
              <a:prstTxWarp prst="textArchUp">
                <a:avLst/>
              </a:prstTxWarp>
              <a:spAutoFit/>
            </a:bodyPr>
            <a:lstStyle/>
            <a:p>
              <a:pPr algn="ctr"/>
              <a:r>
                <a:rPr lang="en-US" sz="1600" b="1" dirty="0">
                  <a:solidFill>
                    <a:srgbClr val="002060"/>
                  </a:solidFill>
                </a:rPr>
                <a:t>PLANET</a:t>
              </a:r>
            </a:p>
          </p:txBody>
        </p:sp>
        <p:sp>
          <p:nvSpPr>
            <p:cNvPr id="8" name="TextBox 7">
              <a:extLst>
                <a:ext uri="{FF2B5EF4-FFF2-40B4-BE49-F238E27FC236}">
                  <a16:creationId xmlns:a16="http://schemas.microsoft.com/office/drawing/2014/main" id="{7C39652A-F51B-9DF1-F911-56209E465EF2}"/>
                </a:ext>
              </a:extLst>
            </p:cNvPr>
            <p:cNvSpPr txBox="1"/>
            <p:nvPr/>
          </p:nvSpPr>
          <p:spPr>
            <a:xfrm>
              <a:off x="6789262" y="3531516"/>
              <a:ext cx="1335683" cy="1053408"/>
            </a:xfrm>
            <a:prstGeom prst="rect">
              <a:avLst/>
            </a:prstGeom>
            <a:noFill/>
          </p:spPr>
          <p:txBody>
            <a:bodyPr wrap="none" rtlCol="0">
              <a:prstTxWarp prst="textArchUp">
                <a:avLst/>
              </a:prstTxWarp>
              <a:spAutoFit/>
            </a:bodyPr>
            <a:lstStyle/>
            <a:p>
              <a:pPr algn="ctr"/>
              <a:r>
                <a:rPr lang="en-US" sz="1600" b="1" dirty="0">
                  <a:solidFill>
                    <a:srgbClr val="002060"/>
                  </a:solidFill>
                </a:rPr>
                <a:t>PEOPLE</a:t>
              </a:r>
            </a:p>
          </p:txBody>
        </p:sp>
      </p:grpSp>
      <p:sp>
        <p:nvSpPr>
          <p:cNvPr id="12" name="Content Placeholder 2">
            <a:extLst>
              <a:ext uri="{FF2B5EF4-FFF2-40B4-BE49-F238E27FC236}">
                <a16:creationId xmlns:a16="http://schemas.microsoft.com/office/drawing/2014/main" id="{CE8BA612-7A97-C571-0273-2A729857B9F3}"/>
              </a:ext>
            </a:extLst>
          </p:cNvPr>
          <p:cNvSpPr>
            <a:spLocks noGrp="1"/>
          </p:cNvSpPr>
          <p:nvPr>
            <p:ph idx="1"/>
          </p:nvPr>
        </p:nvSpPr>
        <p:spPr>
          <a:xfrm>
            <a:off x="260131" y="1299008"/>
            <a:ext cx="3445502" cy="3445502"/>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b">
            <a:noAutofit/>
          </a:bodyPr>
          <a:lstStyle/>
          <a:p>
            <a:pPr marL="0" indent="0" algn="ctr">
              <a:buNone/>
            </a:pPr>
            <a:r>
              <a:rPr lang="en-US" sz="2000" dirty="0">
                <a:solidFill>
                  <a:schemeClr val="lt1"/>
                </a:solidFill>
              </a:rPr>
              <a:t>Quality needs to </a:t>
            </a:r>
            <a:r>
              <a:rPr lang="en-US" sz="2000" b="1" dirty="0">
                <a:solidFill>
                  <a:schemeClr val="lt1"/>
                </a:solidFill>
              </a:rPr>
              <a:t>catch up with the 4IR </a:t>
            </a:r>
            <a:r>
              <a:rPr lang="en-US" sz="2000" dirty="0">
                <a:solidFill>
                  <a:schemeClr val="lt1"/>
                </a:solidFill>
              </a:rPr>
              <a:t>pace of development to support the sustainable development for people, planet &amp; prosperity</a:t>
            </a:r>
          </a:p>
        </p:txBody>
      </p:sp>
    </p:spTree>
    <p:extLst>
      <p:ext uri="{BB962C8B-B14F-4D97-AF65-F5344CB8AC3E}">
        <p14:creationId xmlns:p14="http://schemas.microsoft.com/office/powerpoint/2010/main" val="523105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A55EF-B9DF-3F9C-96CE-DD3A7217A2FF}"/>
              </a:ext>
            </a:extLst>
          </p:cNvPr>
          <p:cNvSpPr txBox="1">
            <a:spLocks/>
          </p:cNvSpPr>
          <p:nvPr/>
        </p:nvSpPr>
        <p:spPr>
          <a:xfrm>
            <a:off x="388566" y="1080866"/>
            <a:ext cx="8050584" cy="5257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mn-lt"/>
              </a:rPr>
              <a:t>Industrial Revolution</a:t>
            </a:r>
          </a:p>
        </p:txBody>
      </p:sp>
      <p:sp>
        <p:nvSpPr>
          <p:cNvPr id="3" name="Slide Number Placeholder 2">
            <a:extLst>
              <a:ext uri="{FF2B5EF4-FFF2-40B4-BE49-F238E27FC236}">
                <a16:creationId xmlns:a16="http://schemas.microsoft.com/office/drawing/2014/main" id="{500EFAC7-857F-D905-99A8-9B9401D4D1CF}"/>
              </a:ext>
            </a:extLst>
          </p:cNvPr>
          <p:cNvSpPr txBox="1">
            <a:spLocks/>
          </p:cNvSpPr>
          <p:nvPr/>
        </p:nvSpPr>
        <p:spPr>
          <a:xfrm>
            <a:off x="7006590" y="4767263"/>
            <a:ext cx="2057400" cy="273844"/>
          </a:xfrm>
          <a:prstGeom prst="rect">
            <a:avLst/>
          </a:prstGeom>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fld id="{FDC2E30C-9539-124A-9096-5E075D74EB79}" type="slidenum">
              <a:rPr lang="en-US" smtClean="0"/>
              <a:pPr/>
              <a:t>3</a:t>
            </a:fld>
            <a:endParaRPr lang="en-US" dirty="0"/>
          </a:p>
        </p:txBody>
      </p:sp>
      <p:grpSp>
        <p:nvGrpSpPr>
          <p:cNvPr id="4" name="Group 3">
            <a:extLst>
              <a:ext uri="{FF2B5EF4-FFF2-40B4-BE49-F238E27FC236}">
                <a16:creationId xmlns:a16="http://schemas.microsoft.com/office/drawing/2014/main" id="{8FF012CF-577D-4A31-F698-DF62523071F7}"/>
              </a:ext>
            </a:extLst>
          </p:cNvPr>
          <p:cNvGrpSpPr/>
          <p:nvPr/>
        </p:nvGrpSpPr>
        <p:grpSpPr>
          <a:xfrm>
            <a:off x="418095" y="1641789"/>
            <a:ext cx="8381503" cy="2115325"/>
            <a:chOff x="381249" y="2136048"/>
            <a:chExt cx="8381503" cy="2115325"/>
          </a:xfrm>
        </p:grpSpPr>
        <p:pic>
          <p:nvPicPr>
            <p:cNvPr id="5" name="Picture 4" descr="Image result for TRAIN 19TH CENTURY">
              <a:extLst>
                <a:ext uri="{FF2B5EF4-FFF2-40B4-BE49-F238E27FC236}">
                  <a16:creationId xmlns:a16="http://schemas.microsoft.com/office/drawing/2014/main" id="{C1B38344-9316-E188-F683-E61408E127A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8095" y="2140317"/>
              <a:ext cx="976210" cy="1238082"/>
            </a:xfrm>
            <a:prstGeom prst="roundRect">
              <a:avLst>
                <a:gd name="adj" fmla="val 0"/>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computer">
              <a:extLst>
                <a:ext uri="{FF2B5EF4-FFF2-40B4-BE49-F238E27FC236}">
                  <a16:creationId xmlns:a16="http://schemas.microsoft.com/office/drawing/2014/main" id="{C4A5CA25-F593-9D86-181B-4D996D9D31F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709333" y="2145686"/>
              <a:ext cx="979879" cy="12380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self driving car">
              <a:extLst>
                <a:ext uri="{FF2B5EF4-FFF2-40B4-BE49-F238E27FC236}">
                  <a16:creationId xmlns:a16="http://schemas.microsoft.com/office/drawing/2014/main" id="{2AEC2B91-3D47-BA51-23BF-B72E6A6C540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386489" y="2140317"/>
              <a:ext cx="975092" cy="1238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908F73F-D84F-500C-CAF0-265473CCE793}"/>
                </a:ext>
              </a:extLst>
            </p:cNvPr>
            <p:cNvPicPr>
              <a:picLocks noChangeAspect="1"/>
            </p:cNvPicPr>
            <p:nvPr/>
          </p:nvPicPr>
          <p:blipFill>
            <a:blip r:embed="rId5"/>
            <a:stretch>
              <a:fillRect/>
            </a:stretch>
          </p:blipFill>
          <p:spPr>
            <a:xfrm>
              <a:off x="2091582" y="2140317"/>
              <a:ext cx="920474" cy="1238082"/>
            </a:xfrm>
            <a:prstGeom prst="rect">
              <a:avLst/>
            </a:prstGeom>
          </p:spPr>
        </p:pic>
        <p:pic>
          <p:nvPicPr>
            <p:cNvPr id="9" name="Picture 8">
              <a:extLst>
                <a:ext uri="{FF2B5EF4-FFF2-40B4-BE49-F238E27FC236}">
                  <a16:creationId xmlns:a16="http://schemas.microsoft.com/office/drawing/2014/main" id="{B540CEB4-9774-CF29-1CAE-BC750D174FF9}"/>
                </a:ext>
              </a:extLst>
            </p:cNvPr>
            <p:cNvPicPr>
              <a:picLocks noChangeAspect="1"/>
            </p:cNvPicPr>
            <p:nvPr/>
          </p:nvPicPr>
          <p:blipFill rotWithShape="1">
            <a:blip r:embed="rId6"/>
            <a:srcRect l="39877" r="22812"/>
            <a:stretch/>
          </p:blipFill>
          <p:spPr>
            <a:xfrm>
              <a:off x="7058859" y="2136048"/>
              <a:ext cx="991777" cy="1257701"/>
            </a:xfrm>
            <a:prstGeom prst="rect">
              <a:avLst/>
            </a:prstGeom>
          </p:spPr>
        </p:pic>
        <p:sp>
          <p:nvSpPr>
            <p:cNvPr id="10" name="TextBox 9">
              <a:extLst>
                <a:ext uri="{FF2B5EF4-FFF2-40B4-BE49-F238E27FC236}">
                  <a16:creationId xmlns:a16="http://schemas.microsoft.com/office/drawing/2014/main" id="{9CB91DB1-BADA-DE88-713D-0F8308990EA0}"/>
                </a:ext>
              </a:extLst>
            </p:cNvPr>
            <p:cNvSpPr txBox="1">
              <a:spLocks noChangeArrowheads="1"/>
            </p:cNvSpPr>
            <p:nvPr/>
          </p:nvSpPr>
          <p:spPr bwMode="auto">
            <a:xfrm>
              <a:off x="381249" y="3758929"/>
              <a:ext cx="1729325" cy="492444"/>
            </a:xfrm>
            <a:prstGeom prst="rect">
              <a:avLst/>
            </a:prstGeom>
            <a:noFill/>
            <a:ln>
              <a:noFill/>
            </a:ln>
          </p:spPr>
          <p:txBody>
            <a:bodyPr wrap="square" rIns="0">
              <a:spAutoFit/>
            </a:bodyPr>
            <a:lstStyle>
              <a:lvl1pPr algn="l" eaLnBrk="0" hangingPunct="0">
                <a:spcBef>
                  <a:spcPct val="20000"/>
                </a:spcBef>
                <a:buClr>
                  <a:schemeClr val="accent1"/>
                </a:buClr>
                <a:buFont typeface="Wingdings" pitchFamily="2" charset="2"/>
                <a:buChar char="§"/>
                <a:defRPr sz="2000">
                  <a:solidFill>
                    <a:schemeClr val="tx1"/>
                  </a:solidFill>
                  <a:latin typeface="MetaBook-Roman" pitchFamily="50" charset="0"/>
                  <a:cs typeface="Arial" charset="0"/>
                </a:defRPr>
              </a:lvl1pPr>
              <a:lvl2pPr marL="742950" indent="-285750" algn="l" eaLnBrk="0" hangingPunct="0">
                <a:spcBef>
                  <a:spcPct val="20000"/>
                </a:spcBef>
                <a:buClr>
                  <a:schemeClr val="accent1"/>
                </a:buClr>
                <a:buFont typeface="Courier New" pitchFamily="49" charset="0"/>
                <a:buChar char="o"/>
                <a:defRPr>
                  <a:solidFill>
                    <a:schemeClr val="tx1"/>
                  </a:solidFill>
                  <a:latin typeface="MetaBook-Roman" pitchFamily="50" charset="0"/>
                  <a:cs typeface="Arial" charset="0"/>
                </a:defRPr>
              </a:lvl2pPr>
              <a:lvl3pPr marL="1143000" indent="-228600" algn="l" eaLnBrk="0" hangingPunct="0">
                <a:spcBef>
                  <a:spcPct val="20000"/>
                </a:spcBef>
                <a:buClr>
                  <a:schemeClr val="accent1"/>
                </a:buClr>
                <a:buChar char="•"/>
                <a:defRPr sz="1600">
                  <a:solidFill>
                    <a:schemeClr val="tx1"/>
                  </a:solidFill>
                  <a:latin typeface="MetaBook-Roman" pitchFamily="50" charset="0"/>
                  <a:cs typeface="Arial" charset="0"/>
                </a:defRPr>
              </a:lvl3pPr>
              <a:lvl4pPr marL="1600200" indent="-228600" algn="l" eaLnBrk="0" hangingPunct="0">
                <a:spcBef>
                  <a:spcPct val="20000"/>
                </a:spcBef>
                <a:buChar char="–"/>
                <a:defRPr sz="1400">
                  <a:solidFill>
                    <a:schemeClr val="tx1"/>
                  </a:solidFill>
                  <a:latin typeface="MetaBook-Roman" pitchFamily="50" charset="0"/>
                  <a:cs typeface="Arial" charset="0"/>
                </a:defRPr>
              </a:lvl4pPr>
              <a:lvl5pPr marL="2057400" indent="-228600" algn="l" eaLnBrk="0" hangingPunct="0">
                <a:spcBef>
                  <a:spcPct val="20000"/>
                </a:spcBef>
                <a:buChar char="»"/>
                <a:defRPr sz="1400">
                  <a:solidFill>
                    <a:schemeClr val="tx1"/>
                  </a:solidFill>
                  <a:latin typeface="MetaBook-Roman" pitchFamily="50" charset="0"/>
                  <a:cs typeface="Arial" charset="0"/>
                </a:defRPr>
              </a:lvl5pPr>
              <a:lvl6pPr marL="2514600" indent="-228600" eaLnBrk="0" fontAlgn="base" hangingPunct="0">
                <a:spcBef>
                  <a:spcPct val="20000"/>
                </a:spcBef>
                <a:spcAft>
                  <a:spcPct val="0"/>
                </a:spcAft>
                <a:buChar char="»"/>
                <a:defRPr sz="1400">
                  <a:solidFill>
                    <a:schemeClr val="tx1"/>
                  </a:solidFill>
                  <a:latin typeface="MetaBook-Roman" pitchFamily="50" charset="0"/>
                  <a:cs typeface="Arial" charset="0"/>
                </a:defRPr>
              </a:lvl6pPr>
              <a:lvl7pPr marL="2971800" indent="-228600" eaLnBrk="0" fontAlgn="base" hangingPunct="0">
                <a:spcBef>
                  <a:spcPct val="20000"/>
                </a:spcBef>
                <a:spcAft>
                  <a:spcPct val="0"/>
                </a:spcAft>
                <a:buChar char="»"/>
                <a:defRPr sz="1400">
                  <a:solidFill>
                    <a:schemeClr val="tx1"/>
                  </a:solidFill>
                  <a:latin typeface="MetaBook-Roman" pitchFamily="50" charset="0"/>
                  <a:cs typeface="Arial" charset="0"/>
                </a:defRPr>
              </a:lvl7pPr>
              <a:lvl8pPr marL="3429000" indent="-228600" eaLnBrk="0" fontAlgn="base" hangingPunct="0">
                <a:spcBef>
                  <a:spcPct val="20000"/>
                </a:spcBef>
                <a:spcAft>
                  <a:spcPct val="0"/>
                </a:spcAft>
                <a:buChar char="»"/>
                <a:defRPr sz="1400">
                  <a:solidFill>
                    <a:schemeClr val="tx1"/>
                  </a:solidFill>
                  <a:latin typeface="MetaBook-Roman" pitchFamily="50" charset="0"/>
                  <a:cs typeface="Arial" charset="0"/>
                </a:defRPr>
              </a:lvl8pPr>
              <a:lvl9pPr marL="3886200" indent="-228600" eaLnBrk="0" fontAlgn="base" hangingPunct="0">
                <a:spcBef>
                  <a:spcPct val="20000"/>
                </a:spcBef>
                <a:spcAft>
                  <a:spcPct val="0"/>
                </a:spcAft>
                <a:buChar char="»"/>
                <a:defRPr sz="1400">
                  <a:solidFill>
                    <a:schemeClr val="tx1"/>
                  </a:solidFill>
                  <a:latin typeface="MetaBook-Roman" pitchFamily="50" charset="0"/>
                  <a:cs typeface="Arial" charset="0"/>
                </a:defRPr>
              </a:lvl9pPr>
            </a:lstStyle>
            <a:p>
              <a:pPr eaLnBrk="1" hangingPunct="1">
                <a:spcBef>
                  <a:spcPct val="0"/>
                </a:spcBef>
                <a:buClrTx/>
                <a:buFontTx/>
                <a:buNone/>
              </a:pPr>
              <a:r>
                <a:rPr lang="en-US" altLang="en-US" sz="1400" b="1" dirty="0">
                  <a:solidFill>
                    <a:schemeClr val="tx2"/>
                  </a:solidFill>
                  <a:latin typeface="+mj-lt"/>
                </a:rPr>
                <a:t>MECHANIZATION</a:t>
              </a:r>
            </a:p>
            <a:p>
              <a:pPr eaLnBrk="1" hangingPunct="1">
                <a:spcBef>
                  <a:spcPct val="0"/>
                </a:spcBef>
                <a:buClrTx/>
                <a:buNone/>
              </a:pPr>
              <a:r>
                <a:rPr lang="en-US" altLang="en-US" sz="1200" dirty="0">
                  <a:solidFill>
                    <a:schemeClr val="accent4"/>
                  </a:solidFill>
                  <a:latin typeface="+mj-lt"/>
                </a:rPr>
                <a:t>Steam and waterpower</a:t>
              </a:r>
            </a:p>
          </p:txBody>
        </p:sp>
        <p:sp>
          <p:nvSpPr>
            <p:cNvPr id="11" name="TextBox 15">
              <a:extLst>
                <a:ext uri="{FF2B5EF4-FFF2-40B4-BE49-F238E27FC236}">
                  <a16:creationId xmlns:a16="http://schemas.microsoft.com/office/drawing/2014/main" id="{1686EEE4-3EA0-4128-8D64-9E15650EF899}"/>
                </a:ext>
              </a:extLst>
            </p:cNvPr>
            <p:cNvSpPr txBox="1">
              <a:spLocks noChangeArrowheads="1"/>
            </p:cNvSpPr>
            <p:nvPr/>
          </p:nvSpPr>
          <p:spPr bwMode="auto">
            <a:xfrm>
              <a:off x="2058316" y="3758930"/>
              <a:ext cx="1615702" cy="492443"/>
            </a:xfrm>
            <a:prstGeom prst="rect">
              <a:avLst/>
            </a:prstGeom>
            <a:noFill/>
            <a:ln>
              <a:noFill/>
            </a:ln>
          </p:spPr>
          <p:txBody>
            <a:bodyPr wrap="square" rIns="0">
              <a:spAutoFit/>
            </a:bodyPr>
            <a:lstStyle>
              <a:lvl1pPr algn="l" eaLnBrk="0" hangingPunct="0">
                <a:spcBef>
                  <a:spcPct val="20000"/>
                </a:spcBef>
                <a:buClr>
                  <a:schemeClr val="accent1"/>
                </a:buClr>
                <a:buFont typeface="Wingdings" pitchFamily="2" charset="2"/>
                <a:buChar char="§"/>
                <a:defRPr sz="2000">
                  <a:solidFill>
                    <a:schemeClr val="tx1"/>
                  </a:solidFill>
                  <a:latin typeface="MetaBook-Roman" pitchFamily="50" charset="0"/>
                  <a:cs typeface="Arial" charset="0"/>
                </a:defRPr>
              </a:lvl1pPr>
              <a:lvl2pPr marL="742950" indent="-285750" algn="l" eaLnBrk="0" hangingPunct="0">
                <a:spcBef>
                  <a:spcPct val="20000"/>
                </a:spcBef>
                <a:buClr>
                  <a:schemeClr val="accent1"/>
                </a:buClr>
                <a:buFont typeface="Courier New" pitchFamily="49" charset="0"/>
                <a:buChar char="o"/>
                <a:defRPr>
                  <a:solidFill>
                    <a:schemeClr val="tx1"/>
                  </a:solidFill>
                  <a:latin typeface="MetaBook-Roman" pitchFamily="50" charset="0"/>
                  <a:cs typeface="Arial" charset="0"/>
                </a:defRPr>
              </a:lvl2pPr>
              <a:lvl3pPr marL="1143000" indent="-228600" algn="l" eaLnBrk="0" hangingPunct="0">
                <a:spcBef>
                  <a:spcPct val="20000"/>
                </a:spcBef>
                <a:buClr>
                  <a:schemeClr val="accent1"/>
                </a:buClr>
                <a:buChar char="•"/>
                <a:defRPr sz="1600">
                  <a:solidFill>
                    <a:schemeClr val="tx1"/>
                  </a:solidFill>
                  <a:latin typeface="MetaBook-Roman" pitchFamily="50" charset="0"/>
                  <a:cs typeface="Arial" charset="0"/>
                </a:defRPr>
              </a:lvl3pPr>
              <a:lvl4pPr marL="1600200" indent="-228600" algn="l" eaLnBrk="0" hangingPunct="0">
                <a:spcBef>
                  <a:spcPct val="20000"/>
                </a:spcBef>
                <a:buChar char="–"/>
                <a:defRPr sz="1400">
                  <a:solidFill>
                    <a:schemeClr val="tx1"/>
                  </a:solidFill>
                  <a:latin typeface="MetaBook-Roman" pitchFamily="50" charset="0"/>
                  <a:cs typeface="Arial" charset="0"/>
                </a:defRPr>
              </a:lvl4pPr>
              <a:lvl5pPr marL="2057400" indent="-228600" algn="l" eaLnBrk="0" hangingPunct="0">
                <a:spcBef>
                  <a:spcPct val="20000"/>
                </a:spcBef>
                <a:buChar char="»"/>
                <a:defRPr sz="1400">
                  <a:solidFill>
                    <a:schemeClr val="tx1"/>
                  </a:solidFill>
                  <a:latin typeface="MetaBook-Roman" pitchFamily="50" charset="0"/>
                  <a:cs typeface="Arial" charset="0"/>
                </a:defRPr>
              </a:lvl5pPr>
              <a:lvl6pPr marL="2514600" indent="-228600" eaLnBrk="0" fontAlgn="base" hangingPunct="0">
                <a:spcBef>
                  <a:spcPct val="20000"/>
                </a:spcBef>
                <a:spcAft>
                  <a:spcPct val="0"/>
                </a:spcAft>
                <a:buChar char="»"/>
                <a:defRPr sz="1400">
                  <a:solidFill>
                    <a:schemeClr val="tx1"/>
                  </a:solidFill>
                  <a:latin typeface="MetaBook-Roman" pitchFamily="50" charset="0"/>
                  <a:cs typeface="Arial" charset="0"/>
                </a:defRPr>
              </a:lvl6pPr>
              <a:lvl7pPr marL="2971800" indent="-228600" eaLnBrk="0" fontAlgn="base" hangingPunct="0">
                <a:spcBef>
                  <a:spcPct val="20000"/>
                </a:spcBef>
                <a:spcAft>
                  <a:spcPct val="0"/>
                </a:spcAft>
                <a:buChar char="»"/>
                <a:defRPr sz="1400">
                  <a:solidFill>
                    <a:schemeClr val="tx1"/>
                  </a:solidFill>
                  <a:latin typeface="MetaBook-Roman" pitchFamily="50" charset="0"/>
                  <a:cs typeface="Arial" charset="0"/>
                </a:defRPr>
              </a:lvl7pPr>
              <a:lvl8pPr marL="3429000" indent="-228600" eaLnBrk="0" fontAlgn="base" hangingPunct="0">
                <a:spcBef>
                  <a:spcPct val="20000"/>
                </a:spcBef>
                <a:spcAft>
                  <a:spcPct val="0"/>
                </a:spcAft>
                <a:buChar char="»"/>
                <a:defRPr sz="1400">
                  <a:solidFill>
                    <a:schemeClr val="tx1"/>
                  </a:solidFill>
                  <a:latin typeface="MetaBook-Roman" pitchFamily="50" charset="0"/>
                  <a:cs typeface="Arial" charset="0"/>
                </a:defRPr>
              </a:lvl8pPr>
              <a:lvl9pPr marL="3886200" indent="-228600" eaLnBrk="0" fontAlgn="base" hangingPunct="0">
                <a:spcBef>
                  <a:spcPct val="20000"/>
                </a:spcBef>
                <a:spcAft>
                  <a:spcPct val="0"/>
                </a:spcAft>
                <a:buChar char="»"/>
                <a:defRPr sz="1400">
                  <a:solidFill>
                    <a:schemeClr val="tx1"/>
                  </a:solidFill>
                  <a:latin typeface="MetaBook-Roman" pitchFamily="50" charset="0"/>
                  <a:cs typeface="Arial" charset="0"/>
                </a:defRPr>
              </a:lvl9pPr>
            </a:lstStyle>
            <a:p>
              <a:pPr eaLnBrk="1" hangingPunct="1">
                <a:spcBef>
                  <a:spcPct val="0"/>
                </a:spcBef>
                <a:buClrTx/>
                <a:buFontTx/>
                <a:buNone/>
              </a:pPr>
              <a:r>
                <a:rPr lang="en-US" altLang="en-US" sz="1400" b="1" dirty="0">
                  <a:solidFill>
                    <a:schemeClr val="tx2"/>
                  </a:solidFill>
                  <a:latin typeface="+mj-lt"/>
                </a:rPr>
                <a:t>ELECTRIFICATION</a:t>
              </a:r>
            </a:p>
            <a:p>
              <a:pPr eaLnBrk="1" hangingPunct="1">
                <a:spcBef>
                  <a:spcPct val="0"/>
                </a:spcBef>
                <a:buClrTx/>
                <a:buFontTx/>
                <a:buNone/>
              </a:pPr>
              <a:r>
                <a:rPr lang="en-US" altLang="en-US" sz="1200" dirty="0">
                  <a:solidFill>
                    <a:schemeClr val="accent4"/>
                  </a:solidFill>
                  <a:latin typeface="+mj-lt"/>
                </a:rPr>
                <a:t>Mass production</a:t>
              </a:r>
            </a:p>
          </p:txBody>
        </p:sp>
        <p:sp>
          <p:nvSpPr>
            <p:cNvPr id="12" name="TextBox 11">
              <a:extLst>
                <a:ext uri="{FF2B5EF4-FFF2-40B4-BE49-F238E27FC236}">
                  <a16:creationId xmlns:a16="http://schemas.microsoft.com/office/drawing/2014/main" id="{661BE45F-413B-AF99-AA07-C67BE12ACFB4}"/>
                </a:ext>
              </a:extLst>
            </p:cNvPr>
            <p:cNvSpPr txBox="1"/>
            <p:nvPr/>
          </p:nvSpPr>
          <p:spPr>
            <a:xfrm>
              <a:off x="1643871" y="2860668"/>
              <a:ext cx="526106" cy="707887"/>
            </a:xfrm>
            <a:prstGeom prst="rect">
              <a:avLst/>
            </a:prstGeom>
            <a:noFill/>
          </p:spPr>
          <p:txBody>
            <a:bodyPr wrap="none" rtlCol="0">
              <a:spAutoFit/>
            </a:bodyPr>
            <a:lstStyle/>
            <a:p>
              <a:r>
                <a:rPr lang="en-US" sz="4000" b="1" dirty="0">
                  <a:solidFill>
                    <a:schemeClr val="accent6"/>
                  </a:solidFill>
                  <a:latin typeface="Arial Black" panose="020B0A04020102020204" pitchFamily="34" charset="0"/>
                </a:rPr>
                <a:t>1</a:t>
              </a:r>
            </a:p>
          </p:txBody>
        </p:sp>
        <p:sp>
          <p:nvSpPr>
            <p:cNvPr id="13" name="TextBox 12">
              <a:extLst>
                <a:ext uri="{FF2B5EF4-FFF2-40B4-BE49-F238E27FC236}">
                  <a16:creationId xmlns:a16="http://schemas.microsoft.com/office/drawing/2014/main" id="{CC5C17A3-41FB-CAE3-1BE7-3FE37B231063}"/>
                </a:ext>
              </a:extLst>
            </p:cNvPr>
            <p:cNvSpPr txBox="1"/>
            <p:nvPr/>
          </p:nvSpPr>
          <p:spPr>
            <a:xfrm>
              <a:off x="3210433" y="2860668"/>
              <a:ext cx="526106" cy="707887"/>
            </a:xfrm>
            <a:prstGeom prst="rect">
              <a:avLst/>
            </a:prstGeom>
            <a:noFill/>
          </p:spPr>
          <p:txBody>
            <a:bodyPr wrap="none" rtlCol="0">
              <a:spAutoFit/>
            </a:bodyPr>
            <a:lstStyle/>
            <a:p>
              <a:r>
                <a:rPr lang="en-US" sz="4000" b="1" dirty="0">
                  <a:solidFill>
                    <a:schemeClr val="accent5"/>
                  </a:solidFill>
                  <a:latin typeface="Arial Black" panose="020B0A04020102020204" pitchFamily="34" charset="0"/>
                </a:rPr>
                <a:t>2</a:t>
              </a:r>
            </a:p>
          </p:txBody>
        </p:sp>
        <p:sp>
          <p:nvSpPr>
            <p:cNvPr id="14" name="TextBox 13">
              <a:extLst>
                <a:ext uri="{FF2B5EF4-FFF2-40B4-BE49-F238E27FC236}">
                  <a16:creationId xmlns:a16="http://schemas.microsoft.com/office/drawing/2014/main" id="{507C4403-CAEA-28DE-FEDF-224B03628306}"/>
                </a:ext>
              </a:extLst>
            </p:cNvPr>
            <p:cNvSpPr txBox="1">
              <a:spLocks noChangeArrowheads="1"/>
            </p:cNvSpPr>
            <p:nvPr/>
          </p:nvSpPr>
          <p:spPr bwMode="auto">
            <a:xfrm>
              <a:off x="3709333" y="3758929"/>
              <a:ext cx="1847992" cy="492444"/>
            </a:xfrm>
            <a:prstGeom prst="rect">
              <a:avLst/>
            </a:prstGeom>
            <a:noFill/>
            <a:ln>
              <a:noFill/>
            </a:ln>
          </p:spPr>
          <p:txBody>
            <a:bodyPr wrap="square" rIns="0">
              <a:spAutoFit/>
            </a:bodyPr>
            <a:lstStyle>
              <a:lvl1pPr algn="l" eaLnBrk="0" hangingPunct="0">
                <a:spcBef>
                  <a:spcPct val="20000"/>
                </a:spcBef>
                <a:buClr>
                  <a:schemeClr val="accent1"/>
                </a:buClr>
                <a:buFont typeface="Wingdings" pitchFamily="2" charset="2"/>
                <a:buChar char="§"/>
                <a:defRPr sz="2000">
                  <a:solidFill>
                    <a:schemeClr val="tx1"/>
                  </a:solidFill>
                  <a:latin typeface="MetaBook-Roman" pitchFamily="50" charset="0"/>
                  <a:cs typeface="Arial" charset="0"/>
                </a:defRPr>
              </a:lvl1pPr>
              <a:lvl2pPr marL="742950" indent="-285750" algn="l" eaLnBrk="0" hangingPunct="0">
                <a:spcBef>
                  <a:spcPct val="20000"/>
                </a:spcBef>
                <a:buClr>
                  <a:schemeClr val="accent1"/>
                </a:buClr>
                <a:buFont typeface="Courier New" pitchFamily="49" charset="0"/>
                <a:buChar char="o"/>
                <a:defRPr>
                  <a:solidFill>
                    <a:schemeClr val="tx1"/>
                  </a:solidFill>
                  <a:latin typeface="MetaBook-Roman" pitchFamily="50" charset="0"/>
                  <a:cs typeface="Arial" charset="0"/>
                </a:defRPr>
              </a:lvl2pPr>
              <a:lvl3pPr marL="1143000" indent="-228600" algn="l" eaLnBrk="0" hangingPunct="0">
                <a:spcBef>
                  <a:spcPct val="20000"/>
                </a:spcBef>
                <a:buClr>
                  <a:schemeClr val="accent1"/>
                </a:buClr>
                <a:buChar char="•"/>
                <a:defRPr sz="1600">
                  <a:solidFill>
                    <a:schemeClr val="tx1"/>
                  </a:solidFill>
                  <a:latin typeface="MetaBook-Roman" pitchFamily="50" charset="0"/>
                  <a:cs typeface="Arial" charset="0"/>
                </a:defRPr>
              </a:lvl3pPr>
              <a:lvl4pPr marL="1600200" indent="-228600" algn="l" eaLnBrk="0" hangingPunct="0">
                <a:spcBef>
                  <a:spcPct val="20000"/>
                </a:spcBef>
                <a:buChar char="–"/>
                <a:defRPr sz="1400">
                  <a:solidFill>
                    <a:schemeClr val="tx1"/>
                  </a:solidFill>
                  <a:latin typeface="MetaBook-Roman" pitchFamily="50" charset="0"/>
                  <a:cs typeface="Arial" charset="0"/>
                </a:defRPr>
              </a:lvl4pPr>
              <a:lvl5pPr marL="2057400" indent="-228600" algn="l" eaLnBrk="0" hangingPunct="0">
                <a:spcBef>
                  <a:spcPct val="20000"/>
                </a:spcBef>
                <a:buChar char="»"/>
                <a:defRPr sz="1400">
                  <a:solidFill>
                    <a:schemeClr val="tx1"/>
                  </a:solidFill>
                  <a:latin typeface="MetaBook-Roman" pitchFamily="50" charset="0"/>
                  <a:cs typeface="Arial" charset="0"/>
                </a:defRPr>
              </a:lvl5pPr>
              <a:lvl6pPr marL="2514600" indent="-228600" eaLnBrk="0" fontAlgn="base" hangingPunct="0">
                <a:spcBef>
                  <a:spcPct val="20000"/>
                </a:spcBef>
                <a:spcAft>
                  <a:spcPct val="0"/>
                </a:spcAft>
                <a:buChar char="»"/>
                <a:defRPr sz="1400">
                  <a:solidFill>
                    <a:schemeClr val="tx1"/>
                  </a:solidFill>
                  <a:latin typeface="MetaBook-Roman" pitchFamily="50" charset="0"/>
                  <a:cs typeface="Arial" charset="0"/>
                </a:defRPr>
              </a:lvl6pPr>
              <a:lvl7pPr marL="2971800" indent="-228600" eaLnBrk="0" fontAlgn="base" hangingPunct="0">
                <a:spcBef>
                  <a:spcPct val="20000"/>
                </a:spcBef>
                <a:spcAft>
                  <a:spcPct val="0"/>
                </a:spcAft>
                <a:buChar char="»"/>
                <a:defRPr sz="1400">
                  <a:solidFill>
                    <a:schemeClr val="tx1"/>
                  </a:solidFill>
                  <a:latin typeface="MetaBook-Roman" pitchFamily="50" charset="0"/>
                  <a:cs typeface="Arial" charset="0"/>
                </a:defRPr>
              </a:lvl7pPr>
              <a:lvl8pPr marL="3429000" indent="-228600" eaLnBrk="0" fontAlgn="base" hangingPunct="0">
                <a:spcBef>
                  <a:spcPct val="20000"/>
                </a:spcBef>
                <a:spcAft>
                  <a:spcPct val="0"/>
                </a:spcAft>
                <a:buChar char="»"/>
                <a:defRPr sz="1400">
                  <a:solidFill>
                    <a:schemeClr val="tx1"/>
                  </a:solidFill>
                  <a:latin typeface="MetaBook-Roman" pitchFamily="50" charset="0"/>
                  <a:cs typeface="Arial" charset="0"/>
                </a:defRPr>
              </a:lvl8pPr>
              <a:lvl9pPr marL="3886200" indent="-228600" eaLnBrk="0" fontAlgn="base" hangingPunct="0">
                <a:spcBef>
                  <a:spcPct val="20000"/>
                </a:spcBef>
                <a:spcAft>
                  <a:spcPct val="0"/>
                </a:spcAft>
                <a:buChar char="»"/>
                <a:defRPr sz="1400">
                  <a:solidFill>
                    <a:schemeClr val="tx1"/>
                  </a:solidFill>
                  <a:latin typeface="MetaBook-Roman" pitchFamily="50" charset="0"/>
                  <a:cs typeface="Arial" charset="0"/>
                </a:defRPr>
              </a:lvl9pPr>
            </a:lstStyle>
            <a:p>
              <a:pPr eaLnBrk="1" hangingPunct="1">
                <a:spcBef>
                  <a:spcPct val="0"/>
                </a:spcBef>
                <a:buClrTx/>
                <a:buFontTx/>
                <a:buNone/>
              </a:pPr>
              <a:r>
                <a:rPr lang="en-US" altLang="en-US" sz="1400" b="1" dirty="0">
                  <a:solidFill>
                    <a:schemeClr val="tx2"/>
                  </a:solidFill>
                  <a:latin typeface="+mj-lt"/>
                </a:rPr>
                <a:t>AUTOMATION</a:t>
              </a:r>
            </a:p>
            <a:p>
              <a:pPr eaLnBrk="1" hangingPunct="1">
                <a:spcBef>
                  <a:spcPct val="0"/>
                </a:spcBef>
                <a:buClrTx/>
                <a:buFontTx/>
                <a:buNone/>
              </a:pPr>
              <a:r>
                <a:rPr lang="en-US" altLang="en-US" sz="1200" dirty="0">
                  <a:solidFill>
                    <a:schemeClr val="accent4"/>
                  </a:solidFill>
                  <a:latin typeface="+mj-lt"/>
                </a:rPr>
                <a:t>Computers, CAD-CAM</a:t>
              </a:r>
            </a:p>
          </p:txBody>
        </p:sp>
        <p:sp>
          <p:nvSpPr>
            <p:cNvPr id="15" name="TextBox 14">
              <a:extLst>
                <a:ext uri="{FF2B5EF4-FFF2-40B4-BE49-F238E27FC236}">
                  <a16:creationId xmlns:a16="http://schemas.microsoft.com/office/drawing/2014/main" id="{235BFBF5-47E2-E2D2-9185-419555E44054}"/>
                </a:ext>
              </a:extLst>
            </p:cNvPr>
            <p:cNvSpPr txBox="1">
              <a:spLocks noChangeArrowheads="1"/>
            </p:cNvSpPr>
            <p:nvPr/>
          </p:nvSpPr>
          <p:spPr bwMode="auto">
            <a:xfrm>
              <a:off x="5386489" y="3758929"/>
              <a:ext cx="2247622" cy="492444"/>
            </a:xfrm>
            <a:prstGeom prst="rect">
              <a:avLst/>
            </a:prstGeom>
            <a:noFill/>
            <a:ln>
              <a:noFill/>
            </a:ln>
          </p:spPr>
          <p:txBody>
            <a:bodyPr wrap="square" rIns="0">
              <a:spAutoFit/>
            </a:bodyPr>
            <a:lstStyle>
              <a:lvl1pPr algn="l" eaLnBrk="0" hangingPunct="0">
                <a:spcBef>
                  <a:spcPct val="20000"/>
                </a:spcBef>
                <a:buClr>
                  <a:schemeClr val="accent1"/>
                </a:buClr>
                <a:buFont typeface="Wingdings" pitchFamily="2" charset="2"/>
                <a:buChar char="§"/>
                <a:defRPr sz="2000">
                  <a:solidFill>
                    <a:schemeClr val="tx1"/>
                  </a:solidFill>
                  <a:latin typeface="MetaBook-Roman" pitchFamily="50" charset="0"/>
                  <a:cs typeface="Arial" charset="0"/>
                </a:defRPr>
              </a:lvl1pPr>
              <a:lvl2pPr marL="742950" indent="-285750" algn="l" eaLnBrk="0" hangingPunct="0">
                <a:spcBef>
                  <a:spcPct val="20000"/>
                </a:spcBef>
                <a:buClr>
                  <a:schemeClr val="accent1"/>
                </a:buClr>
                <a:buFont typeface="Courier New" pitchFamily="49" charset="0"/>
                <a:buChar char="o"/>
                <a:defRPr>
                  <a:solidFill>
                    <a:schemeClr val="tx1"/>
                  </a:solidFill>
                  <a:latin typeface="MetaBook-Roman" pitchFamily="50" charset="0"/>
                  <a:cs typeface="Arial" charset="0"/>
                </a:defRPr>
              </a:lvl2pPr>
              <a:lvl3pPr marL="1143000" indent="-228600" algn="l" eaLnBrk="0" hangingPunct="0">
                <a:spcBef>
                  <a:spcPct val="20000"/>
                </a:spcBef>
                <a:buClr>
                  <a:schemeClr val="accent1"/>
                </a:buClr>
                <a:buChar char="•"/>
                <a:defRPr sz="1600">
                  <a:solidFill>
                    <a:schemeClr val="tx1"/>
                  </a:solidFill>
                  <a:latin typeface="MetaBook-Roman" pitchFamily="50" charset="0"/>
                  <a:cs typeface="Arial" charset="0"/>
                </a:defRPr>
              </a:lvl3pPr>
              <a:lvl4pPr marL="1600200" indent="-228600" algn="l" eaLnBrk="0" hangingPunct="0">
                <a:spcBef>
                  <a:spcPct val="20000"/>
                </a:spcBef>
                <a:buChar char="–"/>
                <a:defRPr sz="1400">
                  <a:solidFill>
                    <a:schemeClr val="tx1"/>
                  </a:solidFill>
                  <a:latin typeface="MetaBook-Roman" pitchFamily="50" charset="0"/>
                  <a:cs typeface="Arial" charset="0"/>
                </a:defRPr>
              </a:lvl4pPr>
              <a:lvl5pPr marL="2057400" indent="-228600" algn="l" eaLnBrk="0" hangingPunct="0">
                <a:spcBef>
                  <a:spcPct val="20000"/>
                </a:spcBef>
                <a:buChar char="»"/>
                <a:defRPr sz="1400">
                  <a:solidFill>
                    <a:schemeClr val="tx1"/>
                  </a:solidFill>
                  <a:latin typeface="MetaBook-Roman" pitchFamily="50" charset="0"/>
                  <a:cs typeface="Arial" charset="0"/>
                </a:defRPr>
              </a:lvl5pPr>
              <a:lvl6pPr marL="2514600" indent="-228600" eaLnBrk="0" fontAlgn="base" hangingPunct="0">
                <a:spcBef>
                  <a:spcPct val="20000"/>
                </a:spcBef>
                <a:spcAft>
                  <a:spcPct val="0"/>
                </a:spcAft>
                <a:buChar char="»"/>
                <a:defRPr sz="1400">
                  <a:solidFill>
                    <a:schemeClr val="tx1"/>
                  </a:solidFill>
                  <a:latin typeface="MetaBook-Roman" pitchFamily="50" charset="0"/>
                  <a:cs typeface="Arial" charset="0"/>
                </a:defRPr>
              </a:lvl6pPr>
              <a:lvl7pPr marL="2971800" indent="-228600" eaLnBrk="0" fontAlgn="base" hangingPunct="0">
                <a:spcBef>
                  <a:spcPct val="20000"/>
                </a:spcBef>
                <a:spcAft>
                  <a:spcPct val="0"/>
                </a:spcAft>
                <a:buChar char="»"/>
                <a:defRPr sz="1400">
                  <a:solidFill>
                    <a:schemeClr val="tx1"/>
                  </a:solidFill>
                  <a:latin typeface="MetaBook-Roman" pitchFamily="50" charset="0"/>
                  <a:cs typeface="Arial" charset="0"/>
                </a:defRPr>
              </a:lvl7pPr>
              <a:lvl8pPr marL="3429000" indent="-228600" eaLnBrk="0" fontAlgn="base" hangingPunct="0">
                <a:spcBef>
                  <a:spcPct val="20000"/>
                </a:spcBef>
                <a:spcAft>
                  <a:spcPct val="0"/>
                </a:spcAft>
                <a:buChar char="»"/>
                <a:defRPr sz="1400">
                  <a:solidFill>
                    <a:schemeClr val="tx1"/>
                  </a:solidFill>
                  <a:latin typeface="MetaBook-Roman" pitchFamily="50" charset="0"/>
                  <a:cs typeface="Arial" charset="0"/>
                </a:defRPr>
              </a:lvl8pPr>
              <a:lvl9pPr marL="3886200" indent="-228600" eaLnBrk="0" fontAlgn="base" hangingPunct="0">
                <a:spcBef>
                  <a:spcPct val="20000"/>
                </a:spcBef>
                <a:spcAft>
                  <a:spcPct val="0"/>
                </a:spcAft>
                <a:buChar char="»"/>
                <a:defRPr sz="1400">
                  <a:solidFill>
                    <a:schemeClr val="tx1"/>
                  </a:solidFill>
                  <a:latin typeface="MetaBook-Roman" pitchFamily="50" charset="0"/>
                  <a:cs typeface="Arial" charset="0"/>
                </a:defRPr>
              </a:lvl9pPr>
            </a:lstStyle>
            <a:p>
              <a:pPr eaLnBrk="1" hangingPunct="1">
                <a:spcBef>
                  <a:spcPct val="0"/>
                </a:spcBef>
                <a:buClrTx/>
                <a:buFontTx/>
                <a:buNone/>
              </a:pPr>
              <a:r>
                <a:rPr lang="en-US" altLang="en-US" sz="1400" b="1" dirty="0">
                  <a:solidFill>
                    <a:schemeClr val="tx2"/>
                  </a:solidFill>
                  <a:latin typeface="+mj-lt"/>
                </a:rPr>
                <a:t>DIGITALIZATION</a:t>
              </a:r>
            </a:p>
            <a:p>
              <a:pPr eaLnBrk="1" hangingPunct="1">
                <a:spcBef>
                  <a:spcPct val="0"/>
                </a:spcBef>
                <a:buClrTx/>
                <a:buFontTx/>
                <a:buNone/>
              </a:pPr>
              <a:r>
                <a:rPr lang="en-US" altLang="en-US" sz="1200" dirty="0">
                  <a:solidFill>
                    <a:schemeClr val="accent4"/>
                  </a:solidFill>
                  <a:latin typeface="+mj-lt"/>
                </a:rPr>
                <a:t>Cyber-physical systems</a:t>
              </a:r>
            </a:p>
          </p:txBody>
        </p:sp>
        <p:sp>
          <p:nvSpPr>
            <p:cNvPr id="16" name="TextBox 15">
              <a:extLst>
                <a:ext uri="{FF2B5EF4-FFF2-40B4-BE49-F238E27FC236}">
                  <a16:creationId xmlns:a16="http://schemas.microsoft.com/office/drawing/2014/main" id="{AABD69B8-973A-4375-BBA4-B6DB4CD52135}"/>
                </a:ext>
              </a:extLst>
            </p:cNvPr>
            <p:cNvSpPr txBox="1"/>
            <p:nvPr/>
          </p:nvSpPr>
          <p:spPr>
            <a:xfrm>
              <a:off x="4851095" y="2864936"/>
              <a:ext cx="526106" cy="707887"/>
            </a:xfrm>
            <a:prstGeom prst="rect">
              <a:avLst/>
            </a:prstGeom>
            <a:noFill/>
          </p:spPr>
          <p:txBody>
            <a:bodyPr wrap="none" rtlCol="0">
              <a:spAutoFit/>
            </a:bodyPr>
            <a:lstStyle/>
            <a:p>
              <a:r>
                <a:rPr lang="en-US" sz="4000" b="1" dirty="0">
                  <a:solidFill>
                    <a:schemeClr val="accent4"/>
                  </a:solidFill>
                  <a:latin typeface="Arial Black" panose="020B0A04020102020204" pitchFamily="34" charset="0"/>
                </a:rPr>
                <a:t>3</a:t>
              </a:r>
            </a:p>
          </p:txBody>
        </p:sp>
        <p:sp>
          <p:nvSpPr>
            <p:cNvPr id="17" name="TextBox 16">
              <a:extLst>
                <a:ext uri="{FF2B5EF4-FFF2-40B4-BE49-F238E27FC236}">
                  <a16:creationId xmlns:a16="http://schemas.microsoft.com/office/drawing/2014/main" id="{D4B91CAD-694B-ECFD-9022-6B58CD3CC3F3}"/>
                </a:ext>
              </a:extLst>
            </p:cNvPr>
            <p:cNvSpPr txBox="1"/>
            <p:nvPr/>
          </p:nvSpPr>
          <p:spPr>
            <a:xfrm>
              <a:off x="6505648" y="2860668"/>
              <a:ext cx="526106" cy="707887"/>
            </a:xfrm>
            <a:prstGeom prst="rect">
              <a:avLst/>
            </a:prstGeom>
            <a:noFill/>
          </p:spPr>
          <p:txBody>
            <a:bodyPr wrap="none" rtlCol="0">
              <a:spAutoFit/>
            </a:bodyPr>
            <a:lstStyle/>
            <a:p>
              <a:r>
                <a:rPr lang="en-US" sz="4000" b="1" dirty="0">
                  <a:solidFill>
                    <a:schemeClr val="accent3"/>
                  </a:solidFill>
                  <a:latin typeface="Arial Black" panose="020B0A04020102020204" pitchFamily="34" charset="0"/>
                </a:rPr>
                <a:t>4</a:t>
              </a:r>
            </a:p>
          </p:txBody>
        </p:sp>
        <p:sp>
          <p:nvSpPr>
            <p:cNvPr id="18" name="Chevron 22">
              <a:extLst>
                <a:ext uri="{FF2B5EF4-FFF2-40B4-BE49-F238E27FC236}">
                  <a16:creationId xmlns:a16="http://schemas.microsoft.com/office/drawing/2014/main" id="{31157179-876D-F95B-8712-AD81E8481EA7}"/>
                </a:ext>
              </a:extLst>
            </p:cNvPr>
            <p:cNvSpPr/>
            <p:nvPr/>
          </p:nvSpPr>
          <p:spPr>
            <a:xfrm>
              <a:off x="2058316" y="3378399"/>
              <a:ext cx="1711438" cy="190156"/>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hevron 23">
              <a:extLst>
                <a:ext uri="{FF2B5EF4-FFF2-40B4-BE49-F238E27FC236}">
                  <a16:creationId xmlns:a16="http://schemas.microsoft.com/office/drawing/2014/main" id="{B415AC51-9DFD-DAEF-5942-098B9C78E701}"/>
                </a:ext>
              </a:extLst>
            </p:cNvPr>
            <p:cNvSpPr/>
            <p:nvPr/>
          </p:nvSpPr>
          <p:spPr>
            <a:xfrm>
              <a:off x="3722648" y="3378399"/>
              <a:ext cx="1711438" cy="190156"/>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hevron 25">
              <a:extLst>
                <a:ext uri="{FF2B5EF4-FFF2-40B4-BE49-F238E27FC236}">
                  <a16:creationId xmlns:a16="http://schemas.microsoft.com/office/drawing/2014/main" id="{23AAF9EE-BC6E-E749-1A45-651EB108604D}"/>
                </a:ext>
              </a:extLst>
            </p:cNvPr>
            <p:cNvSpPr/>
            <p:nvPr/>
          </p:nvSpPr>
          <p:spPr>
            <a:xfrm>
              <a:off x="5386981" y="3378399"/>
              <a:ext cx="1711438" cy="190156"/>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hevron 26">
              <a:extLst>
                <a:ext uri="{FF2B5EF4-FFF2-40B4-BE49-F238E27FC236}">
                  <a16:creationId xmlns:a16="http://schemas.microsoft.com/office/drawing/2014/main" id="{EE79C0A5-00CB-AF1B-8433-C236554E286E}"/>
                </a:ext>
              </a:extLst>
            </p:cNvPr>
            <p:cNvSpPr/>
            <p:nvPr/>
          </p:nvSpPr>
          <p:spPr>
            <a:xfrm>
              <a:off x="7051314" y="3378399"/>
              <a:ext cx="1711438" cy="19015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hevron 29">
              <a:extLst>
                <a:ext uri="{FF2B5EF4-FFF2-40B4-BE49-F238E27FC236}">
                  <a16:creationId xmlns:a16="http://schemas.microsoft.com/office/drawing/2014/main" id="{123E1E7F-2EC6-70CF-267A-61586A876459}"/>
                </a:ext>
              </a:extLst>
            </p:cNvPr>
            <p:cNvSpPr/>
            <p:nvPr/>
          </p:nvSpPr>
          <p:spPr>
            <a:xfrm>
              <a:off x="402192" y="3378399"/>
              <a:ext cx="1711438" cy="190156"/>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3F66627B-62B8-CC54-3D4C-C2E38B5F54DA}"/>
                </a:ext>
              </a:extLst>
            </p:cNvPr>
            <p:cNvSpPr txBox="1">
              <a:spLocks noChangeArrowheads="1"/>
            </p:cNvSpPr>
            <p:nvPr/>
          </p:nvSpPr>
          <p:spPr bwMode="auto">
            <a:xfrm>
              <a:off x="7058858" y="3742563"/>
              <a:ext cx="1703893" cy="492444"/>
            </a:xfrm>
            <a:prstGeom prst="rect">
              <a:avLst/>
            </a:prstGeom>
            <a:noFill/>
            <a:ln>
              <a:noFill/>
            </a:ln>
          </p:spPr>
          <p:txBody>
            <a:bodyPr wrap="square" rIns="0">
              <a:spAutoFit/>
            </a:bodyPr>
            <a:lstStyle>
              <a:lvl1pPr algn="l" eaLnBrk="0" hangingPunct="0">
                <a:spcBef>
                  <a:spcPct val="20000"/>
                </a:spcBef>
                <a:buClr>
                  <a:schemeClr val="accent1"/>
                </a:buClr>
                <a:buFont typeface="Wingdings" pitchFamily="2" charset="2"/>
                <a:buChar char="§"/>
                <a:defRPr sz="2000">
                  <a:solidFill>
                    <a:schemeClr val="tx1"/>
                  </a:solidFill>
                  <a:latin typeface="MetaBook-Roman" pitchFamily="50" charset="0"/>
                  <a:cs typeface="Arial" charset="0"/>
                </a:defRPr>
              </a:lvl1pPr>
              <a:lvl2pPr marL="742950" indent="-285750" algn="l" eaLnBrk="0" hangingPunct="0">
                <a:spcBef>
                  <a:spcPct val="20000"/>
                </a:spcBef>
                <a:buClr>
                  <a:schemeClr val="accent1"/>
                </a:buClr>
                <a:buFont typeface="Courier New" pitchFamily="49" charset="0"/>
                <a:buChar char="o"/>
                <a:defRPr>
                  <a:solidFill>
                    <a:schemeClr val="tx1"/>
                  </a:solidFill>
                  <a:latin typeface="MetaBook-Roman" pitchFamily="50" charset="0"/>
                  <a:cs typeface="Arial" charset="0"/>
                </a:defRPr>
              </a:lvl2pPr>
              <a:lvl3pPr marL="1143000" indent="-228600" algn="l" eaLnBrk="0" hangingPunct="0">
                <a:spcBef>
                  <a:spcPct val="20000"/>
                </a:spcBef>
                <a:buClr>
                  <a:schemeClr val="accent1"/>
                </a:buClr>
                <a:buChar char="•"/>
                <a:defRPr sz="1600">
                  <a:solidFill>
                    <a:schemeClr val="tx1"/>
                  </a:solidFill>
                  <a:latin typeface="MetaBook-Roman" pitchFamily="50" charset="0"/>
                  <a:cs typeface="Arial" charset="0"/>
                </a:defRPr>
              </a:lvl3pPr>
              <a:lvl4pPr marL="1600200" indent="-228600" algn="l" eaLnBrk="0" hangingPunct="0">
                <a:spcBef>
                  <a:spcPct val="20000"/>
                </a:spcBef>
                <a:buChar char="–"/>
                <a:defRPr sz="1400">
                  <a:solidFill>
                    <a:schemeClr val="tx1"/>
                  </a:solidFill>
                  <a:latin typeface="MetaBook-Roman" pitchFamily="50" charset="0"/>
                  <a:cs typeface="Arial" charset="0"/>
                </a:defRPr>
              </a:lvl4pPr>
              <a:lvl5pPr marL="2057400" indent="-228600" algn="l" eaLnBrk="0" hangingPunct="0">
                <a:spcBef>
                  <a:spcPct val="20000"/>
                </a:spcBef>
                <a:buChar char="»"/>
                <a:defRPr sz="1400">
                  <a:solidFill>
                    <a:schemeClr val="tx1"/>
                  </a:solidFill>
                  <a:latin typeface="MetaBook-Roman" pitchFamily="50" charset="0"/>
                  <a:cs typeface="Arial" charset="0"/>
                </a:defRPr>
              </a:lvl5pPr>
              <a:lvl6pPr marL="2514600" indent="-228600" eaLnBrk="0" fontAlgn="base" hangingPunct="0">
                <a:spcBef>
                  <a:spcPct val="20000"/>
                </a:spcBef>
                <a:spcAft>
                  <a:spcPct val="0"/>
                </a:spcAft>
                <a:buChar char="»"/>
                <a:defRPr sz="1400">
                  <a:solidFill>
                    <a:schemeClr val="tx1"/>
                  </a:solidFill>
                  <a:latin typeface="MetaBook-Roman" pitchFamily="50" charset="0"/>
                  <a:cs typeface="Arial" charset="0"/>
                </a:defRPr>
              </a:lvl6pPr>
              <a:lvl7pPr marL="2971800" indent="-228600" eaLnBrk="0" fontAlgn="base" hangingPunct="0">
                <a:spcBef>
                  <a:spcPct val="20000"/>
                </a:spcBef>
                <a:spcAft>
                  <a:spcPct val="0"/>
                </a:spcAft>
                <a:buChar char="»"/>
                <a:defRPr sz="1400">
                  <a:solidFill>
                    <a:schemeClr val="tx1"/>
                  </a:solidFill>
                  <a:latin typeface="MetaBook-Roman" pitchFamily="50" charset="0"/>
                  <a:cs typeface="Arial" charset="0"/>
                </a:defRPr>
              </a:lvl7pPr>
              <a:lvl8pPr marL="3429000" indent="-228600" eaLnBrk="0" fontAlgn="base" hangingPunct="0">
                <a:spcBef>
                  <a:spcPct val="20000"/>
                </a:spcBef>
                <a:spcAft>
                  <a:spcPct val="0"/>
                </a:spcAft>
                <a:buChar char="»"/>
                <a:defRPr sz="1400">
                  <a:solidFill>
                    <a:schemeClr val="tx1"/>
                  </a:solidFill>
                  <a:latin typeface="MetaBook-Roman" pitchFamily="50" charset="0"/>
                  <a:cs typeface="Arial" charset="0"/>
                </a:defRPr>
              </a:lvl8pPr>
              <a:lvl9pPr marL="3886200" indent="-228600" eaLnBrk="0" fontAlgn="base" hangingPunct="0">
                <a:spcBef>
                  <a:spcPct val="20000"/>
                </a:spcBef>
                <a:spcAft>
                  <a:spcPct val="0"/>
                </a:spcAft>
                <a:buChar char="»"/>
                <a:defRPr sz="1400">
                  <a:solidFill>
                    <a:schemeClr val="tx1"/>
                  </a:solidFill>
                  <a:latin typeface="MetaBook-Roman" pitchFamily="50" charset="0"/>
                  <a:cs typeface="Arial" charset="0"/>
                </a:defRPr>
              </a:lvl9pPr>
            </a:lstStyle>
            <a:p>
              <a:pPr eaLnBrk="1" hangingPunct="1">
                <a:spcBef>
                  <a:spcPct val="0"/>
                </a:spcBef>
                <a:buClrTx/>
                <a:buFontTx/>
                <a:buNone/>
              </a:pPr>
              <a:r>
                <a:rPr lang="en-US" altLang="en-US" sz="1400" b="1" dirty="0">
                  <a:solidFill>
                    <a:schemeClr val="tx2"/>
                  </a:solidFill>
                  <a:latin typeface="+mj-lt"/>
                </a:rPr>
                <a:t>SOCIETY 5.0</a:t>
              </a:r>
            </a:p>
            <a:p>
              <a:pPr eaLnBrk="1" hangingPunct="1">
                <a:spcBef>
                  <a:spcPct val="0"/>
                </a:spcBef>
                <a:buClrTx/>
                <a:buFontTx/>
                <a:buNone/>
              </a:pPr>
              <a:r>
                <a:rPr lang="en-US" altLang="en-US" sz="1200" dirty="0">
                  <a:solidFill>
                    <a:schemeClr val="accent4"/>
                  </a:solidFill>
                  <a:latin typeface="+mj-lt"/>
                </a:rPr>
                <a:t>Quantum Computing</a:t>
              </a:r>
            </a:p>
          </p:txBody>
        </p:sp>
        <p:sp>
          <p:nvSpPr>
            <p:cNvPr id="24" name="TextBox 23">
              <a:extLst>
                <a:ext uri="{FF2B5EF4-FFF2-40B4-BE49-F238E27FC236}">
                  <a16:creationId xmlns:a16="http://schemas.microsoft.com/office/drawing/2014/main" id="{C0A2FAD2-403C-5C41-0CC7-CFF9E11E780C}"/>
                </a:ext>
              </a:extLst>
            </p:cNvPr>
            <p:cNvSpPr txBox="1"/>
            <p:nvPr/>
          </p:nvSpPr>
          <p:spPr>
            <a:xfrm>
              <a:off x="8199799" y="2858589"/>
              <a:ext cx="526106" cy="707886"/>
            </a:xfrm>
            <a:prstGeom prst="rect">
              <a:avLst/>
            </a:prstGeom>
            <a:noFill/>
          </p:spPr>
          <p:txBody>
            <a:bodyPr wrap="none" rtlCol="0">
              <a:spAutoFit/>
            </a:bodyPr>
            <a:lstStyle/>
            <a:p>
              <a:r>
                <a:rPr lang="en-US" sz="4000" b="1" dirty="0">
                  <a:solidFill>
                    <a:schemeClr val="accent2"/>
                  </a:solidFill>
                  <a:latin typeface="Arial Black" panose="020B0A04020102020204" pitchFamily="34" charset="0"/>
                </a:rPr>
                <a:t>5</a:t>
              </a:r>
            </a:p>
          </p:txBody>
        </p:sp>
      </p:grpSp>
      <p:grpSp>
        <p:nvGrpSpPr>
          <p:cNvPr id="25" name="Group 24">
            <a:extLst>
              <a:ext uri="{FF2B5EF4-FFF2-40B4-BE49-F238E27FC236}">
                <a16:creationId xmlns:a16="http://schemas.microsoft.com/office/drawing/2014/main" id="{ECA5FCD5-D209-D066-DEFD-4764787FFF57}"/>
              </a:ext>
            </a:extLst>
          </p:cNvPr>
          <p:cNvGrpSpPr/>
          <p:nvPr/>
        </p:nvGrpSpPr>
        <p:grpSpPr>
          <a:xfrm>
            <a:off x="17050" y="3858873"/>
            <a:ext cx="8527453" cy="1125083"/>
            <a:chOff x="-1" y="2525236"/>
            <a:chExt cx="8527453" cy="3457291"/>
          </a:xfrm>
        </p:grpSpPr>
        <p:sp>
          <p:nvSpPr>
            <p:cNvPr id="26" name="Pentagon 30">
              <a:extLst>
                <a:ext uri="{FF2B5EF4-FFF2-40B4-BE49-F238E27FC236}">
                  <a16:creationId xmlns:a16="http://schemas.microsoft.com/office/drawing/2014/main" id="{3EF71D74-2991-8701-C4C4-CF1E6D9B0F08}"/>
                </a:ext>
              </a:extLst>
            </p:cNvPr>
            <p:cNvSpPr/>
            <p:nvPr/>
          </p:nvSpPr>
          <p:spPr>
            <a:xfrm>
              <a:off x="0" y="2525236"/>
              <a:ext cx="2202002" cy="864096"/>
            </a:xfrm>
            <a:prstGeom prst="homePlat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HEALTH &amp; SAFETY</a:t>
              </a:r>
            </a:p>
          </p:txBody>
        </p:sp>
        <p:sp>
          <p:nvSpPr>
            <p:cNvPr id="27" name="Pentagon 31">
              <a:extLst>
                <a:ext uri="{FF2B5EF4-FFF2-40B4-BE49-F238E27FC236}">
                  <a16:creationId xmlns:a16="http://schemas.microsoft.com/office/drawing/2014/main" id="{C6E1B199-0BFF-9746-62FC-820B4808CA10}"/>
                </a:ext>
              </a:extLst>
            </p:cNvPr>
            <p:cNvSpPr/>
            <p:nvPr/>
          </p:nvSpPr>
          <p:spPr>
            <a:xfrm>
              <a:off x="-1" y="3390239"/>
              <a:ext cx="4299679" cy="864096"/>
            </a:xfrm>
            <a:prstGeom prst="homePlat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RISK &amp; WORKING CONDITIONS</a:t>
              </a:r>
            </a:p>
          </p:txBody>
        </p:sp>
        <p:sp>
          <p:nvSpPr>
            <p:cNvPr id="28" name="Pentagon 34">
              <a:extLst>
                <a:ext uri="{FF2B5EF4-FFF2-40B4-BE49-F238E27FC236}">
                  <a16:creationId xmlns:a16="http://schemas.microsoft.com/office/drawing/2014/main" id="{99C27B45-1C3E-CC3D-4B40-9F8C805B05F7}"/>
                </a:ext>
              </a:extLst>
            </p:cNvPr>
            <p:cNvSpPr/>
            <p:nvPr/>
          </p:nvSpPr>
          <p:spPr>
            <a:xfrm>
              <a:off x="2903" y="4254334"/>
              <a:ext cx="6399339" cy="864096"/>
            </a:xfrm>
            <a:prstGeom prst="homePlat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INTEROPERABILITY &amp; CYBER SECURITY</a:t>
              </a:r>
            </a:p>
          </p:txBody>
        </p:sp>
        <p:sp>
          <p:nvSpPr>
            <p:cNvPr id="29" name="Pentagon 35">
              <a:extLst>
                <a:ext uri="{FF2B5EF4-FFF2-40B4-BE49-F238E27FC236}">
                  <a16:creationId xmlns:a16="http://schemas.microsoft.com/office/drawing/2014/main" id="{702B4EE8-A825-673A-A1D8-2610D3D398E6}"/>
                </a:ext>
              </a:extLst>
            </p:cNvPr>
            <p:cNvSpPr/>
            <p:nvPr/>
          </p:nvSpPr>
          <p:spPr>
            <a:xfrm>
              <a:off x="-1" y="5118431"/>
              <a:ext cx="8527453" cy="864096"/>
            </a:xfrm>
            <a:prstGeom prst="homePlate">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b="1" dirty="0"/>
                <a:t>CONVERGENCE OF NEW TECHNOLOGIES</a:t>
              </a:r>
            </a:p>
          </p:txBody>
        </p:sp>
      </p:grpSp>
    </p:spTree>
    <p:extLst>
      <p:ext uri="{BB962C8B-B14F-4D97-AF65-F5344CB8AC3E}">
        <p14:creationId xmlns:p14="http://schemas.microsoft.com/office/powerpoint/2010/main" val="1817175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7758"/>
            <a:ext cx="9146670" cy="4255742"/>
          </a:xfrm>
          <a:prstGeom prst="rect">
            <a:avLst/>
          </a:prstGeom>
        </p:spPr>
      </p:pic>
      <p:sp>
        <p:nvSpPr>
          <p:cNvPr id="7" name="blue - background">
            <a:extLst>
              <a:ext uri="{FF2B5EF4-FFF2-40B4-BE49-F238E27FC236}">
                <a16:creationId xmlns:a16="http://schemas.microsoft.com/office/drawing/2014/main" id="{DBEFD088-06B5-174C-A72E-585B45F2BE82}"/>
              </a:ext>
            </a:extLst>
          </p:cNvPr>
          <p:cNvSpPr/>
          <p:nvPr/>
        </p:nvSpPr>
        <p:spPr>
          <a:xfrm>
            <a:off x="2670" y="3417593"/>
            <a:ext cx="9144000" cy="1216858"/>
          </a:xfrm>
          <a:prstGeom prst="rect">
            <a:avLst/>
          </a:prstGeom>
          <a:solidFill>
            <a:srgbClr val="0091C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text - title / subtitle">
            <a:extLst>
              <a:ext uri="{FF2B5EF4-FFF2-40B4-BE49-F238E27FC236}">
                <a16:creationId xmlns:a16="http://schemas.microsoft.com/office/drawing/2014/main" id="{DCF43E7B-3A8D-6B42-AB0A-C6B2C08FD018}"/>
              </a:ext>
            </a:extLst>
          </p:cNvPr>
          <p:cNvSpPr txBox="1">
            <a:spLocks/>
          </p:cNvSpPr>
          <p:nvPr/>
        </p:nvSpPr>
        <p:spPr>
          <a:xfrm>
            <a:off x="317770" y="3551269"/>
            <a:ext cx="8644647" cy="1008942"/>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5800" b="1" dirty="0">
                <a:solidFill>
                  <a:schemeClr val="bg1"/>
                </a:solidFill>
                <a:ea typeface="+mj-ea"/>
                <a:cs typeface="Aharoni" panose="02010803020104030203" pitchFamily="2" charset="-79"/>
              </a:rPr>
              <a:t>Thank You</a:t>
            </a:r>
          </a:p>
          <a:p>
            <a:pPr marL="0" indent="0" algn="r">
              <a:spcBef>
                <a:spcPts val="0"/>
              </a:spcBef>
              <a:buNone/>
            </a:pPr>
            <a:endParaRPr lang="en-US" sz="2100" dirty="0">
              <a:solidFill>
                <a:schemeClr val="bg1"/>
              </a:solidFill>
              <a:ea typeface="+mj-ea"/>
              <a:cs typeface="Aharoni" panose="02010803020104030203" pitchFamily="2" charset="-79"/>
            </a:endParaRPr>
          </a:p>
          <a:p>
            <a:pPr marL="0" indent="0" algn="ctr">
              <a:spcBef>
                <a:spcPts val="0"/>
              </a:spcBef>
              <a:buNone/>
            </a:pPr>
            <a:r>
              <a:rPr lang="en-US" sz="2100" dirty="0">
                <a:solidFill>
                  <a:schemeClr val="bg1"/>
                </a:solidFill>
                <a:ea typeface="+mj-ea"/>
                <a:cs typeface="Aharoni" panose="02010803020104030203" pitchFamily="2" charset="-79"/>
              </a:rPr>
              <a:t>David Tomlinson</a:t>
            </a:r>
          </a:p>
          <a:p>
            <a:pPr marL="0" indent="0" algn="ctr">
              <a:spcBef>
                <a:spcPts val="0"/>
              </a:spcBef>
              <a:buNone/>
            </a:pPr>
            <a:r>
              <a:rPr lang="en-US" sz="2100" dirty="0">
                <a:solidFill>
                  <a:schemeClr val="bg1"/>
                </a:solidFill>
                <a:ea typeface="+mj-ea"/>
                <a:cs typeface="Aharoni" panose="02010803020104030203" pitchFamily="2" charset="-79"/>
              </a:rPr>
              <a:t>Associate Technical Expert</a:t>
            </a:r>
            <a:br>
              <a:rPr lang="en-US" sz="2900" b="1" dirty="0">
                <a:solidFill>
                  <a:schemeClr val="bg1"/>
                </a:solidFill>
                <a:ea typeface="+mj-ea"/>
                <a:cs typeface="Aharoni" panose="02010803020104030203" pitchFamily="2" charset="-79"/>
              </a:rPr>
            </a:br>
            <a:endParaRPr lang="en-US" sz="2000" b="1" dirty="0">
              <a:solidFill>
                <a:schemeClr val="bg1"/>
              </a:solidFill>
              <a:ea typeface="+mj-ea"/>
              <a:cs typeface="Aharoni" panose="02010803020104030203" pitchFamily="2" charset="-79"/>
            </a:endParaRPr>
          </a:p>
        </p:txBody>
      </p:sp>
      <p:sp>
        <p:nvSpPr>
          <p:cNvPr id="10" name="Rectangle 9"/>
          <p:cNvSpPr/>
          <p:nvPr/>
        </p:nvSpPr>
        <p:spPr>
          <a:xfrm>
            <a:off x="0" y="4852864"/>
            <a:ext cx="9144000" cy="45719"/>
          </a:xfrm>
          <a:prstGeom prst="rect">
            <a:avLst/>
          </a:prstGeom>
          <a:solidFill>
            <a:srgbClr val="F47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695616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920483"/>
            <a:ext cx="9144000" cy="45719"/>
          </a:xfrm>
          <a:prstGeom prst="rect">
            <a:avLst/>
          </a:prstGeom>
          <a:solidFill>
            <a:srgbClr val="E365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Content Placeholder 2">
            <a:extLst>
              <a:ext uri="{FF2B5EF4-FFF2-40B4-BE49-F238E27FC236}">
                <a16:creationId xmlns:a16="http://schemas.microsoft.com/office/drawing/2014/main" id="{A61A8898-816B-76DD-2880-5228B42D3954}"/>
              </a:ext>
            </a:extLst>
          </p:cNvPr>
          <p:cNvSpPr>
            <a:spLocks noGrp="1"/>
          </p:cNvSpPr>
          <p:nvPr>
            <p:ph idx="1"/>
          </p:nvPr>
        </p:nvSpPr>
        <p:spPr>
          <a:xfrm>
            <a:off x="115261" y="819185"/>
            <a:ext cx="3602318" cy="4074004"/>
          </a:xfrm>
          <a:solidFill>
            <a:schemeClr val="bg1">
              <a:lumMod val="95000"/>
            </a:schemeClr>
          </a:solidFill>
          <a:ln w="19050">
            <a:noFill/>
          </a:ln>
        </p:spPr>
        <p:txBody>
          <a:bodyPr>
            <a:normAutofit/>
          </a:bodyPr>
          <a:lstStyle/>
          <a:p>
            <a:pPr marL="0" indent="0" algn="just" fontAlgn="base">
              <a:lnSpc>
                <a:spcPct val="120000"/>
              </a:lnSpc>
              <a:spcBef>
                <a:spcPct val="0"/>
              </a:spcBef>
              <a:spcAft>
                <a:spcPts val="300"/>
              </a:spcAft>
              <a:buNone/>
              <a:defRPr/>
            </a:pPr>
            <a:r>
              <a:rPr lang="en-US" altLang="en-US" sz="2200" b="0" kern="0" dirty="0">
                <a:solidFill>
                  <a:srgbClr val="F47A42"/>
                </a:solidFill>
              </a:rPr>
              <a:t>digitization</a:t>
            </a:r>
          </a:p>
          <a:p>
            <a:pPr marL="0" indent="0" algn="just" fontAlgn="base">
              <a:lnSpc>
                <a:spcPct val="110000"/>
              </a:lnSpc>
              <a:spcBef>
                <a:spcPct val="0"/>
              </a:spcBef>
              <a:spcAft>
                <a:spcPct val="0"/>
              </a:spcAft>
              <a:buNone/>
              <a:defRPr/>
            </a:pPr>
            <a:r>
              <a:rPr lang="en-US" altLang="en-US" sz="1400" b="0" kern="0" dirty="0">
                <a:solidFill>
                  <a:srgbClr val="000000"/>
                </a:solidFill>
              </a:rPr>
              <a:t>“the representation of an object, image, sound, document or signal (usually an analogue signal) by generating a series of numbers that describe a discrete set of its points or samples."</a:t>
            </a:r>
            <a:endParaRPr lang="en-US" sz="1600" b="0" dirty="0"/>
          </a:p>
        </p:txBody>
      </p:sp>
      <p:sp>
        <p:nvSpPr>
          <p:cNvPr id="7" name="Content Placeholder 2">
            <a:extLst>
              <a:ext uri="{FF2B5EF4-FFF2-40B4-BE49-F238E27FC236}">
                <a16:creationId xmlns:a16="http://schemas.microsoft.com/office/drawing/2014/main" id="{8DE96792-E5B4-0454-17D9-84F728D82F13}"/>
              </a:ext>
            </a:extLst>
          </p:cNvPr>
          <p:cNvSpPr txBox="1">
            <a:spLocks/>
          </p:cNvSpPr>
          <p:nvPr/>
        </p:nvSpPr>
        <p:spPr>
          <a:xfrm>
            <a:off x="3781961" y="824653"/>
            <a:ext cx="2711973" cy="1519669"/>
          </a:xfrm>
          <a:prstGeom prst="rect">
            <a:avLst/>
          </a:prstGeom>
          <a:solidFill>
            <a:srgbClr val="00B0F0">
              <a:alpha val="29804"/>
            </a:srgbClr>
          </a:solidFill>
          <a:ln w="19050">
            <a:noFill/>
          </a:ln>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just" fontAlgn="base">
              <a:lnSpc>
                <a:spcPct val="120000"/>
              </a:lnSpc>
              <a:spcBef>
                <a:spcPct val="0"/>
              </a:spcBef>
              <a:spcAft>
                <a:spcPts val="300"/>
              </a:spcAft>
              <a:buFont typeface="Arial" panose="020B0604020202020204" pitchFamily="34" charset="0"/>
              <a:buNone/>
              <a:defRPr/>
            </a:pPr>
            <a:r>
              <a:rPr lang="en-US" altLang="en-US" sz="2200" kern="0" dirty="0">
                <a:solidFill>
                  <a:srgbClr val="000000"/>
                </a:solidFill>
              </a:rPr>
              <a:t>digitalization</a:t>
            </a:r>
          </a:p>
          <a:p>
            <a:pPr marL="0" indent="0" fontAlgn="base">
              <a:lnSpc>
                <a:spcPct val="110000"/>
              </a:lnSpc>
              <a:spcBef>
                <a:spcPct val="0"/>
              </a:spcBef>
              <a:spcAft>
                <a:spcPct val="0"/>
              </a:spcAft>
              <a:buNone/>
              <a:defRPr/>
            </a:pPr>
            <a:r>
              <a:rPr lang="en-US" altLang="en-US" sz="1200" kern="0" dirty="0">
                <a:solidFill>
                  <a:srgbClr val="000000"/>
                </a:solidFill>
              </a:rPr>
              <a:t>the use of digital technologies to change a business model and provide new revenue and value-producing opportunities; it is the process of moving to a digital business".</a:t>
            </a:r>
            <a:endParaRPr lang="en-US" sz="1400" dirty="0"/>
          </a:p>
        </p:txBody>
      </p:sp>
      <p:sp>
        <p:nvSpPr>
          <p:cNvPr id="8" name="Content Placeholder 2">
            <a:extLst>
              <a:ext uri="{FF2B5EF4-FFF2-40B4-BE49-F238E27FC236}">
                <a16:creationId xmlns:a16="http://schemas.microsoft.com/office/drawing/2014/main" id="{AC6B45D5-8211-7299-EB9B-D733A008FCAE}"/>
              </a:ext>
            </a:extLst>
          </p:cNvPr>
          <p:cNvSpPr txBox="1">
            <a:spLocks/>
          </p:cNvSpPr>
          <p:nvPr/>
        </p:nvSpPr>
        <p:spPr>
          <a:xfrm>
            <a:off x="6558316" y="819184"/>
            <a:ext cx="2167557" cy="1519669"/>
          </a:xfrm>
          <a:prstGeom prst="rect">
            <a:avLst/>
          </a:prstGeom>
          <a:solidFill>
            <a:srgbClr val="00B0F0">
              <a:alpha val="29804"/>
            </a:srgbClr>
          </a:solidFill>
          <a:ln w="19050">
            <a:noFill/>
          </a:ln>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indent="0" algn="just" fontAlgn="base">
              <a:lnSpc>
                <a:spcPct val="120000"/>
              </a:lnSpc>
              <a:spcBef>
                <a:spcPct val="0"/>
              </a:spcBef>
              <a:spcAft>
                <a:spcPts val="300"/>
              </a:spcAft>
              <a:buFont typeface="Arial" panose="020B0604020202020204" pitchFamily="34" charset="0"/>
              <a:buNone/>
              <a:defRPr/>
            </a:pPr>
            <a:r>
              <a:rPr lang="en-US" altLang="en-US" sz="2200" kern="0" dirty="0">
                <a:solidFill>
                  <a:srgbClr val="000000"/>
                </a:solidFill>
              </a:rPr>
              <a:t>digital transformation</a:t>
            </a:r>
          </a:p>
          <a:p>
            <a:pPr marL="0" indent="0" fontAlgn="base">
              <a:lnSpc>
                <a:spcPct val="110000"/>
              </a:lnSpc>
              <a:spcBef>
                <a:spcPct val="0"/>
              </a:spcBef>
              <a:spcAft>
                <a:spcPct val="0"/>
              </a:spcAft>
              <a:buNone/>
              <a:defRPr/>
            </a:pPr>
            <a:r>
              <a:rPr lang="en-US" altLang="en-US" sz="1200" kern="0" dirty="0">
                <a:solidFill>
                  <a:srgbClr val="000000"/>
                </a:solidFill>
              </a:rPr>
              <a:t>“the total and overall effect of</a:t>
            </a:r>
          </a:p>
          <a:p>
            <a:pPr marL="0" indent="0" fontAlgn="base">
              <a:lnSpc>
                <a:spcPct val="110000"/>
              </a:lnSpc>
              <a:spcBef>
                <a:spcPct val="0"/>
              </a:spcBef>
              <a:spcAft>
                <a:spcPct val="0"/>
              </a:spcAft>
              <a:buNone/>
              <a:defRPr/>
            </a:pPr>
            <a:r>
              <a:rPr lang="en-US" altLang="en-US" sz="1200" kern="0" dirty="0">
                <a:solidFill>
                  <a:srgbClr val="000000"/>
                </a:solidFill>
              </a:rPr>
              <a:t>digitalization".</a:t>
            </a:r>
            <a:endParaRPr lang="en-US" sz="1400" dirty="0"/>
          </a:p>
        </p:txBody>
      </p:sp>
      <p:pic>
        <p:nvPicPr>
          <p:cNvPr id="10" name="Picture 6" descr="Scanned Maps | Harvard Library">
            <a:extLst>
              <a:ext uri="{FF2B5EF4-FFF2-40B4-BE49-F238E27FC236}">
                <a16:creationId xmlns:a16="http://schemas.microsoft.com/office/drawing/2014/main" id="{86EBBA14-C49D-7A62-5CD1-1D8A595EC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380" y="2930514"/>
            <a:ext cx="1983221" cy="16086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250F6BB-32A1-1396-5B50-00D34CB36AC5}"/>
              </a:ext>
            </a:extLst>
          </p:cNvPr>
          <p:cNvSpPr txBox="1"/>
          <p:nvPr/>
        </p:nvSpPr>
        <p:spPr>
          <a:xfrm>
            <a:off x="84757" y="2793084"/>
            <a:ext cx="1639591" cy="830997"/>
          </a:xfrm>
          <a:prstGeom prst="rect">
            <a:avLst/>
          </a:prstGeom>
          <a:noFill/>
        </p:spPr>
        <p:txBody>
          <a:bodyPr wrap="square" rtlCol="0">
            <a:spAutoFit/>
          </a:bodyPr>
          <a:lstStyle/>
          <a:p>
            <a:pPr algn="ctr"/>
            <a:r>
              <a:rPr lang="en-AT" sz="2400" b="1" dirty="0">
                <a:solidFill>
                  <a:srgbClr val="F47A42"/>
                </a:solidFill>
              </a:rPr>
              <a:t>Paper Map</a:t>
            </a:r>
          </a:p>
          <a:p>
            <a:pPr algn="ctr"/>
            <a:r>
              <a:rPr lang="en-AT" sz="2400" b="1" dirty="0">
                <a:solidFill>
                  <a:srgbClr val="F47A42"/>
                </a:solidFill>
              </a:rPr>
              <a:t>+</a:t>
            </a:r>
          </a:p>
        </p:txBody>
      </p:sp>
      <p:sp>
        <p:nvSpPr>
          <p:cNvPr id="12" name="TextBox 11">
            <a:extLst>
              <a:ext uri="{FF2B5EF4-FFF2-40B4-BE49-F238E27FC236}">
                <a16:creationId xmlns:a16="http://schemas.microsoft.com/office/drawing/2014/main" id="{458A1EB8-F8EC-F7D4-959D-43637B19E639}"/>
              </a:ext>
            </a:extLst>
          </p:cNvPr>
          <p:cNvSpPr txBox="1"/>
          <p:nvPr/>
        </p:nvSpPr>
        <p:spPr>
          <a:xfrm>
            <a:off x="1006526" y="3643829"/>
            <a:ext cx="940025" cy="584775"/>
          </a:xfrm>
          <a:prstGeom prst="rect">
            <a:avLst/>
          </a:prstGeom>
          <a:noFill/>
        </p:spPr>
        <p:txBody>
          <a:bodyPr wrap="square" rtlCol="0">
            <a:spAutoFit/>
          </a:bodyPr>
          <a:lstStyle/>
          <a:p>
            <a:pPr algn="ctr"/>
            <a:r>
              <a:rPr lang="en-AT" sz="3200" b="1" dirty="0">
                <a:solidFill>
                  <a:srgbClr val="F47A42"/>
                </a:solidFill>
                <a:latin typeface="Helvetica" pitchFamily="2" charset="0"/>
              </a:rPr>
              <a:t>=</a:t>
            </a:r>
          </a:p>
        </p:txBody>
      </p:sp>
      <p:pic>
        <p:nvPicPr>
          <p:cNvPr id="13" name="Picture 12">
            <a:extLst>
              <a:ext uri="{FF2B5EF4-FFF2-40B4-BE49-F238E27FC236}">
                <a16:creationId xmlns:a16="http://schemas.microsoft.com/office/drawing/2014/main" id="{46F0776D-5517-0CCC-376B-62A287CB16D3}"/>
              </a:ext>
            </a:extLst>
          </p:cNvPr>
          <p:cNvPicPr>
            <a:picLocks/>
          </p:cNvPicPr>
          <p:nvPr/>
        </p:nvPicPr>
        <p:blipFill>
          <a:blip r:embed="rId4"/>
          <a:stretch>
            <a:fillRect/>
          </a:stretch>
        </p:blipFill>
        <p:spPr>
          <a:xfrm>
            <a:off x="3781961" y="2376532"/>
            <a:ext cx="4932000" cy="2520000"/>
          </a:xfrm>
          <a:prstGeom prst="rect">
            <a:avLst/>
          </a:prstGeom>
        </p:spPr>
      </p:pic>
      <p:pic>
        <p:nvPicPr>
          <p:cNvPr id="16" name="Graphic 15" descr="Scanner">
            <a:extLst>
              <a:ext uri="{FF2B5EF4-FFF2-40B4-BE49-F238E27FC236}">
                <a16:creationId xmlns:a16="http://schemas.microsoft.com/office/drawing/2014/main" id="{49C408C5-55FC-5970-9FC1-5C6B2082D4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6570" y="3275565"/>
            <a:ext cx="914400" cy="914400"/>
          </a:xfrm>
          <a:prstGeom prst="rect">
            <a:avLst/>
          </a:prstGeom>
        </p:spPr>
      </p:pic>
      <p:sp>
        <p:nvSpPr>
          <p:cNvPr id="17" name="TextBox 16">
            <a:extLst>
              <a:ext uri="{FF2B5EF4-FFF2-40B4-BE49-F238E27FC236}">
                <a16:creationId xmlns:a16="http://schemas.microsoft.com/office/drawing/2014/main" id="{E40834E2-FEAD-3CEE-1BE0-7E61AA52858B}"/>
              </a:ext>
            </a:extLst>
          </p:cNvPr>
          <p:cNvSpPr txBox="1"/>
          <p:nvPr/>
        </p:nvSpPr>
        <p:spPr>
          <a:xfrm>
            <a:off x="263902" y="4046800"/>
            <a:ext cx="1212636" cy="461665"/>
          </a:xfrm>
          <a:prstGeom prst="rect">
            <a:avLst/>
          </a:prstGeom>
          <a:noFill/>
        </p:spPr>
        <p:txBody>
          <a:bodyPr wrap="square" rtlCol="0">
            <a:spAutoFit/>
          </a:bodyPr>
          <a:lstStyle/>
          <a:p>
            <a:pPr algn="ctr"/>
            <a:r>
              <a:rPr lang="en-AT" sz="2400" b="1" dirty="0">
                <a:solidFill>
                  <a:srgbClr val="F47A42"/>
                </a:solidFill>
              </a:rPr>
              <a:t>Scanner</a:t>
            </a:r>
          </a:p>
        </p:txBody>
      </p:sp>
    </p:spTree>
    <p:extLst>
      <p:ext uri="{BB962C8B-B14F-4D97-AF65-F5344CB8AC3E}">
        <p14:creationId xmlns:p14="http://schemas.microsoft.com/office/powerpoint/2010/main" val="3452943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532" y="957043"/>
            <a:ext cx="5474443" cy="580140"/>
          </a:xfrm>
        </p:spPr>
        <p:txBody>
          <a:bodyPr>
            <a:noAutofit/>
          </a:bodyPr>
          <a:lstStyle/>
          <a:p>
            <a:r>
              <a:rPr lang="en-US" sz="2800" dirty="0">
                <a:solidFill>
                  <a:srgbClr val="03ABF7"/>
                </a:solidFill>
                <a:latin typeface="+mn-lt"/>
              </a:rPr>
              <a:t>Digital Transformation impacts People, Planet &amp; Prosperity</a:t>
            </a:r>
          </a:p>
        </p:txBody>
      </p:sp>
      <p:sp>
        <p:nvSpPr>
          <p:cNvPr id="3" name="Content Placeholder 2"/>
          <p:cNvSpPr>
            <a:spLocks noGrp="1"/>
          </p:cNvSpPr>
          <p:nvPr>
            <p:ph idx="1"/>
          </p:nvPr>
        </p:nvSpPr>
        <p:spPr>
          <a:xfrm>
            <a:off x="628650" y="1933575"/>
            <a:ext cx="3905250" cy="2990851"/>
          </a:xfrm>
        </p:spPr>
        <p:txBody>
          <a:bodyPr>
            <a:noAutofit/>
          </a:bodyPr>
          <a:lstStyle/>
          <a:p>
            <a:pPr>
              <a:buClr>
                <a:schemeClr val="accent4"/>
              </a:buClr>
              <a:buFont typeface="Courier New" panose="02070309020205020404" pitchFamily="49" charset="0"/>
              <a:buChar char="o"/>
            </a:pPr>
            <a:r>
              <a:rPr lang="en-US" sz="1400" b="1" dirty="0"/>
              <a:t>People</a:t>
            </a:r>
            <a:r>
              <a:rPr lang="en-US" sz="1400" dirty="0"/>
              <a:t> - Digitalization is unevenly distributed but offers the potential for overcoming spatial and social barriers to benefit people.</a:t>
            </a:r>
          </a:p>
          <a:p>
            <a:pPr>
              <a:buClr>
                <a:schemeClr val="accent4"/>
              </a:buClr>
              <a:buFont typeface="Courier New" panose="02070309020205020404" pitchFamily="49" charset="0"/>
              <a:buChar char="o"/>
            </a:pPr>
            <a:r>
              <a:rPr lang="en-US" sz="1400" b="1" dirty="0"/>
              <a:t>Prosperity </a:t>
            </a:r>
            <a:r>
              <a:rPr lang="en-US" sz="1400" dirty="0"/>
              <a:t>- Digital transformation is fundamentally changing the commercial world, impacting competition whilst disrupting markets and affecting prosperity.</a:t>
            </a:r>
          </a:p>
          <a:p>
            <a:pPr>
              <a:buClr>
                <a:schemeClr val="accent4"/>
              </a:buClr>
              <a:buFont typeface="Courier New" panose="02070309020205020404" pitchFamily="49" charset="0"/>
              <a:buChar char="o"/>
            </a:pPr>
            <a:r>
              <a:rPr lang="en-US" sz="1400" b="1" dirty="0"/>
              <a:t>Planet</a:t>
            </a:r>
            <a:r>
              <a:rPr lang="en-US" sz="1400" dirty="0"/>
              <a:t> - Unchecked digital transformation unaligned with the environmental constraints of the earth will negatively impact the  planet, increasing resource and energy consumption, exacerbating damage to terrestrial and water ecosystems and accelerating climate change. </a:t>
            </a:r>
          </a:p>
        </p:txBody>
      </p:sp>
      <p:pic>
        <p:nvPicPr>
          <p:cNvPr id="4" name="Picture 3"/>
          <p:cNvPicPr>
            <a:picLocks noChangeAspect="1"/>
          </p:cNvPicPr>
          <p:nvPr/>
        </p:nvPicPr>
        <p:blipFill rotWithShape="1">
          <a:blip r:embed="rId2"/>
          <a:srcRect l="815" t="599" r="1107" b="450"/>
          <a:stretch/>
        </p:blipFill>
        <p:spPr>
          <a:xfrm>
            <a:off x="4743450" y="717498"/>
            <a:ext cx="4276725" cy="4283127"/>
          </a:xfrm>
          <a:prstGeom prst="ellipse">
            <a:avLst/>
          </a:prstGeom>
        </p:spPr>
      </p:pic>
    </p:spTree>
    <p:extLst>
      <p:ext uri="{BB962C8B-B14F-4D97-AF65-F5344CB8AC3E}">
        <p14:creationId xmlns:p14="http://schemas.microsoft.com/office/powerpoint/2010/main" val="350711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252F3E-B201-585B-8A8F-C9BC18DACCB8}"/>
              </a:ext>
            </a:extLst>
          </p:cNvPr>
          <p:cNvGrpSpPr/>
          <p:nvPr/>
        </p:nvGrpSpPr>
        <p:grpSpPr>
          <a:xfrm>
            <a:off x="4358523" y="1780999"/>
            <a:ext cx="2743200" cy="2743200"/>
            <a:chOff x="5692699" y="2102267"/>
            <a:chExt cx="2743200" cy="2743200"/>
          </a:xfrm>
        </p:grpSpPr>
        <p:sp>
          <p:nvSpPr>
            <p:cNvPr id="3" name="Oval 2">
              <a:extLst>
                <a:ext uri="{FF2B5EF4-FFF2-40B4-BE49-F238E27FC236}">
                  <a16:creationId xmlns:a16="http://schemas.microsoft.com/office/drawing/2014/main" id="{AFD33583-2FA6-49EC-D373-9792FF235DE7}"/>
                </a:ext>
              </a:extLst>
            </p:cNvPr>
            <p:cNvSpPr/>
            <p:nvPr/>
          </p:nvSpPr>
          <p:spPr>
            <a:xfrm rot="3996067">
              <a:off x="5692699" y="2102267"/>
              <a:ext cx="2743200" cy="2743200"/>
            </a:xfrm>
            <a:prstGeom prst="ellipse">
              <a:avLst/>
            </a:prstGeom>
            <a:solidFill>
              <a:schemeClr val="accent5">
                <a:alpha val="50000"/>
              </a:schemeClr>
            </a:solidFill>
            <a:ln>
              <a:solidFill>
                <a:schemeClr val="bg1"/>
              </a:solidFill>
            </a:ln>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a:prstTxWarp prst="textCircle">
                <a:avLst>
                  <a:gd name="adj" fmla="val 7626897"/>
                </a:avLst>
              </a:prstTxWarp>
            </a:bodyPr>
            <a:lstStyle/>
            <a:p>
              <a:pPr algn="r"/>
              <a:r>
                <a:rPr lang="en-US" sz="2400" dirty="0">
                  <a:solidFill>
                    <a:srgbClr val="002060"/>
                  </a:solidFill>
                </a:rPr>
                <a:t>PROCESS</a:t>
              </a:r>
            </a:p>
          </p:txBody>
        </p:sp>
        <p:pic>
          <p:nvPicPr>
            <p:cNvPr id="4" name="Graphic 3" descr="Workflow outline">
              <a:extLst>
                <a:ext uri="{FF2B5EF4-FFF2-40B4-BE49-F238E27FC236}">
                  <a16:creationId xmlns:a16="http://schemas.microsoft.com/office/drawing/2014/main" id="{B9FD983A-3EF6-7246-9A0F-24439B08E2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44439" y="2975280"/>
              <a:ext cx="914400" cy="914400"/>
            </a:xfrm>
            <a:prstGeom prst="rect">
              <a:avLst/>
            </a:prstGeom>
          </p:spPr>
        </p:pic>
        <p:pic>
          <p:nvPicPr>
            <p:cNvPr id="5" name="Graphic 4" descr="Diploma outline">
              <a:extLst>
                <a:ext uri="{FF2B5EF4-FFF2-40B4-BE49-F238E27FC236}">
                  <a16:creationId xmlns:a16="http://schemas.microsoft.com/office/drawing/2014/main" id="{9659EFD2-369B-48C3-B096-4C92DE31F2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43697" y="3565702"/>
              <a:ext cx="779861" cy="779861"/>
            </a:xfrm>
            <a:prstGeom prst="rect">
              <a:avLst/>
            </a:prstGeom>
          </p:spPr>
        </p:pic>
      </p:grpSp>
      <p:grpSp>
        <p:nvGrpSpPr>
          <p:cNvPr id="6" name="Group 5">
            <a:extLst>
              <a:ext uri="{FF2B5EF4-FFF2-40B4-BE49-F238E27FC236}">
                <a16:creationId xmlns:a16="http://schemas.microsoft.com/office/drawing/2014/main" id="{94E12833-AFBC-C6ED-4A42-A8AF76D76A48}"/>
              </a:ext>
            </a:extLst>
          </p:cNvPr>
          <p:cNvGrpSpPr/>
          <p:nvPr/>
        </p:nvGrpSpPr>
        <p:grpSpPr>
          <a:xfrm>
            <a:off x="2303148" y="1780999"/>
            <a:ext cx="2743200" cy="2743200"/>
            <a:chOff x="3009935" y="1477816"/>
            <a:chExt cx="2743200" cy="2743200"/>
          </a:xfrm>
        </p:grpSpPr>
        <p:sp>
          <p:nvSpPr>
            <p:cNvPr id="7" name="Oval 6">
              <a:extLst>
                <a:ext uri="{FF2B5EF4-FFF2-40B4-BE49-F238E27FC236}">
                  <a16:creationId xmlns:a16="http://schemas.microsoft.com/office/drawing/2014/main" id="{79831CFD-496B-8238-86D3-0A80678261B5}"/>
                </a:ext>
              </a:extLst>
            </p:cNvPr>
            <p:cNvSpPr/>
            <p:nvPr/>
          </p:nvSpPr>
          <p:spPr>
            <a:xfrm rot="16200000">
              <a:off x="3009935" y="1477816"/>
              <a:ext cx="2743200" cy="2743200"/>
            </a:xfrm>
            <a:prstGeom prst="ellipse">
              <a:avLst/>
            </a:prstGeom>
            <a:solidFill>
              <a:schemeClr val="accent2">
                <a:alpha val="50000"/>
              </a:schemeClr>
            </a:solidFill>
            <a:ln>
              <a:solidFill>
                <a:schemeClr val="bg1"/>
              </a:solidFill>
            </a:ln>
          </p:spPr>
          <p:style>
            <a:lnRef idx="2">
              <a:schemeClr val="lt1">
                <a:hueOff val="0"/>
                <a:satOff val="0"/>
                <a:lumOff val="0"/>
                <a:alphaOff val="0"/>
              </a:schemeClr>
            </a:lnRef>
            <a:fillRef idx="1">
              <a:schemeClr val="accent5">
                <a:alpha val="50000"/>
                <a:hueOff val="6010699"/>
                <a:satOff val="-26380"/>
                <a:lumOff val="7843"/>
                <a:alphaOff val="0"/>
              </a:schemeClr>
            </a:fillRef>
            <a:effectRef idx="0">
              <a:schemeClr val="accent5">
                <a:alpha val="50000"/>
                <a:hueOff val="6010699"/>
                <a:satOff val="-26380"/>
                <a:lumOff val="7843"/>
                <a:alphaOff val="0"/>
              </a:schemeClr>
            </a:effectRef>
            <a:fontRef idx="minor">
              <a:schemeClr val="tx1"/>
            </a:fontRef>
          </p:style>
          <p:txBody>
            <a:bodyPr>
              <a:prstTxWarp prst="textCircle">
                <a:avLst>
                  <a:gd name="adj" fmla="val 18843798"/>
                </a:avLst>
              </a:prstTxWarp>
            </a:bodyPr>
            <a:lstStyle/>
            <a:p>
              <a:pPr algn="l"/>
              <a:r>
                <a:rPr lang="en-US" sz="2400" dirty="0">
                  <a:solidFill>
                    <a:srgbClr val="002060"/>
                  </a:solidFill>
                </a:rPr>
                <a:t>DATA</a:t>
              </a:r>
            </a:p>
          </p:txBody>
        </p:sp>
        <p:pic>
          <p:nvPicPr>
            <p:cNvPr id="8" name="Graphic 7" descr="Cloud Computing outline">
              <a:extLst>
                <a:ext uri="{FF2B5EF4-FFF2-40B4-BE49-F238E27FC236}">
                  <a16:creationId xmlns:a16="http://schemas.microsoft.com/office/drawing/2014/main" id="{D6930C20-C0BB-8D35-D643-8EC6E9923B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53147" y="2278495"/>
              <a:ext cx="646252" cy="646252"/>
            </a:xfrm>
            <a:prstGeom prst="rect">
              <a:avLst/>
            </a:prstGeom>
          </p:spPr>
        </p:pic>
        <p:pic>
          <p:nvPicPr>
            <p:cNvPr id="9" name="Graphic 8" descr="Database outline">
              <a:extLst>
                <a:ext uri="{FF2B5EF4-FFF2-40B4-BE49-F238E27FC236}">
                  <a16:creationId xmlns:a16="http://schemas.microsoft.com/office/drawing/2014/main" id="{B4EE0F04-E20B-A355-01F6-33E10DC77A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25318" y="2970118"/>
              <a:ext cx="718867" cy="718867"/>
            </a:xfrm>
            <a:prstGeom prst="rect">
              <a:avLst/>
            </a:prstGeom>
          </p:spPr>
        </p:pic>
        <p:pic>
          <p:nvPicPr>
            <p:cNvPr id="10" name="Graphic 9" descr="Server outline">
              <a:extLst>
                <a:ext uri="{FF2B5EF4-FFF2-40B4-BE49-F238E27FC236}">
                  <a16:creationId xmlns:a16="http://schemas.microsoft.com/office/drawing/2014/main" id="{521A8629-BDE4-977C-5246-84E0C2340C0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03277" y="2649628"/>
              <a:ext cx="646253" cy="646253"/>
            </a:xfrm>
            <a:prstGeom prst="rect">
              <a:avLst/>
            </a:prstGeom>
          </p:spPr>
        </p:pic>
      </p:grpSp>
      <p:grpSp>
        <p:nvGrpSpPr>
          <p:cNvPr id="11" name="Group 10">
            <a:extLst>
              <a:ext uri="{FF2B5EF4-FFF2-40B4-BE49-F238E27FC236}">
                <a16:creationId xmlns:a16="http://schemas.microsoft.com/office/drawing/2014/main" id="{22CB7B99-9775-5E22-0D29-A6E294B61877}"/>
              </a:ext>
            </a:extLst>
          </p:cNvPr>
          <p:cNvGrpSpPr/>
          <p:nvPr/>
        </p:nvGrpSpPr>
        <p:grpSpPr>
          <a:xfrm>
            <a:off x="24148" y="1780999"/>
            <a:ext cx="2743200" cy="2743200"/>
            <a:chOff x="592363" y="2108678"/>
            <a:chExt cx="2743200" cy="2743200"/>
          </a:xfrm>
        </p:grpSpPr>
        <p:sp>
          <p:nvSpPr>
            <p:cNvPr id="12" name="Oval 11">
              <a:extLst>
                <a:ext uri="{FF2B5EF4-FFF2-40B4-BE49-F238E27FC236}">
                  <a16:creationId xmlns:a16="http://schemas.microsoft.com/office/drawing/2014/main" id="{DCC2FD36-2717-D6B2-ACD5-10003EC840AC}"/>
                </a:ext>
              </a:extLst>
            </p:cNvPr>
            <p:cNvSpPr/>
            <p:nvPr/>
          </p:nvSpPr>
          <p:spPr>
            <a:xfrm rot="16200000">
              <a:off x="592363" y="2108678"/>
              <a:ext cx="2743200" cy="2743200"/>
            </a:xfrm>
            <a:prstGeom prst="ellipse">
              <a:avLst/>
            </a:prstGeom>
            <a:solidFill>
              <a:schemeClr val="accent4">
                <a:alpha val="50000"/>
              </a:schemeClr>
            </a:solidFill>
            <a:ln>
              <a:solidFill>
                <a:schemeClr val="bg1"/>
              </a:solidFill>
            </a:ln>
          </p:spPr>
          <p:style>
            <a:lnRef idx="2">
              <a:schemeClr val="lt1">
                <a:hueOff val="0"/>
                <a:satOff val="0"/>
                <a:lumOff val="0"/>
                <a:alphaOff val="0"/>
              </a:schemeClr>
            </a:lnRef>
            <a:fillRef idx="1">
              <a:schemeClr val="accent5">
                <a:alpha val="50000"/>
                <a:hueOff val="3005349"/>
                <a:satOff val="-13190"/>
                <a:lumOff val="3921"/>
                <a:alphaOff val="0"/>
              </a:schemeClr>
            </a:fillRef>
            <a:effectRef idx="0">
              <a:schemeClr val="accent5">
                <a:alpha val="50000"/>
                <a:hueOff val="3005349"/>
                <a:satOff val="-13190"/>
                <a:lumOff val="3921"/>
                <a:alphaOff val="0"/>
              </a:schemeClr>
            </a:effectRef>
            <a:fontRef idx="minor">
              <a:schemeClr val="tx1"/>
            </a:fontRef>
          </p:style>
          <p:txBody>
            <a:bodyPr>
              <a:prstTxWarp prst="textCircle">
                <a:avLst/>
              </a:prstTxWarp>
            </a:bodyPr>
            <a:lstStyle/>
            <a:p>
              <a:pPr algn="ctr"/>
              <a:r>
                <a:rPr lang="en-US" sz="2400" dirty="0">
                  <a:solidFill>
                    <a:srgbClr val="002060"/>
                  </a:solidFill>
                </a:rPr>
                <a:t>TECHNOLOGY </a:t>
              </a:r>
            </a:p>
          </p:txBody>
        </p:sp>
        <p:pic>
          <p:nvPicPr>
            <p:cNvPr id="13" name="Graphic 12" descr="Quadcopter outline">
              <a:extLst>
                <a:ext uri="{FF2B5EF4-FFF2-40B4-BE49-F238E27FC236}">
                  <a16:creationId xmlns:a16="http://schemas.microsoft.com/office/drawing/2014/main" id="{2085464E-09DC-F3AD-B1FD-175A503BDDE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12431" y="2948600"/>
              <a:ext cx="914400" cy="914400"/>
            </a:xfrm>
            <a:prstGeom prst="rect">
              <a:avLst/>
            </a:prstGeom>
          </p:spPr>
        </p:pic>
        <p:pic>
          <p:nvPicPr>
            <p:cNvPr id="14" name="Graphic 13" descr="Selfie outline">
              <a:extLst>
                <a:ext uri="{FF2B5EF4-FFF2-40B4-BE49-F238E27FC236}">
                  <a16:creationId xmlns:a16="http://schemas.microsoft.com/office/drawing/2014/main" id="{885C0C23-F8D4-2F2F-C126-C9C7A46C243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31210" y="3719482"/>
              <a:ext cx="697441" cy="697441"/>
            </a:xfrm>
            <a:prstGeom prst="rect">
              <a:avLst/>
            </a:prstGeom>
          </p:spPr>
        </p:pic>
        <p:pic>
          <p:nvPicPr>
            <p:cNvPr id="15" name="Graphic 14" descr="Wireless outline">
              <a:extLst>
                <a:ext uri="{FF2B5EF4-FFF2-40B4-BE49-F238E27FC236}">
                  <a16:creationId xmlns:a16="http://schemas.microsoft.com/office/drawing/2014/main" id="{620D43D2-E094-88A6-952C-3EA4DB83D3A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71451" y="2791228"/>
              <a:ext cx="914400" cy="914400"/>
            </a:xfrm>
            <a:prstGeom prst="rect">
              <a:avLst/>
            </a:prstGeom>
          </p:spPr>
        </p:pic>
      </p:grpSp>
      <p:grpSp>
        <p:nvGrpSpPr>
          <p:cNvPr id="16" name="Group 15">
            <a:extLst>
              <a:ext uri="{FF2B5EF4-FFF2-40B4-BE49-F238E27FC236}">
                <a16:creationId xmlns:a16="http://schemas.microsoft.com/office/drawing/2014/main" id="{967562BC-AFA4-F655-327D-2EEB64938509}"/>
              </a:ext>
            </a:extLst>
          </p:cNvPr>
          <p:cNvGrpSpPr/>
          <p:nvPr/>
        </p:nvGrpSpPr>
        <p:grpSpPr>
          <a:xfrm>
            <a:off x="6282433" y="1780999"/>
            <a:ext cx="2743200" cy="2743200"/>
            <a:chOff x="5506663" y="1302120"/>
            <a:chExt cx="2743200" cy="2743200"/>
          </a:xfrm>
        </p:grpSpPr>
        <p:sp>
          <p:nvSpPr>
            <p:cNvPr id="17" name="Oval 16">
              <a:extLst>
                <a:ext uri="{FF2B5EF4-FFF2-40B4-BE49-F238E27FC236}">
                  <a16:creationId xmlns:a16="http://schemas.microsoft.com/office/drawing/2014/main" id="{D7AC36E2-EA39-285D-FBE1-6A432111BCDB}"/>
                </a:ext>
              </a:extLst>
            </p:cNvPr>
            <p:cNvSpPr/>
            <p:nvPr/>
          </p:nvSpPr>
          <p:spPr>
            <a:xfrm rot="19995400">
              <a:off x="5506663" y="1302120"/>
              <a:ext cx="2743200" cy="2743200"/>
            </a:xfrm>
            <a:prstGeom prst="ellipse">
              <a:avLst/>
            </a:prstGeom>
            <a:solidFill>
              <a:schemeClr val="accent3">
                <a:lumMod val="60000"/>
                <a:lumOff val="40000"/>
                <a:alpha val="50000"/>
              </a:schemeClr>
            </a:solidFill>
            <a:ln>
              <a:solidFill>
                <a:schemeClr val="bg1"/>
              </a:solidFill>
            </a:ln>
          </p:spPr>
          <p:style>
            <a:lnRef idx="2">
              <a:schemeClr val="lt1">
                <a:hueOff val="0"/>
                <a:satOff val="0"/>
                <a:lumOff val="0"/>
                <a:alphaOff val="0"/>
              </a:schemeClr>
            </a:lnRef>
            <a:fillRef idx="1">
              <a:schemeClr val="accent5">
                <a:alpha val="50000"/>
                <a:hueOff val="6010699"/>
                <a:satOff val="-26380"/>
                <a:lumOff val="7843"/>
                <a:alphaOff val="0"/>
              </a:schemeClr>
            </a:fillRef>
            <a:effectRef idx="0">
              <a:schemeClr val="accent5">
                <a:alpha val="50000"/>
                <a:hueOff val="6010699"/>
                <a:satOff val="-26380"/>
                <a:lumOff val="7843"/>
                <a:alphaOff val="0"/>
              </a:schemeClr>
            </a:effectRef>
            <a:fontRef idx="minor">
              <a:schemeClr val="tx1"/>
            </a:fontRef>
          </p:style>
          <p:txBody>
            <a:bodyPr>
              <a:prstTxWarp prst="textCircle">
                <a:avLst>
                  <a:gd name="adj" fmla="val 16746090"/>
                </a:avLst>
              </a:prstTxWarp>
            </a:bodyPr>
            <a:lstStyle/>
            <a:p>
              <a:pPr algn="l"/>
              <a:r>
                <a:rPr lang="en-US" sz="2400" dirty="0">
                  <a:solidFill>
                    <a:srgbClr val="002060"/>
                  </a:solidFill>
                </a:rPr>
                <a:t>CHANGE MANAGEMENT</a:t>
              </a:r>
            </a:p>
          </p:txBody>
        </p:sp>
        <p:pic>
          <p:nvPicPr>
            <p:cNvPr id="18" name="Graphic 17" descr="Confused person outline">
              <a:extLst>
                <a:ext uri="{FF2B5EF4-FFF2-40B4-BE49-F238E27FC236}">
                  <a16:creationId xmlns:a16="http://schemas.microsoft.com/office/drawing/2014/main" id="{B84D473F-4837-0C3B-ACFB-156FDD86AEA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428893" y="1825809"/>
              <a:ext cx="807108" cy="807108"/>
            </a:xfrm>
            <a:prstGeom prst="rect">
              <a:avLst/>
            </a:prstGeom>
          </p:spPr>
        </p:pic>
        <p:pic>
          <p:nvPicPr>
            <p:cNvPr id="19" name="Graphic 18" descr="Social distancing outline">
              <a:extLst>
                <a:ext uri="{FF2B5EF4-FFF2-40B4-BE49-F238E27FC236}">
                  <a16:creationId xmlns:a16="http://schemas.microsoft.com/office/drawing/2014/main" id="{7FFBB0C0-8D3D-D4F6-6C9F-BBAF9A88894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436713" y="2763612"/>
              <a:ext cx="807791" cy="807791"/>
            </a:xfrm>
            <a:prstGeom prst="rect">
              <a:avLst/>
            </a:prstGeom>
          </p:spPr>
        </p:pic>
      </p:grpSp>
      <p:sp>
        <p:nvSpPr>
          <p:cNvPr id="20" name="TextBox 19">
            <a:extLst>
              <a:ext uri="{FF2B5EF4-FFF2-40B4-BE49-F238E27FC236}">
                <a16:creationId xmlns:a16="http://schemas.microsoft.com/office/drawing/2014/main" id="{CEF6C7EB-5765-2804-4517-D1B5468AF2E2}"/>
              </a:ext>
            </a:extLst>
          </p:cNvPr>
          <p:cNvSpPr txBox="1"/>
          <p:nvPr/>
        </p:nvSpPr>
        <p:spPr>
          <a:xfrm>
            <a:off x="142670" y="816811"/>
            <a:ext cx="4718603" cy="646331"/>
          </a:xfrm>
          <a:prstGeom prst="rect">
            <a:avLst/>
          </a:prstGeom>
          <a:noFill/>
        </p:spPr>
        <p:txBody>
          <a:bodyPr wrap="square" rtlCol="0">
            <a:spAutoFit/>
          </a:bodyPr>
          <a:lstStyle/>
          <a:p>
            <a:r>
              <a:rPr lang="en-US" sz="3600" dirty="0"/>
              <a:t>Challenges</a:t>
            </a:r>
            <a:endParaRPr lang="en-AT" sz="3600" dirty="0"/>
          </a:p>
        </p:txBody>
      </p:sp>
    </p:spTree>
    <p:extLst>
      <p:ext uri="{BB962C8B-B14F-4D97-AF65-F5344CB8AC3E}">
        <p14:creationId xmlns:p14="http://schemas.microsoft.com/office/powerpoint/2010/main" val="439584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EF88C-D950-C91B-B99D-12AD036A9A00}"/>
              </a:ext>
            </a:extLst>
          </p:cNvPr>
          <p:cNvSpPr txBox="1">
            <a:spLocks/>
          </p:cNvSpPr>
          <p:nvPr/>
        </p:nvSpPr>
        <p:spPr>
          <a:xfrm>
            <a:off x="171450" y="811024"/>
            <a:ext cx="7886700" cy="60720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009CDC"/>
                </a:solidFill>
                <a:latin typeface="+mn-lt"/>
              </a:rPr>
              <a:t>Technology and infrastructure</a:t>
            </a:r>
          </a:p>
        </p:txBody>
      </p:sp>
      <p:sp>
        <p:nvSpPr>
          <p:cNvPr id="3" name="Content Placeholder 5">
            <a:extLst>
              <a:ext uri="{FF2B5EF4-FFF2-40B4-BE49-F238E27FC236}">
                <a16:creationId xmlns:a16="http://schemas.microsoft.com/office/drawing/2014/main" id="{D364D595-5AB4-33D0-3461-1604897AE1E1}"/>
              </a:ext>
            </a:extLst>
          </p:cNvPr>
          <p:cNvSpPr txBox="1">
            <a:spLocks/>
          </p:cNvSpPr>
          <p:nvPr/>
        </p:nvSpPr>
        <p:spPr>
          <a:xfrm>
            <a:off x="393641" y="1507349"/>
            <a:ext cx="5215976" cy="3116531"/>
          </a:xfr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Energy </a:t>
            </a:r>
          </a:p>
          <a:p>
            <a:r>
              <a:rPr lang="en-GB" dirty="0"/>
              <a:t>Robust internet connectivity</a:t>
            </a:r>
          </a:p>
          <a:p>
            <a:endParaRPr lang="en-GB" dirty="0"/>
          </a:p>
          <a:p>
            <a:r>
              <a:rPr lang="en-GB" dirty="0"/>
              <a:t>Document sharing platforms</a:t>
            </a:r>
          </a:p>
          <a:p>
            <a:r>
              <a:rPr lang="en-GB" dirty="0"/>
              <a:t>Remote access to process control and system information</a:t>
            </a:r>
          </a:p>
          <a:p>
            <a:r>
              <a:rPr lang="en-GB" dirty="0"/>
              <a:t>Remote meeting and virtual videoconferencing</a:t>
            </a:r>
          </a:p>
          <a:p>
            <a:r>
              <a:rPr lang="en-GB" dirty="0"/>
              <a:t>Real time video access to facilities.</a:t>
            </a:r>
          </a:p>
          <a:p>
            <a:r>
              <a:rPr lang="en-GB" dirty="0"/>
              <a:t>Virtual reality headsets</a:t>
            </a:r>
          </a:p>
          <a:p>
            <a:r>
              <a:rPr lang="en-GB" dirty="0"/>
              <a:t>Drones and remotely operated vehicles.</a:t>
            </a:r>
            <a:endParaRPr lang="LID4096" dirty="0"/>
          </a:p>
        </p:txBody>
      </p:sp>
      <p:pic>
        <p:nvPicPr>
          <p:cNvPr id="4" name="Graphic 3" descr="Wireless router outline">
            <a:extLst>
              <a:ext uri="{FF2B5EF4-FFF2-40B4-BE49-F238E27FC236}">
                <a16:creationId xmlns:a16="http://schemas.microsoft.com/office/drawing/2014/main" id="{2A0AE06D-66CE-42B8-32B7-43C66F7A24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13320" y="1238205"/>
            <a:ext cx="914400" cy="914400"/>
          </a:xfrm>
          <a:prstGeom prst="rect">
            <a:avLst/>
          </a:prstGeom>
        </p:spPr>
      </p:pic>
      <p:pic>
        <p:nvPicPr>
          <p:cNvPr id="5" name="Graphic 4" descr="Wireless outline">
            <a:extLst>
              <a:ext uri="{FF2B5EF4-FFF2-40B4-BE49-F238E27FC236}">
                <a16:creationId xmlns:a16="http://schemas.microsoft.com/office/drawing/2014/main" id="{F6ED3986-CD3D-0180-AB6D-1E7E898C80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57224" y="1238205"/>
            <a:ext cx="914400" cy="914400"/>
          </a:xfrm>
          <a:prstGeom prst="rect">
            <a:avLst/>
          </a:prstGeom>
        </p:spPr>
      </p:pic>
      <p:pic>
        <p:nvPicPr>
          <p:cNvPr id="6" name="Graphic 5" descr="Full battery outline">
            <a:extLst>
              <a:ext uri="{FF2B5EF4-FFF2-40B4-BE49-F238E27FC236}">
                <a16:creationId xmlns:a16="http://schemas.microsoft.com/office/drawing/2014/main" id="{1E3599C5-E365-2D42-2C9B-3F0D3C6586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71499" y="1278372"/>
            <a:ext cx="914400" cy="914400"/>
          </a:xfrm>
          <a:prstGeom prst="rect">
            <a:avLst/>
          </a:prstGeom>
        </p:spPr>
      </p:pic>
      <p:pic>
        <p:nvPicPr>
          <p:cNvPr id="7" name="Graphic 6" descr="Quadcopter outline">
            <a:extLst>
              <a:ext uri="{FF2B5EF4-FFF2-40B4-BE49-F238E27FC236}">
                <a16:creationId xmlns:a16="http://schemas.microsoft.com/office/drawing/2014/main" id="{5C771923-45A6-31E2-DAD3-8BAC7094F9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1624" y="2446705"/>
            <a:ext cx="914400" cy="914400"/>
          </a:xfrm>
          <a:prstGeom prst="rect">
            <a:avLst/>
          </a:prstGeom>
        </p:spPr>
      </p:pic>
      <p:pic>
        <p:nvPicPr>
          <p:cNvPr id="8" name="Graphic 7" descr="Online meeting outline">
            <a:extLst>
              <a:ext uri="{FF2B5EF4-FFF2-40B4-BE49-F238E27FC236}">
                <a16:creationId xmlns:a16="http://schemas.microsoft.com/office/drawing/2014/main" id="{578F4010-8A09-2177-D1C3-B09D87163A1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00950" y="2446705"/>
            <a:ext cx="914400" cy="914400"/>
          </a:xfrm>
          <a:prstGeom prst="rect">
            <a:avLst/>
          </a:prstGeom>
        </p:spPr>
      </p:pic>
      <p:pic>
        <p:nvPicPr>
          <p:cNvPr id="9" name="Graphic 8" descr="Virtual Reality headset outline">
            <a:extLst>
              <a:ext uri="{FF2B5EF4-FFF2-40B4-BE49-F238E27FC236}">
                <a16:creationId xmlns:a16="http://schemas.microsoft.com/office/drawing/2014/main" id="{1E89213C-9497-6C0F-ACDE-080111ACDB2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21624" y="3361105"/>
            <a:ext cx="914400" cy="914400"/>
          </a:xfrm>
          <a:prstGeom prst="rect">
            <a:avLst/>
          </a:prstGeom>
        </p:spPr>
      </p:pic>
      <p:pic>
        <p:nvPicPr>
          <p:cNvPr id="10" name="Graphic 9" descr="Call center outline">
            <a:extLst>
              <a:ext uri="{FF2B5EF4-FFF2-40B4-BE49-F238E27FC236}">
                <a16:creationId xmlns:a16="http://schemas.microsoft.com/office/drawing/2014/main" id="{6DBF7948-F972-A231-4C0D-07B130619E8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600950" y="3369481"/>
            <a:ext cx="914400" cy="914400"/>
          </a:xfrm>
          <a:prstGeom prst="rect">
            <a:avLst/>
          </a:prstGeom>
        </p:spPr>
      </p:pic>
    </p:spTree>
    <p:extLst>
      <p:ext uri="{BB962C8B-B14F-4D97-AF65-F5344CB8AC3E}">
        <p14:creationId xmlns:p14="http://schemas.microsoft.com/office/powerpoint/2010/main" val="2461076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867" y="847047"/>
            <a:ext cx="7886700" cy="630549"/>
          </a:xfrm>
        </p:spPr>
        <p:txBody>
          <a:bodyPr/>
          <a:lstStyle/>
          <a:p>
            <a:r>
              <a:rPr lang="en-US" sz="3600" dirty="0">
                <a:solidFill>
                  <a:srgbClr val="009CDC"/>
                </a:solidFill>
                <a:latin typeface="+mn-lt"/>
              </a:rPr>
              <a:t>Data and Information</a:t>
            </a:r>
          </a:p>
        </p:txBody>
      </p:sp>
      <p:sp>
        <p:nvSpPr>
          <p:cNvPr id="6" name="Content Placeholder 5">
            <a:extLst>
              <a:ext uri="{FF2B5EF4-FFF2-40B4-BE49-F238E27FC236}">
                <a16:creationId xmlns:a16="http://schemas.microsoft.com/office/drawing/2014/main" id="{EEABFF41-3A95-4784-B565-518F4792834B}"/>
              </a:ext>
            </a:extLst>
          </p:cNvPr>
          <p:cNvSpPr>
            <a:spLocks noGrp="1"/>
          </p:cNvSpPr>
          <p:nvPr>
            <p:ph idx="1"/>
          </p:nvPr>
        </p:nvSpPr>
        <p:spPr>
          <a:xfrm>
            <a:off x="628650" y="1603406"/>
            <a:ext cx="7886700" cy="2740422"/>
          </a:xfrm>
        </p:spPr>
        <p:txBody>
          <a:bodyPr>
            <a:normAutofit fontScale="62500" lnSpcReduction="20000"/>
          </a:bodyPr>
          <a:lstStyle/>
          <a:p>
            <a:r>
              <a:rPr lang="en-GB" dirty="0"/>
              <a:t>Cyber Security / information security</a:t>
            </a:r>
          </a:p>
          <a:p>
            <a:r>
              <a:rPr lang="en-GB" dirty="0"/>
              <a:t>Ensure:</a:t>
            </a:r>
          </a:p>
          <a:p>
            <a:pPr lvl="1"/>
            <a:r>
              <a:rPr lang="en-GB" dirty="0"/>
              <a:t>Reliability </a:t>
            </a:r>
          </a:p>
          <a:p>
            <a:pPr lvl="1"/>
            <a:r>
              <a:rPr lang="en-GB" dirty="0"/>
              <a:t>Accuracy</a:t>
            </a:r>
          </a:p>
          <a:p>
            <a:pPr lvl="1"/>
            <a:r>
              <a:rPr lang="en-GB" dirty="0"/>
              <a:t>Access</a:t>
            </a:r>
          </a:p>
          <a:p>
            <a:r>
              <a:rPr lang="en-GB" dirty="0"/>
              <a:t>Protect</a:t>
            </a:r>
          </a:p>
          <a:p>
            <a:pPr lvl="1"/>
            <a:r>
              <a:rPr lang="en-GB" dirty="0"/>
              <a:t>Confidentiality: stop unauthorized access.</a:t>
            </a:r>
          </a:p>
          <a:p>
            <a:pPr lvl="1"/>
            <a:r>
              <a:rPr lang="en-GB" dirty="0"/>
              <a:t>Integrity: Stop unauthorized modification/destroyed/corrupted. </a:t>
            </a:r>
          </a:p>
          <a:p>
            <a:pPr lvl="1"/>
            <a:r>
              <a:rPr lang="en-GB" dirty="0"/>
              <a:t>Availability: to the right people at the right time.</a:t>
            </a:r>
          </a:p>
          <a:p>
            <a:r>
              <a:rPr lang="en-GB" dirty="0"/>
              <a:t>Storage</a:t>
            </a:r>
          </a:p>
        </p:txBody>
      </p:sp>
      <p:pic>
        <p:nvPicPr>
          <p:cNvPr id="4" name="Graphic 3" descr="Eye Scan outline">
            <a:extLst>
              <a:ext uri="{FF2B5EF4-FFF2-40B4-BE49-F238E27FC236}">
                <a16:creationId xmlns:a16="http://schemas.microsoft.com/office/drawing/2014/main" id="{599B7DFC-BBC9-417F-A847-8AD660B7FB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06167" y="1532236"/>
            <a:ext cx="914400" cy="914400"/>
          </a:xfrm>
          <a:prstGeom prst="rect">
            <a:avLst/>
          </a:prstGeom>
        </p:spPr>
      </p:pic>
      <p:pic>
        <p:nvPicPr>
          <p:cNvPr id="7" name="Graphic 6" descr="Shield Tick outline">
            <a:extLst>
              <a:ext uri="{FF2B5EF4-FFF2-40B4-BE49-F238E27FC236}">
                <a16:creationId xmlns:a16="http://schemas.microsoft.com/office/drawing/2014/main" id="{4A5153FA-EB08-495D-A130-31C7B5C78D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06167" y="2678113"/>
            <a:ext cx="914400" cy="914400"/>
          </a:xfrm>
          <a:prstGeom prst="rect">
            <a:avLst/>
          </a:prstGeom>
        </p:spPr>
      </p:pic>
      <p:pic>
        <p:nvPicPr>
          <p:cNvPr id="9" name="Graphic 8" descr="Jail Break outline">
            <a:extLst>
              <a:ext uri="{FF2B5EF4-FFF2-40B4-BE49-F238E27FC236}">
                <a16:creationId xmlns:a16="http://schemas.microsoft.com/office/drawing/2014/main" id="{8F199516-3D9D-468D-8174-1CDE7E8B66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06167" y="3718323"/>
            <a:ext cx="914400" cy="914400"/>
          </a:xfrm>
          <a:prstGeom prst="rect">
            <a:avLst/>
          </a:prstGeom>
        </p:spPr>
      </p:pic>
      <p:pic>
        <p:nvPicPr>
          <p:cNvPr id="11" name="Graphic 10" descr="Usb Stick outline">
            <a:extLst>
              <a:ext uri="{FF2B5EF4-FFF2-40B4-BE49-F238E27FC236}">
                <a16:creationId xmlns:a16="http://schemas.microsoft.com/office/drawing/2014/main" id="{569ABF35-FB6A-4F2F-8263-9389A07B07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06216" y="2570277"/>
            <a:ext cx="914400" cy="914400"/>
          </a:xfrm>
          <a:prstGeom prst="rect">
            <a:avLst/>
          </a:prstGeom>
        </p:spPr>
      </p:pic>
      <p:pic>
        <p:nvPicPr>
          <p:cNvPr id="13" name="Graphic 12" descr="Database outline">
            <a:extLst>
              <a:ext uri="{FF2B5EF4-FFF2-40B4-BE49-F238E27FC236}">
                <a16:creationId xmlns:a16="http://schemas.microsoft.com/office/drawing/2014/main" id="{0FD70CF0-197C-4083-BE97-D71D9BC5D5B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06216" y="1528678"/>
            <a:ext cx="914400" cy="914400"/>
          </a:xfrm>
          <a:prstGeom prst="rect">
            <a:avLst/>
          </a:prstGeom>
        </p:spPr>
      </p:pic>
      <p:sp>
        <p:nvSpPr>
          <p:cNvPr id="14" name="TextBox 13">
            <a:extLst>
              <a:ext uri="{FF2B5EF4-FFF2-40B4-BE49-F238E27FC236}">
                <a16:creationId xmlns:a16="http://schemas.microsoft.com/office/drawing/2014/main" id="{FC478653-28E1-4EE8-8F16-20F9F082929D}"/>
              </a:ext>
            </a:extLst>
          </p:cNvPr>
          <p:cNvSpPr txBox="1"/>
          <p:nvPr/>
        </p:nvSpPr>
        <p:spPr>
          <a:xfrm>
            <a:off x="4986807" y="4577358"/>
            <a:ext cx="1760561" cy="307777"/>
          </a:xfrm>
          <a:prstGeom prst="rect">
            <a:avLst/>
          </a:prstGeom>
          <a:noFill/>
        </p:spPr>
        <p:txBody>
          <a:bodyPr wrap="square" rtlCol="0">
            <a:spAutoFit/>
          </a:bodyPr>
          <a:lstStyle/>
          <a:p>
            <a:r>
              <a:rPr lang="en-GB" dirty="0">
                <a:solidFill>
                  <a:schemeClr val="accent2">
                    <a:lumMod val="50000"/>
                  </a:schemeClr>
                </a:solidFill>
              </a:rPr>
              <a:t>ISO 27001 standards </a:t>
            </a:r>
            <a:endParaRPr lang="LID4096" dirty="0">
              <a:solidFill>
                <a:schemeClr val="accent2">
                  <a:lumMod val="50000"/>
                </a:schemeClr>
              </a:solidFill>
            </a:endParaRPr>
          </a:p>
        </p:txBody>
      </p:sp>
    </p:spTree>
    <p:extLst>
      <p:ext uri="{BB962C8B-B14F-4D97-AF65-F5344CB8AC3E}">
        <p14:creationId xmlns:p14="http://schemas.microsoft.com/office/powerpoint/2010/main" val="3697556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093" y="791300"/>
            <a:ext cx="2073511" cy="541968"/>
          </a:xfrm>
        </p:spPr>
        <p:txBody>
          <a:bodyPr/>
          <a:lstStyle/>
          <a:p>
            <a:r>
              <a:rPr lang="en-US" sz="3600" dirty="0">
                <a:solidFill>
                  <a:srgbClr val="009CDC"/>
                </a:solidFill>
                <a:latin typeface="+mn-lt"/>
              </a:rPr>
              <a:t>Process</a:t>
            </a:r>
          </a:p>
        </p:txBody>
      </p:sp>
      <p:sp>
        <p:nvSpPr>
          <p:cNvPr id="6" name="Content Placeholder 5">
            <a:extLst>
              <a:ext uri="{FF2B5EF4-FFF2-40B4-BE49-F238E27FC236}">
                <a16:creationId xmlns:a16="http://schemas.microsoft.com/office/drawing/2014/main" id="{EEABFF41-3A95-4784-B565-518F4792834B}"/>
              </a:ext>
            </a:extLst>
          </p:cNvPr>
          <p:cNvSpPr>
            <a:spLocks noGrp="1"/>
          </p:cNvSpPr>
          <p:nvPr>
            <p:ph idx="1"/>
          </p:nvPr>
        </p:nvSpPr>
        <p:spPr>
          <a:xfrm>
            <a:off x="338094" y="1892301"/>
            <a:ext cx="3213674" cy="2740422"/>
          </a:xfrm>
        </p:spPr>
        <p:txBody>
          <a:bodyPr>
            <a:normAutofit fontScale="77500" lnSpcReduction="20000"/>
          </a:bodyPr>
          <a:lstStyle/>
          <a:p>
            <a:r>
              <a:rPr lang="en-GB" dirty="0"/>
              <a:t>Re-engineering</a:t>
            </a:r>
          </a:p>
          <a:p>
            <a:r>
              <a:rPr lang="en-GB" dirty="0"/>
              <a:t>Anticipation/Planning</a:t>
            </a:r>
          </a:p>
          <a:p>
            <a:r>
              <a:rPr lang="en-GB" dirty="0"/>
              <a:t>Sampling</a:t>
            </a:r>
          </a:p>
          <a:p>
            <a:r>
              <a:rPr lang="en-GB" dirty="0"/>
              <a:t>Conducting the assessment</a:t>
            </a:r>
          </a:p>
          <a:p>
            <a:r>
              <a:rPr lang="en-GB" dirty="0"/>
              <a:t>Previous agreement</a:t>
            </a:r>
          </a:p>
          <a:p>
            <a:r>
              <a:rPr lang="en-GB" dirty="0"/>
              <a:t>Comply with Regulations</a:t>
            </a:r>
          </a:p>
        </p:txBody>
      </p:sp>
      <p:sp>
        <p:nvSpPr>
          <p:cNvPr id="3" name="TextBox 2">
            <a:extLst>
              <a:ext uri="{FF2B5EF4-FFF2-40B4-BE49-F238E27FC236}">
                <a16:creationId xmlns:a16="http://schemas.microsoft.com/office/drawing/2014/main" id="{AD6A47BC-C435-4AB4-B429-5E581C308BF1}"/>
              </a:ext>
            </a:extLst>
          </p:cNvPr>
          <p:cNvSpPr txBox="1"/>
          <p:nvPr/>
        </p:nvSpPr>
        <p:spPr>
          <a:xfrm>
            <a:off x="3551766" y="817362"/>
            <a:ext cx="5495519" cy="4185761"/>
          </a:xfrm>
          <a:prstGeom prst="rect">
            <a:avLst/>
          </a:prstGeom>
          <a:noFill/>
        </p:spPr>
        <p:txBody>
          <a:bodyPr wrap="square" rtlCol="0">
            <a:spAutoFit/>
          </a:bodyPr>
          <a:lstStyle/>
          <a:p>
            <a:pPr marL="342900" lvl="0" indent="-342900" algn="just">
              <a:buFont typeface="Symbol" panose="05050102010706020507" pitchFamily="18" charset="2"/>
              <a:buChar char=""/>
            </a:pPr>
            <a:r>
              <a:rPr lang="en-GB" b="1" dirty="0">
                <a:effectLst/>
                <a:ea typeface="Arial" panose="020B0604020202020204" pitchFamily="34" charset="0"/>
                <a:cs typeface="Arial" panose="020B0604020202020204" pitchFamily="34" charset="0"/>
              </a:rPr>
              <a:t>IAF ID3:2011</a:t>
            </a:r>
            <a:r>
              <a:rPr lang="en-GB" dirty="0">
                <a:effectLst/>
                <a:ea typeface="Arial" panose="020B0604020202020204" pitchFamily="34" charset="0"/>
                <a:cs typeface="Arial" panose="020B0604020202020204" pitchFamily="34" charset="0"/>
              </a:rPr>
              <a:t> “Management of Extraordinary Events or Circumstances” </a:t>
            </a:r>
          </a:p>
          <a:p>
            <a:pPr marL="914400" algn="just"/>
            <a:r>
              <a:rPr lang="en-GB" dirty="0">
                <a:effectLst/>
                <a:ea typeface="Arial" panose="020B0604020202020204" pitchFamily="34" charset="0"/>
                <a:cs typeface="Arial" panose="020B0604020202020204" pitchFamily="34" charset="0"/>
              </a:rPr>
              <a:t> </a:t>
            </a:r>
          </a:p>
          <a:p>
            <a:pPr marL="342900" lvl="0" indent="-342900" algn="just">
              <a:buFont typeface="Symbol" panose="05050102010706020507" pitchFamily="18" charset="2"/>
              <a:buChar char=""/>
            </a:pPr>
            <a:r>
              <a:rPr lang="en-GB" b="1" dirty="0">
                <a:effectLst/>
                <a:ea typeface="Arial" panose="020B0604020202020204" pitchFamily="34" charset="0"/>
                <a:cs typeface="Arial" panose="020B0604020202020204" pitchFamily="34" charset="0"/>
              </a:rPr>
              <a:t>IAF MD 4:2018</a:t>
            </a:r>
            <a:r>
              <a:rPr lang="en-GB" dirty="0">
                <a:effectLst/>
                <a:ea typeface="Arial" panose="020B0604020202020204" pitchFamily="34" charset="0"/>
                <a:cs typeface="Arial" panose="020B0604020202020204" pitchFamily="34" charset="0"/>
              </a:rPr>
              <a:t> Mandatory Document “Use of ICT for Auditing/Assessment Purposes”. This latest version of MD4 clarifies that all requirements, including those involving the observation of auditee processes and activities, can be audited remotely.</a:t>
            </a:r>
          </a:p>
          <a:p>
            <a:pPr marL="914400" algn="just"/>
            <a:r>
              <a:rPr lang="en-GB" dirty="0">
                <a:effectLst/>
                <a:ea typeface="Arial" panose="020B0604020202020204" pitchFamily="34" charset="0"/>
                <a:cs typeface="Arial" panose="020B0604020202020204" pitchFamily="34" charset="0"/>
              </a:rPr>
              <a:t> </a:t>
            </a:r>
          </a:p>
          <a:p>
            <a:pPr marL="342900" lvl="0" indent="-342900" algn="just">
              <a:buFont typeface="Symbol" panose="05050102010706020507" pitchFamily="18" charset="2"/>
              <a:buChar char=""/>
            </a:pPr>
            <a:r>
              <a:rPr lang="en-GB" b="1" dirty="0">
                <a:effectLst/>
                <a:ea typeface="Arial" panose="020B0604020202020204" pitchFamily="34" charset="0"/>
                <a:cs typeface="Arial" panose="020B0604020202020204" pitchFamily="34" charset="0"/>
              </a:rPr>
              <a:t>ISO 19011:2018</a:t>
            </a:r>
            <a:r>
              <a:rPr lang="en-GB" dirty="0">
                <a:effectLst/>
                <a:ea typeface="Arial" panose="020B0604020202020204" pitchFamily="34" charset="0"/>
                <a:cs typeface="Arial" panose="020B0604020202020204" pitchFamily="34" charset="0"/>
              </a:rPr>
              <a:t> – “Guidance on Auditing Management Systems”. Annex A16 includes extensive guidance on the use of remote auditing</a:t>
            </a:r>
          </a:p>
          <a:p>
            <a:pPr marL="1371600" algn="just"/>
            <a:r>
              <a:rPr lang="en-GB" dirty="0">
                <a:effectLst/>
                <a:ea typeface="Arial" panose="020B0604020202020204" pitchFamily="34" charset="0"/>
                <a:cs typeface="Arial" panose="020B0604020202020204" pitchFamily="34" charset="0"/>
              </a:rPr>
              <a:t> </a:t>
            </a:r>
          </a:p>
          <a:p>
            <a:pPr marL="342900" lvl="0" indent="-342900" algn="just">
              <a:buFont typeface="Symbol" panose="05050102010706020507" pitchFamily="18" charset="2"/>
              <a:buChar char=""/>
            </a:pPr>
            <a:r>
              <a:rPr lang="en-GB" b="1" dirty="0">
                <a:effectLst/>
                <a:ea typeface="Arial" panose="020B0604020202020204" pitchFamily="34" charset="0"/>
                <a:cs typeface="Arial" panose="020B0604020202020204" pitchFamily="34" charset="0"/>
              </a:rPr>
              <a:t>IAF ID 12:2015</a:t>
            </a:r>
            <a:r>
              <a:rPr lang="en-GB" dirty="0">
                <a:effectLst/>
                <a:ea typeface="Arial" panose="020B0604020202020204" pitchFamily="34" charset="0"/>
                <a:cs typeface="Arial" panose="020B0604020202020204" pitchFamily="34" charset="0"/>
              </a:rPr>
              <a:t> “Principles on Remote Assessment” provides further information and guidance on the principles of assessment of CABs by ABs (including remote witness assessments). </a:t>
            </a:r>
          </a:p>
          <a:p>
            <a:pPr marL="457200" algn="just"/>
            <a:r>
              <a:rPr lang="en-GB" dirty="0">
                <a:effectLst/>
                <a:ea typeface="Arial" panose="020B0604020202020204" pitchFamily="34" charset="0"/>
                <a:cs typeface="Arial" panose="020B0604020202020204" pitchFamily="34" charset="0"/>
              </a:rPr>
              <a:t> </a:t>
            </a:r>
          </a:p>
          <a:p>
            <a:pPr marL="342900" lvl="0" indent="-342900" algn="just">
              <a:buFont typeface="Symbol" panose="05050102010706020507" pitchFamily="18" charset="2"/>
              <a:buChar char=""/>
            </a:pPr>
            <a:r>
              <a:rPr lang="en-GB" b="1" dirty="0">
                <a:effectLst/>
                <a:ea typeface="Arial" panose="020B0604020202020204" pitchFamily="34" charset="0"/>
                <a:cs typeface="Arial" panose="020B0604020202020204" pitchFamily="34" charset="0"/>
              </a:rPr>
              <a:t>ISEAL Alliance Remote Auditing Good Practices</a:t>
            </a:r>
            <a:r>
              <a:rPr lang="en-GB" dirty="0">
                <a:effectLst/>
                <a:ea typeface="Arial" panose="020B0604020202020204" pitchFamily="34" charset="0"/>
                <a:cs typeface="Arial" panose="020B0604020202020204" pitchFamily="34" charset="0"/>
              </a:rPr>
              <a:t> v1.0 (June 2021) provides examples of good practice in particular for the Social and Environmental auditing arena. </a:t>
            </a:r>
          </a:p>
        </p:txBody>
      </p:sp>
      <p:pic>
        <p:nvPicPr>
          <p:cNvPr id="5" name="Graphic 4" descr="Circles with arrows outline">
            <a:extLst>
              <a:ext uri="{FF2B5EF4-FFF2-40B4-BE49-F238E27FC236}">
                <a16:creationId xmlns:a16="http://schemas.microsoft.com/office/drawing/2014/main" id="{786A0469-4293-4A93-9EEE-9BC4B443F0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7800" y="2708128"/>
            <a:ext cx="914400" cy="914400"/>
          </a:xfrm>
          <a:prstGeom prst="rect">
            <a:avLst/>
          </a:prstGeom>
        </p:spPr>
      </p:pic>
      <p:pic>
        <p:nvPicPr>
          <p:cNvPr id="8" name="Graphic 7" descr="Workflow outline">
            <a:extLst>
              <a:ext uri="{FF2B5EF4-FFF2-40B4-BE49-F238E27FC236}">
                <a16:creationId xmlns:a16="http://schemas.microsoft.com/office/drawing/2014/main" id="{1AAA3431-CB6E-46B1-A908-D1CD51F69E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77584" y="1062284"/>
            <a:ext cx="914400" cy="914400"/>
          </a:xfrm>
          <a:prstGeom prst="rect">
            <a:avLst/>
          </a:prstGeom>
        </p:spPr>
      </p:pic>
    </p:spTree>
    <p:extLst>
      <p:ext uri="{BB962C8B-B14F-4D97-AF65-F5344CB8AC3E}">
        <p14:creationId xmlns:p14="http://schemas.microsoft.com/office/powerpoint/2010/main" val="1919939086"/>
      </p:ext>
    </p:extLst>
  </p:cSld>
  <p:clrMapOvr>
    <a:masterClrMapping/>
  </p:clrMapOvr>
</p:sld>
</file>

<file path=ppt/theme/theme1.xml><?xml version="1.0" encoding="utf-8"?>
<a:theme xmlns:a="http://schemas.openxmlformats.org/drawingml/2006/main" name="Custom Design">
  <a:themeElements>
    <a:clrScheme name="Custom 2">
      <a:dk1>
        <a:srgbClr val="009CDC"/>
      </a:dk1>
      <a:lt1>
        <a:srgbClr val="FFFFFF"/>
      </a:lt1>
      <a:dk2>
        <a:srgbClr val="9C9C9C"/>
      </a:dk2>
      <a:lt2>
        <a:srgbClr val="DEE2DF"/>
      </a:lt2>
      <a:accent1>
        <a:srgbClr val="006BBA"/>
      </a:accent1>
      <a:accent2>
        <a:srgbClr val="F37941"/>
      </a:accent2>
      <a:accent3>
        <a:srgbClr val="9C9C9C"/>
      </a:accent3>
      <a:accent4>
        <a:srgbClr val="17AC29"/>
      </a:accent4>
      <a:accent5>
        <a:srgbClr val="F2D700"/>
      </a:accent5>
      <a:accent6>
        <a:srgbClr val="D2000F"/>
      </a:accent6>
      <a:hlink>
        <a:srgbClr val="04247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03_UNIDO_Power_Point_Presentation_EN" id="{2A14A83E-03A9-A647-B378-022AAA29BA1B}" vid="{1165EE21-2BF5-2E4E-ACCD-0B143B494D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88E9B887857464BA57BBCE17C5691E8" ma:contentTypeVersion="13" ma:contentTypeDescription="Crie um novo documento." ma:contentTypeScope="" ma:versionID="f23d60924c7379a73fd0b6def6b2bb0d">
  <xsd:schema xmlns:xsd="http://www.w3.org/2001/XMLSchema" xmlns:xs="http://www.w3.org/2001/XMLSchema" xmlns:p="http://schemas.microsoft.com/office/2006/metadata/properties" xmlns:ns2="a1018386-3725-42f3-8f1c-9695e47eeb60" xmlns:ns3="a86a993b-c007-42eb-b730-072487083fe1" targetNamespace="http://schemas.microsoft.com/office/2006/metadata/properties" ma:root="true" ma:fieldsID="d97ac676d770f5c75f9c09a8264ab20c" ns2:_="" ns3:_="">
    <xsd:import namespace="a1018386-3725-42f3-8f1c-9695e47eeb60"/>
    <xsd:import namespace="a86a993b-c007-42eb-b730-072487083fe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018386-3725-42f3-8f1c-9695e47eeb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Marcações de imagem" ma:readOnly="false" ma:fieldId="{5cf76f15-5ced-4ddc-b409-7134ff3c332f}" ma:taxonomyMulti="true" ma:sspId="bf897d17-34fd-4a01-8f80-908009a6c4a9"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86a993b-c007-42eb-b730-072487083fe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fba070d-00d2-4321-b21d-b2b38f078959}" ma:internalName="TaxCatchAll" ma:showField="CatchAllData" ma:web="a86a993b-c007-42eb-b730-072487083fe1">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83E264-0284-4075-A2B8-EA260D4BED4E}"/>
</file>

<file path=customXml/itemProps2.xml><?xml version="1.0" encoding="utf-8"?>
<ds:datastoreItem xmlns:ds="http://schemas.openxmlformats.org/officeDocument/2006/customXml" ds:itemID="{1A843127-6621-4A89-8316-0674EC310DE5}"/>
</file>

<file path=docProps/app.xml><?xml version="1.0" encoding="utf-8"?>
<Properties xmlns="http://schemas.openxmlformats.org/officeDocument/2006/extended-properties" xmlns:vt="http://schemas.openxmlformats.org/officeDocument/2006/docPropsVTypes">
  <Template>202303_UNIDO_Power_Point_Presentation_EN</Template>
  <TotalTime>993</TotalTime>
  <Words>1898</Words>
  <Application>Microsoft Office PowerPoint</Application>
  <PresentationFormat>On-screen Show (16:9)</PresentationFormat>
  <Paragraphs>261</Paragraphs>
  <Slides>30</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Arial</vt:lpstr>
      <vt:lpstr>Arial Black</vt:lpstr>
      <vt:lpstr>Calibri</vt:lpstr>
      <vt:lpstr>Calibri Light</vt:lpstr>
      <vt:lpstr>Courier New</vt:lpstr>
      <vt:lpstr>Helvetica</vt:lpstr>
      <vt:lpstr>noto_sansregular</vt:lpstr>
      <vt:lpstr>Open Sans</vt:lpstr>
      <vt:lpstr>Stencil</vt:lpstr>
      <vt:lpstr>Symbol</vt:lpstr>
      <vt:lpstr>Wingdings</vt:lpstr>
      <vt:lpstr>Custom Design</vt:lpstr>
      <vt:lpstr>PowerPoint Presentation</vt:lpstr>
      <vt:lpstr>PowerPoint Presentation</vt:lpstr>
      <vt:lpstr>PowerPoint Presentation</vt:lpstr>
      <vt:lpstr>PowerPoint Presentation</vt:lpstr>
      <vt:lpstr>Digital Transformation impacts People, Planet &amp; Prosperity</vt:lpstr>
      <vt:lpstr>PowerPoint Presentation</vt:lpstr>
      <vt:lpstr>PowerPoint Presentation</vt:lpstr>
      <vt:lpstr>Data and Information</vt:lpstr>
      <vt:lpstr>Process</vt:lpstr>
      <vt:lpstr>Culture (change management)</vt:lpstr>
      <vt:lpstr>PowerPoint Presentation</vt:lpstr>
      <vt:lpstr>PowerPoint Presentation</vt:lpstr>
      <vt:lpstr>PowerPoint Presentation</vt:lpstr>
      <vt:lpstr>Principles for Digital Transformation</vt:lpstr>
      <vt:lpstr>Standardization 4.0</vt:lpstr>
      <vt:lpstr>Metrology 4.0</vt:lpstr>
      <vt:lpstr>Accreditation 4.0: Remote Assessment</vt:lpstr>
      <vt:lpstr>Conformity Assessment in the Digital Age Smart Laboratories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The Way Forward</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David Tomlinson</dc:creator>
  <cp:keywords/>
  <dc:description/>
  <cp:lastModifiedBy>David Tomlinson</cp:lastModifiedBy>
  <cp:revision>1</cp:revision>
  <cp:lastPrinted>2020-10-11T17:24:14Z</cp:lastPrinted>
  <dcterms:created xsi:type="dcterms:W3CDTF">2023-09-28T14:06:06Z</dcterms:created>
  <dcterms:modified xsi:type="dcterms:W3CDTF">2023-09-29T06:39:58Z</dcterms:modified>
  <cp:category/>
</cp:coreProperties>
</file>