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3" r:id="rId7"/>
    <p:sldId id="263" r:id="rId8"/>
    <p:sldId id="268" r:id="rId9"/>
    <p:sldId id="269" r:id="rId10"/>
    <p:sldId id="270" r:id="rId11"/>
    <p:sldId id="271" r:id="rId12"/>
    <p:sldId id="272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C31"/>
    <a:srgbClr val="C7DD26"/>
    <a:srgbClr val="C6DD26"/>
    <a:srgbClr val="122E55"/>
    <a:srgbClr val="122F56"/>
    <a:srgbClr val="C1C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DC4E4-8907-4038-AA84-7EAA6BB637B7}" v="260" dt="2023-10-02T01:49:2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715"/>
  </p:normalViewPr>
  <p:slideViewPr>
    <p:cSldViewPr snapToGrid="0">
      <p:cViewPr varScale="1">
        <p:scale>
          <a:sx n="106" d="100"/>
          <a:sy n="106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615FE-8898-444C-858F-EA03F37DEFB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C4E67C8-8E19-4DB9-9FE4-9D0115F2C750}">
      <dgm:prSet phldrT="[Texto]" custT="1"/>
      <dgm:spPr/>
      <dgm:t>
        <a:bodyPr/>
        <a:lstStyle/>
        <a:p>
          <a:r>
            <a:rPr lang="pt-BR" sz="1600" b="1" dirty="0"/>
            <a:t>Solicitação</a:t>
          </a:r>
        </a:p>
      </dgm:t>
    </dgm:pt>
    <dgm:pt modelId="{DF408399-58A9-4482-B04B-D9CEFF5EE2ED}" type="par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187D2DF7-82CE-47BD-8B77-AF8F5C1C5331}" type="sib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534B1719-BE85-466B-94A6-A2C10AD69EC3}">
      <dgm:prSet phldrT="[Texto]" custT="1"/>
      <dgm:spPr/>
      <dgm:t>
        <a:bodyPr/>
        <a:lstStyle/>
        <a:p>
          <a:r>
            <a:rPr lang="pt-BR" sz="1600" b="1" dirty="0"/>
            <a:t>Análise da Solicitação</a:t>
          </a:r>
        </a:p>
      </dgm:t>
    </dgm:pt>
    <dgm:pt modelId="{E05C4315-F288-40C1-9B1D-C02DC66A756F}" type="par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6C5C3CBE-3358-460D-B41A-7DA00331F4EA}" type="sib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52437B72-4888-41A6-AA37-B80D7DCC3D05}">
      <dgm:prSet phldrT="[Texto]" custT="1"/>
      <dgm:spPr/>
      <dgm:t>
        <a:bodyPr/>
        <a:lstStyle/>
        <a:p>
          <a:r>
            <a:rPr lang="pt-BR" sz="1600" b="1" dirty="0"/>
            <a:t>Decisão e formalização</a:t>
          </a:r>
        </a:p>
      </dgm:t>
    </dgm:pt>
    <dgm:pt modelId="{9D341BC0-1C6A-4A13-8DD2-72D799C7C69F}" type="par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708AD040-0B9D-4709-B816-03A21F00B5CE}" type="sib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985F108F-8144-4F6E-AF2A-2E90F8935DB3}">
      <dgm:prSet phldrT="[Texto]" custT="1"/>
      <dgm:spPr/>
      <dgm:t>
        <a:bodyPr/>
        <a:lstStyle/>
        <a:p>
          <a:r>
            <a:rPr lang="pt-BR" sz="1600" b="1" dirty="0"/>
            <a:t>Avaliação</a:t>
          </a:r>
        </a:p>
      </dgm:t>
    </dgm:pt>
    <dgm:pt modelId="{EC1C9221-0774-477F-A27D-66F0C9051713}" type="parTrans" cxnId="{C352E28C-0630-4BB3-91BB-60F68DBA4BF7}">
      <dgm:prSet/>
      <dgm:spPr/>
      <dgm:t>
        <a:bodyPr/>
        <a:lstStyle/>
        <a:p>
          <a:endParaRPr lang="pt-BR"/>
        </a:p>
      </dgm:t>
    </dgm:pt>
    <dgm:pt modelId="{8FA0DE45-CEA4-4221-80C8-777BA523F9C7}" type="sibTrans" cxnId="{C352E28C-0630-4BB3-91BB-60F68DBA4BF7}">
      <dgm:prSet/>
      <dgm:spPr/>
      <dgm:t>
        <a:bodyPr/>
        <a:lstStyle/>
        <a:p>
          <a:endParaRPr lang="pt-BR"/>
        </a:p>
      </dgm:t>
    </dgm:pt>
    <dgm:pt modelId="{40CD3C8C-DC92-4094-B0D3-8C7CE473728F}" type="pres">
      <dgm:prSet presAssocID="{803615FE-8898-444C-858F-EA03F37DEF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ABFCA9B-2684-460B-A710-010B28929157}" type="pres">
      <dgm:prSet presAssocID="{7C4E67C8-8E19-4DB9-9FE4-9D0115F2C750}" presName="composite" presStyleCnt="0"/>
      <dgm:spPr/>
    </dgm:pt>
    <dgm:pt modelId="{22002B22-0C6A-431E-B0DB-2BE4C18B16CF}" type="pres">
      <dgm:prSet presAssocID="{7C4E67C8-8E19-4DB9-9FE4-9D0115F2C750}" presName="BackAccent" presStyleLbl="bgShp" presStyleIdx="0" presStyleCnt="4"/>
      <dgm:spPr/>
    </dgm:pt>
    <dgm:pt modelId="{5ED118A8-35C1-4123-876D-B723D2173F24}" type="pres">
      <dgm:prSet presAssocID="{7C4E67C8-8E19-4DB9-9FE4-9D0115F2C750}" presName="Accent" presStyleLbl="alignNode1" presStyleIdx="0" presStyleCnt="4"/>
      <dgm:spPr/>
    </dgm:pt>
    <dgm:pt modelId="{7C5B76D2-5664-41DF-BFEC-88799FFB44E3}" type="pres">
      <dgm:prSet presAssocID="{7C4E67C8-8E19-4DB9-9FE4-9D0115F2C750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1E77BF9-C4C4-41B3-8E13-75DCECB8C2A6}" type="pres">
      <dgm:prSet presAssocID="{7C4E67C8-8E19-4DB9-9FE4-9D0115F2C750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E5083B6-C183-4580-A7E2-F429F069C1D2}" type="pres">
      <dgm:prSet presAssocID="{187D2DF7-82CE-47BD-8B77-AF8F5C1C5331}" presName="sibTrans" presStyleCnt="0"/>
      <dgm:spPr/>
    </dgm:pt>
    <dgm:pt modelId="{BC11B9BD-E809-4842-A1D2-E75F645E512A}" type="pres">
      <dgm:prSet presAssocID="{534B1719-BE85-466B-94A6-A2C10AD69EC3}" presName="composite" presStyleCnt="0"/>
      <dgm:spPr/>
    </dgm:pt>
    <dgm:pt modelId="{1A5E5842-69DC-49AB-A262-7844836B0272}" type="pres">
      <dgm:prSet presAssocID="{534B1719-BE85-466B-94A6-A2C10AD69EC3}" presName="BackAccent" presStyleLbl="bgShp" presStyleIdx="1" presStyleCnt="4"/>
      <dgm:spPr/>
    </dgm:pt>
    <dgm:pt modelId="{B3A03655-3741-4A06-9D0F-35A1C41F32EB}" type="pres">
      <dgm:prSet presAssocID="{534B1719-BE85-466B-94A6-A2C10AD69EC3}" presName="Accent" presStyleLbl="alignNode1" presStyleIdx="1" presStyleCnt="4"/>
      <dgm:spPr/>
    </dgm:pt>
    <dgm:pt modelId="{E9A09FF9-54EC-4535-814E-4F9A048BC10F}" type="pres">
      <dgm:prSet presAssocID="{534B1719-BE85-466B-94A6-A2C10AD69EC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031336-5357-4F99-9128-2EB43AE59367}" type="pres">
      <dgm:prSet presAssocID="{534B1719-BE85-466B-94A6-A2C10AD69EC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3E5BD21-8B9D-46B3-A40B-0FBB1DDD1E9C}" type="pres">
      <dgm:prSet presAssocID="{6C5C3CBE-3358-460D-B41A-7DA00331F4EA}" presName="sibTrans" presStyleCnt="0"/>
      <dgm:spPr/>
    </dgm:pt>
    <dgm:pt modelId="{F95348F9-18E0-4A5E-A32B-7CE1647E0EEF}" type="pres">
      <dgm:prSet presAssocID="{985F108F-8144-4F6E-AF2A-2E90F8935DB3}" presName="composite" presStyleCnt="0"/>
      <dgm:spPr/>
    </dgm:pt>
    <dgm:pt modelId="{A6CB67AA-3EDB-47A9-8E6C-C7ED178C17C2}" type="pres">
      <dgm:prSet presAssocID="{985F108F-8144-4F6E-AF2A-2E90F8935DB3}" presName="BackAccent" presStyleLbl="bgShp" presStyleIdx="2" presStyleCnt="4"/>
      <dgm:spPr/>
    </dgm:pt>
    <dgm:pt modelId="{F55051E6-4714-4546-9D54-895CDC4F6F77}" type="pres">
      <dgm:prSet presAssocID="{985F108F-8144-4F6E-AF2A-2E90F8935DB3}" presName="Accent" presStyleLbl="alignNode1" presStyleIdx="2" presStyleCnt="4"/>
      <dgm:spPr/>
    </dgm:pt>
    <dgm:pt modelId="{DC235F1E-0F67-4C22-94E6-518D67B1BEE8}" type="pres">
      <dgm:prSet presAssocID="{985F108F-8144-4F6E-AF2A-2E90F8935DB3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5EC2CA-AE0C-4128-A8BC-55B59401D4C2}" type="pres">
      <dgm:prSet presAssocID="{985F108F-8144-4F6E-AF2A-2E90F8935DB3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73D1F89-4369-4912-BEDC-8D4DB6073892}" type="pres">
      <dgm:prSet presAssocID="{8FA0DE45-CEA4-4221-80C8-777BA523F9C7}" presName="sibTrans" presStyleCnt="0"/>
      <dgm:spPr/>
    </dgm:pt>
    <dgm:pt modelId="{3A25D0CF-925A-4CE9-A49B-EFC359F03C48}" type="pres">
      <dgm:prSet presAssocID="{52437B72-4888-41A6-AA37-B80D7DCC3D05}" presName="composite" presStyleCnt="0"/>
      <dgm:spPr/>
    </dgm:pt>
    <dgm:pt modelId="{8E7BF34A-AC1D-4549-A55D-E370C807FF57}" type="pres">
      <dgm:prSet presAssocID="{52437B72-4888-41A6-AA37-B80D7DCC3D05}" presName="BackAccent" presStyleLbl="bgShp" presStyleIdx="3" presStyleCnt="4"/>
      <dgm:spPr/>
    </dgm:pt>
    <dgm:pt modelId="{B2E436AE-1DD0-4927-90BF-3662468B5304}" type="pres">
      <dgm:prSet presAssocID="{52437B72-4888-41A6-AA37-B80D7DCC3D05}" presName="Accent" presStyleLbl="alignNode1" presStyleIdx="3" presStyleCnt="4"/>
      <dgm:spPr/>
    </dgm:pt>
    <dgm:pt modelId="{121DE3E8-7B60-494A-8D88-515570AC2362}" type="pres">
      <dgm:prSet presAssocID="{52437B72-4888-41A6-AA37-B80D7DCC3D0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3F50AB-F820-4702-8AA8-F1A3F7DD710C}" type="pres">
      <dgm:prSet presAssocID="{52437B72-4888-41A6-AA37-B80D7DCC3D0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D92A031-7ADE-4CB0-A024-B171B2EF6D91}" srcId="{803615FE-8898-444C-858F-EA03F37DEFB7}" destId="{7C4E67C8-8E19-4DB9-9FE4-9D0115F2C750}" srcOrd="0" destOrd="0" parTransId="{DF408399-58A9-4482-B04B-D9CEFF5EE2ED}" sibTransId="{187D2DF7-82CE-47BD-8B77-AF8F5C1C5331}"/>
    <dgm:cxn modelId="{03013A47-2E44-4F55-8E2D-106705769ED3}" type="presOf" srcId="{534B1719-BE85-466B-94A6-A2C10AD69EC3}" destId="{D0031336-5357-4F99-9128-2EB43AE59367}" srcOrd="0" destOrd="0" presId="urn:microsoft.com/office/officeart/2008/layout/IncreasingCircleProcess"/>
    <dgm:cxn modelId="{C352E28C-0630-4BB3-91BB-60F68DBA4BF7}" srcId="{803615FE-8898-444C-858F-EA03F37DEFB7}" destId="{985F108F-8144-4F6E-AF2A-2E90F8935DB3}" srcOrd="2" destOrd="0" parTransId="{EC1C9221-0774-477F-A27D-66F0C9051713}" sibTransId="{8FA0DE45-CEA4-4221-80C8-777BA523F9C7}"/>
    <dgm:cxn modelId="{0F1CE494-3BA4-4E9F-A5C6-B1909894F1E5}" srcId="{803615FE-8898-444C-858F-EA03F37DEFB7}" destId="{52437B72-4888-41A6-AA37-B80D7DCC3D05}" srcOrd="3" destOrd="0" parTransId="{9D341BC0-1C6A-4A13-8DD2-72D799C7C69F}" sibTransId="{708AD040-0B9D-4709-B816-03A21F00B5CE}"/>
    <dgm:cxn modelId="{F41444A8-D2C2-44D1-8162-400C8D8AC5C6}" type="presOf" srcId="{985F108F-8144-4F6E-AF2A-2E90F8935DB3}" destId="{2B5EC2CA-AE0C-4128-A8BC-55B59401D4C2}" srcOrd="0" destOrd="0" presId="urn:microsoft.com/office/officeart/2008/layout/IncreasingCircleProcess"/>
    <dgm:cxn modelId="{0CDB3DB2-DAF4-4F68-9DC0-56EAD0274BF7}" type="presOf" srcId="{52437B72-4888-41A6-AA37-B80D7DCC3D05}" destId="{1A3F50AB-F820-4702-8AA8-F1A3F7DD710C}" srcOrd="0" destOrd="0" presId="urn:microsoft.com/office/officeart/2008/layout/IncreasingCircleProcess"/>
    <dgm:cxn modelId="{C3500AD2-52BD-4D42-AAE8-F26E4B47E0FD}" srcId="{803615FE-8898-444C-858F-EA03F37DEFB7}" destId="{534B1719-BE85-466B-94A6-A2C10AD69EC3}" srcOrd="1" destOrd="0" parTransId="{E05C4315-F288-40C1-9B1D-C02DC66A756F}" sibTransId="{6C5C3CBE-3358-460D-B41A-7DA00331F4EA}"/>
    <dgm:cxn modelId="{C1075BE3-0F90-4CBE-AD1D-C454786C39BD}" type="presOf" srcId="{803615FE-8898-444C-858F-EA03F37DEFB7}" destId="{40CD3C8C-DC92-4094-B0D3-8C7CE473728F}" srcOrd="0" destOrd="0" presId="urn:microsoft.com/office/officeart/2008/layout/IncreasingCircleProcess"/>
    <dgm:cxn modelId="{D7E6B5E6-EA47-443C-A30F-2B2F1DC7EE36}" type="presOf" srcId="{7C4E67C8-8E19-4DB9-9FE4-9D0115F2C750}" destId="{F1E77BF9-C4C4-41B3-8E13-75DCECB8C2A6}" srcOrd="0" destOrd="0" presId="urn:microsoft.com/office/officeart/2008/layout/IncreasingCircleProcess"/>
    <dgm:cxn modelId="{EEF503BE-F272-4829-987C-7E8474DECE38}" type="presParOf" srcId="{40CD3C8C-DC92-4094-B0D3-8C7CE473728F}" destId="{2ABFCA9B-2684-460B-A710-010B28929157}" srcOrd="0" destOrd="0" presId="urn:microsoft.com/office/officeart/2008/layout/IncreasingCircleProcess"/>
    <dgm:cxn modelId="{2FB30A77-BB15-4018-8CEE-2885B25A98CC}" type="presParOf" srcId="{2ABFCA9B-2684-460B-A710-010B28929157}" destId="{22002B22-0C6A-431E-B0DB-2BE4C18B16CF}" srcOrd="0" destOrd="0" presId="urn:microsoft.com/office/officeart/2008/layout/IncreasingCircleProcess"/>
    <dgm:cxn modelId="{69F06AFC-2D58-4346-BA7C-4DABD5045E76}" type="presParOf" srcId="{2ABFCA9B-2684-460B-A710-010B28929157}" destId="{5ED118A8-35C1-4123-876D-B723D2173F24}" srcOrd="1" destOrd="0" presId="urn:microsoft.com/office/officeart/2008/layout/IncreasingCircleProcess"/>
    <dgm:cxn modelId="{FACBABAF-A65C-453E-905D-72C3A2EFFFCA}" type="presParOf" srcId="{2ABFCA9B-2684-460B-A710-010B28929157}" destId="{7C5B76D2-5664-41DF-BFEC-88799FFB44E3}" srcOrd="2" destOrd="0" presId="urn:microsoft.com/office/officeart/2008/layout/IncreasingCircleProcess"/>
    <dgm:cxn modelId="{ABE76613-2908-42E8-9BE7-7CDD44EAAAB7}" type="presParOf" srcId="{2ABFCA9B-2684-460B-A710-010B28929157}" destId="{F1E77BF9-C4C4-41B3-8E13-75DCECB8C2A6}" srcOrd="3" destOrd="0" presId="urn:microsoft.com/office/officeart/2008/layout/IncreasingCircleProcess"/>
    <dgm:cxn modelId="{AFFA0999-B9C5-4F78-9D7E-C270A1D11437}" type="presParOf" srcId="{40CD3C8C-DC92-4094-B0D3-8C7CE473728F}" destId="{FE5083B6-C183-4580-A7E2-F429F069C1D2}" srcOrd="1" destOrd="0" presId="urn:microsoft.com/office/officeart/2008/layout/IncreasingCircleProcess"/>
    <dgm:cxn modelId="{719D0AA8-2164-4D48-8722-D31FE4E96BCA}" type="presParOf" srcId="{40CD3C8C-DC92-4094-B0D3-8C7CE473728F}" destId="{BC11B9BD-E809-4842-A1D2-E75F645E512A}" srcOrd="2" destOrd="0" presId="urn:microsoft.com/office/officeart/2008/layout/IncreasingCircleProcess"/>
    <dgm:cxn modelId="{BEEA5CC5-D8F8-4C97-981F-199EBB549142}" type="presParOf" srcId="{BC11B9BD-E809-4842-A1D2-E75F645E512A}" destId="{1A5E5842-69DC-49AB-A262-7844836B0272}" srcOrd="0" destOrd="0" presId="urn:microsoft.com/office/officeart/2008/layout/IncreasingCircleProcess"/>
    <dgm:cxn modelId="{2387FC32-C4E8-4AC5-9F21-289BEDAD73EC}" type="presParOf" srcId="{BC11B9BD-E809-4842-A1D2-E75F645E512A}" destId="{B3A03655-3741-4A06-9D0F-35A1C41F32EB}" srcOrd="1" destOrd="0" presId="urn:microsoft.com/office/officeart/2008/layout/IncreasingCircleProcess"/>
    <dgm:cxn modelId="{5AF433C0-4F00-4BE2-93C0-66D475831E30}" type="presParOf" srcId="{BC11B9BD-E809-4842-A1D2-E75F645E512A}" destId="{E9A09FF9-54EC-4535-814E-4F9A048BC10F}" srcOrd="2" destOrd="0" presId="urn:microsoft.com/office/officeart/2008/layout/IncreasingCircleProcess"/>
    <dgm:cxn modelId="{66B3338F-46F0-4CD8-9638-A53474C1458E}" type="presParOf" srcId="{BC11B9BD-E809-4842-A1D2-E75F645E512A}" destId="{D0031336-5357-4F99-9128-2EB43AE59367}" srcOrd="3" destOrd="0" presId="urn:microsoft.com/office/officeart/2008/layout/IncreasingCircleProcess"/>
    <dgm:cxn modelId="{D19BFA7F-A253-4A67-932D-42AC20A15618}" type="presParOf" srcId="{40CD3C8C-DC92-4094-B0D3-8C7CE473728F}" destId="{03E5BD21-8B9D-46B3-A40B-0FBB1DDD1E9C}" srcOrd="3" destOrd="0" presId="urn:microsoft.com/office/officeart/2008/layout/IncreasingCircleProcess"/>
    <dgm:cxn modelId="{A6765C58-9067-4DCF-9721-9F0A73C48DDE}" type="presParOf" srcId="{40CD3C8C-DC92-4094-B0D3-8C7CE473728F}" destId="{F95348F9-18E0-4A5E-A32B-7CE1647E0EEF}" srcOrd="4" destOrd="0" presId="urn:microsoft.com/office/officeart/2008/layout/IncreasingCircleProcess"/>
    <dgm:cxn modelId="{6EB33399-0185-4006-B1ED-33F34DA35FF3}" type="presParOf" srcId="{F95348F9-18E0-4A5E-A32B-7CE1647E0EEF}" destId="{A6CB67AA-3EDB-47A9-8E6C-C7ED178C17C2}" srcOrd="0" destOrd="0" presId="urn:microsoft.com/office/officeart/2008/layout/IncreasingCircleProcess"/>
    <dgm:cxn modelId="{589FA9C1-D4D4-4A5B-A2A0-3062BE1FC6C7}" type="presParOf" srcId="{F95348F9-18E0-4A5E-A32B-7CE1647E0EEF}" destId="{F55051E6-4714-4546-9D54-895CDC4F6F77}" srcOrd="1" destOrd="0" presId="urn:microsoft.com/office/officeart/2008/layout/IncreasingCircleProcess"/>
    <dgm:cxn modelId="{EF99DA9F-17A8-4DAA-8BCA-3C79C587D140}" type="presParOf" srcId="{F95348F9-18E0-4A5E-A32B-7CE1647E0EEF}" destId="{DC235F1E-0F67-4C22-94E6-518D67B1BEE8}" srcOrd="2" destOrd="0" presId="urn:microsoft.com/office/officeart/2008/layout/IncreasingCircleProcess"/>
    <dgm:cxn modelId="{A560F92C-F4BB-4A74-9840-544F697A0974}" type="presParOf" srcId="{F95348F9-18E0-4A5E-A32B-7CE1647E0EEF}" destId="{2B5EC2CA-AE0C-4128-A8BC-55B59401D4C2}" srcOrd="3" destOrd="0" presId="urn:microsoft.com/office/officeart/2008/layout/IncreasingCircleProcess"/>
    <dgm:cxn modelId="{25E077C2-CD6C-48AC-A8F5-6B898CFFE1EF}" type="presParOf" srcId="{40CD3C8C-DC92-4094-B0D3-8C7CE473728F}" destId="{273D1F89-4369-4912-BEDC-8D4DB6073892}" srcOrd="5" destOrd="0" presId="urn:microsoft.com/office/officeart/2008/layout/IncreasingCircleProcess"/>
    <dgm:cxn modelId="{9F82A6FA-950E-4C7D-B26B-7BEE22E5829A}" type="presParOf" srcId="{40CD3C8C-DC92-4094-B0D3-8C7CE473728F}" destId="{3A25D0CF-925A-4CE9-A49B-EFC359F03C48}" srcOrd="6" destOrd="0" presId="urn:microsoft.com/office/officeart/2008/layout/IncreasingCircleProcess"/>
    <dgm:cxn modelId="{5AEED1D4-5908-4DA8-B1A1-FF71A29E970E}" type="presParOf" srcId="{3A25D0CF-925A-4CE9-A49B-EFC359F03C48}" destId="{8E7BF34A-AC1D-4549-A55D-E370C807FF57}" srcOrd="0" destOrd="0" presId="urn:microsoft.com/office/officeart/2008/layout/IncreasingCircleProcess"/>
    <dgm:cxn modelId="{4E2D1055-2E65-4B98-8379-4DCF30C89FC4}" type="presParOf" srcId="{3A25D0CF-925A-4CE9-A49B-EFC359F03C48}" destId="{B2E436AE-1DD0-4927-90BF-3662468B5304}" srcOrd="1" destOrd="0" presId="urn:microsoft.com/office/officeart/2008/layout/IncreasingCircleProcess"/>
    <dgm:cxn modelId="{E71F2CA9-49A3-43B4-A816-411FF947BC3F}" type="presParOf" srcId="{3A25D0CF-925A-4CE9-A49B-EFC359F03C48}" destId="{121DE3E8-7B60-494A-8D88-515570AC2362}" srcOrd="2" destOrd="0" presId="urn:microsoft.com/office/officeart/2008/layout/IncreasingCircleProcess"/>
    <dgm:cxn modelId="{1F4D8F07-6645-4E9E-B363-5F7B4516E792}" type="presParOf" srcId="{3A25D0CF-925A-4CE9-A49B-EFC359F03C48}" destId="{1A3F50AB-F820-4702-8AA8-F1A3F7DD710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615FE-8898-444C-858F-EA03F37DEFB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C4E67C8-8E19-4DB9-9FE4-9D0115F2C750}">
      <dgm:prSet phldrT="[Texto]" custT="1"/>
      <dgm:spPr/>
      <dgm:t>
        <a:bodyPr/>
        <a:lstStyle/>
        <a:p>
          <a:r>
            <a:rPr lang="pt-BR" sz="1600" b="1" dirty="0"/>
            <a:t>Solicitação</a:t>
          </a:r>
        </a:p>
      </dgm:t>
    </dgm:pt>
    <dgm:pt modelId="{DF408399-58A9-4482-B04B-D9CEFF5EE2ED}" type="par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187D2DF7-82CE-47BD-8B77-AF8F5C1C5331}" type="sib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534B1719-BE85-466B-94A6-A2C10AD69EC3}">
      <dgm:prSet phldrT="[Texto]" custT="1"/>
      <dgm:spPr/>
      <dgm:t>
        <a:bodyPr/>
        <a:lstStyle/>
        <a:p>
          <a:r>
            <a:rPr lang="pt-BR" sz="1600" b="1" dirty="0"/>
            <a:t>Análise da Solicitação</a:t>
          </a:r>
        </a:p>
      </dgm:t>
    </dgm:pt>
    <dgm:pt modelId="{E05C4315-F288-40C1-9B1D-C02DC66A756F}" type="par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6C5C3CBE-3358-460D-B41A-7DA00331F4EA}" type="sib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52437B72-4888-41A6-AA37-B80D7DCC3D05}">
      <dgm:prSet phldrT="[Texto]" custT="1"/>
      <dgm:spPr/>
      <dgm:t>
        <a:bodyPr/>
        <a:lstStyle/>
        <a:p>
          <a:r>
            <a:rPr lang="pt-BR" sz="1600" b="1" dirty="0"/>
            <a:t>Decisão e formalização</a:t>
          </a:r>
        </a:p>
      </dgm:t>
    </dgm:pt>
    <dgm:pt modelId="{9D341BC0-1C6A-4A13-8DD2-72D799C7C69F}" type="par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708AD040-0B9D-4709-B816-03A21F00B5CE}" type="sib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985F108F-8144-4F6E-AF2A-2E90F8935DB3}">
      <dgm:prSet phldrT="[Texto]" custT="1"/>
      <dgm:spPr/>
      <dgm:t>
        <a:bodyPr/>
        <a:lstStyle/>
        <a:p>
          <a:r>
            <a:rPr lang="pt-BR" sz="1600" b="1" dirty="0"/>
            <a:t>Avaliação</a:t>
          </a:r>
        </a:p>
      </dgm:t>
    </dgm:pt>
    <dgm:pt modelId="{EC1C9221-0774-477F-A27D-66F0C9051713}" type="parTrans" cxnId="{C352E28C-0630-4BB3-91BB-60F68DBA4BF7}">
      <dgm:prSet/>
      <dgm:spPr/>
      <dgm:t>
        <a:bodyPr/>
        <a:lstStyle/>
        <a:p>
          <a:endParaRPr lang="pt-BR"/>
        </a:p>
      </dgm:t>
    </dgm:pt>
    <dgm:pt modelId="{8FA0DE45-CEA4-4221-80C8-777BA523F9C7}" type="sibTrans" cxnId="{C352E28C-0630-4BB3-91BB-60F68DBA4BF7}">
      <dgm:prSet/>
      <dgm:spPr/>
      <dgm:t>
        <a:bodyPr/>
        <a:lstStyle/>
        <a:p>
          <a:endParaRPr lang="pt-BR"/>
        </a:p>
      </dgm:t>
    </dgm:pt>
    <dgm:pt modelId="{40CD3C8C-DC92-4094-B0D3-8C7CE473728F}" type="pres">
      <dgm:prSet presAssocID="{803615FE-8898-444C-858F-EA03F37DEF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ABFCA9B-2684-460B-A710-010B28929157}" type="pres">
      <dgm:prSet presAssocID="{7C4E67C8-8E19-4DB9-9FE4-9D0115F2C750}" presName="composite" presStyleCnt="0"/>
      <dgm:spPr/>
    </dgm:pt>
    <dgm:pt modelId="{22002B22-0C6A-431E-B0DB-2BE4C18B16CF}" type="pres">
      <dgm:prSet presAssocID="{7C4E67C8-8E19-4DB9-9FE4-9D0115F2C750}" presName="BackAccent" presStyleLbl="bgShp" presStyleIdx="0" presStyleCnt="4"/>
      <dgm:spPr/>
    </dgm:pt>
    <dgm:pt modelId="{5ED118A8-35C1-4123-876D-B723D2173F24}" type="pres">
      <dgm:prSet presAssocID="{7C4E67C8-8E19-4DB9-9FE4-9D0115F2C750}" presName="Accent" presStyleLbl="alignNode1" presStyleIdx="0" presStyleCnt="4"/>
      <dgm:spPr/>
    </dgm:pt>
    <dgm:pt modelId="{7C5B76D2-5664-41DF-BFEC-88799FFB44E3}" type="pres">
      <dgm:prSet presAssocID="{7C4E67C8-8E19-4DB9-9FE4-9D0115F2C750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1E77BF9-C4C4-41B3-8E13-75DCECB8C2A6}" type="pres">
      <dgm:prSet presAssocID="{7C4E67C8-8E19-4DB9-9FE4-9D0115F2C750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E5083B6-C183-4580-A7E2-F429F069C1D2}" type="pres">
      <dgm:prSet presAssocID="{187D2DF7-82CE-47BD-8B77-AF8F5C1C5331}" presName="sibTrans" presStyleCnt="0"/>
      <dgm:spPr/>
    </dgm:pt>
    <dgm:pt modelId="{BC11B9BD-E809-4842-A1D2-E75F645E512A}" type="pres">
      <dgm:prSet presAssocID="{534B1719-BE85-466B-94A6-A2C10AD69EC3}" presName="composite" presStyleCnt="0"/>
      <dgm:spPr/>
    </dgm:pt>
    <dgm:pt modelId="{1A5E5842-69DC-49AB-A262-7844836B0272}" type="pres">
      <dgm:prSet presAssocID="{534B1719-BE85-466B-94A6-A2C10AD69EC3}" presName="BackAccent" presStyleLbl="bgShp" presStyleIdx="1" presStyleCnt="4"/>
      <dgm:spPr/>
    </dgm:pt>
    <dgm:pt modelId="{B3A03655-3741-4A06-9D0F-35A1C41F32EB}" type="pres">
      <dgm:prSet presAssocID="{534B1719-BE85-466B-94A6-A2C10AD69EC3}" presName="Accent" presStyleLbl="alignNode1" presStyleIdx="1" presStyleCnt="4"/>
      <dgm:spPr/>
    </dgm:pt>
    <dgm:pt modelId="{E9A09FF9-54EC-4535-814E-4F9A048BC10F}" type="pres">
      <dgm:prSet presAssocID="{534B1719-BE85-466B-94A6-A2C10AD69EC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031336-5357-4F99-9128-2EB43AE59367}" type="pres">
      <dgm:prSet presAssocID="{534B1719-BE85-466B-94A6-A2C10AD69EC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3E5BD21-8B9D-46B3-A40B-0FBB1DDD1E9C}" type="pres">
      <dgm:prSet presAssocID="{6C5C3CBE-3358-460D-B41A-7DA00331F4EA}" presName="sibTrans" presStyleCnt="0"/>
      <dgm:spPr/>
    </dgm:pt>
    <dgm:pt modelId="{F95348F9-18E0-4A5E-A32B-7CE1647E0EEF}" type="pres">
      <dgm:prSet presAssocID="{985F108F-8144-4F6E-AF2A-2E90F8935DB3}" presName="composite" presStyleCnt="0"/>
      <dgm:spPr/>
    </dgm:pt>
    <dgm:pt modelId="{A6CB67AA-3EDB-47A9-8E6C-C7ED178C17C2}" type="pres">
      <dgm:prSet presAssocID="{985F108F-8144-4F6E-AF2A-2E90F8935DB3}" presName="BackAccent" presStyleLbl="bgShp" presStyleIdx="2" presStyleCnt="4"/>
      <dgm:spPr/>
    </dgm:pt>
    <dgm:pt modelId="{F55051E6-4714-4546-9D54-895CDC4F6F77}" type="pres">
      <dgm:prSet presAssocID="{985F108F-8144-4F6E-AF2A-2E90F8935DB3}" presName="Accent" presStyleLbl="alignNode1" presStyleIdx="2" presStyleCnt="4"/>
      <dgm:spPr/>
    </dgm:pt>
    <dgm:pt modelId="{DC235F1E-0F67-4C22-94E6-518D67B1BEE8}" type="pres">
      <dgm:prSet presAssocID="{985F108F-8144-4F6E-AF2A-2E90F8935DB3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5EC2CA-AE0C-4128-A8BC-55B59401D4C2}" type="pres">
      <dgm:prSet presAssocID="{985F108F-8144-4F6E-AF2A-2E90F8935DB3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73D1F89-4369-4912-BEDC-8D4DB6073892}" type="pres">
      <dgm:prSet presAssocID="{8FA0DE45-CEA4-4221-80C8-777BA523F9C7}" presName="sibTrans" presStyleCnt="0"/>
      <dgm:spPr/>
    </dgm:pt>
    <dgm:pt modelId="{3A25D0CF-925A-4CE9-A49B-EFC359F03C48}" type="pres">
      <dgm:prSet presAssocID="{52437B72-4888-41A6-AA37-B80D7DCC3D05}" presName="composite" presStyleCnt="0"/>
      <dgm:spPr/>
    </dgm:pt>
    <dgm:pt modelId="{8E7BF34A-AC1D-4549-A55D-E370C807FF57}" type="pres">
      <dgm:prSet presAssocID="{52437B72-4888-41A6-AA37-B80D7DCC3D05}" presName="BackAccent" presStyleLbl="bgShp" presStyleIdx="3" presStyleCnt="4"/>
      <dgm:spPr/>
    </dgm:pt>
    <dgm:pt modelId="{B2E436AE-1DD0-4927-90BF-3662468B5304}" type="pres">
      <dgm:prSet presAssocID="{52437B72-4888-41A6-AA37-B80D7DCC3D05}" presName="Accent" presStyleLbl="alignNode1" presStyleIdx="3" presStyleCnt="4"/>
      <dgm:spPr/>
    </dgm:pt>
    <dgm:pt modelId="{121DE3E8-7B60-494A-8D88-515570AC2362}" type="pres">
      <dgm:prSet presAssocID="{52437B72-4888-41A6-AA37-B80D7DCC3D0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3F50AB-F820-4702-8AA8-F1A3F7DD710C}" type="pres">
      <dgm:prSet presAssocID="{52437B72-4888-41A6-AA37-B80D7DCC3D0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D92A031-7ADE-4CB0-A024-B171B2EF6D91}" srcId="{803615FE-8898-444C-858F-EA03F37DEFB7}" destId="{7C4E67C8-8E19-4DB9-9FE4-9D0115F2C750}" srcOrd="0" destOrd="0" parTransId="{DF408399-58A9-4482-B04B-D9CEFF5EE2ED}" sibTransId="{187D2DF7-82CE-47BD-8B77-AF8F5C1C5331}"/>
    <dgm:cxn modelId="{03013A47-2E44-4F55-8E2D-106705769ED3}" type="presOf" srcId="{534B1719-BE85-466B-94A6-A2C10AD69EC3}" destId="{D0031336-5357-4F99-9128-2EB43AE59367}" srcOrd="0" destOrd="0" presId="urn:microsoft.com/office/officeart/2008/layout/IncreasingCircleProcess"/>
    <dgm:cxn modelId="{C352E28C-0630-4BB3-91BB-60F68DBA4BF7}" srcId="{803615FE-8898-444C-858F-EA03F37DEFB7}" destId="{985F108F-8144-4F6E-AF2A-2E90F8935DB3}" srcOrd="2" destOrd="0" parTransId="{EC1C9221-0774-477F-A27D-66F0C9051713}" sibTransId="{8FA0DE45-CEA4-4221-80C8-777BA523F9C7}"/>
    <dgm:cxn modelId="{0F1CE494-3BA4-4E9F-A5C6-B1909894F1E5}" srcId="{803615FE-8898-444C-858F-EA03F37DEFB7}" destId="{52437B72-4888-41A6-AA37-B80D7DCC3D05}" srcOrd="3" destOrd="0" parTransId="{9D341BC0-1C6A-4A13-8DD2-72D799C7C69F}" sibTransId="{708AD040-0B9D-4709-B816-03A21F00B5CE}"/>
    <dgm:cxn modelId="{F41444A8-D2C2-44D1-8162-400C8D8AC5C6}" type="presOf" srcId="{985F108F-8144-4F6E-AF2A-2E90F8935DB3}" destId="{2B5EC2CA-AE0C-4128-A8BC-55B59401D4C2}" srcOrd="0" destOrd="0" presId="urn:microsoft.com/office/officeart/2008/layout/IncreasingCircleProcess"/>
    <dgm:cxn modelId="{0CDB3DB2-DAF4-4F68-9DC0-56EAD0274BF7}" type="presOf" srcId="{52437B72-4888-41A6-AA37-B80D7DCC3D05}" destId="{1A3F50AB-F820-4702-8AA8-F1A3F7DD710C}" srcOrd="0" destOrd="0" presId="urn:microsoft.com/office/officeart/2008/layout/IncreasingCircleProcess"/>
    <dgm:cxn modelId="{C3500AD2-52BD-4D42-AAE8-F26E4B47E0FD}" srcId="{803615FE-8898-444C-858F-EA03F37DEFB7}" destId="{534B1719-BE85-466B-94A6-A2C10AD69EC3}" srcOrd="1" destOrd="0" parTransId="{E05C4315-F288-40C1-9B1D-C02DC66A756F}" sibTransId="{6C5C3CBE-3358-460D-B41A-7DA00331F4EA}"/>
    <dgm:cxn modelId="{C1075BE3-0F90-4CBE-AD1D-C454786C39BD}" type="presOf" srcId="{803615FE-8898-444C-858F-EA03F37DEFB7}" destId="{40CD3C8C-DC92-4094-B0D3-8C7CE473728F}" srcOrd="0" destOrd="0" presId="urn:microsoft.com/office/officeart/2008/layout/IncreasingCircleProcess"/>
    <dgm:cxn modelId="{D7E6B5E6-EA47-443C-A30F-2B2F1DC7EE36}" type="presOf" srcId="{7C4E67C8-8E19-4DB9-9FE4-9D0115F2C750}" destId="{F1E77BF9-C4C4-41B3-8E13-75DCECB8C2A6}" srcOrd="0" destOrd="0" presId="urn:microsoft.com/office/officeart/2008/layout/IncreasingCircleProcess"/>
    <dgm:cxn modelId="{EEF503BE-F272-4829-987C-7E8474DECE38}" type="presParOf" srcId="{40CD3C8C-DC92-4094-B0D3-8C7CE473728F}" destId="{2ABFCA9B-2684-460B-A710-010B28929157}" srcOrd="0" destOrd="0" presId="urn:microsoft.com/office/officeart/2008/layout/IncreasingCircleProcess"/>
    <dgm:cxn modelId="{2FB30A77-BB15-4018-8CEE-2885B25A98CC}" type="presParOf" srcId="{2ABFCA9B-2684-460B-A710-010B28929157}" destId="{22002B22-0C6A-431E-B0DB-2BE4C18B16CF}" srcOrd="0" destOrd="0" presId="urn:microsoft.com/office/officeart/2008/layout/IncreasingCircleProcess"/>
    <dgm:cxn modelId="{69F06AFC-2D58-4346-BA7C-4DABD5045E76}" type="presParOf" srcId="{2ABFCA9B-2684-460B-A710-010B28929157}" destId="{5ED118A8-35C1-4123-876D-B723D2173F24}" srcOrd="1" destOrd="0" presId="urn:microsoft.com/office/officeart/2008/layout/IncreasingCircleProcess"/>
    <dgm:cxn modelId="{FACBABAF-A65C-453E-905D-72C3A2EFFFCA}" type="presParOf" srcId="{2ABFCA9B-2684-460B-A710-010B28929157}" destId="{7C5B76D2-5664-41DF-BFEC-88799FFB44E3}" srcOrd="2" destOrd="0" presId="urn:microsoft.com/office/officeart/2008/layout/IncreasingCircleProcess"/>
    <dgm:cxn modelId="{ABE76613-2908-42E8-9BE7-7CDD44EAAAB7}" type="presParOf" srcId="{2ABFCA9B-2684-460B-A710-010B28929157}" destId="{F1E77BF9-C4C4-41B3-8E13-75DCECB8C2A6}" srcOrd="3" destOrd="0" presId="urn:microsoft.com/office/officeart/2008/layout/IncreasingCircleProcess"/>
    <dgm:cxn modelId="{AFFA0999-B9C5-4F78-9D7E-C270A1D11437}" type="presParOf" srcId="{40CD3C8C-DC92-4094-B0D3-8C7CE473728F}" destId="{FE5083B6-C183-4580-A7E2-F429F069C1D2}" srcOrd="1" destOrd="0" presId="urn:microsoft.com/office/officeart/2008/layout/IncreasingCircleProcess"/>
    <dgm:cxn modelId="{719D0AA8-2164-4D48-8722-D31FE4E96BCA}" type="presParOf" srcId="{40CD3C8C-DC92-4094-B0D3-8C7CE473728F}" destId="{BC11B9BD-E809-4842-A1D2-E75F645E512A}" srcOrd="2" destOrd="0" presId="urn:microsoft.com/office/officeart/2008/layout/IncreasingCircleProcess"/>
    <dgm:cxn modelId="{BEEA5CC5-D8F8-4C97-981F-199EBB549142}" type="presParOf" srcId="{BC11B9BD-E809-4842-A1D2-E75F645E512A}" destId="{1A5E5842-69DC-49AB-A262-7844836B0272}" srcOrd="0" destOrd="0" presId="urn:microsoft.com/office/officeart/2008/layout/IncreasingCircleProcess"/>
    <dgm:cxn modelId="{2387FC32-C4E8-4AC5-9F21-289BEDAD73EC}" type="presParOf" srcId="{BC11B9BD-E809-4842-A1D2-E75F645E512A}" destId="{B3A03655-3741-4A06-9D0F-35A1C41F32EB}" srcOrd="1" destOrd="0" presId="urn:microsoft.com/office/officeart/2008/layout/IncreasingCircleProcess"/>
    <dgm:cxn modelId="{5AF433C0-4F00-4BE2-93C0-66D475831E30}" type="presParOf" srcId="{BC11B9BD-E809-4842-A1D2-E75F645E512A}" destId="{E9A09FF9-54EC-4535-814E-4F9A048BC10F}" srcOrd="2" destOrd="0" presId="urn:microsoft.com/office/officeart/2008/layout/IncreasingCircleProcess"/>
    <dgm:cxn modelId="{66B3338F-46F0-4CD8-9638-A53474C1458E}" type="presParOf" srcId="{BC11B9BD-E809-4842-A1D2-E75F645E512A}" destId="{D0031336-5357-4F99-9128-2EB43AE59367}" srcOrd="3" destOrd="0" presId="urn:microsoft.com/office/officeart/2008/layout/IncreasingCircleProcess"/>
    <dgm:cxn modelId="{D19BFA7F-A253-4A67-932D-42AC20A15618}" type="presParOf" srcId="{40CD3C8C-DC92-4094-B0D3-8C7CE473728F}" destId="{03E5BD21-8B9D-46B3-A40B-0FBB1DDD1E9C}" srcOrd="3" destOrd="0" presId="urn:microsoft.com/office/officeart/2008/layout/IncreasingCircleProcess"/>
    <dgm:cxn modelId="{A6765C58-9067-4DCF-9721-9F0A73C48DDE}" type="presParOf" srcId="{40CD3C8C-DC92-4094-B0D3-8C7CE473728F}" destId="{F95348F9-18E0-4A5E-A32B-7CE1647E0EEF}" srcOrd="4" destOrd="0" presId="urn:microsoft.com/office/officeart/2008/layout/IncreasingCircleProcess"/>
    <dgm:cxn modelId="{6EB33399-0185-4006-B1ED-33F34DA35FF3}" type="presParOf" srcId="{F95348F9-18E0-4A5E-A32B-7CE1647E0EEF}" destId="{A6CB67AA-3EDB-47A9-8E6C-C7ED178C17C2}" srcOrd="0" destOrd="0" presId="urn:microsoft.com/office/officeart/2008/layout/IncreasingCircleProcess"/>
    <dgm:cxn modelId="{589FA9C1-D4D4-4A5B-A2A0-3062BE1FC6C7}" type="presParOf" srcId="{F95348F9-18E0-4A5E-A32B-7CE1647E0EEF}" destId="{F55051E6-4714-4546-9D54-895CDC4F6F77}" srcOrd="1" destOrd="0" presId="urn:microsoft.com/office/officeart/2008/layout/IncreasingCircleProcess"/>
    <dgm:cxn modelId="{EF99DA9F-17A8-4DAA-8BCA-3C79C587D140}" type="presParOf" srcId="{F95348F9-18E0-4A5E-A32B-7CE1647E0EEF}" destId="{DC235F1E-0F67-4C22-94E6-518D67B1BEE8}" srcOrd="2" destOrd="0" presId="urn:microsoft.com/office/officeart/2008/layout/IncreasingCircleProcess"/>
    <dgm:cxn modelId="{A560F92C-F4BB-4A74-9840-544F697A0974}" type="presParOf" srcId="{F95348F9-18E0-4A5E-A32B-7CE1647E0EEF}" destId="{2B5EC2CA-AE0C-4128-A8BC-55B59401D4C2}" srcOrd="3" destOrd="0" presId="urn:microsoft.com/office/officeart/2008/layout/IncreasingCircleProcess"/>
    <dgm:cxn modelId="{25E077C2-CD6C-48AC-A8F5-6B898CFFE1EF}" type="presParOf" srcId="{40CD3C8C-DC92-4094-B0D3-8C7CE473728F}" destId="{273D1F89-4369-4912-BEDC-8D4DB6073892}" srcOrd="5" destOrd="0" presId="urn:microsoft.com/office/officeart/2008/layout/IncreasingCircleProcess"/>
    <dgm:cxn modelId="{9F82A6FA-950E-4C7D-B26B-7BEE22E5829A}" type="presParOf" srcId="{40CD3C8C-DC92-4094-B0D3-8C7CE473728F}" destId="{3A25D0CF-925A-4CE9-A49B-EFC359F03C48}" srcOrd="6" destOrd="0" presId="urn:microsoft.com/office/officeart/2008/layout/IncreasingCircleProcess"/>
    <dgm:cxn modelId="{5AEED1D4-5908-4DA8-B1A1-FF71A29E970E}" type="presParOf" srcId="{3A25D0CF-925A-4CE9-A49B-EFC359F03C48}" destId="{8E7BF34A-AC1D-4549-A55D-E370C807FF57}" srcOrd="0" destOrd="0" presId="urn:microsoft.com/office/officeart/2008/layout/IncreasingCircleProcess"/>
    <dgm:cxn modelId="{4E2D1055-2E65-4B98-8379-4DCF30C89FC4}" type="presParOf" srcId="{3A25D0CF-925A-4CE9-A49B-EFC359F03C48}" destId="{B2E436AE-1DD0-4927-90BF-3662468B5304}" srcOrd="1" destOrd="0" presId="urn:microsoft.com/office/officeart/2008/layout/IncreasingCircleProcess"/>
    <dgm:cxn modelId="{E71F2CA9-49A3-43B4-A816-411FF947BC3F}" type="presParOf" srcId="{3A25D0CF-925A-4CE9-A49B-EFC359F03C48}" destId="{121DE3E8-7B60-494A-8D88-515570AC2362}" srcOrd="2" destOrd="0" presId="urn:microsoft.com/office/officeart/2008/layout/IncreasingCircleProcess"/>
    <dgm:cxn modelId="{1F4D8F07-6645-4E9E-B363-5F7B4516E792}" type="presParOf" srcId="{3A25D0CF-925A-4CE9-A49B-EFC359F03C48}" destId="{1A3F50AB-F820-4702-8AA8-F1A3F7DD710C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615FE-8898-444C-858F-EA03F37DEFB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C4E67C8-8E19-4DB9-9FE4-9D0115F2C750}">
      <dgm:prSet phldrT="[Texto]" custT="1"/>
      <dgm:spPr/>
      <dgm:t>
        <a:bodyPr/>
        <a:lstStyle/>
        <a:p>
          <a:r>
            <a:rPr lang="pt-BR" sz="1600" b="1" dirty="0"/>
            <a:t>Solicitação</a:t>
          </a:r>
        </a:p>
      </dgm:t>
    </dgm:pt>
    <dgm:pt modelId="{DF408399-58A9-4482-B04B-D9CEFF5EE2ED}" type="par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187D2DF7-82CE-47BD-8B77-AF8F5C1C5331}" type="sib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534B1719-BE85-466B-94A6-A2C10AD69EC3}">
      <dgm:prSet phldrT="[Texto]" custT="1"/>
      <dgm:spPr/>
      <dgm:t>
        <a:bodyPr/>
        <a:lstStyle/>
        <a:p>
          <a:r>
            <a:rPr lang="pt-BR" sz="1600" b="1" dirty="0"/>
            <a:t>Análise da Solicitação</a:t>
          </a:r>
        </a:p>
      </dgm:t>
    </dgm:pt>
    <dgm:pt modelId="{E05C4315-F288-40C1-9B1D-C02DC66A756F}" type="par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6C5C3CBE-3358-460D-B41A-7DA00331F4EA}" type="sib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52437B72-4888-41A6-AA37-B80D7DCC3D05}">
      <dgm:prSet phldrT="[Texto]" custT="1"/>
      <dgm:spPr/>
      <dgm:t>
        <a:bodyPr/>
        <a:lstStyle/>
        <a:p>
          <a:r>
            <a:rPr lang="pt-BR" sz="1600" b="1" dirty="0"/>
            <a:t>Decisão e formalização</a:t>
          </a:r>
        </a:p>
      </dgm:t>
    </dgm:pt>
    <dgm:pt modelId="{9D341BC0-1C6A-4A13-8DD2-72D799C7C69F}" type="par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708AD040-0B9D-4709-B816-03A21F00B5CE}" type="sib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985F108F-8144-4F6E-AF2A-2E90F8935DB3}">
      <dgm:prSet phldrT="[Texto]" custT="1"/>
      <dgm:spPr/>
      <dgm:t>
        <a:bodyPr/>
        <a:lstStyle/>
        <a:p>
          <a:r>
            <a:rPr lang="pt-BR" sz="1600" b="1" dirty="0"/>
            <a:t>Avaliação</a:t>
          </a:r>
        </a:p>
      </dgm:t>
    </dgm:pt>
    <dgm:pt modelId="{EC1C9221-0774-477F-A27D-66F0C9051713}" type="parTrans" cxnId="{C352E28C-0630-4BB3-91BB-60F68DBA4BF7}">
      <dgm:prSet/>
      <dgm:spPr/>
      <dgm:t>
        <a:bodyPr/>
        <a:lstStyle/>
        <a:p>
          <a:endParaRPr lang="pt-BR"/>
        </a:p>
      </dgm:t>
    </dgm:pt>
    <dgm:pt modelId="{8FA0DE45-CEA4-4221-80C8-777BA523F9C7}" type="sibTrans" cxnId="{C352E28C-0630-4BB3-91BB-60F68DBA4BF7}">
      <dgm:prSet/>
      <dgm:spPr/>
      <dgm:t>
        <a:bodyPr/>
        <a:lstStyle/>
        <a:p>
          <a:endParaRPr lang="pt-BR"/>
        </a:p>
      </dgm:t>
    </dgm:pt>
    <dgm:pt modelId="{40CD3C8C-DC92-4094-B0D3-8C7CE473728F}" type="pres">
      <dgm:prSet presAssocID="{803615FE-8898-444C-858F-EA03F37DEF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ABFCA9B-2684-460B-A710-010B28929157}" type="pres">
      <dgm:prSet presAssocID="{7C4E67C8-8E19-4DB9-9FE4-9D0115F2C750}" presName="composite" presStyleCnt="0"/>
      <dgm:spPr/>
    </dgm:pt>
    <dgm:pt modelId="{22002B22-0C6A-431E-B0DB-2BE4C18B16CF}" type="pres">
      <dgm:prSet presAssocID="{7C4E67C8-8E19-4DB9-9FE4-9D0115F2C750}" presName="BackAccent" presStyleLbl="bgShp" presStyleIdx="0" presStyleCnt="4"/>
      <dgm:spPr/>
    </dgm:pt>
    <dgm:pt modelId="{5ED118A8-35C1-4123-876D-B723D2173F24}" type="pres">
      <dgm:prSet presAssocID="{7C4E67C8-8E19-4DB9-9FE4-9D0115F2C750}" presName="Accent" presStyleLbl="alignNode1" presStyleIdx="0" presStyleCnt="4"/>
      <dgm:spPr/>
    </dgm:pt>
    <dgm:pt modelId="{7C5B76D2-5664-41DF-BFEC-88799FFB44E3}" type="pres">
      <dgm:prSet presAssocID="{7C4E67C8-8E19-4DB9-9FE4-9D0115F2C750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1E77BF9-C4C4-41B3-8E13-75DCECB8C2A6}" type="pres">
      <dgm:prSet presAssocID="{7C4E67C8-8E19-4DB9-9FE4-9D0115F2C750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E5083B6-C183-4580-A7E2-F429F069C1D2}" type="pres">
      <dgm:prSet presAssocID="{187D2DF7-82CE-47BD-8B77-AF8F5C1C5331}" presName="sibTrans" presStyleCnt="0"/>
      <dgm:spPr/>
    </dgm:pt>
    <dgm:pt modelId="{BC11B9BD-E809-4842-A1D2-E75F645E512A}" type="pres">
      <dgm:prSet presAssocID="{534B1719-BE85-466B-94A6-A2C10AD69EC3}" presName="composite" presStyleCnt="0"/>
      <dgm:spPr/>
    </dgm:pt>
    <dgm:pt modelId="{1A5E5842-69DC-49AB-A262-7844836B0272}" type="pres">
      <dgm:prSet presAssocID="{534B1719-BE85-466B-94A6-A2C10AD69EC3}" presName="BackAccent" presStyleLbl="bgShp" presStyleIdx="1" presStyleCnt="4"/>
      <dgm:spPr/>
    </dgm:pt>
    <dgm:pt modelId="{B3A03655-3741-4A06-9D0F-35A1C41F32EB}" type="pres">
      <dgm:prSet presAssocID="{534B1719-BE85-466B-94A6-A2C10AD69EC3}" presName="Accent" presStyleLbl="alignNode1" presStyleIdx="1" presStyleCnt="4"/>
      <dgm:spPr/>
    </dgm:pt>
    <dgm:pt modelId="{E9A09FF9-54EC-4535-814E-4F9A048BC10F}" type="pres">
      <dgm:prSet presAssocID="{534B1719-BE85-466B-94A6-A2C10AD69EC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031336-5357-4F99-9128-2EB43AE59367}" type="pres">
      <dgm:prSet presAssocID="{534B1719-BE85-466B-94A6-A2C10AD69EC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3E5BD21-8B9D-46B3-A40B-0FBB1DDD1E9C}" type="pres">
      <dgm:prSet presAssocID="{6C5C3CBE-3358-460D-B41A-7DA00331F4EA}" presName="sibTrans" presStyleCnt="0"/>
      <dgm:spPr/>
    </dgm:pt>
    <dgm:pt modelId="{F95348F9-18E0-4A5E-A32B-7CE1647E0EEF}" type="pres">
      <dgm:prSet presAssocID="{985F108F-8144-4F6E-AF2A-2E90F8935DB3}" presName="composite" presStyleCnt="0"/>
      <dgm:spPr/>
    </dgm:pt>
    <dgm:pt modelId="{A6CB67AA-3EDB-47A9-8E6C-C7ED178C17C2}" type="pres">
      <dgm:prSet presAssocID="{985F108F-8144-4F6E-AF2A-2E90F8935DB3}" presName="BackAccent" presStyleLbl="bgShp" presStyleIdx="2" presStyleCnt="4"/>
      <dgm:spPr/>
    </dgm:pt>
    <dgm:pt modelId="{F55051E6-4714-4546-9D54-895CDC4F6F77}" type="pres">
      <dgm:prSet presAssocID="{985F108F-8144-4F6E-AF2A-2E90F8935DB3}" presName="Accent" presStyleLbl="alignNode1" presStyleIdx="2" presStyleCnt="4"/>
      <dgm:spPr/>
    </dgm:pt>
    <dgm:pt modelId="{DC235F1E-0F67-4C22-94E6-518D67B1BEE8}" type="pres">
      <dgm:prSet presAssocID="{985F108F-8144-4F6E-AF2A-2E90F8935DB3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5EC2CA-AE0C-4128-A8BC-55B59401D4C2}" type="pres">
      <dgm:prSet presAssocID="{985F108F-8144-4F6E-AF2A-2E90F8935DB3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73D1F89-4369-4912-BEDC-8D4DB6073892}" type="pres">
      <dgm:prSet presAssocID="{8FA0DE45-CEA4-4221-80C8-777BA523F9C7}" presName="sibTrans" presStyleCnt="0"/>
      <dgm:spPr/>
    </dgm:pt>
    <dgm:pt modelId="{3A25D0CF-925A-4CE9-A49B-EFC359F03C48}" type="pres">
      <dgm:prSet presAssocID="{52437B72-4888-41A6-AA37-B80D7DCC3D05}" presName="composite" presStyleCnt="0"/>
      <dgm:spPr/>
    </dgm:pt>
    <dgm:pt modelId="{8E7BF34A-AC1D-4549-A55D-E370C807FF57}" type="pres">
      <dgm:prSet presAssocID="{52437B72-4888-41A6-AA37-B80D7DCC3D05}" presName="BackAccent" presStyleLbl="bgShp" presStyleIdx="3" presStyleCnt="4"/>
      <dgm:spPr/>
    </dgm:pt>
    <dgm:pt modelId="{B2E436AE-1DD0-4927-90BF-3662468B5304}" type="pres">
      <dgm:prSet presAssocID="{52437B72-4888-41A6-AA37-B80D7DCC3D05}" presName="Accent" presStyleLbl="alignNode1" presStyleIdx="3" presStyleCnt="4"/>
      <dgm:spPr/>
    </dgm:pt>
    <dgm:pt modelId="{121DE3E8-7B60-494A-8D88-515570AC2362}" type="pres">
      <dgm:prSet presAssocID="{52437B72-4888-41A6-AA37-B80D7DCC3D0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3F50AB-F820-4702-8AA8-F1A3F7DD710C}" type="pres">
      <dgm:prSet presAssocID="{52437B72-4888-41A6-AA37-B80D7DCC3D0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D92A031-7ADE-4CB0-A024-B171B2EF6D91}" srcId="{803615FE-8898-444C-858F-EA03F37DEFB7}" destId="{7C4E67C8-8E19-4DB9-9FE4-9D0115F2C750}" srcOrd="0" destOrd="0" parTransId="{DF408399-58A9-4482-B04B-D9CEFF5EE2ED}" sibTransId="{187D2DF7-82CE-47BD-8B77-AF8F5C1C5331}"/>
    <dgm:cxn modelId="{03013A47-2E44-4F55-8E2D-106705769ED3}" type="presOf" srcId="{534B1719-BE85-466B-94A6-A2C10AD69EC3}" destId="{D0031336-5357-4F99-9128-2EB43AE59367}" srcOrd="0" destOrd="0" presId="urn:microsoft.com/office/officeart/2008/layout/IncreasingCircleProcess"/>
    <dgm:cxn modelId="{C352E28C-0630-4BB3-91BB-60F68DBA4BF7}" srcId="{803615FE-8898-444C-858F-EA03F37DEFB7}" destId="{985F108F-8144-4F6E-AF2A-2E90F8935DB3}" srcOrd="2" destOrd="0" parTransId="{EC1C9221-0774-477F-A27D-66F0C9051713}" sibTransId="{8FA0DE45-CEA4-4221-80C8-777BA523F9C7}"/>
    <dgm:cxn modelId="{0F1CE494-3BA4-4E9F-A5C6-B1909894F1E5}" srcId="{803615FE-8898-444C-858F-EA03F37DEFB7}" destId="{52437B72-4888-41A6-AA37-B80D7DCC3D05}" srcOrd="3" destOrd="0" parTransId="{9D341BC0-1C6A-4A13-8DD2-72D799C7C69F}" sibTransId="{708AD040-0B9D-4709-B816-03A21F00B5CE}"/>
    <dgm:cxn modelId="{F41444A8-D2C2-44D1-8162-400C8D8AC5C6}" type="presOf" srcId="{985F108F-8144-4F6E-AF2A-2E90F8935DB3}" destId="{2B5EC2CA-AE0C-4128-A8BC-55B59401D4C2}" srcOrd="0" destOrd="0" presId="urn:microsoft.com/office/officeart/2008/layout/IncreasingCircleProcess"/>
    <dgm:cxn modelId="{0CDB3DB2-DAF4-4F68-9DC0-56EAD0274BF7}" type="presOf" srcId="{52437B72-4888-41A6-AA37-B80D7DCC3D05}" destId="{1A3F50AB-F820-4702-8AA8-F1A3F7DD710C}" srcOrd="0" destOrd="0" presId="urn:microsoft.com/office/officeart/2008/layout/IncreasingCircleProcess"/>
    <dgm:cxn modelId="{C3500AD2-52BD-4D42-AAE8-F26E4B47E0FD}" srcId="{803615FE-8898-444C-858F-EA03F37DEFB7}" destId="{534B1719-BE85-466B-94A6-A2C10AD69EC3}" srcOrd="1" destOrd="0" parTransId="{E05C4315-F288-40C1-9B1D-C02DC66A756F}" sibTransId="{6C5C3CBE-3358-460D-B41A-7DA00331F4EA}"/>
    <dgm:cxn modelId="{C1075BE3-0F90-4CBE-AD1D-C454786C39BD}" type="presOf" srcId="{803615FE-8898-444C-858F-EA03F37DEFB7}" destId="{40CD3C8C-DC92-4094-B0D3-8C7CE473728F}" srcOrd="0" destOrd="0" presId="urn:microsoft.com/office/officeart/2008/layout/IncreasingCircleProcess"/>
    <dgm:cxn modelId="{D7E6B5E6-EA47-443C-A30F-2B2F1DC7EE36}" type="presOf" srcId="{7C4E67C8-8E19-4DB9-9FE4-9D0115F2C750}" destId="{F1E77BF9-C4C4-41B3-8E13-75DCECB8C2A6}" srcOrd="0" destOrd="0" presId="urn:microsoft.com/office/officeart/2008/layout/IncreasingCircleProcess"/>
    <dgm:cxn modelId="{EEF503BE-F272-4829-987C-7E8474DECE38}" type="presParOf" srcId="{40CD3C8C-DC92-4094-B0D3-8C7CE473728F}" destId="{2ABFCA9B-2684-460B-A710-010B28929157}" srcOrd="0" destOrd="0" presId="urn:microsoft.com/office/officeart/2008/layout/IncreasingCircleProcess"/>
    <dgm:cxn modelId="{2FB30A77-BB15-4018-8CEE-2885B25A98CC}" type="presParOf" srcId="{2ABFCA9B-2684-460B-A710-010B28929157}" destId="{22002B22-0C6A-431E-B0DB-2BE4C18B16CF}" srcOrd="0" destOrd="0" presId="urn:microsoft.com/office/officeart/2008/layout/IncreasingCircleProcess"/>
    <dgm:cxn modelId="{69F06AFC-2D58-4346-BA7C-4DABD5045E76}" type="presParOf" srcId="{2ABFCA9B-2684-460B-A710-010B28929157}" destId="{5ED118A8-35C1-4123-876D-B723D2173F24}" srcOrd="1" destOrd="0" presId="urn:microsoft.com/office/officeart/2008/layout/IncreasingCircleProcess"/>
    <dgm:cxn modelId="{FACBABAF-A65C-453E-905D-72C3A2EFFFCA}" type="presParOf" srcId="{2ABFCA9B-2684-460B-A710-010B28929157}" destId="{7C5B76D2-5664-41DF-BFEC-88799FFB44E3}" srcOrd="2" destOrd="0" presId="urn:microsoft.com/office/officeart/2008/layout/IncreasingCircleProcess"/>
    <dgm:cxn modelId="{ABE76613-2908-42E8-9BE7-7CDD44EAAAB7}" type="presParOf" srcId="{2ABFCA9B-2684-460B-A710-010B28929157}" destId="{F1E77BF9-C4C4-41B3-8E13-75DCECB8C2A6}" srcOrd="3" destOrd="0" presId="urn:microsoft.com/office/officeart/2008/layout/IncreasingCircleProcess"/>
    <dgm:cxn modelId="{AFFA0999-B9C5-4F78-9D7E-C270A1D11437}" type="presParOf" srcId="{40CD3C8C-DC92-4094-B0D3-8C7CE473728F}" destId="{FE5083B6-C183-4580-A7E2-F429F069C1D2}" srcOrd="1" destOrd="0" presId="urn:microsoft.com/office/officeart/2008/layout/IncreasingCircleProcess"/>
    <dgm:cxn modelId="{719D0AA8-2164-4D48-8722-D31FE4E96BCA}" type="presParOf" srcId="{40CD3C8C-DC92-4094-B0D3-8C7CE473728F}" destId="{BC11B9BD-E809-4842-A1D2-E75F645E512A}" srcOrd="2" destOrd="0" presId="urn:microsoft.com/office/officeart/2008/layout/IncreasingCircleProcess"/>
    <dgm:cxn modelId="{BEEA5CC5-D8F8-4C97-981F-199EBB549142}" type="presParOf" srcId="{BC11B9BD-E809-4842-A1D2-E75F645E512A}" destId="{1A5E5842-69DC-49AB-A262-7844836B0272}" srcOrd="0" destOrd="0" presId="urn:microsoft.com/office/officeart/2008/layout/IncreasingCircleProcess"/>
    <dgm:cxn modelId="{2387FC32-C4E8-4AC5-9F21-289BEDAD73EC}" type="presParOf" srcId="{BC11B9BD-E809-4842-A1D2-E75F645E512A}" destId="{B3A03655-3741-4A06-9D0F-35A1C41F32EB}" srcOrd="1" destOrd="0" presId="urn:microsoft.com/office/officeart/2008/layout/IncreasingCircleProcess"/>
    <dgm:cxn modelId="{5AF433C0-4F00-4BE2-93C0-66D475831E30}" type="presParOf" srcId="{BC11B9BD-E809-4842-A1D2-E75F645E512A}" destId="{E9A09FF9-54EC-4535-814E-4F9A048BC10F}" srcOrd="2" destOrd="0" presId="urn:microsoft.com/office/officeart/2008/layout/IncreasingCircleProcess"/>
    <dgm:cxn modelId="{66B3338F-46F0-4CD8-9638-A53474C1458E}" type="presParOf" srcId="{BC11B9BD-E809-4842-A1D2-E75F645E512A}" destId="{D0031336-5357-4F99-9128-2EB43AE59367}" srcOrd="3" destOrd="0" presId="urn:microsoft.com/office/officeart/2008/layout/IncreasingCircleProcess"/>
    <dgm:cxn modelId="{D19BFA7F-A253-4A67-932D-42AC20A15618}" type="presParOf" srcId="{40CD3C8C-DC92-4094-B0D3-8C7CE473728F}" destId="{03E5BD21-8B9D-46B3-A40B-0FBB1DDD1E9C}" srcOrd="3" destOrd="0" presId="urn:microsoft.com/office/officeart/2008/layout/IncreasingCircleProcess"/>
    <dgm:cxn modelId="{A6765C58-9067-4DCF-9721-9F0A73C48DDE}" type="presParOf" srcId="{40CD3C8C-DC92-4094-B0D3-8C7CE473728F}" destId="{F95348F9-18E0-4A5E-A32B-7CE1647E0EEF}" srcOrd="4" destOrd="0" presId="urn:microsoft.com/office/officeart/2008/layout/IncreasingCircleProcess"/>
    <dgm:cxn modelId="{6EB33399-0185-4006-B1ED-33F34DA35FF3}" type="presParOf" srcId="{F95348F9-18E0-4A5E-A32B-7CE1647E0EEF}" destId="{A6CB67AA-3EDB-47A9-8E6C-C7ED178C17C2}" srcOrd="0" destOrd="0" presId="urn:microsoft.com/office/officeart/2008/layout/IncreasingCircleProcess"/>
    <dgm:cxn modelId="{589FA9C1-D4D4-4A5B-A2A0-3062BE1FC6C7}" type="presParOf" srcId="{F95348F9-18E0-4A5E-A32B-7CE1647E0EEF}" destId="{F55051E6-4714-4546-9D54-895CDC4F6F77}" srcOrd="1" destOrd="0" presId="urn:microsoft.com/office/officeart/2008/layout/IncreasingCircleProcess"/>
    <dgm:cxn modelId="{EF99DA9F-17A8-4DAA-8BCA-3C79C587D140}" type="presParOf" srcId="{F95348F9-18E0-4A5E-A32B-7CE1647E0EEF}" destId="{DC235F1E-0F67-4C22-94E6-518D67B1BEE8}" srcOrd="2" destOrd="0" presId="urn:microsoft.com/office/officeart/2008/layout/IncreasingCircleProcess"/>
    <dgm:cxn modelId="{A560F92C-F4BB-4A74-9840-544F697A0974}" type="presParOf" srcId="{F95348F9-18E0-4A5E-A32B-7CE1647E0EEF}" destId="{2B5EC2CA-AE0C-4128-A8BC-55B59401D4C2}" srcOrd="3" destOrd="0" presId="urn:microsoft.com/office/officeart/2008/layout/IncreasingCircleProcess"/>
    <dgm:cxn modelId="{25E077C2-CD6C-48AC-A8F5-6B898CFFE1EF}" type="presParOf" srcId="{40CD3C8C-DC92-4094-B0D3-8C7CE473728F}" destId="{273D1F89-4369-4912-BEDC-8D4DB6073892}" srcOrd="5" destOrd="0" presId="urn:microsoft.com/office/officeart/2008/layout/IncreasingCircleProcess"/>
    <dgm:cxn modelId="{9F82A6FA-950E-4C7D-B26B-7BEE22E5829A}" type="presParOf" srcId="{40CD3C8C-DC92-4094-B0D3-8C7CE473728F}" destId="{3A25D0CF-925A-4CE9-A49B-EFC359F03C48}" srcOrd="6" destOrd="0" presId="urn:microsoft.com/office/officeart/2008/layout/IncreasingCircleProcess"/>
    <dgm:cxn modelId="{5AEED1D4-5908-4DA8-B1A1-FF71A29E970E}" type="presParOf" srcId="{3A25D0CF-925A-4CE9-A49B-EFC359F03C48}" destId="{8E7BF34A-AC1D-4549-A55D-E370C807FF57}" srcOrd="0" destOrd="0" presId="urn:microsoft.com/office/officeart/2008/layout/IncreasingCircleProcess"/>
    <dgm:cxn modelId="{4E2D1055-2E65-4B98-8379-4DCF30C89FC4}" type="presParOf" srcId="{3A25D0CF-925A-4CE9-A49B-EFC359F03C48}" destId="{B2E436AE-1DD0-4927-90BF-3662468B5304}" srcOrd="1" destOrd="0" presId="urn:microsoft.com/office/officeart/2008/layout/IncreasingCircleProcess"/>
    <dgm:cxn modelId="{E71F2CA9-49A3-43B4-A816-411FF947BC3F}" type="presParOf" srcId="{3A25D0CF-925A-4CE9-A49B-EFC359F03C48}" destId="{121DE3E8-7B60-494A-8D88-515570AC2362}" srcOrd="2" destOrd="0" presId="urn:microsoft.com/office/officeart/2008/layout/IncreasingCircleProcess"/>
    <dgm:cxn modelId="{1F4D8F07-6645-4E9E-B363-5F7B4516E792}" type="presParOf" srcId="{3A25D0CF-925A-4CE9-A49B-EFC359F03C48}" destId="{1A3F50AB-F820-4702-8AA8-F1A3F7DD710C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615FE-8898-444C-858F-EA03F37DEFB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C4E67C8-8E19-4DB9-9FE4-9D0115F2C750}">
      <dgm:prSet phldrT="[Texto]" custT="1"/>
      <dgm:spPr/>
      <dgm:t>
        <a:bodyPr/>
        <a:lstStyle/>
        <a:p>
          <a:r>
            <a:rPr lang="pt-BR" sz="1600" b="1" dirty="0"/>
            <a:t>Solicitação</a:t>
          </a:r>
        </a:p>
      </dgm:t>
    </dgm:pt>
    <dgm:pt modelId="{DF408399-58A9-4482-B04B-D9CEFF5EE2ED}" type="par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187D2DF7-82CE-47BD-8B77-AF8F5C1C5331}" type="sibTrans" cxnId="{4D92A031-7ADE-4CB0-A024-B171B2EF6D91}">
      <dgm:prSet/>
      <dgm:spPr/>
      <dgm:t>
        <a:bodyPr/>
        <a:lstStyle/>
        <a:p>
          <a:endParaRPr lang="pt-BR" sz="2000" b="1"/>
        </a:p>
      </dgm:t>
    </dgm:pt>
    <dgm:pt modelId="{534B1719-BE85-466B-94A6-A2C10AD69EC3}">
      <dgm:prSet phldrT="[Texto]" custT="1"/>
      <dgm:spPr/>
      <dgm:t>
        <a:bodyPr/>
        <a:lstStyle/>
        <a:p>
          <a:r>
            <a:rPr lang="pt-BR" sz="1600" b="1" dirty="0"/>
            <a:t>Análise da Solicitação</a:t>
          </a:r>
        </a:p>
      </dgm:t>
    </dgm:pt>
    <dgm:pt modelId="{E05C4315-F288-40C1-9B1D-C02DC66A756F}" type="par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6C5C3CBE-3358-460D-B41A-7DA00331F4EA}" type="sibTrans" cxnId="{C3500AD2-52BD-4D42-AAE8-F26E4B47E0FD}">
      <dgm:prSet/>
      <dgm:spPr/>
      <dgm:t>
        <a:bodyPr/>
        <a:lstStyle/>
        <a:p>
          <a:endParaRPr lang="pt-BR" sz="2000" b="1"/>
        </a:p>
      </dgm:t>
    </dgm:pt>
    <dgm:pt modelId="{52437B72-4888-41A6-AA37-B80D7DCC3D05}">
      <dgm:prSet phldrT="[Texto]" custT="1"/>
      <dgm:spPr/>
      <dgm:t>
        <a:bodyPr/>
        <a:lstStyle/>
        <a:p>
          <a:r>
            <a:rPr lang="pt-BR" sz="1600" b="1" dirty="0"/>
            <a:t>Decisão e formalização</a:t>
          </a:r>
        </a:p>
      </dgm:t>
    </dgm:pt>
    <dgm:pt modelId="{9D341BC0-1C6A-4A13-8DD2-72D799C7C69F}" type="par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708AD040-0B9D-4709-B816-03A21F00B5CE}" type="sibTrans" cxnId="{0F1CE494-3BA4-4E9F-A5C6-B1909894F1E5}">
      <dgm:prSet/>
      <dgm:spPr/>
      <dgm:t>
        <a:bodyPr/>
        <a:lstStyle/>
        <a:p>
          <a:endParaRPr lang="pt-BR" sz="2000" b="1"/>
        </a:p>
      </dgm:t>
    </dgm:pt>
    <dgm:pt modelId="{985F108F-8144-4F6E-AF2A-2E90F8935DB3}">
      <dgm:prSet phldrT="[Texto]" custT="1"/>
      <dgm:spPr/>
      <dgm:t>
        <a:bodyPr/>
        <a:lstStyle/>
        <a:p>
          <a:r>
            <a:rPr lang="pt-BR" sz="1600" b="1" dirty="0"/>
            <a:t>Avaliação</a:t>
          </a:r>
        </a:p>
      </dgm:t>
    </dgm:pt>
    <dgm:pt modelId="{EC1C9221-0774-477F-A27D-66F0C9051713}" type="parTrans" cxnId="{C352E28C-0630-4BB3-91BB-60F68DBA4BF7}">
      <dgm:prSet/>
      <dgm:spPr/>
      <dgm:t>
        <a:bodyPr/>
        <a:lstStyle/>
        <a:p>
          <a:endParaRPr lang="pt-BR"/>
        </a:p>
      </dgm:t>
    </dgm:pt>
    <dgm:pt modelId="{8FA0DE45-CEA4-4221-80C8-777BA523F9C7}" type="sibTrans" cxnId="{C352E28C-0630-4BB3-91BB-60F68DBA4BF7}">
      <dgm:prSet/>
      <dgm:spPr/>
      <dgm:t>
        <a:bodyPr/>
        <a:lstStyle/>
        <a:p>
          <a:endParaRPr lang="pt-BR"/>
        </a:p>
      </dgm:t>
    </dgm:pt>
    <dgm:pt modelId="{40CD3C8C-DC92-4094-B0D3-8C7CE473728F}" type="pres">
      <dgm:prSet presAssocID="{803615FE-8898-444C-858F-EA03F37DEF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ABFCA9B-2684-460B-A710-010B28929157}" type="pres">
      <dgm:prSet presAssocID="{7C4E67C8-8E19-4DB9-9FE4-9D0115F2C750}" presName="composite" presStyleCnt="0"/>
      <dgm:spPr/>
    </dgm:pt>
    <dgm:pt modelId="{22002B22-0C6A-431E-B0DB-2BE4C18B16CF}" type="pres">
      <dgm:prSet presAssocID="{7C4E67C8-8E19-4DB9-9FE4-9D0115F2C750}" presName="BackAccent" presStyleLbl="bgShp" presStyleIdx="0" presStyleCnt="4"/>
      <dgm:spPr/>
    </dgm:pt>
    <dgm:pt modelId="{5ED118A8-35C1-4123-876D-B723D2173F24}" type="pres">
      <dgm:prSet presAssocID="{7C4E67C8-8E19-4DB9-9FE4-9D0115F2C750}" presName="Accent" presStyleLbl="alignNode1" presStyleIdx="0" presStyleCnt="4"/>
      <dgm:spPr/>
    </dgm:pt>
    <dgm:pt modelId="{7C5B76D2-5664-41DF-BFEC-88799FFB44E3}" type="pres">
      <dgm:prSet presAssocID="{7C4E67C8-8E19-4DB9-9FE4-9D0115F2C750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1E77BF9-C4C4-41B3-8E13-75DCECB8C2A6}" type="pres">
      <dgm:prSet presAssocID="{7C4E67C8-8E19-4DB9-9FE4-9D0115F2C750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E5083B6-C183-4580-A7E2-F429F069C1D2}" type="pres">
      <dgm:prSet presAssocID="{187D2DF7-82CE-47BD-8B77-AF8F5C1C5331}" presName="sibTrans" presStyleCnt="0"/>
      <dgm:spPr/>
    </dgm:pt>
    <dgm:pt modelId="{BC11B9BD-E809-4842-A1D2-E75F645E512A}" type="pres">
      <dgm:prSet presAssocID="{534B1719-BE85-466B-94A6-A2C10AD69EC3}" presName="composite" presStyleCnt="0"/>
      <dgm:spPr/>
    </dgm:pt>
    <dgm:pt modelId="{1A5E5842-69DC-49AB-A262-7844836B0272}" type="pres">
      <dgm:prSet presAssocID="{534B1719-BE85-466B-94A6-A2C10AD69EC3}" presName="BackAccent" presStyleLbl="bgShp" presStyleIdx="1" presStyleCnt="4"/>
      <dgm:spPr/>
    </dgm:pt>
    <dgm:pt modelId="{B3A03655-3741-4A06-9D0F-35A1C41F32EB}" type="pres">
      <dgm:prSet presAssocID="{534B1719-BE85-466B-94A6-A2C10AD69EC3}" presName="Accent" presStyleLbl="alignNode1" presStyleIdx="1" presStyleCnt="4"/>
      <dgm:spPr/>
    </dgm:pt>
    <dgm:pt modelId="{E9A09FF9-54EC-4535-814E-4F9A048BC10F}" type="pres">
      <dgm:prSet presAssocID="{534B1719-BE85-466B-94A6-A2C10AD69EC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031336-5357-4F99-9128-2EB43AE59367}" type="pres">
      <dgm:prSet presAssocID="{534B1719-BE85-466B-94A6-A2C10AD69EC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3E5BD21-8B9D-46B3-A40B-0FBB1DDD1E9C}" type="pres">
      <dgm:prSet presAssocID="{6C5C3CBE-3358-460D-B41A-7DA00331F4EA}" presName="sibTrans" presStyleCnt="0"/>
      <dgm:spPr/>
    </dgm:pt>
    <dgm:pt modelId="{F95348F9-18E0-4A5E-A32B-7CE1647E0EEF}" type="pres">
      <dgm:prSet presAssocID="{985F108F-8144-4F6E-AF2A-2E90F8935DB3}" presName="composite" presStyleCnt="0"/>
      <dgm:spPr/>
    </dgm:pt>
    <dgm:pt modelId="{A6CB67AA-3EDB-47A9-8E6C-C7ED178C17C2}" type="pres">
      <dgm:prSet presAssocID="{985F108F-8144-4F6E-AF2A-2E90F8935DB3}" presName="BackAccent" presStyleLbl="bgShp" presStyleIdx="2" presStyleCnt="4"/>
      <dgm:spPr/>
    </dgm:pt>
    <dgm:pt modelId="{F55051E6-4714-4546-9D54-895CDC4F6F77}" type="pres">
      <dgm:prSet presAssocID="{985F108F-8144-4F6E-AF2A-2E90F8935DB3}" presName="Accent" presStyleLbl="alignNode1" presStyleIdx="2" presStyleCnt="4"/>
      <dgm:spPr/>
    </dgm:pt>
    <dgm:pt modelId="{DC235F1E-0F67-4C22-94E6-518D67B1BEE8}" type="pres">
      <dgm:prSet presAssocID="{985F108F-8144-4F6E-AF2A-2E90F8935DB3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5EC2CA-AE0C-4128-A8BC-55B59401D4C2}" type="pres">
      <dgm:prSet presAssocID="{985F108F-8144-4F6E-AF2A-2E90F8935DB3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73D1F89-4369-4912-BEDC-8D4DB6073892}" type="pres">
      <dgm:prSet presAssocID="{8FA0DE45-CEA4-4221-80C8-777BA523F9C7}" presName="sibTrans" presStyleCnt="0"/>
      <dgm:spPr/>
    </dgm:pt>
    <dgm:pt modelId="{3A25D0CF-925A-4CE9-A49B-EFC359F03C48}" type="pres">
      <dgm:prSet presAssocID="{52437B72-4888-41A6-AA37-B80D7DCC3D05}" presName="composite" presStyleCnt="0"/>
      <dgm:spPr/>
    </dgm:pt>
    <dgm:pt modelId="{8E7BF34A-AC1D-4549-A55D-E370C807FF57}" type="pres">
      <dgm:prSet presAssocID="{52437B72-4888-41A6-AA37-B80D7DCC3D05}" presName="BackAccent" presStyleLbl="bgShp" presStyleIdx="3" presStyleCnt="4"/>
      <dgm:spPr/>
    </dgm:pt>
    <dgm:pt modelId="{B2E436AE-1DD0-4927-90BF-3662468B5304}" type="pres">
      <dgm:prSet presAssocID="{52437B72-4888-41A6-AA37-B80D7DCC3D05}" presName="Accent" presStyleLbl="alignNode1" presStyleIdx="3" presStyleCnt="4"/>
      <dgm:spPr/>
    </dgm:pt>
    <dgm:pt modelId="{121DE3E8-7B60-494A-8D88-515570AC2362}" type="pres">
      <dgm:prSet presAssocID="{52437B72-4888-41A6-AA37-B80D7DCC3D05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3F50AB-F820-4702-8AA8-F1A3F7DD710C}" type="pres">
      <dgm:prSet presAssocID="{52437B72-4888-41A6-AA37-B80D7DCC3D0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D92A031-7ADE-4CB0-A024-B171B2EF6D91}" srcId="{803615FE-8898-444C-858F-EA03F37DEFB7}" destId="{7C4E67C8-8E19-4DB9-9FE4-9D0115F2C750}" srcOrd="0" destOrd="0" parTransId="{DF408399-58A9-4482-B04B-D9CEFF5EE2ED}" sibTransId="{187D2DF7-82CE-47BD-8B77-AF8F5C1C5331}"/>
    <dgm:cxn modelId="{03013A47-2E44-4F55-8E2D-106705769ED3}" type="presOf" srcId="{534B1719-BE85-466B-94A6-A2C10AD69EC3}" destId="{D0031336-5357-4F99-9128-2EB43AE59367}" srcOrd="0" destOrd="0" presId="urn:microsoft.com/office/officeart/2008/layout/IncreasingCircleProcess"/>
    <dgm:cxn modelId="{C352E28C-0630-4BB3-91BB-60F68DBA4BF7}" srcId="{803615FE-8898-444C-858F-EA03F37DEFB7}" destId="{985F108F-8144-4F6E-AF2A-2E90F8935DB3}" srcOrd="2" destOrd="0" parTransId="{EC1C9221-0774-477F-A27D-66F0C9051713}" sibTransId="{8FA0DE45-CEA4-4221-80C8-777BA523F9C7}"/>
    <dgm:cxn modelId="{0F1CE494-3BA4-4E9F-A5C6-B1909894F1E5}" srcId="{803615FE-8898-444C-858F-EA03F37DEFB7}" destId="{52437B72-4888-41A6-AA37-B80D7DCC3D05}" srcOrd="3" destOrd="0" parTransId="{9D341BC0-1C6A-4A13-8DD2-72D799C7C69F}" sibTransId="{708AD040-0B9D-4709-B816-03A21F00B5CE}"/>
    <dgm:cxn modelId="{F41444A8-D2C2-44D1-8162-400C8D8AC5C6}" type="presOf" srcId="{985F108F-8144-4F6E-AF2A-2E90F8935DB3}" destId="{2B5EC2CA-AE0C-4128-A8BC-55B59401D4C2}" srcOrd="0" destOrd="0" presId="urn:microsoft.com/office/officeart/2008/layout/IncreasingCircleProcess"/>
    <dgm:cxn modelId="{0CDB3DB2-DAF4-4F68-9DC0-56EAD0274BF7}" type="presOf" srcId="{52437B72-4888-41A6-AA37-B80D7DCC3D05}" destId="{1A3F50AB-F820-4702-8AA8-F1A3F7DD710C}" srcOrd="0" destOrd="0" presId="urn:microsoft.com/office/officeart/2008/layout/IncreasingCircleProcess"/>
    <dgm:cxn modelId="{C3500AD2-52BD-4D42-AAE8-F26E4B47E0FD}" srcId="{803615FE-8898-444C-858F-EA03F37DEFB7}" destId="{534B1719-BE85-466B-94A6-A2C10AD69EC3}" srcOrd="1" destOrd="0" parTransId="{E05C4315-F288-40C1-9B1D-C02DC66A756F}" sibTransId="{6C5C3CBE-3358-460D-B41A-7DA00331F4EA}"/>
    <dgm:cxn modelId="{C1075BE3-0F90-4CBE-AD1D-C454786C39BD}" type="presOf" srcId="{803615FE-8898-444C-858F-EA03F37DEFB7}" destId="{40CD3C8C-DC92-4094-B0D3-8C7CE473728F}" srcOrd="0" destOrd="0" presId="urn:microsoft.com/office/officeart/2008/layout/IncreasingCircleProcess"/>
    <dgm:cxn modelId="{D7E6B5E6-EA47-443C-A30F-2B2F1DC7EE36}" type="presOf" srcId="{7C4E67C8-8E19-4DB9-9FE4-9D0115F2C750}" destId="{F1E77BF9-C4C4-41B3-8E13-75DCECB8C2A6}" srcOrd="0" destOrd="0" presId="urn:microsoft.com/office/officeart/2008/layout/IncreasingCircleProcess"/>
    <dgm:cxn modelId="{EEF503BE-F272-4829-987C-7E8474DECE38}" type="presParOf" srcId="{40CD3C8C-DC92-4094-B0D3-8C7CE473728F}" destId="{2ABFCA9B-2684-460B-A710-010B28929157}" srcOrd="0" destOrd="0" presId="urn:microsoft.com/office/officeart/2008/layout/IncreasingCircleProcess"/>
    <dgm:cxn modelId="{2FB30A77-BB15-4018-8CEE-2885B25A98CC}" type="presParOf" srcId="{2ABFCA9B-2684-460B-A710-010B28929157}" destId="{22002B22-0C6A-431E-B0DB-2BE4C18B16CF}" srcOrd="0" destOrd="0" presId="urn:microsoft.com/office/officeart/2008/layout/IncreasingCircleProcess"/>
    <dgm:cxn modelId="{69F06AFC-2D58-4346-BA7C-4DABD5045E76}" type="presParOf" srcId="{2ABFCA9B-2684-460B-A710-010B28929157}" destId="{5ED118A8-35C1-4123-876D-B723D2173F24}" srcOrd="1" destOrd="0" presId="urn:microsoft.com/office/officeart/2008/layout/IncreasingCircleProcess"/>
    <dgm:cxn modelId="{FACBABAF-A65C-453E-905D-72C3A2EFFFCA}" type="presParOf" srcId="{2ABFCA9B-2684-460B-A710-010B28929157}" destId="{7C5B76D2-5664-41DF-BFEC-88799FFB44E3}" srcOrd="2" destOrd="0" presId="urn:microsoft.com/office/officeart/2008/layout/IncreasingCircleProcess"/>
    <dgm:cxn modelId="{ABE76613-2908-42E8-9BE7-7CDD44EAAAB7}" type="presParOf" srcId="{2ABFCA9B-2684-460B-A710-010B28929157}" destId="{F1E77BF9-C4C4-41B3-8E13-75DCECB8C2A6}" srcOrd="3" destOrd="0" presId="urn:microsoft.com/office/officeart/2008/layout/IncreasingCircleProcess"/>
    <dgm:cxn modelId="{AFFA0999-B9C5-4F78-9D7E-C270A1D11437}" type="presParOf" srcId="{40CD3C8C-DC92-4094-B0D3-8C7CE473728F}" destId="{FE5083B6-C183-4580-A7E2-F429F069C1D2}" srcOrd="1" destOrd="0" presId="urn:microsoft.com/office/officeart/2008/layout/IncreasingCircleProcess"/>
    <dgm:cxn modelId="{719D0AA8-2164-4D48-8722-D31FE4E96BCA}" type="presParOf" srcId="{40CD3C8C-DC92-4094-B0D3-8C7CE473728F}" destId="{BC11B9BD-E809-4842-A1D2-E75F645E512A}" srcOrd="2" destOrd="0" presId="urn:microsoft.com/office/officeart/2008/layout/IncreasingCircleProcess"/>
    <dgm:cxn modelId="{BEEA5CC5-D8F8-4C97-981F-199EBB549142}" type="presParOf" srcId="{BC11B9BD-E809-4842-A1D2-E75F645E512A}" destId="{1A5E5842-69DC-49AB-A262-7844836B0272}" srcOrd="0" destOrd="0" presId="urn:microsoft.com/office/officeart/2008/layout/IncreasingCircleProcess"/>
    <dgm:cxn modelId="{2387FC32-C4E8-4AC5-9F21-289BEDAD73EC}" type="presParOf" srcId="{BC11B9BD-E809-4842-A1D2-E75F645E512A}" destId="{B3A03655-3741-4A06-9D0F-35A1C41F32EB}" srcOrd="1" destOrd="0" presId="urn:microsoft.com/office/officeart/2008/layout/IncreasingCircleProcess"/>
    <dgm:cxn modelId="{5AF433C0-4F00-4BE2-93C0-66D475831E30}" type="presParOf" srcId="{BC11B9BD-E809-4842-A1D2-E75F645E512A}" destId="{E9A09FF9-54EC-4535-814E-4F9A048BC10F}" srcOrd="2" destOrd="0" presId="urn:microsoft.com/office/officeart/2008/layout/IncreasingCircleProcess"/>
    <dgm:cxn modelId="{66B3338F-46F0-4CD8-9638-A53474C1458E}" type="presParOf" srcId="{BC11B9BD-E809-4842-A1D2-E75F645E512A}" destId="{D0031336-5357-4F99-9128-2EB43AE59367}" srcOrd="3" destOrd="0" presId="urn:microsoft.com/office/officeart/2008/layout/IncreasingCircleProcess"/>
    <dgm:cxn modelId="{D19BFA7F-A253-4A67-932D-42AC20A15618}" type="presParOf" srcId="{40CD3C8C-DC92-4094-B0D3-8C7CE473728F}" destId="{03E5BD21-8B9D-46B3-A40B-0FBB1DDD1E9C}" srcOrd="3" destOrd="0" presId="urn:microsoft.com/office/officeart/2008/layout/IncreasingCircleProcess"/>
    <dgm:cxn modelId="{A6765C58-9067-4DCF-9721-9F0A73C48DDE}" type="presParOf" srcId="{40CD3C8C-DC92-4094-B0D3-8C7CE473728F}" destId="{F95348F9-18E0-4A5E-A32B-7CE1647E0EEF}" srcOrd="4" destOrd="0" presId="urn:microsoft.com/office/officeart/2008/layout/IncreasingCircleProcess"/>
    <dgm:cxn modelId="{6EB33399-0185-4006-B1ED-33F34DA35FF3}" type="presParOf" srcId="{F95348F9-18E0-4A5E-A32B-7CE1647E0EEF}" destId="{A6CB67AA-3EDB-47A9-8E6C-C7ED178C17C2}" srcOrd="0" destOrd="0" presId="urn:microsoft.com/office/officeart/2008/layout/IncreasingCircleProcess"/>
    <dgm:cxn modelId="{589FA9C1-D4D4-4A5B-A2A0-3062BE1FC6C7}" type="presParOf" srcId="{F95348F9-18E0-4A5E-A32B-7CE1647E0EEF}" destId="{F55051E6-4714-4546-9D54-895CDC4F6F77}" srcOrd="1" destOrd="0" presId="urn:microsoft.com/office/officeart/2008/layout/IncreasingCircleProcess"/>
    <dgm:cxn modelId="{EF99DA9F-17A8-4DAA-8BCA-3C79C587D140}" type="presParOf" srcId="{F95348F9-18E0-4A5E-A32B-7CE1647E0EEF}" destId="{DC235F1E-0F67-4C22-94E6-518D67B1BEE8}" srcOrd="2" destOrd="0" presId="urn:microsoft.com/office/officeart/2008/layout/IncreasingCircleProcess"/>
    <dgm:cxn modelId="{A560F92C-F4BB-4A74-9840-544F697A0974}" type="presParOf" srcId="{F95348F9-18E0-4A5E-A32B-7CE1647E0EEF}" destId="{2B5EC2CA-AE0C-4128-A8BC-55B59401D4C2}" srcOrd="3" destOrd="0" presId="urn:microsoft.com/office/officeart/2008/layout/IncreasingCircleProcess"/>
    <dgm:cxn modelId="{25E077C2-CD6C-48AC-A8F5-6B898CFFE1EF}" type="presParOf" srcId="{40CD3C8C-DC92-4094-B0D3-8C7CE473728F}" destId="{273D1F89-4369-4912-BEDC-8D4DB6073892}" srcOrd="5" destOrd="0" presId="urn:microsoft.com/office/officeart/2008/layout/IncreasingCircleProcess"/>
    <dgm:cxn modelId="{9F82A6FA-950E-4C7D-B26B-7BEE22E5829A}" type="presParOf" srcId="{40CD3C8C-DC92-4094-B0D3-8C7CE473728F}" destId="{3A25D0CF-925A-4CE9-A49B-EFC359F03C48}" srcOrd="6" destOrd="0" presId="urn:microsoft.com/office/officeart/2008/layout/IncreasingCircleProcess"/>
    <dgm:cxn modelId="{5AEED1D4-5908-4DA8-B1A1-FF71A29E970E}" type="presParOf" srcId="{3A25D0CF-925A-4CE9-A49B-EFC359F03C48}" destId="{8E7BF34A-AC1D-4549-A55D-E370C807FF57}" srcOrd="0" destOrd="0" presId="urn:microsoft.com/office/officeart/2008/layout/IncreasingCircleProcess"/>
    <dgm:cxn modelId="{4E2D1055-2E65-4B98-8379-4DCF30C89FC4}" type="presParOf" srcId="{3A25D0CF-925A-4CE9-A49B-EFC359F03C48}" destId="{B2E436AE-1DD0-4927-90BF-3662468B5304}" srcOrd="1" destOrd="0" presId="urn:microsoft.com/office/officeart/2008/layout/IncreasingCircleProcess"/>
    <dgm:cxn modelId="{E71F2CA9-49A3-43B4-A816-411FF947BC3F}" type="presParOf" srcId="{3A25D0CF-925A-4CE9-A49B-EFC359F03C48}" destId="{121DE3E8-7B60-494A-8D88-515570AC2362}" srcOrd="2" destOrd="0" presId="urn:microsoft.com/office/officeart/2008/layout/IncreasingCircleProcess"/>
    <dgm:cxn modelId="{1F4D8F07-6645-4E9E-B363-5F7B4516E792}" type="presParOf" srcId="{3A25D0CF-925A-4CE9-A49B-EFC359F03C48}" destId="{1A3F50AB-F820-4702-8AA8-F1A3F7DD710C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2B22-0C6A-431E-B0DB-2BE4C18B16CF}">
      <dsp:nvSpPr>
        <dsp:cNvPr id="0" name=""/>
        <dsp:cNvSpPr/>
      </dsp:nvSpPr>
      <dsp:spPr>
        <a:xfrm>
          <a:off x="1322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118A8-35C1-4123-876D-B723D2173F24}">
      <dsp:nvSpPr>
        <dsp:cNvPr id="0" name=""/>
        <dsp:cNvSpPr/>
      </dsp:nvSpPr>
      <dsp:spPr>
        <a:xfrm>
          <a:off x="48312" y="46990"/>
          <a:ext cx="375920" cy="375920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7BF9-C4C4-41B3-8E13-75DCECB8C2A6}">
      <dsp:nvSpPr>
        <dsp:cNvPr id="0" name=""/>
        <dsp:cNvSpPr/>
      </dsp:nvSpPr>
      <dsp:spPr>
        <a:xfrm>
          <a:off x="569118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Solicitação</a:t>
          </a:r>
        </a:p>
      </dsp:txBody>
      <dsp:txXfrm>
        <a:off x="569118" y="0"/>
        <a:ext cx="1390120" cy="469900"/>
      </dsp:txXfrm>
    </dsp:sp>
    <dsp:sp modelId="{1A5E5842-69DC-49AB-A262-7844836B0272}">
      <dsp:nvSpPr>
        <dsp:cNvPr id="0" name=""/>
        <dsp:cNvSpPr/>
      </dsp:nvSpPr>
      <dsp:spPr>
        <a:xfrm>
          <a:off x="2057135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3655-3741-4A06-9D0F-35A1C41F32EB}">
      <dsp:nvSpPr>
        <dsp:cNvPr id="0" name=""/>
        <dsp:cNvSpPr/>
      </dsp:nvSpPr>
      <dsp:spPr>
        <a:xfrm>
          <a:off x="2104125" y="46990"/>
          <a:ext cx="375920" cy="375920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1336-5357-4F99-9128-2EB43AE59367}">
      <dsp:nvSpPr>
        <dsp:cNvPr id="0" name=""/>
        <dsp:cNvSpPr/>
      </dsp:nvSpPr>
      <dsp:spPr>
        <a:xfrm>
          <a:off x="2624931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Análise da Solicitação</a:t>
          </a:r>
        </a:p>
      </dsp:txBody>
      <dsp:txXfrm>
        <a:off x="2624931" y="0"/>
        <a:ext cx="1390120" cy="469900"/>
      </dsp:txXfrm>
    </dsp:sp>
    <dsp:sp modelId="{A6CB67AA-3EDB-47A9-8E6C-C7ED178C17C2}">
      <dsp:nvSpPr>
        <dsp:cNvPr id="0" name=""/>
        <dsp:cNvSpPr/>
      </dsp:nvSpPr>
      <dsp:spPr>
        <a:xfrm>
          <a:off x="4112947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051E6-4714-4546-9D54-895CDC4F6F77}">
      <dsp:nvSpPr>
        <dsp:cNvPr id="0" name=""/>
        <dsp:cNvSpPr/>
      </dsp:nvSpPr>
      <dsp:spPr>
        <a:xfrm>
          <a:off x="4159937" y="46990"/>
          <a:ext cx="375920" cy="37592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C2CA-AE0C-4128-A8BC-55B59401D4C2}">
      <dsp:nvSpPr>
        <dsp:cNvPr id="0" name=""/>
        <dsp:cNvSpPr/>
      </dsp:nvSpPr>
      <dsp:spPr>
        <a:xfrm>
          <a:off x="4680743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Avaliação</a:t>
          </a:r>
        </a:p>
      </dsp:txBody>
      <dsp:txXfrm>
        <a:off x="4680743" y="0"/>
        <a:ext cx="1390120" cy="469900"/>
      </dsp:txXfrm>
    </dsp:sp>
    <dsp:sp modelId="{8E7BF34A-AC1D-4549-A55D-E370C807FF57}">
      <dsp:nvSpPr>
        <dsp:cNvPr id="0" name=""/>
        <dsp:cNvSpPr/>
      </dsp:nvSpPr>
      <dsp:spPr>
        <a:xfrm>
          <a:off x="6168760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36AE-1DD0-4927-90BF-3662468B5304}">
      <dsp:nvSpPr>
        <dsp:cNvPr id="0" name=""/>
        <dsp:cNvSpPr/>
      </dsp:nvSpPr>
      <dsp:spPr>
        <a:xfrm>
          <a:off x="6215750" y="46990"/>
          <a:ext cx="375920" cy="3759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50AB-F820-4702-8AA8-F1A3F7DD710C}">
      <dsp:nvSpPr>
        <dsp:cNvPr id="0" name=""/>
        <dsp:cNvSpPr/>
      </dsp:nvSpPr>
      <dsp:spPr>
        <a:xfrm>
          <a:off x="6736556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Decisão e formalização</a:t>
          </a:r>
        </a:p>
      </dsp:txBody>
      <dsp:txXfrm>
        <a:off x="6736556" y="0"/>
        <a:ext cx="1390120" cy="46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2B22-0C6A-431E-B0DB-2BE4C18B16CF}">
      <dsp:nvSpPr>
        <dsp:cNvPr id="0" name=""/>
        <dsp:cNvSpPr/>
      </dsp:nvSpPr>
      <dsp:spPr>
        <a:xfrm>
          <a:off x="1322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118A8-35C1-4123-876D-B723D2173F24}">
      <dsp:nvSpPr>
        <dsp:cNvPr id="0" name=""/>
        <dsp:cNvSpPr/>
      </dsp:nvSpPr>
      <dsp:spPr>
        <a:xfrm>
          <a:off x="48312" y="46990"/>
          <a:ext cx="375920" cy="375920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7BF9-C4C4-41B3-8E13-75DCECB8C2A6}">
      <dsp:nvSpPr>
        <dsp:cNvPr id="0" name=""/>
        <dsp:cNvSpPr/>
      </dsp:nvSpPr>
      <dsp:spPr>
        <a:xfrm>
          <a:off x="569118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Solicitação</a:t>
          </a:r>
        </a:p>
      </dsp:txBody>
      <dsp:txXfrm>
        <a:off x="569118" y="0"/>
        <a:ext cx="1390120" cy="469900"/>
      </dsp:txXfrm>
    </dsp:sp>
    <dsp:sp modelId="{1A5E5842-69DC-49AB-A262-7844836B0272}">
      <dsp:nvSpPr>
        <dsp:cNvPr id="0" name=""/>
        <dsp:cNvSpPr/>
      </dsp:nvSpPr>
      <dsp:spPr>
        <a:xfrm>
          <a:off x="2057135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3655-3741-4A06-9D0F-35A1C41F32EB}">
      <dsp:nvSpPr>
        <dsp:cNvPr id="0" name=""/>
        <dsp:cNvSpPr/>
      </dsp:nvSpPr>
      <dsp:spPr>
        <a:xfrm>
          <a:off x="2104125" y="46990"/>
          <a:ext cx="375920" cy="375920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1336-5357-4F99-9128-2EB43AE59367}">
      <dsp:nvSpPr>
        <dsp:cNvPr id="0" name=""/>
        <dsp:cNvSpPr/>
      </dsp:nvSpPr>
      <dsp:spPr>
        <a:xfrm>
          <a:off x="2624931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Análise da Solicitação</a:t>
          </a:r>
        </a:p>
      </dsp:txBody>
      <dsp:txXfrm>
        <a:off x="2624931" y="0"/>
        <a:ext cx="1390120" cy="469900"/>
      </dsp:txXfrm>
    </dsp:sp>
    <dsp:sp modelId="{A6CB67AA-3EDB-47A9-8E6C-C7ED178C17C2}">
      <dsp:nvSpPr>
        <dsp:cNvPr id="0" name=""/>
        <dsp:cNvSpPr/>
      </dsp:nvSpPr>
      <dsp:spPr>
        <a:xfrm>
          <a:off x="4112947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051E6-4714-4546-9D54-895CDC4F6F77}">
      <dsp:nvSpPr>
        <dsp:cNvPr id="0" name=""/>
        <dsp:cNvSpPr/>
      </dsp:nvSpPr>
      <dsp:spPr>
        <a:xfrm>
          <a:off x="4159937" y="46990"/>
          <a:ext cx="375920" cy="37592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C2CA-AE0C-4128-A8BC-55B59401D4C2}">
      <dsp:nvSpPr>
        <dsp:cNvPr id="0" name=""/>
        <dsp:cNvSpPr/>
      </dsp:nvSpPr>
      <dsp:spPr>
        <a:xfrm>
          <a:off x="4680743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Avaliação</a:t>
          </a:r>
        </a:p>
      </dsp:txBody>
      <dsp:txXfrm>
        <a:off x="4680743" y="0"/>
        <a:ext cx="1390120" cy="469900"/>
      </dsp:txXfrm>
    </dsp:sp>
    <dsp:sp modelId="{8E7BF34A-AC1D-4549-A55D-E370C807FF57}">
      <dsp:nvSpPr>
        <dsp:cNvPr id="0" name=""/>
        <dsp:cNvSpPr/>
      </dsp:nvSpPr>
      <dsp:spPr>
        <a:xfrm>
          <a:off x="6168760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36AE-1DD0-4927-90BF-3662468B5304}">
      <dsp:nvSpPr>
        <dsp:cNvPr id="0" name=""/>
        <dsp:cNvSpPr/>
      </dsp:nvSpPr>
      <dsp:spPr>
        <a:xfrm>
          <a:off x="6215750" y="46990"/>
          <a:ext cx="375920" cy="3759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50AB-F820-4702-8AA8-F1A3F7DD710C}">
      <dsp:nvSpPr>
        <dsp:cNvPr id="0" name=""/>
        <dsp:cNvSpPr/>
      </dsp:nvSpPr>
      <dsp:spPr>
        <a:xfrm>
          <a:off x="6736556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Decisão e formalização</a:t>
          </a:r>
        </a:p>
      </dsp:txBody>
      <dsp:txXfrm>
        <a:off x="6736556" y="0"/>
        <a:ext cx="1390120" cy="46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2B22-0C6A-431E-B0DB-2BE4C18B16CF}">
      <dsp:nvSpPr>
        <dsp:cNvPr id="0" name=""/>
        <dsp:cNvSpPr/>
      </dsp:nvSpPr>
      <dsp:spPr>
        <a:xfrm>
          <a:off x="1322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118A8-35C1-4123-876D-B723D2173F24}">
      <dsp:nvSpPr>
        <dsp:cNvPr id="0" name=""/>
        <dsp:cNvSpPr/>
      </dsp:nvSpPr>
      <dsp:spPr>
        <a:xfrm>
          <a:off x="48312" y="46990"/>
          <a:ext cx="375920" cy="375920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7BF9-C4C4-41B3-8E13-75DCECB8C2A6}">
      <dsp:nvSpPr>
        <dsp:cNvPr id="0" name=""/>
        <dsp:cNvSpPr/>
      </dsp:nvSpPr>
      <dsp:spPr>
        <a:xfrm>
          <a:off x="569118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Solicitação</a:t>
          </a:r>
        </a:p>
      </dsp:txBody>
      <dsp:txXfrm>
        <a:off x="569118" y="0"/>
        <a:ext cx="1390120" cy="469900"/>
      </dsp:txXfrm>
    </dsp:sp>
    <dsp:sp modelId="{1A5E5842-69DC-49AB-A262-7844836B0272}">
      <dsp:nvSpPr>
        <dsp:cNvPr id="0" name=""/>
        <dsp:cNvSpPr/>
      </dsp:nvSpPr>
      <dsp:spPr>
        <a:xfrm>
          <a:off x="2057135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3655-3741-4A06-9D0F-35A1C41F32EB}">
      <dsp:nvSpPr>
        <dsp:cNvPr id="0" name=""/>
        <dsp:cNvSpPr/>
      </dsp:nvSpPr>
      <dsp:spPr>
        <a:xfrm>
          <a:off x="2104125" y="46990"/>
          <a:ext cx="375920" cy="375920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1336-5357-4F99-9128-2EB43AE59367}">
      <dsp:nvSpPr>
        <dsp:cNvPr id="0" name=""/>
        <dsp:cNvSpPr/>
      </dsp:nvSpPr>
      <dsp:spPr>
        <a:xfrm>
          <a:off x="2624931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Análise da Solicitação</a:t>
          </a:r>
        </a:p>
      </dsp:txBody>
      <dsp:txXfrm>
        <a:off x="2624931" y="0"/>
        <a:ext cx="1390120" cy="469900"/>
      </dsp:txXfrm>
    </dsp:sp>
    <dsp:sp modelId="{A6CB67AA-3EDB-47A9-8E6C-C7ED178C17C2}">
      <dsp:nvSpPr>
        <dsp:cNvPr id="0" name=""/>
        <dsp:cNvSpPr/>
      </dsp:nvSpPr>
      <dsp:spPr>
        <a:xfrm>
          <a:off x="4112947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051E6-4714-4546-9D54-895CDC4F6F77}">
      <dsp:nvSpPr>
        <dsp:cNvPr id="0" name=""/>
        <dsp:cNvSpPr/>
      </dsp:nvSpPr>
      <dsp:spPr>
        <a:xfrm>
          <a:off x="4159937" y="46990"/>
          <a:ext cx="375920" cy="37592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C2CA-AE0C-4128-A8BC-55B59401D4C2}">
      <dsp:nvSpPr>
        <dsp:cNvPr id="0" name=""/>
        <dsp:cNvSpPr/>
      </dsp:nvSpPr>
      <dsp:spPr>
        <a:xfrm>
          <a:off x="4680743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Avaliação</a:t>
          </a:r>
        </a:p>
      </dsp:txBody>
      <dsp:txXfrm>
        <a:off x="4680743" y="0"/>
        <a:ext cx="1390120" cy="469900"/>
      </dsp:txXfrm>
    </dsp:sp>
    <dsp:sp modelId="{8E7BF34A-AC1D-4549-A55D-E370C807FF57}">
      <dsp:nvSpPr>
        <dsp:cNvPr id="0" name=""/>
        <dsp:cNvSpPr/>
      </dsp:nvSpPr>
      <dsp:spPr>
        <a:xfrm>
          <a:off x="6168760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36AE-1DD0-4927-90BF-3662468B5304}">
      <dsp:nvSpPr>
        <dsp:cNvPr id="0" name=""/>
        <dsp:cNvSpPr/>
      </dsp:nvSpPr>
      <dsp:spPr>
        <a:xfrm>
          <a:off x="6215750" y="46990"/>
          <a:ext cx="375920" cy="3759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50AB-F820-4702-8AA8-F1A3F7DD710C}">
      <dsp:nvSpPr>
        <dsp:cNvPr id="0" name=""/>
        <dsp:cNvSpPr/>
      </dsp:nvSpPr>
      <dsp:spPr>
        <a:xfrm>
          <a:off x="6736556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Decisão e formalização</a:t>
          </a:r>
        </a:p>
      </dsp:txBody>
      <dsp:txXfrm>
        <a:off x="6736556" y="0"/>
        <a:ext cx="1390120" cy="469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2B22-0C6A-431E-B0DB-2BE4C18B16CF}">
      <dsp:nvSpPr>
        <dsp:cNvPr id="0" name=""/>
        <dsp:cNvSpPr/>
      </dsp:nvSpPr>
      <dsp:spPr>
        <a:xfrm>
          <a:off x="1322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118A8-35C1-4123-876D-B723D2173F24}">
      <dsp:nvSpPr>
        <dsp:cNvPr id="0" name=""/>
        <dsp:cNvSpPr/>
      </dsp:nvSpPr>
      <dsp:spPr>
        <a:xfrm>
          <a:off x="48312" y="46990"/>
          <a:ext cx="375920" cy="375920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7BF9-C4C4-41B3-8E13-75DCECB8C2A6}">
      <dsp:nvSpPr>
        <dsp:cNvPr id="0" name=""/>
        <dsp:cNvSpPr/>
      </dsp:nvSpPr>
      <dsp:spPr>
        <a:xfrm>
          <a:off x="569118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Solicitação</a:t>
          </a:r>
        </a:p>
      </dsp:txBody>
      <dsp:txXfrm>
        <a:off x="569118" y="0"/>
        <a:ext cx="1390120" cy="469900"/>
      </dsp:txXfrm>
    </dsp:sp>
    <dsp:sp modelId="{1A5E5842-69DC-49AB-A262-7844836B0272}">
      <dsp:nvSpPr>
        <dsp:cNvPr id="0" name=""/>
        <dsp:cNvSpPr/>
      </dsp:nvSpPr>
      <dsp:spPr>
        <a:xfrm>
          <a:off x="2057135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3655-3741-4A06-9D0F-35A1C41F32EB}">
      <dsp:nvSpPr>
        <dsp:cNvPr id="0" name=""/>
        <dsp:cNvSpPr/>
      </dsp:nvSpPr>
      <dsp:spPr>
        <a:xfrm>
          <a:off x="2104125" y="46990"/>
          <a:ext cx="375920" cy="375920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1336-5357-4F99-9128-2EB43AE59367}">
      <dsp:nvSpPr>
        <dsp:cNvPr id="0" name=""/>
        <dsp:cNvSpPr/>
      </dsp:nvSpPr>
      <dsp:spPr>
        <a:xfrm>
          <a:off x="2624931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Análise da Solicitação</a:t>
          </a:r>
        </a:p>
      </dsp:txBody>
      <dsp:txXfrm>
        <a:off x="2624931" y="0"/>
        <a:ext cx="1390120" cy="469900"/>
      </dsp:txXfrm>
    </dsp:sp>
    <dsp:sp modelId="{A6CB67AA-3EDB-47A9-8E6C-C7ED178C17C2}">
      <dsp:nvSpPr>
        <dsp:cNvPr id="0" name=""/>
        <dsp:cNvSpPr/>
      </dsp:nvSpPr>
      <dsp:spPr>
        <a:xfrm>
          <a:off x="4112947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051E6-4714-4546-9D54-895CDC4F6F77}">
      <dsp:nvSpPr>
        <dsp:cNvPr id="0" name=""/>
        <dsp:cNvSpPr/>
      </dsp:nvSpPr>
      <dsp:spPr>
        <a:xfrm>
          <a:off x="4159937" y="46990"/>
          <a:ext cx="375920" cy="37592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C2CA-AE0C-4128-A8BC-55B59401D4C2}">
      <dsp:nvSpPr>
        <dsp:cNvPr id="0" name=""/>
        <dsp:cNvSpPr/>
      </dsp:nvSpPr>
      <dsp:spPr>
        <a:xfrm>
          <a:off x="4680743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Avaliação</a:t>
          </a:r>
        </a:p>
      </dsp:txBody>
      <dsp:txXfrm>
        <a:off x="4680743" y="0"/>
        <a:ext cx="1390120" cy="469900"/>
      </dsp:txXfrm>
    </dsp:sp>
    <dsp:sp modelId="{8E7BF34A-AC1D-4549-A55D-E370C807FF57}">
      <dsp:nvSpPr>
        <dsp:cNvPr id="0" name=""/>
        <dsp:cNvSpPr/>
      </dsp:nvSpPr>
      <dsp:spPr>
        <a:xfrm>
          <a:off x="6168760" y="0"/>
          <a:ext cx="469900" cy="4699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36AE-1DD0-4927-90BF-3662468B5304}">
      <dsp:nvSpPr>
        <dsp:cNvPr id="0" name=""/>
        <dsp:cNvSpPr/>
      </dsp:nvSpPr>
      <dsp:spPr>
        <a:xfrm>
          <a:off x="6215750" y="46990"/>
          <a:ext cx="375920" cy="3759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50AB-F820-4702-8AA8-F1A3F7DD710C}">
      <dsp:nvSpPr>
        <dsp:cNvPr id="0" name=""/>
        <dsp:cNvSpPr/>
      </dsp:nvSpPr>
      <dsp:spPr>
        <a:xfrm>
          <a:off x="6736556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Decisão e formalização</a:t>
          </a:r>
        </a:p>
      </dsp:txBody>
      <dsp:txXfrm>
        <a:off x="6736556" y="0"/>
        <a:ext cx="1390120" cy="46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A2304-7C23-A837-B993-819F5C6D2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AC03D2-16DB-A166-E24B-2BEE74C5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7AFEAC-E691-A2F4-4BAA-56488B5F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B58C2B-37B4-4E92-CCA2-5748DD61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42F142-50F4-4F69-614D-8CFFF70A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2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9669-1D5E-5927-C729-5E62F5DA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DD6E1C-94F2-4723-BA89-D267646F3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CC4C22-D8FD-C2A6-CB58-C8EDEC0E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4FCDA-EE6C-F25F-2B9E-806E9A5B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AC2AD0-178D-843C-C1E6-11B41A90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5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580224-806A-B785-6AFB-B31C286EF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6CA7DD-635D-E77E-9A21-A9EAC540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F9F0F-1D4B-CA56-64B6-9B0C27B3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C15F5-AA7C-35A8-C407-CCBA2F90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7AC66-B173-57CE-1090-9AFE6F18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C9D9E-C0A6-4F4E-BFBC-B7306F0C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9192F-3D4D-CA53-ACDC-2AAE10C3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62DE8-D89B-12D5-B046-9262A0E4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71FE35-F33B-A3EF-5598-CE894B54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CA0E1-AF87-71F9-5D42-0EE692C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26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9EB1-8488-7D19-0F6A-D459DC46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D46A0E-3637-1A95-CD2F-AA5E29708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E7CDD-D3D6-98AF-2D89-F7BF5E9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B5407-EE9F-6331-8748-BFB52BEE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7647EA-FE32-F3EB-5451-5200A25E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3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5A3CE-7EB0-BAF0-0177-7C14BB18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A906CD-70A8-A654-0C1F-5452E3B6B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F6DA62-FDEF-6CF0-51F1-F85CD65D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18BE7B-C560-3C70-748F-90F9D8FA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F3F5DE-49E4-A83B-1E0B-D0A26036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90022D-92F7-0DA5-4D40-3E1AC3F9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3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6109A-F0E0-8838-66B7-BFDC4C57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BA1866-6E94-5060-B23C-2EB12F9B2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33B1C3-E78B-ADA6-122E-B84ED245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7C62F8-5100-068A-E0C1-4EAFFACA9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836AE7-8518-72E4-7F32-9B0D08C8D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3E0AFC-9B56-7B12-B743-62247DEC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24D0B0-1E42-65F0-2E9F-3FC00600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BFF46B-C53A-9916-7A5C-303090D2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5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60081-82EF-2049-176E-03521069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52F6B2-52BB-4D58-5AC3-BC3E4A07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8B7D1B-F2CD-3F83-DC06-EF5BC00A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B7791-0B5B-3240-F3C3-9A9149D3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8CD8BD-BF8C-C757-8665-4E77DFCA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881E02-C013-C563-C8D9-0BF8DE9D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4DF77E-BF9B-6DBE-4C5F-3A10AA00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A3AAB-45F1-6815-0E6C-55ED9DB4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7E50B-0D4F-6353-4E8C-2D4E3A2D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801454-F173-07C7-B208-CAAE5C02B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DC083E-4D89-00ED-6D9E-77F863B8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54505-4266-AB13-40C2-BE756216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D57DF8-0A3A-107B-48CB-A13DC0C9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06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74F83-D6BF-4A34-3FF8-449C4B7E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26B6B0-179B-A77F-3DE4-4FB0E6D1B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BC2604-B0B6-378F-6497-CDBE8E5F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083778-DF05-8A3B-915E-7925F06E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4E4E18-D3C6-C607-0C8E-33564AED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5EA1D0-69BF-AA9C-90A8-24FA0DA6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353FC2-A603-3137-AFC4-17796407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ACCBAC-3BFB-91F0-6051-64E20670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10DA-D1BD-B33F-DEF7-B56366909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4ABB-D3F5-CB4F-BAA7-E6910E3C7CD0}" type="datetimeFigureOut">
              <a:rPr lang="pt-BR" smtClean="0"/>
              <a:t>01/10/2023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510387-28F5-BAC0-D365-F01418A6B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58460-3C7F-29EB-7FB7-E79B9429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do.org/sites/default/files/files/2018-06/QP_GUIDING_PRINCIPLES_07062018_online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qica.site/en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echreview.com.br/raio-x-da-transformacao-digital-no-brasil-em-2021-principais-dados-e-insight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00041F9-6C5B-6DB4-058C-6E7841F5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25A5C6-C2F1-9C88-C6B1-B897FF52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9" y="411568"/>
            <a:ext cx="1817224" cy="9282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19A0DE6-3E09-0837-DDE9-0D79E86749A1}"/>
              </a:ext>
            </a:extLst>
          </p:cNvPr>
          <p:cNvSpPr txBox="1"/>
          <p:nvPr/>
        </p:nvSpPr>
        <p:spPr>
          <a:xfrm>
            <a:off x="102437" y="2142053"/>
            <a:ext cx="7203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122F56"/>
                </a:solidFill>
              </a:rPr>
              <a:t>Experiências nacionais em transformação digital na Infraestrutura da Qualidade: perspectivas futuras e possíveis lacunas observadas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5A174-0D65-1B00-AA93-43A53BA0DA23}"/>
              </a:ext>
            </a:extLst>
          </p:cNvPr>
          <p:cNvSpPr txBox="1"/>
          <p:nvPr/>
        </p:nvSpPr>
        <p:spPr>
          <a:xfrm>
            <a:off x="587069" y="1734978"/>
            <a:ext cx="1207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122F56"/>
                </a:solidFill>
              </a:rPr>
              <a:t>Outubro 2023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185D2D-EF4B-E90A-0AA2-57DAEA3DDF22}"/>
              </a:ext>
            </a:extLst>
          </p:cNvPr>
          <p:cNvSpPr txBox="1"/>
          <p:nvPr/>
        </p:nvSpPr>
        <p:spPr>
          <a:xfrm>
            <a:off x="2084834" y="5059601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122F56"/>
                </a:solidFill>
              </a:rPr>
              <a:t>Andrea Melo</a:t>
            </a:r>
          </a:p>
        </p:txBody>
      </p:sp>
    </p:spTree>
    <p:extLst>
      <p:ext uri="{BB962C8B-B14F-4D97-AF65-F5344CB8AC3E}">
        <p14:creationId xmlns:p14="http://schemas.microsoft.com/office/powerpoint/2010/main" val="325538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844952" y="379623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Como podemos fazer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B6EBF7-21CC-17B1-95E4-1C8BA52C8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42678"/>
              </p:ext>
            </p:extLst>
          </p:nvPr>
        </p:nvGraphicFramePr>
        <p:xfrm>
          <a:off x="1042580" y="20207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Como fazer streaming do áudio do PC para o celular">
            <a:extLst>
              <a:ext uri="{FF2B5EF4-FFF2-40B4-BE49-F238E27FC236}">
                <a16:creationId xmlns:a16="http://schemas.microsoft.com/office/drawing/2014/main" id="{D761AAB6-5131-B1FB-EBA6-D91B5C69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0" y="2910424"/>
            <a:ext cx="1976973" cy="10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F6526F-62D5-A5FF-FB95-1A1167CC0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779" y="2910424"/>
            <a:ext cx="2077801" cy="11687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C4B684-19B8-E588-3D06-BA8D092057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215" y="2880630"/>
            <a:ext cx="2097903" cy="13486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3488118-3585-C025-3143-9E4098C43E49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5293586" y="4549147"/>
            <a:ext cx="2097903" cy="12116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01EC47-8597-084A-763E-9807EC8D8A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3840" y="2873894"/>
            <a:ext cx="1925230" cy="12394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7B22B0B-4EB4-F811-392C-40614F57E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9186" y="4202903"/>
            <a:ext cx="1874539" cy="10544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BD684D4-4641-76F0-3DDC-485A2762B2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7815" y="5436458"/>
            <a:ext cx="1746589" cy="11658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1EF9E8F-07FA-8005-C069-07B9F4E76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6425" y="133055"/>
            <a:ext cx="1835321" cy="18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501571" y="352463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O que esperar com esta mudança?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1C7D84-F2E5-F8DA-EFA9-87AD4695CE8A}"/>
              </a:ext>
            </a:extLst>
          </p:cNvPr>
          <p:cNvSpPr txBox="1"/>
          <p:nvPr/>
        </p:nvSpPr>
        <p:spPr>
          <a:xfrm>
            <a:off x="424864" y="1327861"/>
            <a:ext cx="5921616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Informações atualizadas disponíveis online.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Maior transparência para a sociedade.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Exemplo: possibilidade de avaliar a capacidade do laboratório x número de testes e calibrações realizadas.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Dados estatísticos para agendamento de avaliações.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Maior segurança para organismos de avaliação da conformidade  (OAC) acreditados.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Processos mais ágeis.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Apoio à vigilância de mercado.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Interoperabilidade.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etc.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C823B-D735-9300-FC7B-4299D835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405" y="1481559"/>
            <a:ext cx="4982424" cy="33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4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351176" y="125491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Principais desafios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432657" y="648711"/>
            <a:ext cx="728089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122F56"/>
                </a:solidFill>
              </a:rPr>
              <a:t>Fatores humanos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Capacitação (habilidades necessárias).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Cultura organizacional (</a:t>
            </a:r>
            <a:r>
              <a:rPr lang="pt-BR" sz="2000" dirty="0" err="1">
                <a:solidFill>
                  <a:srgbClr val="122F56"/>
                </a:solidFill>
              </a:rPr>
              <a:t>departamentalizar</a:t>
            </a:r>
            <a:r>
              <a:rPr lang="pt-BR" sz="2000" dirty="0">
                <a:solidFill>
                  <a:srgbClr val="122F56"/>
                </a:solidFill>
              </a:rPr>
              <a:t> x integrar).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122F56"/>
                </a:solidFill>
              </a:rPr>
              <a:t>Fatores Tecnológicos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Identificação de tecnologias x uso de tecnologias no mundo.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Legado tradicional de tecnologia (sistemas atuais).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Por onde começar? (Banco de dados, Cloud </a:t>
            </a:r>
            <a:r>
              <a:rPr lang="pt-BR" sz="2000" dirty="0" err="1">
                <a:solidFill>
                  <a:srgbClr val="122F56"/>
                </a:solidFill>
              </a:rPr>
              <a:t>Computing</a:t>
            </a:r>
            <a:r>
              <a:rPr lang="pt-BR" sz="2000" dirty="0">
                <a:solidFill>
                  <a:srgbClr val="122F56"/>
                </a:solidFill>
              </a:rPr>
              <a:t>, biometria, </a:t>
            </a:r>
            <a:r>
              <a:rPr lang="pt-BR" sz="2000" dirty="0" err="1">
                <a:solidFill>
                  <a:srgbClr val="122F56"/>
                </a:solidFill>
              </a:rPr>
              <a:t>Analytics</a:t>
            </a:r>
            <a:r>
              <a:rPr lang="pt-BR" sz="2000" dirty="0">
                <a:solidFill>
                  <a:srgbClr val="122F56"/>
                </a:solidFill>
              </a:rPr>
              <a:t>, </a:t>
            </a:r>
            <a:r>
              <a:rPr lang="pt-BR" sz="2000" dirty="0" err="1">
                <a:solidFill>
                  <a:srgbClr val="122F56"/>
                </a:solidFill>
              </a:rPr>
              <a:t>etc</a:t>
            </a:r>
            <a:r>
              <a:rPr lang="pt-BR" sz="2000" dirty="0">
                <a:solidFill>
                  <a:srgbClr val="122F56"/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 </a:t>
            </a:r>
            <a:r>
              <a:rPr lang="pt-BR" sz="2000" b="1" dirty="0">
                <a:solidFill>
                  <a:srgbClr val="122F56"/>
                </a:solidFill>
              </a:rPr>
              <a:t>Fatores de Segurança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Segurança cibernética.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Proteção de dados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Existe plano B ?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Existe a redundância?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122F56"/>
                </a:solidFill>
              </a:rPr>
              <a:t>Fatores financeiros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Falta de investimentos.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Dificuldade em medir o retorno sobre o investimentos (ROI)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122F56"/>
                </a:solidFill>
              </a:rPr>
              <a:t>Fatores de Comunicação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Interoperabilidade.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22F56"/>
                </a:solidFill>
              </a:rPr>
              <a:t>Integração.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122F5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122F56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2DBFE2-3EE6-E3B8-E818-DF6F45E7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552" y="2514913"/>
            <a:ext cx="4233529" cy="2823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48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F4E105E-F37D-D6B5-1CD9-B2CD131F4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6" r="14732"/>
          <a:stretch/>
        </p:blipFill>
        <p:spPr>
          <a:xfrm>
            <a:off x="6452698" y="799798"/>
            <a:ext cx="2943498" cy="525840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344B6B3D-201A-1CCF-1210-C73A599C5A9C}"/>
              </a:ext>
            </a:extLst>
          </p:cNvPr>
          <p:cNvGrpSpPr/>
          <p:nvPr/>
        </p:nvGrpSpPr>
        <p:grpSpPr>
          <a:xfrm>
            <a:off x="2144412" y="2072103"/>
            <a:ext cx="2877833" cy="2713795"/>
            <a:chOff x="2410630" y="1365910"/>
            <a:chExt cx="2877833" cy="271379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DFDB61F-7F1F-1BB7-9BC2-D0EE78255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77"/>
            <a:stretch/>
          </p:blipFill>
          <p:spPr>
            <a:xfrm>
              <a:off x="2410630" y="2361234"/>
              <a:ext cx="2877833" cy="171847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36CEB80-9B6E-1CF3-D524-5F1C5A38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2022" y="1365910"/>
              <a:ext cx="1575048" cy="804587"/>
            </a:xfrm>
            <a:prstGeom prst="rect">
              <a:avLst/>
            </a:prstGeom>
          </p:spPr>
        </p:pic>
      </p:grp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7BCFE68-91EA-95BD-C2DE-9B5F58C6F2CF}"/>
              </a:ext>
            </a:extLst>
          </p:cNvPr>
          <p:cNvCxnSpPr>
            <a:cxnSpLocks/>
          </p:cNvCxnSpPr>
          <p:nvPr/>
        </p:nvCxnSpPr>
        <p:spPr>
          <a:xfrm>
            <a:off x="5671595" y="1316620"/>
            <a:ext cx="0" cy="4224760"/>
          </a:xfrm>
          <a:prstGeom prst="line">
            <a:avLst/>
          </a:prstGeom>
          <a:ln>
            <a:solidFill>
              <a:srgbClr val="12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0232FB-A6E0-C123-8779-FF0FED676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0" r="2455"/>
          <a:stretch/>
        </p:blipFill>
        <p:spPr>
          <a:xfrm>
            <a:off x="5020350" y="1445416"/>
            <a:ext cx="6439970" cy="51583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351176" y="922196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Infraestrutura da Qualidade (IQ)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351176" y="2151727"/>
            <a:ext cx="4151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122F56"/>
                </a:solidFill>
              </a:rPr>
              <a:t>Sistema que compreende as organizações (públicas e privadas) juntamente com as políticas, marcos legais e regulamentares e práticas necessárias para apoiar e melhorar a qualidade, a segurança e o meio ambiente, a solidez de bens, serviços e processos.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8BCE70-B743-FE6C-63CC-17D3F2A4F52C}"/>
              </a:ext>
            </a:extLst>
          </p:cNvPr>
          <p:cNvSpPr txBox="1"/>
          <p:nvPr/>
        </p:nvSpPr>
        <p:spPr>
          <a:xfrm>
            <a:off x="7010090" y="1019894"/>
            <a:ext cx="562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Sistema de IQ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43790C7-C6AD-D009-BF52-B6863DD3609D}"/>
              </a:ext>
            </a:extLst>
          </p:cNvPr>
          <p:cNvSpPr/>
          <p:nvPr/>
        </p:nvSpPr>
        <p:spPr>
          <a:xfrm>
            <a:off x="6714566" y="2761129"/>
            <a:ext cx="1353670" cy="23128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D4D652-B09B-75F9-BA5C-35B8E6732AB1}"/>
              </a:ext>
            </a:extLst>
          </p:cNvPr>
          <p:cNvSpPr txBox="1"/>
          <p:nvPr/>
        </p:nvSpPr>
        <p:spPr>
          <a:xfrm>
            <a:off x="256205" y="6286655"/>
            <a:ext cx="32825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hlinkClick r:id="rId4"/>
              </a:rPr>
              <a:t>https://www.unido.org/sites/default/files/files/2018-06/QP_GUIDING_PRINCIPLES_07062018_online.pdf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5350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342211" y="393279"/>
            <a:ext cx="9250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Conselho de Infraestrutura da Qualidade das Américas</a:t>
            </a:r>
          </a:p>
          <a:p>
            <a:endParaRPr lang="pt-BR" sz="2800" b="1" dirty="0">
              <a:solidFill>
                <a:srgbClr val="122F56"/>
              </a:solidFill>
            </a:endParaRPr>
          </a:p>
          <a:p>
            <a:r>
              <a:rPr lang="pt-BR" sz="2800" b="1" dirty="0">
                <a:solidFill>
                  <a:srgbClr val="122F56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397402" y="779044"/>
            <a:ext cx="9769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Comissão Panamericana de Normalização (COPANT)</a:t>
            </a: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Sistema Interamericano de Metrologia (SIM) </a:t>
            </a: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Cooperação Interamericana de Acreditação (IAAC)</a:t>
            </a: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D6D934-2507-CF8A-7671-3AC6D60E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49" y="938952"/>
            <a:ext cx="1479759" cy="5587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53751C8-75CB-D1EE-EB0F-59F5305D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4289"/>
            <a:ext cx="823354" cy="7485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FAEC20-8380-E0E9-7A80-BEDF3A8D4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017" y="2326509"/>
            <a:ext cx="1401320" cy="54336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5F478E2-72DD-FC41-5A1C-DC1475830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557" y="3025813"/>
            <a:ext cx="3248025" cy="13144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71AF34A-31DC-3D21-D2A5-053ADC30F3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050"/>
          <a:stretch/>
        </p:blipFill>
        <p:spPr>
          <a:xfrm>
            <a:off x="397402" y="3206517"/>
            <a:ext cx="7528801" cy="319787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5E2DEE1-CC0B-AAFC-1E8E-AF705DEC225A}"/>
              </a:ext>
            </a:extLst>
          </p:cNvPr>
          <p:cNvSpPr txBox="1"/>
          <p:nvPr/>
        </p:nvSpPr>
        <p:spPr>
          <a:xfrm>
            <a:off x="8665976" y="4391850"/>
            <a:ext cx="35410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1" dirty="0">
                <a:effectLst/>
                <a:latin typeface="Tahoma" panose="020B0604030504040204" pitchFamily="34" charset="0"/>
              </a:rPr>
              <a:t>Próximos eventos</a:t>
            </a:r>
          </a:p>
          <a:p>
            <a:r>
              <a:rPr lang="es-ES" sz="1400" b="1" i="1" dirty="0">
                <a:effectLst/>
                <a:latin typeface="Tahoma" panose="020B0604030504040204" pitchFamily="34" charset="0"/>
              </a:rPr>
              <a:t>“Sinergias entre la metrología y la acreditación”, 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evento virtual el 11 de octubre de las 14:00 -16:30 UTC.</a:t>
            </a:r>
          </a:p>
          <a:p>
            <a:endParaRPr lang="es-ES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1400" b="1" i="1" dirty="0">
                <a:latin typeface="Tahoma" panose="020B0604030504040204" pitchFamily="34" charset="0"/>
              </a:rPr>
              <a:t>“</a:t>
            </a:r>
            <a:r>
              <a:rPr lang="pt-BR" sz="1400" b="1" i="1" dirty="0" err="1">
                <a:latin typeface="Tahoma" panose="020B0604030504040204" pitchFamily="34" charset="0"/>
              </a:rPr>
              <a:t>Primera</a:t>
            </a:r>
            <a:r>
              <a:rPr lang="pt-BR" sz="1400" b="1" i="1" dirty="0">
                <a:latin typeface="Tahoma" panose="020B0604030504040204" pitchFamily="34" charset="0"/>
              </a:rPr>
              <a:t> Conferencia </a:t>
            </a:r>
            <a:r>
              <a:rPr lang="es-ES" sz="1400" b="1" i="1" dirty="0">
                <a:latin typeface="Tahoma" panose="020B0604030504040204" pitchFamily="34" charset="0"/>
              </a:rPr>
              <a:t>Transformación Digital para la Acreditación (A4DT) </a:t>
            </a:r>
            <a:r>
              <a:rPr lang="pt-BR" sz="1400" b="1" i="1" dirty="0">
                <a:latin typeface="Tahoma" panose="020B0604030504040204" pitchFamily="34" charset="0"/>
              </a:rPr>
              <a:t>”</a:t>
            </a:r>
          </a:p>
          <a:p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Fecha tentativa 22 de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noviembre</a:t>
            </a:r>
            <a:endParaRPr 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7FA2412-519E-B514-1A66-D70AB21FC159}"/>
              </a:ext>
            </a:extLst>
          </p:cNvPr>
          <p:cNvSpPr txBox="1"/>
          <p:nvPr/>
        </p:nvSpPr>
        <p:spPr>
          <a:xfrm>
            <a:off x="3149627" y="6464721"/>
            <a:ext cx="1701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8"/>
              </a:rPr>
              <a:t>https://qica.site/en/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4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749518" y="165446"/>
            <a:ext cx="793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22F56"/>
                </a:solidFill>
              </a:rPr>
              <a:t>Transformação</a:t>
            </a:r>
            <a:r>
              <a:rPr lang="es-ES" sz="2800" b="1" dirty="0">
                <a:solidFill>
                  <a:srgbClr val="122F56"/>
                </a:solidFill>
              </a:rPr>
              <a:t> Digital para </a:t>
            </a:r>
            <a:r>
              <a:rPr lang="es-ES" sz="2800" b="1" dirty="0" err="1">
                <a:solidFill>
                  <a:srgbClr val="122F56"/>
                </a:solidFill>
              </a:rPr>
              <a:t>Acreditação</a:t>
            </a:r>
            <a:r>
              <a:rPr lang="es-ES" sz="2800" b="1" dirty="0">
                <a:solidFill>
                  <a:srgbClr val="122F56"/>
                </a:solidFill>
              </a:rPr>
              <a:t> (A4DT) </a:t>
            </a:r>
            <a:endParaRPr lang="pt-BR" sz="2800" b="1" dirty="0">
              <a:solidFill>
                <a:srgbClr val="122F5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749518" y="686855"/>
            <a:ext cx="66226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122F56"/>
                </a:solidFill>
              </a:rPr>
              <a:t>Visão de transformação digital 2023 -2030</a:t>
            </a:r>
          </a:p>
          <a:p>
            <a:pPr algn="just"/>
            <a:endParaRPr lang="pt-BR" sz="1400" dirty="0">
              <a:solidFill>
                <a:srgbClr val="122F5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5C7436-4087-4E70-4D42-5E88B856AD54}"/>
              </a:ext>
            </a:extLst>
          </p:cNvPr>
          <p:cNvSpPr txBox="1"/>
          <p:nvPr/>
        </p:nvSpPr>
        <p:spPr>
          <a:xfrm>
            <a:off x="749518" y="16439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122F56"/>
                </a:solidFill>
              </a:rPr>
              <a:t>Objetivos gerais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237ECA-8A9B-CE4E-D5D1-D3556A3AD6C3}"/>
              </a:ext>
            </a:extLst>
          </p:cNvPr>
          <p:cNvSpPr txBox="1"/>
          <p:nvPr/>
        </p:nvSpPr>
        <p:spPr>
          <a:xfrm>
            <a:off x="486194" y="2257345"/>
            <a:ext cx="5672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22F56"/>
                </a:solidFill>
              </a:rPr>
              <a:t>Melhorar a forma como as organizações de IQ das Américas funcionam e servem os seus constituintes.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22F56"/>
                </a:solidFill>
              </a:rPr>
              <a:t>Aumentar a confiança e a aceitação dos resultados da avaliação da conformidade e dos fluxos de trabalho dos membros da IQ, com os seus clientes e usuários.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22F56"/>
                </a:solidFill>
              </a:rPr>
              <a:t>Desenvolver competências dos membros da IAAC em transformação digital.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22F56"/>
                </a:solidFill>
              </a:rPr>
              <a:t>Melhorar a interoperabilidade e a interação com clientes, academia e centros de pesquisa.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22F56"/>
                </a:solidFill>
              </a:rPr>
              <a:t>Melhorar a proposta de valor às partes interessadas desde a acreditação e avaliação da conformidade acreditada, em torno da transformação digital.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22F56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58A2EC-48F4-BBAB-98C1-D51FF771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35" y="2114937"/>
            <a:ext cx="5488573" cy="343484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162FA5-D4B9-4A33-C711-2B8FF90E33E4}"/>
              </a:ext>
            </a:extLst>
          </p:cNvPr>
          <p:cNvSpPr txBox="1"/>
          <p:nvPr/>
        </p:nvSpPr>
        <p:spPr>
          <a:xfrm>
            <a:off x="727835" y="1053231"/>
            <a:ext cx="662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122F56"/>
                </a:solidFill>
              </a:rPr>
              <a:t>A criação de uma infraestrutura de qualidade para a América, interligada e interoperável, através do uso da tecnologia digital. </a:t>
            </a:r>
          </a:p>
        </p:txBody>
      </p:sp>
    </p:spTree>
    <p:extLst>
      <p:ext uri="{BB962C8B-B14F-4D97-AF65-F5344CB8AC3E}">
        <p14:creationId xmlns:p14="http://schemas.microsoft.com/office/powerpoint/2010/main" val="338445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567046" y="1685847"/>
            <a:ext cx="601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F56"/>
                </a:solidFill>
              </a:rPr>
              <a:t>Linhas Estratégicas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504293" y="2413337"/>
            <a:ext cx="5672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22F56"/>
                </a:solidFill>
              </a:rPr>
              <a:t>Conscientização e capacitação dos Organismos de Acreditação;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22F56"/>
                </a:solidFill>
              </a:rPr>
              <a:t>Sensibilização e capacitação das partes interessadas;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22F56"/>
                </a:solidFill>
              </a:rPr>
              <a:t>Desenvolvimento tecnológico;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22F56"/>
                </a:solidFill>
              </a:rPr>
              <a:t>Relacionamento com outros componentes IQ;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122F56"/>
                </a:solidFill>
              </a:rPr>
              <a:t>Interoperabilidade regional.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F0313D-F1C6-3CBE-F7BD-E20E67D003FA}"/>
              </a:ext>
            </a:extLst>
          </p:cNvPr>
          <p:cNvSpPr txBox="1"/>
          <p:nvPr/>
        </p:nvSpPr>
        <p:spPr>
          <a:xfrm>
            <a:off x="749518" y="435120"/>
            <a:ext cx="793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22F56"/>
                </a:solidFill>
              </a:rPr>
              <a:t>Transformação</a:t>
            </a:r>
            <a:r>
              <a:rPr lang="es-ES" sz="2800" b="1" dirty="0">
                <a:solidFill>
                  <a:srgbClr val="122F56"/>
                </a:solidFill>
              </a:rPr>
              <a:t> Digital para </a:t>
            </a:r>
            <a:r>
              <a:rPr lang="es-ES" sz="2800" b="1" dirty="0" err="1">
                <a:solidFill>
                  <a:srgbClr val="122F56"/>
                </a:solidFill>
              </a:rPr>
              <a:t>Acreditação</a:t>
            </a:r>
            <a:r>
              <a:rPr lang="es-ES" sz="2800" b="1" dirty="0">
                <a:solidFill>
                  <a:srgbClr val="122F56"/>
                </a:solidFill>
              </a:rPr>
              <a:t> (A4DT) </a:t>
            </a:r>
            <a:endParaRPr lang="pt-BR" sz="2800" b="1" dirty="0">
              <a:solidFill>
                <a:srgbClr val="122F56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E55465-E17D-35CF-2AAC-34D7C6BA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45" y="958340"/>
            <a:ext cx="6096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351176" y="527452"/>
            <a:ext cx="939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digitalização </a:t>
            </a:r>
            <a:r>
              <a:rPr lang="pt-BR" sz="2800" b="1" dirty="0">
                <a:solidFill>
                  <a:srgbClr val="122F56"/>
                </a:solidFill>
                <a:sym typeface="Wingdings" panose="05000000000000000000" pitchFamily="2" charset="2"/>
              </a:rPr>
              <a:t> desmaterialização  desmonetização  democratização  disruptiva</a:t>
            </a:r>
            <a:endParaRPr lang="pt-BR" sz="2800" b="1" dirty="0">
              <a:solidFill>
                <a:srgbClr val="122F5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B05675-6A41-45BA-EFD5-51F80EF0930A}"/>
              </a:ext>
            </a:extLst>
          </p:cNvPr>
          <p:cNvSpPr txBox="1"/>
          <p:nvPr/>
        </p:nvSpPr>
        <p:spPr>
          <a:xfrm>
            <a:off x="351176" y="1834856"/>
            <a:ext cx="78422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122F56"/>
                </a:solidFill>
              </a:rPr>
              <a:t>“Em 2017, 70% das empresas na Fortune 500 criaram equipes dedicadas à transformação digital.” IDC</a:t>
            </a: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“67% da jornada do comprador agora é feita digitalmente.” Sirius </a:t>
            </a:r>
            <a:r>
              <a:rPr lang="pt-BR" sz="2000" dirty="0" err="1">
                <a:solidFill>
                  <a:srgbClr val="122F56"/>
                </a:solidFill>
              </a:rPr>
              <a:t>Decision</a:t>
            </a:r>
            <a:endParaRPr lang="pt-BR" sz="2000" dirty="0">
              <a:solidFill>
                <a:srgbClr val="122F56"/>
              </a:solidFill>
            </a:endParaRP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“Segundo pesquisa da McAfee, somente em 2020, os prejuízos gerados por cibercriminosos somaram mais de US$ 1 trilhão”. </a:t>
            </a:r>
            <a:r>
              <a:rPr lang="pt-BR" sz="1200" dirty="0">
                <a:hlinkClick r:id="rId3"/>
              </a:rPr>
              <a:t>Raio-X da Transformação Digital no Brasil em 2021: principais dados e insights - MIT Technology Review (mittechreview.com.br)</a:t>
            </a:r>
            <a:endParaRPr lang="pt-BR" sz="1200" dirty="0">
              <a:solidFill>
                <a:srgbClr val="122F56"/>
              </a:solidFill>
            </a:endParaRPr>
          </a:p>
          <a:p>
            <a:pPr algn="just"/>
            <a:endParaRPr lang="pt-BR" sz="2000" dirty="0">
              <a:solidFill>
                <a:srgbClr val="122F56"/>
              </a:solidFill>
            </a:endParaRPr>
          </a:p>
          <a:p>
            <a:pPr algn="just"/>
            <a:r>
              <a:rPr lang="pt-BR" sz="2000" dirty="0">
                <a:solidFill>
                  <a:srgbClr val="122F56"/>
                </a:solidFill>
              </a:rPr>
              <a:t>“Um dos dados mais importantes coletados numa pesquisa com 100 empresas brasileiras, é que 45,7% delas já estão implementando uma estratégia de Transformação Digital, enquanto 30,5% estão atualmente desenvolvendo uma estratégia e apenas 1,9% dos entrevistados não possuem planos para TD</a:t>
            </a:r>
            <a:r>
              <a:rPr lang="pt-BR" dirty="0">
                <a:solidFill>
                  <a:srgbClr val="122F56"/>
                </a:solidFill>
              </a:rPr>
              <a:t>”.</a:t>
            </a:r>
            <a:r>
              <a:rPr lang="pt-BR" dirty="0">
                <a:hlinkClick r:id="rId3"/>
              </a:rPr>
              <a:t> </a:t>
            </a:r>
            <a:r>
              <a:rPr lang="pt-BR" sz="1200" dirty="0">
                <a:hlinkClick r:id="rId3"/>
              </a:rPr>
              <a:t>Raio-X da Transformação Digital no Brasil em 2021: principais dados e insights - MIT Technology Review (mittechreview.com.br)</a:t>
            </a:r>
            <a:endParaRPr lang="pt-BR" sz="2000" dirty="0">
              <a:solidFill>
                <a:srgbClr val="122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45BF7C3-906D-75B3-D17D-6EE8A26C4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00" y="612004"/>
            <a:ext cx="10515600" cy="436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 err="1">
                <a:solidFill>
                  <a:srgbClr val="122F56"/>
                </a:solidFill>
              </a:rPr>
              <a:t>Processo</a:t>
            </a:r>
            <a:r>
              <a:rPr lang="es-CO" b="1" dirty="0">
                <a:solidFill>
                  <a:srgbClr val="122F56"/>
                </a:solidFill>
              </a:rPr>
              <a:t> típico de </a:t>
            </a:r>
            <a:r>
              <a:rPr lang="es-CO" b="1" dirty="0" err="1">
                <a:solidFill>
                  <a:srgbClr val="122F56"/>
                </a:solidFill>
              </a:rPr>
              <a:t>acreditação</a:t>
            </a:r>
            <a:endParaRPr lang="es-CO" b="1" dirty="0">
              <a:solidFill>
                <a:srgbClr val="122F56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8CAB8F6-E22E-75BA-9719-23AB9817A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812355"/>
              </p:ext>
            </p:extLst>
          </p:nvPr>
        </p:nvGraphicFramePr>
        <p:xfrm>
          <a:off x="809683" y="16608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A5688F6-07A6-84D7-EB8C-1AE5F5439518}"/>
              </a:ext>
            </a:extLst>
          </p:cNvPr>
          <p:cNvSpPr txBox="1"/>
          <p:nvPr/>
        </p:nvSpPr>
        <p:spPr>
          <a:xfrm>
            <a:off x="648317" y="3873686"/>
            <a:ext cx="233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22F56"/>
                </a:solidFill>
              </a:rPr>
              <a:t>Como fazíamos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22F56"/>
                </a:solidFill>
              </a:rPr>
              <a:t>Como fazemos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22F5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22F56"/>
                </a:solidFill>
              </a:rPr>
              <a:t>Como podemos fazer</a:t>
            </a:r>
          </a:p>
        </p:txBody>
      </p:sp>
      <p:pic>
        <p:nvPicPr>
          <p:cNvPr id="9" name="Imagem 8" descr="Desenho de computador&#10;&#10;Descrição gerada automaticamente com confiança média">
            <a:extLst>
              <a:ext uri="{FF2B5EF4-FFF2-40B4-BE49-F238E27FC236}">
                <a16:creationId xmlns:a16="http://schemas.microsoft.com/office/drawing/2014/main" id="{E80EA955-0445-40E5-0518-30A7D561D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836" y="3429000"/>
            <a:ext cx="6096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827022" y="648564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Como fazíamos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8053B90-AE5E-61B2-C362-D7668602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32" y="163396"/>
            <a:ext cx="2619375" cy="174307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AD1EEB-1024-C70B-225C-DFC03A11A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724558"/>
              </p:ext>
            </p:extLst>
          </p:nvPr>
        </p:nvGraphicFramePr>
        <p:xfrm>
          <a:off x="890365" y="27904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23BC231-0647-178F-EE78-6E68FDA68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034" y="3523437"/>
            <a:ext cx="1102351" cy="11023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D26BBDB-BD26-0183-665C-B0368B11FE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906" y="3384850"/>
            <a:ext cx="1558878" cy="15588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43213F-26CF-2528-CB02-D0C43682C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677" y="3715451"/>
            <a:ext cx="2191997" cy="11987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F0686D-EC65-B632-0C9B-459BD69DA1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7159" y="3715451"/>
            <a:ext cx="1871381" cy="11987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C89162-0FDD-CA03-7D9B-F2CB803B2CF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t="19580" r="30545" b="17240"/>
          <a:stretch/>
        </p:blipFill>
        <p:spPr>
          <a:xfrm>
            <a:off x="7537159" y="4914200"/>
            <a:ext cx="1429001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6A4D37-CA87-F565-2ED3-0FC36B34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8" b="78400"/>
          <a:stretch/>
        </p:blipFill>
        <p:spPr>
          <a:xfrm>
            <a:off x="8681013" y="0"/>
            <a:ext cx="3510986" cy="14815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E8623-EE25-FF5C-91D9-4546BC1FC6D9}"/>
              </a:ext>
            </a:extLst>
          </p:cNvPr>
          <p:cNvSpPr txBox="1"/>
          <p:nvPr/>
        </p:nvSpPr>
        <p:spPr>
          <a:xfrm>
            <a:off x="844952" y="379623"/>
            <a:ext cx="60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F56"/>
                </a:solidFill>
              </a:rPr>
              <a:t>Como fazemos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FA7B60-DBE9-A3F8-53F8-892CEE38C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665895"/>
              </p:ext>
            </p:extLst>
          </p:nvPr>
        </p:nvGraphicFramePr>
        <p:xfrm>
          <a:off x="890365" y="27904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2C8930F-7B12-14D6-ACE2-C47B2929A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059" y="105495"/>
            <a:ext cx="2038350" cy="2247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3AA9C4-8CED-91A2-ECDB-3499F15F4B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31" t="16018" r="15132" b="10769"/>
          <a:stretch/>
        </p:blipFill>
        <p:spPr>
          <a:xfrm>
            <a:off x="691775" y="3432993"/>
            <a:ext cx="1854201" cy="10544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A2B9D8-5965-A2CB-F13A-1F7EB82BFF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627" r="24196" b="6236"/>
          <a:stretch/>
        </p:blipFill>
        <p:spPr>
          <a:xfrm>
            <a:off x="3101789" y="3429000"/>
            <a:ext cx="1424050" cy="13576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BA829D3-0716-EBFC-D643-07BDCBA1AF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1652" y="3429000"/>
            <a:ext cx="1859431" cy="11953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25C9353-94A0-6B8C-28FF-02F48BD7A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3041" y="5006176"/>
            <a:ext cx="2036324" cy="11180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8205A3-B574-C0DC-1071-6A8C42282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8713" y="3499460"/>
            <a:ext cx="1874539" cy="10544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8ECADA0-DB29-956B-1A8D-9F2A718A53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1776" y="4916010"/>
            <a:ext cx="1746589" cy="11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8E9B887857464BA57BBCE17C5691E8" ma:contentTypeVersion="13" ma:contentTypeDescription="Crie um novo documento." ma:contentTypeScope="" ma:versionID="f23d60924c7379a73fd0b6def6b2bb0d">
  <xsd:schema xmlns:xsd="http://www.w3.org/2001/XMLSchema" xmlns:xs="http://www.w3.org/2001/XMLSchema" xmlns:p="http://schemas.microsoft.com/office/2006/metadata/properties" xmlns:ns2="a1018386-3725-42f3-8f1c-9695e47eeb60" xmlns:ns3="a86a993b-c007-42eb-b730-072487083fe1" targetNamespace="http://schemas.microsoft.com/office/2006/metadata/properties" ma:root="true" ma:fieldsID="d97ac676d770f5c75f9c09a8264ab20c" ns2:_="" ns3:_="">
    <xsd:import namespace="a1018386-3725-42f3-8f1c-9695e47eeb60"/>
    <xsd:import namespace="a86a993b-c007-42eb-b730-07248708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18386-3725-42f3-8f1c-9695e47ee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993b-c007-42eb-b730-072487083f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ba070d-00d2-4321-b21d-b2b38f078959}" ma:internalName="TaxCatchAll" ma:showField="CatchAllData" ma:web="a86a993b-c007-42eb-b730-072487083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6a993b-c007-42eb-b730-072487083fe1" xsi:nil="true"/>
    <lcf76f155ced4ddcb4097134ff3c332f xmlns="a1018386-3725-42f3-8f1c-9695e47ee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D45119-35A9-4FDD-BBD0-C9625AECF7DC}"/>
</file>

<file path=customXml/itemProps2.xml><?xml version="1.0" encoding="utf-8"?>
<ds:datastoreItem xmlns:ds="http://schemas.openxmlformats.org/officeDocument/2006/customXml" ds:itemID="{DEBDDC46-932F-4FD6-A964-A92AF8DC1838}"/>
</file>

<file path=customXml/itemProps3.xml><?xml version="1.0" encoding="utf-8"?>
<ds:datastoreItem xmlns:ds="http://schemas.openxmlformats.org/officeDocument/2006/customXml" ds:itemID="{DD69C76F-7EB1-4093-9D4C-2EEF22F66391}"/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725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Raphael Silva</dc:creator>
  <cp:lastModifiedBy>Andrea Melo</cp:lastModifiedBy>
  <cp:revision>37</cp:revision>
  <dcterms:created xsi:type="dcterms:W3CDTF">2023-03-02T13:40:44Z</dcterms:created>
  <dcterms:modified xsi:type="dcterms:W3CDTF">2023-10-02T02:19:37Z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0x010100988E9B887857464BA57BBCE17C5691E8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