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30.xml" ContentType="application/vnd.openxmlformats-officedocument.presentationml.slide+xml"/>
  <Override PartName="/ppt/diagrams/data6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diagrams/data7.xml" ContentType="application/vnd.openxmlformats-officedocument.drawingml.diagramData+xml"/>
  <Override PartName="/ppt/diagrams/data5.xml" ContentType="application/vnd.openxmlformats-officedocument.drawingml.diagramData+xml"/>
  <Override PartName="/ppt/diagrams/data9.xml" ContentType="application/vnd.openxmlformats-officedocument.drawingml.diagramData+xml"/>
  <Override PartName="/ppt/diagrams/data3.xml" ContentType="application/vnd.openxmlformats-officedocument.drawingml.diagramData+xml"/>
  <Override PartName="/ppt/diagrams/data8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diagrams/data10.xml" ContentType="application/vnd.openxmlformats-officedocument.drawingml.diagramData+xml"/>
  <Override PartName="/ppt/diagrams/data11.xml" ContentType="application/vnd.openxmlformats-officedocument.drawingml.diagramData+xml"/>
  <Override PartName="/ppt/diagrams/data12.xml" ContentType="application/vnd.openxmlformats-officedocument.drawingml.diagramData+xml"/>
  <Override PartName="/ppt/diagrams/data13.xml" ContentType="application/vnd.openxmlformats-officedocument.drawingml.diagramData+xml"/>
  <Override PartName="/ppt/diagrams/data14.xml" ContentType="application/vnd.openxmlformats-officedocument.drawingml.diagramData+xml"/>
  <Override PartName="/ppt/diagrams/data15.xml" ContentType="application/vnd.openxmlformats-officedocument.drawingml.diagramData+xml"/>
  <Override PartName="/ppt/diagrams/data16.xml" ContentType="application/vnd.openxmlformats-officedocument.drawingml.diagramData+xml"/>
  <Override PartName="/ppt/diagrams/data17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webextensions/taskpanes.xml" ContentType="application/vnd.ms-office.webextensiontaskpanes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webextensions/webextension1.xml" ContentType="application/vnd.ms-office.webextension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ommentAuthors.xml" ContentType="application/vnd.openxmlformats-officedocument.presentationml.commentAuthors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heme/theme1.xml" ContentType="application/vnd.openxmlformats-officedocument.theme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heme/theme2.xml" ContentType="application/vnd.openxmlformats-officedocument.theme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7.xml" ContentType="application/vnd.ms-office.drawingml.diagramDrawing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47"/>
  </p:notesMasterIdLst>
  <p:handoutMasterIdLst>
    <p:handoutMasterId r:id="rId48"/>
  </p:handoutMasterIdLst>
  <p:sldIdLst>
    <p:sldId id="353" r:id="rId3"/>
    <p:sldId id="372" r:id="rId4"/>
    <p:sldId id="1316" r:id="rId5"/>
    <p:sldId id="693" r:id="rId6"/>
    <p:sldId id="692" r:id="rId7"/>
    <p:sldId id="381" r:id="rId8"/>
    <p:sldId id="699" r:id="rId9"/>
    <p:sldId id="1149" r:id="rId10"/>
    <p:sldId id="1311" r:id="rId11"/>
    <p:sldId id="2984" r:id="rId12"/>
    <p:sldId id="2985" r:id="rId13"/>
    <p:sldId id="1292" r:id="rId14"/>
    <p:sldId id="256" r:id="rId15"/>
    <p:sldId id="705" r:id="rId16"/>
    <p:sldId id="1266" r:id="rId17"/>
    <p:sldId id="708" r:id="rId18"/>
    <p:sldId id="1312" r:id="rId19"/>
    <p:sldId id="709" r:id="rId20"/>
    <p:sldId id="668" r:id="rId21"/>
    <p:sldId id="1345" r:id="rId22"/>
    <p:sldId id="1313" r:id="rId23"/>
    <p:sldId id="1314" r:id="rId24"/>
    <p:sldId id="1315" r:id="rId25"/>
    <p:sldId id="1317" r:id="rId26"/>
    <p:sldId id="1268" r:id="rId27"/>
    <p:sldId id="1318" r:id="rId28"/>
    <p:sldId id="1271" r:id="rId29"/>
    <p:sldId id="1267" r:id="rId30"/>
    <p:sldId id="2966" r:id="rId31"/>
    <p:sldId id="1305" r:id="rId32"/>
    <p:sldId id="2965" r:id="rId33"/>
    <p:sldId id="1300" r:id="rId34"/>
    <p:sldId id="1298" r:id="rId35"/>
    <p:sldId id="1304" r:id="rId36"/>
    <p:sldId id="1299" r:id="rId37"/>
    <p:sldId id="1302" r:id="rId38"/>
    <p:sldId id="703" r:id="rId39"/>
    <p:sldId id="1381" r:id="rId40"/>
    <p:sldId id="1382" r:id="rId41"/>
    <p:sldId id="655" r:id="rId42"/>
    <p:sldId id="2986" r:id="rId43"/>
    <p:sldId id="2982" r:id="rId44"/>
    <p:sldId id="1256" r:id="rId45"/>
    <p:sldId id="1153" r:id="rId46"/>
  </p:sldIdLst>
  <p:sldSz cx="12192000" cy="6858000"/>
  <p:notesSz cx="6797675" cy="992822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ena Café de Moura Mendes" initials="HCdMM" lastIdx="3" clrIdx="0"/>
  <p:cmAuthor id="1" name="Nathalia Feitosa" initials="NF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D8137"/>
    <a:srgbClr val="FF6600"/>
    <a:srgbClr val="2664F7"/>
    <a:srgbClr val="9A0000"/>
    <a:srgbClr val="760000"/>
    <a:srgbClr val="DF5F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4629E3-5190-492E-8CCF-B7A7FAE5AE99}" v="1193" dt="2023-08-10T12:00:39.6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47" autoAdjust="0"/>
    <p:restoredTop sz="94660"/>
  </p:normalViewPr>
  <p:slideViewPr>
    <p:cSldViewPr snapToGrid="0">
      <p:cViewPr varScale="1">
        <p:scale>
          <a:sx n="64" d="100"/>
          <a:sy n="64" d="100"/>
        </p:scale>
        <p:origin x="56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56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57" Type="http://schemas.openxmlformats.org/officeDocument/2006/relationships/customXml" Target="../customXml/item3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AFA89-A092-4DAC-B12F-67222A2B5EB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AFDA5BA-0E3E-4B8A-AAE6-83D818C15233}">
      <dgm:prSet phldrT="[Texto]" custT="1"/>
      <dgm:spPr/>
      <dgm:t>
        <a:bodyPr/>
        <a:lstStyle/>
        <a:p>
          <a:r>
            <a:rPr lang="pt-BR" sz="3200" dirty="0"/>
            <a:t>Global  </a:t>
          </a:r>
        </a:p>
      </dgm:t>
    </dgm:pt>
    <dgm:pt modelId="{875E92F2-E465-4429-9154-506D7C0E6237}" type="parTrans" cxnId="{6C25C4B0-B612-4CC7-B942-8C70CB85DA07}">
      <dgm:prSet/>
      <dgm:spPr/>
      <dgm:t>
        <a:bodyPr/>
        <a:lstStyle/>
        <a:p>
          <a:endParaRPr lang="pt-BR" sz="2400"/>
        </a:p>
      </dgm:t>
    </dgm:pt>
    <dgm:pt modelId="{A2EF88E4-98EA-4D24-9C49-6AB10BC89530}" type="sibTrans" cxnId="{6C25C4B0-B612-4CC7-B942-8C70CB85DA07}">
      <dgm:prSet/>
      <dgm:spPr/>
      <dgm:t>
        <a:bodyPr/>
        <a:lstStyle/>
        <a:p>
          <a:endParaRPr lang="pt-BR" sz="2400"/>
        </a:p>
      </dgm:t>
    </dgm:pt>
    <dgm:pt modelId="{D4EE1B82-456B-4419-BE24-901D1CBE4114}">
      <dgm:prSet phldrT="[Texto]" custT="1"/>
      <dgm:spPr/>
      <dgm:t>
        <a:bodyPr/>
        <a:lstStyle/>
        <a:p>
          <a:r>
            <a:rPr lang="pt-BR" sz="1800" dirty="0"/>
            <a:t>Transição Energética</a:t>
          </a:r>
        </a:p>
      </dgm:t>
    </dgm:pt>
    <dgm:pt modelId="{4E626B9C-926E-4C98-8221-1481F290DC71}" type="parTrans" cxnId="{2B6B516C-DDB1-4CB7-B232-36B60E1BADD5}">
      <dgm:prSet/>
      <dgm:spPr/>
      <dgm:t>
        <a:bodyPr/>
        <a:lstStyle/>
        <a:p>
          <a:endParaRPr lang="pt-BR" sz="2400"/>
        </a:p>
      </dgm:t>
    </dgm:pt>
    <dgm:pt modelId="{38429A29-760D-4553-9238-E818A663EA27}" type="sibTrans" cxnId="{2B6B516C-DDB1-4CB7-B232-36B60E1BADD5}">
      <dgm:prSet/>
      <dgm:spPr/>
      <dgm:t>
        <a:bodyPr/>
        <a:lstStyle/>
        <a:p>
          <a:endParaRPr lang="pt-BR" sz="2400"/>
        </a:p>
      </dgm:t>
    </dgm:pt>
    <dgm:pt modelId="{0C033D54-F3E8-46D0-BEF4-DC6F63AE8BF0}">
      <dgm:prSet phldrT="[Texto]" custT="1"/>
      <dgm:spPr/>
      <dgm:t>
        <a:bodyPr/>
        <a:lstStyle/>
        <a:p>
          <a:r>
            <a:rPr lang="pt-BR" sz="1800" dirty="0"/>
            <a:t>Produção Alimentos</a:t>
          </a:r>
        </a:p>
      </dgm:t>
    </dgm:pt>
    <dgm:pt modelId="{3DF12F28-B71D-48C9-808D-2D09C74CB439}" type="parTrans" cxnId="{C13A5FFC-F7A2-4C69-8E4F-6B21D6C54B03}">
      <dgm:prSet/>
      <dgm:spPr/>
      <dgm:t>
        <a:bodyPr/>
        <a:lstStyle/>
        <a:p>
          <a:endParaRPr lang="pt-BR" sz="2400"/>
        </a:p>
      </dgm:t>
    </dgm:pt>
    <dgm:pt modelId="{EC9D0FBD-CF37-407A-8899-99DA4174686F}" type="sibTrans" cxnId="{C13A5FFC-F7A2-4C69-8E4F-6B21D6C54B03}">
      <dgm:prSet/>
      <dgm:spPr/>
      <dgm:t>
        <a:bodyPr/>
        <a:lstStyle/>
        <a:p>
          <a:endParaRPr lang="pt-BR" sz="2400"/>
        </a:p>
      </dgm:t>
    </dgm:pt>
    <dgm:pt modelId="{3663FD7A-86F7-4354-9A3A-94DAB2869597}">
      <dgm:prSet phldrT="[Texto]" custT="1"/>
      <dgm:spPr/>
      <dgm:t>
        <a:bodyPr/>
        <a:lstStyle/>
        <a:p>
          <a:r>
            <a:rPr lang="pt-BR" sz="1800" dirty="0"/>
            <a:t>Saúde </a:t>
          </a:r>
        </a:p>
      </dgm:t>
    </dgm:pt>
    <dgm:pt modelId="{93F6CFF8-A432-41B7-AD33-79D43D355F44}" type="parTrans" cxnId="{5C98EDFF-A9C1-49C8-91E6-1A7DD447D91C}">
      <dgm:prSet/>
      <dgm:spPr/>
      <dgm:t>
        <a:bodyPr/>
        <a:lstStyle/>
        <a:p>
          <a:endParaRPr lang="pt-BR" sz="2400"/>
        </a:p>
      </dgm:t>
    </dgm:pt>
    <dgm:pt modelId="{B1857948-343A-44B3-952D-DFBACF2C7D38}" type="sibTrans" cxnId="{5C98EDFF-A9C1-49C8-91E6-1A7DD447D91C}">
      <dgm:prSet/>
      <dgm:spPr/>
      <dgm:t>
        <a:bodyPr/>
        <a:lstStyle/>
        <a:p>
          <a:endParaRPr lang="pt-BR" sz="2400"/>
        </a:p>
      </dgm:t>
    </dgm:pt>
    <dgm:pt modelId="{A6AB93D8-72E4-4E35-9C5F-9CC3CEC28568}">
      <dgm:prSet phldrT="[Texto]" custT="1"/>
      <dgm:spPr/>
      <dgm:t>
        <a:bodyPr/>
        <a:lstStyle/>
        <a:p>
          <a:r>
            <a:rPr lang="pt-BR" sz="1800" dirty="0"/>
            <a:t>Mudanças </a:t>
          </a:r>
          <a:r>
            <a:rPr lang="pt-BR" sz="1800" dirty="0" err="1"/>
            <a:t>Climaticas</a:t>
          </a:r>
          <a:r>
            <a:rPr lang="pt-BR" sz="1800" dirty="0"/>
            <a:t> </a:t>
          </a:r>
        </a:p>
      </dgm:t>
    </dgm:pt>
    <dgm:pt modelId="{CF9BDC26-F5C3-4F9B-B894-A9899A6897B4}" type="parTrans" cxnId="{FF471AEE-190F-4CC7-BD8C-2EA457FCF83B}">
      <dgm:prSet/>
      <dgm:spPr/>
      <dgm:t>
        <a:bodyPr/>
        <a:lstStyle/>
        <a:p>
          <a:endParaRPr lang="pt-BR" sz="2400"/>
        </a:p>
      </dgm:t>
    </dgm:pt>
    <dgm:pt modelId="{444E707C-50CB-4485-A68E-A3167CC8946E}" type="sibTrans" cxnId="{FF471AEE-190F-4CC7-BD8C-2EA457FCF83B}">
      <dgm:prSet/>
      <dgm:spPr/>
      <dgm:t>
        <a:bodyPr/>
        <a:lstStyle/>
        <a:p>
          <a:endParaRPr lang="pt-BR" sz="2400"/>
        </a:p>
      </dgm:t>
    </dgm:pt>
    <dgm:pt modelId="{CBE0AC26-F437-4A9B-B0A1-D941E214E88E}">
      <dgm:prSet custT="1"/>
      <dgm:spPr/>
      <dgm:t>
        <a:bodyPr/>
        <a:lstStyle/>
        <a:p>
          <a:r>
            <a:rPr lang="pt-BR" sz="1800" dirty="0"/>
            <a:t>Falta de Água </a:t>
          </a:r>
        </a:p>
      </dgm:t>
    </dgm:pt>
    <dgm:pt modelId="{61C3F41F-FB11-4C69-9950-A3F2612FD24A}" type="parTrans" cxnId="{B7BEFEC1-46E4-4DF9-AEA3-431E060A83FF}">
      <dgm:prSet/>
      <dgm:spPr/>
      <dgm:t>
        <a:bodyPr/>
        <a:lstStyle/>
        <a:p>
          <a:endParaRPr lang="pt-BR" sz="2400"/>
        </a:p>
      </dgm:t>
    </dgm:pt>
    <dgm:pt modelId="{CC94DB9B-9B13-47AE-A019-D6AD746B1051}" type="sibTrans" cxnId="{B7BEFEC1-46E4-4DF9-AEA3-431E060A83FF}">
      <dgm:prSet/>
      <dgm:spPr/>
      <dgm:t>
        <a:bodyPr/>
        <a:lstStyle/>
        <a:p>
          <a:endParaRPr lang="pt-BR" sz="2400"/>
        </a:p>
      </dgm:t>
    </dgm:pt>
    <dgm:pt modelId="{C1BC2F0A-EA1A-44BA-B0DA-616334E30CB8}">
      <dgm:prSet custT="1"/>
      <dgm:spPr/>
      <dgm:t>
        <a:bodyPr/>
        <a:lstStyle/>
        <a:p>
          <a:r>
            <a:rPr lang="pt-BR" sz="1800" dirty="0"/>
            <a:t>Infra Estrutura</a:t>
          </a:r>
        </a:p>
      </dgm:t>
    </dgm:pt>
    <dgm:pt modelId="{24840612-FD17-4954-9310-8F85F5A23888}" type="parTrans" cxnId="{19045F3C-7D1D-4CF5-9B55-57DEC5F8C969}">
      <dgm:prSet/>
      <dgm:spPr/>
      <dgm:t>
        <a:bodyPr/>
        <a:lstStyle/>
        <a:p>
          <a:endParaRPr lang="pt-BR" sz="2400"/>
        </a:p>
      </dgm:t>
    </dgm:pt>
    <dgm:pt modelId="{8A49AC98-FC41-442F-BD04-C27F8B53E49E}" type="sibTrans" cxnId="{19045F3C-7D1D-4CF5-9B55-57DEC5F8C969}">
      <dgm:prSet/>
      <dgm:spPr/>
      <dgm:t>
        <a:bodyPr/>
        <a:lstStyle/>
        <a:p>
          <a:endParaRPr lang="pt-BR" sz="2400"/>
        </a:p>
      </dgm:t>
    </dgm:pt>
    <dgm:pt modelId="{33C15FA8-44FC-4377-B4A0-922B395CC0B6}">
      <dgm:prSet custT="1"/>
      <dgm:spPr/>
      <dgm:t>
        <a:bodyPr/>
        <a:lstStyle/>
        <a:p>
          <a:r>
            <a:rPr lang="pt-BR" sz="1800" dirty="0" err="1"/>
            <a:t>Instabilide</a:t>
          </a:r>
          <a:endParaRPr lang="pt-BR" sz="1800" dirty="0"/>
        </a:p>
        <a:p>
          <a:r>
            <a:rPr lang="pt-BR" sz="1800" dirty="0"/>
            <a:t>Política </a:t>
          </a:r>
        </a:p>
      </dgm:t>
    </dgm:pt>
    <dgm:pt modelId="{FCFA48C2-5164-47E6-A678-B703E85AB57A}" type="parTrans" cxnId="{FF85C823-71BE-4FBB-A20A-15F4C80D1144}">
      <dgm:prSet/>
      <dgm:spPr/>
      <dgm:t>
        <a:bodyPr/>
        <a:lstStyle/>
        <a:p>
          <a:endParaRPr lang="pt-BR" sz="2400"/>
        </a:p>
      </dgm:t>
    </dgm:pt>
    <dgm:pt modelId="{F1AE4783-89A3-4A3F-8753-25DA8A6C7C29}" type="sibTrans" cxnId="{FF85C823-71BE-4FBB-A20A-15F4C80D1144}">
      <dgm:prSet/>
      <dgm:spPr/>
      <dgm:t>
        <a:bodyPr/>
        <a:lstStyle/>
        <a:p>
          <a:endParaRPr lang="pt-BR" sz="2400"/>
        </a:p>
      </dgm:t>
    </dgm:pt>
    <dgm:pt modelId="{89774356-D53D-487D-B931-049565AAD460}">
      <dgm:prSet custT="1"/>
      <dgm:spPr/>
      <dgm:t>
        <a:bodyPr/>
        <a:lstStyle/>
        <a:p>
          <a:r>
            <a:rPr lang="pt-BR" sz="1800" dirty="0"/>
            <a:t>Transformação</a:t>
          </a:r>
        </a:p>
        <a:p>
          <a:r>
            <a:rPr lang="pt-BR" sz="1800" dirty="0"/>
            <a:t>Digital </a:t>
          </a:r>
        </a:p>
      </dgm:t>
    </dgm:pt>
    <dgm:pt modelId="{9013874D-08BD-4344-BBB2-B7F28E058962}" type="parTrans" cxnId="{4DAE45CE-F2AF-4E36-989C-8001E853179B}">
      <dgm:prSet/>
      <dgm:spPr/>
      <dgm:t>
        <a:bodyPr/>
        <a:lstStyle/>
        <a:p>
          <a:endParaRPr lang="pt-BR" sz="2400"/>
        </a:p>
      </dgm:t>
    </dgm:pt>
    <dgm:pt modelId="{E2C66F5E-E00D-4AD6-A160-1CD30E54707C}" type="sibTrans" cxnId="{4DAE45CE-F2AF-4E36-989C-8001E853179B}">
      <dgm:prSet/>
      <dgm:spPr/>
      <dgm:t>
        <a:bodyPr/>
        <a:lstStyle/>
        <a:p>
          <a:endParaRPr lang="pt-BR" sz="2400"/>
        </a:p>
      </dgm:t>
    </dgm:pt>
    <dgm:pt modelId="{A45B243F-EAA8-41F1-BC7B-59CFDC3D565A}">
      <dgm:prSet custT="1"/>
      <dgm:spPr/>
      <dgm:t>
        <a:bodyPr/>
        <a:lstStyle/>
        <a:p>
          <a:r>
            <a:rPr lang="pt-BR" sz="1800" dirty="0"/>
            <a:t>Preserva </a:t>
          </a:r>
          <a:r>
            <a:rPr lang="pt-BR" sz="1800" dirty="0" err="1"/>
            <a:t>ção</a:t>
          </a:r>
          <a:r>
            <a:rPr lang="pt-BR" sz="1800" dirty="0"/>
            <a:t> Ambiental </a:t>
          </a:r>
        </a:p>
      </dgm:t>
    </dgm:pt>
    <dgm:pt modelId="{C9E87BE6-3F77-422E-A7D7-374A3104AD59}" type="parTrans" cxnId="{53E27640-EC69-4F7B-BE54-BBDCCCD7FF9F}">
      <dgm:prSet/>
      <dgm:spPr/>
      <dgm:t>
        <a:bodyPr/>
        <a:lstStyle/>
        <a:p>
          <a:endParaRPr lang="pt-BR" sz="2400"/>
        </a:p>
      </dgm:t>
    </dgm:pt>
    <dgm:pt modelId="{861CB0B3-8258-47C7-B3F3-267E16BAF3BD}" type="sibTrans" cxnId="{53E27640-EC69-4F7B-BE54-BBDCCCD7FF9F}">
      <dgm:prSet/>
      <dgm:spPr/>
      <dgm:t>
        <a:bodyPr/>
        <a:lstStyle/>
        <a:p>
          <a:endParaRPr lang="pt-BR" sz="2400"/>
        </a:p>
      </dgm:t>
    </dgm:pt>
    <dgm:pt modelId="{A36456D1-53AC-4A0D-A454-72B633214490}" type="pres">
      <dgm:prSet presAssocID="{68FAFA89-A092-4DAC-B12F-67222A2B5EB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2266225-E6DC-4568-91C6-65DCF9D14999}" type="pres">
      <dgm:prSet presAssocID="{BAFDA5BA-0E3E-4B8A-AAE6-83D818C15233}" presName="centerShape" presStyleLbl="node0" presStyleIdx="0" presStyleCnt="1"/>
      <dgm:spPr/>
    </dgm:pt>
    <dgm:pt modelId="{663E04E0-C137-479A-AC90-A6EB94E39176}" type="pres">
      <dgm:prSet presAssocID="{D4EE1B82-456B-4419-BE24-901D1CBE4114}" presName="node" presStyleLbl="node1" presStyleIdx="0" presStyleCnt="9" custScaleX="133752" custScaleY="127957">
        <dgm:presLayoutVars>
          <dgm:bulletEnabled val="1"/>
        </dgm:presLayoutVars>
      </dgm:prSet>
      <dgm:spPr/>
    </dgm:pt>
    <dgm:pt modelId="{7E930751-E71D-4CCA-AEEC-3502B941263C}" type="pres">
      <dgm:prSet presAssocID="{D4EE1B82-456B-4419-BE24-901D1CBE4114}" presName="dummy" presStyleCnt="0"/>
      <dgm:spPr/>
    </dgm:pt>
    <dgm:pt modelId="{3F5DB1F9-F6C4-4693-A852-750AED524651}" type="pres">
      <dgm:prSet presAssocID="{38429A29-760D-4553-9238-E818A663EA27}" presName="sibTrans" presStyleLbl="sibTrans2D1" presStyleIdx="0" presStyleCnt="9"/>
      <dgm:spPr/>
    </dgm:pt>
    <dgm:pt modelId="{11B7089B-2662-48F2-910F-0DB9A3AA8967}" type="pres">
      <dgm:prSet presAssocID="{CBE0AC26-F437-4A9B-B0A1-D941E214E88E}" presName="node" presStyleLbl="node1" presStyleIdx="1" presStyleCnt="9" custScaleX="138852" custScaleY="131826">
        <dgm:presLayoutVars>
          <dgm:bulletEnabled val="1"/>
        </dgm:presLayoutVars>
      </dgm:prSet>
      <dgm:spPr/>
    </dgm:pt>
    <dgm:pt modelId="{6ACDC543-970E-46FF-BEC3-B7824A5DB7C4}" type="pres">
      <dgm:prSet presAssocID="{CBE0AC26-F437-4A9B-B0A1-D941E214E88E}" presName="dummy" presStyleCnt="0"/>
      <dgm:spPr/>
    </dgm:pt>
    <dgm:pt modelId="{86007413-1ED1-4CE1-B7DF-CAA04B551CE1}" type="pres">
      <dgm:prSet presAssocID="{CC94DB9B-9B13-47AE-A019-D6AD746B1051}" presName="sibTrans" presStyleLbl="sibTrans2D1" presStyleIdx="1" presStyleCnt="9"/>
      <dgm:spPr/>
    </dgm:pt>
    <dgm:pt modelId="{35010D25-1C3C-4FD6-B107-BB9FBC486330}" type="pres">
      <dgm:prSet presAssocID="{0C033D54-F3E8-46D0-BEF4-DC6F63AE8BF0}" presName="node" presStyleLbl="node1" presStyleIdx="2" presStyleCnt="9" custScaleX="132710" custScaleY="129997">
        <dgm:presLayoutVars>
          <dgm:bulletEnabled val="1"/>
        </dgm:presLayoutVars>
      </dgm:prSet>
      <dgm:spPr/>
    </dgm:pt>
    <dgm:pt modelId="{D4723928-0669-4374-BB7E-AD8E049A8AF0}" type="pres">
      <dgm:prSet presAssocID="{0C033D54-F3E8-46D0-BEF4-DC6F63AE8BF0}" presName="dummy" presStyleCnt="0"/>
      <dgm:spPr/>
    </dgm:pt>
    <dgm:pt modelId="{4959C6D6-2F96-4F69-AFE5-A5DC4275FFD0}" type="pres">
      <dgm:prSet presAssocID="{EC9D0FBD-CF37-407A-8899-99DA4174686F}" presName="sibTrans" presStyleLbl="sibTrans2D1" presStyleIdx="2" presStyleCnt="9"/>
      <dgm:spPr/>
    </dgm:pt>
    <dgm:pt modelId="{6AEBE85A-898C-461E-AA12-E8C8F813F096}" type="pres">
      <dgm:prSet presAssocID="{3663FD7A-86F7-4354-9A3A-94DAB2869597}" presName="node" presStyleLbl="node1" presStyleIdx="3" presStyleCnt="9" custScaleX="130166" custScaleY="123718">
        <dgm:presLayoutVars>
          <dgm:bulletEnabled val="1"/>
        </dgm:presLayoutVars>
      </dgm:prSet>
      <dgm:spPr/>
    </dgm:pt>
    <dgm:pt modelId="{D0DD3355-B7B4-4CD2-B01E-229D2D90A58A}" type="pres">
      <dgm:prSet presAssocID="{3663FD7A-86F7-4354-9A3A-94DAB2869597}" presName="dummy" presStyleCnt="0"/>
      <dgm:spPr/>
    </dgm:pt>
    <dgm:pt modelId="{65517A6D-72C2-4D42-B856-B0E328D1F709}" type="pres">
      <dgm:prSet presAssocID="{B1857948-343A-44B3-952D-DFBACF2C7D38}" presName="sibTrans" presStyleLbl="sibTrans2D1" presStyleIdx="3" presStyleCnt="9"/>
      <dgm:spPr/>
    </dgm:pt>
    <dgm:pt modelId="{9AFA9A32-B248-4ACF-8F8E-41A058C879D8}" type="pres">
      <dgm:prSet presAssocID="{33C15FA8-44FC-4377-B4A0-922B395CC0B6}" presName="node" presStyleLbl="node1" presStyleIdx="4" presStyleCnt="9" custScaleX="125601" custScaleY="124815">
        <dgm:presLayoutVars>
          <dgm:bulletEnabled val="1"/>
        </dgm:presLayoutVars>
      </dgm:prSet>
      <dgm:spPr/>
    </dgm:pt>
    <dgm:pt modelId="{2F99288D-FED7-4E16-B2C7-330C16BB8116}" type="pres">
      <dgm:prSet presAssocID="{33C15FA8-44FC-4377-B4A0-922B395CC0B6}" presName="dummy" presStyleCnt="0"/>
      <dgm:spPr/>
    </dgm:pt>
    <dgm:pt modelId="{0A4601E9-E4C6-4BCA-A47B-5E537252D3F3}" type="pres">
      <dgm:prSet presAssocID="{F1AE4783-89A3-4A3F-8753-25DA8A6C7C29}" presName="sibTrans" presStyleLbl="sibTrans2D1" presStyleIdx="4" presStyleCnt="9"/>
      <dgm:spPr/>
    </dgm:pt>
    <dgm:pt modelId="{6BDFA283-1E8F-417F-96E4-BB2623A89112}" type="pres">
      <dgm:prSet presAssocID="{C1BC2F0A-EA1A-44BA-B0DA-616334E30CB8}" presName="node" presStyleLbl="node1" presStyleIdx="5" presStyleCnt="9" custScaleX="125478" custScaleY="120088">
        <dgm:presLayoutVars>
          <dgm:bulletEnabled val="1"/>
        </dgm:presLayoutVars>
      </dgm:prSet>
      <dgm:spPr/>
    </dgm:pt>
    <dgm:pt modelId="{9C108B25-740B-4116-88E6-6ED8A4436BF5}" type="pres">
      <dgm:prSet presAssocID="{C1BC2F0A-EA1A-44BA-B0DA-616334E30CB8}" presName="dummy" presStyleCnt="0"/>
      <dgm:spPr/>
    </dgm:pt>
    <dgm:pt modelId="{D970FB43-7A20-4269-923D-652B8B4288A8}" type="pres">
      <dgm:prSet presAssocID="{8A49AC98-FC41-442F-BD04-C27F8B53E49E}" presName="sibTrans" presStyleLbl="sibTrans2D1" presStyleIdx="5" presStyleCnt="9"/>
      <dgm:spPr/>
    </dgm:pt>
    <dgm:pt modelId="{642EE3EF-7443-473E-A32E-2266B3377669}" type="pres">
      <dgm:prSet presAssocID="{89774356-D53D-487D-B931-049565AAD460}" presName="node" presStyleLbl="node1" presStyleIdx="6" presStyleCnt="9" custScaleX="142333" custScaleY="137912">
        <dgm:presLayoutVars>
          <dgm:bulletEnabled val="1"/>
        </dgm:presLayoutVars>
      </dgm:prSet>
      <dgm:spPr/>
    </dgm:pt>
    <dgm:pt modelId="{401B96CC-FFB4-4B73-8F70-7B1B279693B2}" type="pres">
      <dgm:prSet presAssocID="{89774356-D53D-487D-B931-049565AAD460}" presName="dummy" presStyleCnt="0"/>
      <dgm:spPr/>
    </dgm:pt>
    <dgm:pt modelId="{A073B242-BB93-438F-BF10-6AAA51D5ED1D}" type="pres">
      <dgm:prSet presAssocID="{E2C66F5E-E00D-4AD6-A160-1CD30E54707C}" presName="sibTrans" presStyleLbl="sibTrans2D1" presStyleIdx="6" presStyleCnt="9"/>
      <dgm:spPr/>
    </dgm:pt>
    <dgm:pt modelId="{BB6B928F-25DB-4EA0-9B6B-79EBA4598E44}" type="pres">
      <dgm:prSet presAssocID="{A45B243F-EAA8-41F1-BC7B-59CFDC3D565A}" presName="node" presStyleLbl="node1" presStyleIdx="7" presStyleCnt="9" custScaleX="151288" custScaleY="133681">
        <dgm:presLayoutVars>
          <dgm:bulletEnabled val="1"/>
        </dgm:presLayoutVars>
      </dgm:prSet>
      <dgm:spPr/>
    </dgm:pt>
    <dgm:pt modelId="{24A7AB41-DD9D-49BE-ADC9-BB0244F47DEA}" type="pres">
      <dgm:prSet presAssocID="{A45B243F-EAA8-41F1-BC7B-59CFDC3D565A}" presName="dummy" presStyleCnt="0"/>
      <dgm:spPr/>
    </dgm:pt>
    <dgm:pt modelId="{E46AC758-6B86-476F-9980-09486764605A}" type="pres">
      <dgm:prSet presAssocID="{861CB0B3-8258-47C7-B3F3-267E16BAF3BD}" presName="sibTrans" presStyleLbl="sibTrans2D1" presStyleIdx="7" presStyleCnt="9"/>
      <dgm:spPr/>
    </dgm:pt>
    <dgm:pt modelId="{18BDF467-740E-4ABF-99BF-4CEE98EA8CE9}" type="pres">
      <dgm:prSet presAssocID="{A6AB93D8-72E4-4E35-9C5F-9CC3CEC28568}" presName="node" presStyleLbl="node1" presStyleIdx="8" presStyleCnt="9" custScaleX="144293" custScaleY="144015">
        <dgm:presLayoutVars>
          <dgm:bulletEnabled val="1"/>
        </dgm:presLayoutVars>
      </dgm:prSet>
      <dgm:spPr/>
    </dgm:pt>
    <dgm:pt modelId="{5FEE2CED-6EFD-4618-9536-486FBFF37AD4}" type="pres">
      <dgm:prSet presAssocID="{A6AB93D8-72E4-4E35-9C5F-9CC3CEC28568}" presName="dummy" presStyleCnt="0"/>
      <dgm:spPr/>
    </dgm:pt>
    <dgm:pt modelId="{1529A90D-3730-401D-A8E2-F75575717786}" type="pres">
      <dgm:prSet presAssocID="{444E707C-50CB-4485-A68E-A3167CC8946E}" presName="sibTrans" presStyleLbl="sibTrans2D1" presStyleIdx="8" presStyleCnt="9"/>
      <dgm:spPr/>
    </dgm:pt>
  </dgm:ptLst>
  <dgm:cxnLst>
    <dgm:cxn modelId="{13248D07-B2DE-4CA6-9FAA-3ED1A394C47A}" type="presOf" srcId="{89774356-D53D-487D-B931-049565AAD460}" destId="{642EE3EF-7443-473E-A32E-2266B3377669}" srcOrd="0" destOrd="0" presId="urn:microsoft.com/office/officeart/2005/8/layout/radial6"/>
    <dgm:cxn modelId="{1DE7340C-B6EA-4855-90AC-74963753E65C}" type="presOf" srcId="{68FAFA89-A092-4DAC-B12F-67222A2B5EBF}" destId="{A36456D1-53AC-4A0D-A454-72B633214490}" srcOrd="0" destOrd="0" presId="urn:microsoft.com/office/officeart/2005/8/layout/radial6"/>
    <dgm:cxn modelId="{F6549314-ED5A-4805-92A5-68E4201C588B}" type="presOf" srcId="{E2C66F5E-E00D-4AD6-A160-1CD30E54707C}" destId="{A073B242-BB93-438F-BF10-6AAA51D5ED1D}" srcOrd="0" destOrd="0" presId="urn:microsoft.com/office/officeart/2005/8/layout/radial6"/>
    <dgm:cxn modelId="{FF85C823-71BE-4FBB-A20A-15F4C80D1144}" srcId="{BAFDA5BA-0E3E-4B8A-AAE6-83D818C15233}" destId="{33C15FA8-44FC-4377-B4A0-922B395CC0B6}" srcOrd="4" destOrd="0" parTransId="{FCFA48C2-5164-47E6-A678-B703E85AB57A}" sibTransId="{F1AE4783-89A3-4A3F-8753-25DA8A6C7C29}"/>
    <dgm:cxn modelId="{805B4024-7F5F-4920-82F1-7CBCEB745F2E}" type="presOf" srcId="{CBE0AC26-F437-4A9B-B0A1-D941E214E88E}" destId="{11B7089B-2662-48F2-910F-0DB9A3AA8967}" srcOrd="0" destOrd="0" presId="urn:microsoft.com/office/officeart/2005/8/layout/radial6"/>
    <dgm:cxn modelId="{19045F3C-7D1D-4CF5-9B55-57DEC5F8C969}" srcId="{BAFDA5BA-0E3E-4B8A-AAE6-83D818C15233}" destId="{C1BC2F0A-EA1A-44BA-B0DA-616334E30CB8}" srcOrd="5" destOrd="0" parTransId="{24840612-FD17-4954-9310-8F85F5A23888}" sibTransId="{8A49AC98-FC41-442F-BD04-C27F8B53E49E}"/>
    <dgm:cxn modelId="{F9202F3F-FB4E-40B2-9433-BB58A72B1603}" type="presOf" srcId="{F1AE4783-89A3-4A3F-8753-25DA8A6C7C29}" destId="{0A4601E9-E4C6-4BCA-A47B-5E537252D3F3}" srcOrd="0" destOrd="0" presId="urn:microsoft.com/office/officeart/2005/8/layout/radial6"/>
    <dgm:cxn modelId="{53E27640-EC69-4F7B-BE54-BBDCCCD7FF9F}" srcId="{BAFDA5BA-0E3E-4B8A-AAE6-83D818C15233}" destId="{A45B243F-EAA8-41F1-BC7B-59CFDC3D565A}" srcOrd="7" destOrd="0" parTransId="{C9E87BE6-3F77-422E-A7D7-374A3104AD59}" sibTransId="{861CB0B3-8258-47C7-B3F3-267E16BAF3BD}"/>
    <dgm:cxn modelId="{2B6B516C-DDB1-4CB7-B232-36B60E1BADD5}" srcId="{BAFDA5BA-0E3E-4B8A-AAE6-83D818C15233}" destId="{D4EE1B82-456B-4419-BE24-901D1CBE4114}" srcOrd="0" destOrd="0" parTransId="{4E626B9C-926E-4C98-8221-1481F290DC71}" sibTransId="{38429A29-760D-4553-9238-E818A663EA27}"/>
    <dgm:cxn modelId="{5623C54E-76A7-4DE6-BB81-C7DB9D1F8C9F}" type="presOf" srcId="{861CB0B3-8258-47C7-B3F3-267E16BAF3BD}" destId="{E46AC758-6B86-476F-9980-09486764605A}" srcOrd="0" destOrd="0" presId="urn:microsoft.com/office/officeart/2005/8/layout/radial6"/>
    <dgm:cxn modelId="{1B86C057-ED18-4530-906A-0595E9EAC526}" type="presOf" srcId="{CC94DB9B-9B13-47AE-A019-D6AD746B1051}" destId="{86007413-1ED1-4CE1-B7DF-CAA04B551CE1}" srcOrd="0" destOrd="0" presId="urn:microsoft.com/office/officeart/2005/8/layout/radial6"/>
    <dgm:cxn modelId="{5BCF7B7D-FA17-45C7-AB0B-689371010E6F}" type="presOf" srcId="{BAFDA5BA-0E3E-4B8A-AAE6-83D818C15233}" destId="{52266225-E6DC-4568-91C6-65DCF9D14999}" srcOrd="0" destOrd="0" presId="urn:microsoft.com/office/officeart/2005/8/layout/radial6"/>
    <dgm:cxn modelId="{39E9CA8C-E0F1-4A6F-AD03-4D2D0729E417}" type="presOf" srcId="{A6AB93D8-72E4-4E35-9C5F-9CC3CEC28568}" destId="{18BDF467-740E-4ABF-99BF-4CEE98EA8CE9}" srcOrd="0" destOrd="0" presId="urn:microsoft.com/office/officeart/2005/8/layout/radial6"/>
    <dgm:cxn modelId="{62F6B58F-0479-41F8-B585-11822B403329}" type="presOf" srcId="{B1857948-343A-44B3-952D-DFBACF2C7D38}" destId="{65517A6D-72C2-4D42-B856-B0E328D1F709}" srcOrd="0" destOrd="0" presId="urn:microsoft.com/office/officeart/2005/8/layout/radial6"/>
    <dgm:cxn modelId="{71CF1899-39EB-4CC8-B489-A6D69B0BB70B}" type="presOf" srcId="{33C15FA8-44FC-4377-B4A0-922B395CC0B6}" destId="{9AFA9A32-B248-4ACF-8F8E-41A058C879D8}" srcOrd="0" destOrd="0" presId="urn:microsoft.com/office/officeart/2005/8/layout/radial6"/>
    <dgm:cxn modelId="{618FDC9D-0BEB-4594-8D54-8B0DDF06D54E}" type="presOf" srcId="{A45B243F-EAA8-41F1-BC7B-59CFDC3D565A}" destId="{BB6B928F-25DB-4EA0-9B6B-79EBA4598E44}" srcOrd="0" destOrd="0" presId="urn:microsoft.com/office/officeart/2005/8/layout/radial6"/>
    <dgm:cxn modelId="{6C25C4B0-B612-4CC7-B942-8C70CB85DA07}" srcId="{68FAFA89-A092-4DAC-B12F-67222A2B5EBF}" destId="{BAFDA5BA-0E3E-4B8A-AAE6-83D818C15233}" srcOrd="0" destOrd="0" parTransId="{875E92F2-E465-4429-9154-506D7C0E6237}" sibTransId="{A2EF88E4-98EA-4D24-9C49-6AB10BC89530}"/>
    <dgm:cxn modelId="{D315F3BD-5E3F-4109-B499-5102E5339A31}" type="presOf" srcId="{3663FD7A-86F7-4354-9A3A-94DAB2869597}" destId="{6AEBE85A-898C-461E-AA12-E8C8F813F096}" srcOrd="0" destOrd="0" presId="urn:microsoft.com/office/officeart/2005/8/layout/radial6"/>
    <dgm:cxn modelId="{B7BEFEC1-46E4-4DF9-AEA3-431E060A83FF}" srcId="{BAFDA5BA-0E3E-4B8A-AAE6-83D818C15233}" destId="{CBE0AC26-F437-4A9B-B0A1-D941E214E88E}" srcOrd="1" destOrd="0" parTransId="{61C3F41F-FB11-4C69-9950-A3F2612FD24A}" sibTransId="{CC94DB9B-9B13-47AE-A019-D6AD746B1051}"/>
    <dgm:cxn modelId="{E889B4CC-A9F3-4AA2-B920-3AAD514C7A4C}" type="presOf" srcId="{0C033D54-F3E8-46D0-BEF4-DC6F63AE8BF0}" destId="{35010D25-1C3C-4FD6-B107-BB9FBC486330}" srcOrd="0" destOrd="0" presId="urn:microsoft.com/office/officeart/2005/8/layout/radial6"/>
    <dgm:cxn modelId="{68CCE3CD-2DCA-4F0B-98A4-A4BBEAA85475}" type="presOf" srcId="{38429A29-760D-4553-9238-E818A663EA27}" destId="{3F5DB1F9-F6C4-4693-A852-750AED524651}" srcOrd="0" destOrd="0" presId="urn:microsoft.com/office/officeart/2005/8/layout/radial6"/>
    <dgm:cxn modelId="{4DAE45CE-F2AF-4E36-989C-8001E853179B}" srcId="{BAFDA5BA-0E3E-4B8A-AAE6-83D818C15233}" destId="{89774356-D53D-487D-B931-049565AAD460}" srcOrd="6" destOrd="0" parTransId="{9013874D-08BD-4344-BBB2-B7F28E058962}" sibTransId="{E2C66F5E-E00D-4AD6-A160-1CD30E54707C}"/>
    <dgm:cxn modelId="{CEF6C3D4-2937-48B3-BAA2-107EF13E373E}" type="presOf" srcId="{D4EE1B82-456B-4419-BE24-901D1CBE4114}" destId="{663E04E0-C137-479A-AC90-A6EB94E39176}" srcOrd="0" destOrd="0" presId="urn:microsoft.com/office/officeart/2005/8/layout/radial6"/>
    <dgm:cxn modelId="{28EC55E9-FC95-4CFA-B5EB-92FFB96C6B03}" type="presOf" srcId="{EC9D0FBD-CF37-407A-8899-99DA4174686F}" destId="{4959C6D6-2F96-4F69-AFE5-A5DC4275FFD0}" srcOrd="0" destOrd="0" presId="urn:microsoft.com/office/officeart/2005/8/layout/radial6"/>
    <dgm:cxn modelId="{15458CED-9E79-490E-9194-4FC0D05B0C8F}" type="presOf" srcId="{8A49AC98-FC41-442F-BD04-C27F8B53E49E}" destId="{D970FB43-7A20-4269-923D-652B8B4288A8}" srcOrd="0" destOrd="0" presId="urn:microsoft.com/office/officeart/2005/8/layout/radial6"/>
    <dgm:cxn modelId="{FF471AEE-190F-4CC7-BD8C-2EA457FCF83B}" srcId="{BAFDA5BA-0E3E-4B8A-AAE6-83D818C15233}" destId="{A6AB93D8-72E4-4E35-9C5F-9CC3CEC28568}" srcOrd="8" destOrd="0" parTransId="{CF9BDC26-F5C3-4F9B-B894-A9899A6897B4}" sibTransId="{444E707C-50CB-4485-A68E-A3167CC8946E}"/>
    <dgm:cxn modelId="{27F9B0F1-7750-43FD-BBEB-FF8AAACEED0C}" type="presOf" srcId="{444E707C-50CB-4485-A68E-A3167CC8946E}" destId="{1529A90D-3730-401D-A8E2-F75575717786}" srcOrd="0" destOrd="0" presId="urn:microsoft.com/office/officeart/2005/8/layout/radial6"/>
    <dgm:cxn modelId="{C13A5FFC-F7A2-4C69-8E4F-6B21D6C54B03}" srcId="{BAFDA5BA-0E3E-4B8A-AAE6-83D818C15233}" destId="{0C033D54-F3E8-46D0-BEF4-DC6F63AE8BF0}" srcOrd="2" destOrd="0" parTransId="{3DF12F28-B71D-48C9-808D-2D09C74CB439}" sibTransId="{EC9D0FBD-CF37-407A-8899-99DA4174686F}"/>
    <dgm:cxn modelId="{6AFDB7FE-EB8C-4398-ADD4-B52A7F8D45E2}" type="presOf" srcId="{C1BC2F0A-EA1A-44BA-B0DA-616334E30CB8}" destId="{6BDFA283-1E8F-417F-96E4-BB2623A89112}" srcOrd="0" destOrd="0" presId="urn:microsoft.com/office/officeart/2005/8/layout/radial6"/>
    <dgm:cxn modelId="{5C98EDFF-A9C1-49C8-91E6-1A7DD447D91C}" srcId="{BAFDA5BA-0E3E-4B8A-AAE6-83D818C15233}" destId="{3663FD7A-86F7-4354-9A3A-94DAB2869597}" srcOrd="3" destOrd="0" parTransId="{93F6CFF8-A432-41B7-AD33-79D43D355F44}" sibTransId="{B1857948-343A-44B3-952D-DFBACF2C7D38}"/>
    <dgm:cxn modelId="{7CD64938-B6C1-496B-BD82-601408E7CDBB}" type="presParOf" srcId="{A36456D1-53AC-4A0D-A454-72B633214490}" destId="{52266225-E6DC-4568-91C6-65DCF9D14999}" srcOrd="0" destOrd="0" presId="urn:microsoft.com/office/officeart/2005/8/layout/radial6"/>
    <dgm:cxn modelId="{75887D7F-32F4-45F2-94F1-DDCF298FAB11}" type="presParOf" srcId="{A36456D1-53AC-4A0D-A454-72B633214490}" destId="{663E04E0-C137-479A-AC90-A6EB94E39176}" srcOrd="1" destOrd="0" presId="urn:microsoft.com/office/officeart/2005/8/layout/radial6"/>
    <dgm:cxn modelId="{BEE1AD3C-B196-4D24-BC09-B5214A2670CE}" type="presParOf" srcId="{A36456D1-53AC-4A0D-A454-72B633214490}" destId="{7E930751-E71D-4CCA-AEEC-3502B941263C}" srcOrd="2" destOrd="0" presId="urn:microsoft.com/office/officeart/2005/8/layout/radial6"/>
    <dgm:cxn modelId="{F0820DE0-A616-42F0-B601-FC749AA6BA13}" type="presParOf" srcId="{A36456D1-53AC-4A0D-A454-72B633214490}" destId="{3F5DB1F9-F6C4-4693-A852-750AED524651}" srcOrd="3" destOrd="0" presId="urn:microsoft.com/office/officeart/2005/8/layout/radial6"/>
    <dgm:cxn modelId="{A415A9A8-60A0-43C9-8706-48E283907C8B}" type="presParOf" srcId="{A36456D1-53AC-4A0D-A454-72B633214490}" destId="{11B7089B-2662-48F2-910F-0DB9A3AA8967}" srcOrd="4" destOrd="0" presId="urn:microsoft.com/office/officeart/2005/8/layout/radial6"/>
    <dgm:cxn modelId="{ED54802F-7906-46C1-AEEC-8C3902C45319}" type="presParOf" srcId="{A36456D1-53AC-4A0D-A454-72B633214490}" destId="{6ACDC543-970E-46FF-BEC3-B7824A5DB7C4}" srcOrd="5" destOrd="0" presId="urn:microsoft.com/office/officeart/2005/8/layout/radial6"/>
    <dgm:cxn modelId="{59F5CF10-410F-4AF7-92BD-4271A9894D65}" type="presParOf" srcId="{A36456D1-53AC-4A0D-A454-72B633214490}" destId="{86007413-1ED1-4CE1-B7DF-CAA04B551CE1}" srcOrd="6" destOrd="0" presId="urn:microsoft.com/office/officeart/2005/8/layout/radial6"/>
    <dgm:cxn modelId="{AA7A0F08-E859-4EB6-B72F-B166A4C343C6}" type="presParOf" srcId="{A36456D1-53AC-4A0D-A454-72B633214490}" destId="{35010D25-1C3C-4FD6-B107-BB9FBC486330}" srcOrd="7" destOrd="0" presId="urn:microsoft.com/office/officeart/2005/8/layout/radial6"/>
    <dgm:cxn modelId="{D3592CEA-986F-4507-A18E-562DC2A3E1EF}" type="presParOf" srcId="{A36456D1-53AC-4A0D-A454-72B633214490}" destId="{D4723928-0669-4374-BB7E-AD8E049A8AF0}" srcOrd="8" destOrd="0" presId="urn:microsoft.com/office/officeart/2005/8/layout/radial6"/>
    <dgm:cxn modelId="{69CCA5C9-BA8D-457D-9636-AA13CDECA4E2}" type="presParOf" srcId="{A36456D1-53AC-4A0D-A454-72B633214490}" destId="{4959C6D6-2F96-4F69-AFE5-A5DC4275FFD0}" srcOrd="9" destOrd="0" presId="urn:microsoft.com/office/officeart/2005/8/layout/radial6"/>
    <dgm:cxn modelId="{E1187B23-0AB6-4F9C-9358-E51346B1D472}" type="presParOf" srcId="{A36456D1-53AC-4A0D-A454-72B633214490}" destId="{6AEBE85A-898C-461E-AA12-E8C8F813F096}" srcOrd="10" destOrd="0" presId="urn:microsoft.com/office/officeart/2005/8/layout/radial6"/>
    <dgm:cxn modelId="{F1401C89-8009-4211-8758-E9C20C801482}" type="presParOf" srcId="{A36456D1-53AC-4A0D-A454-72B633214490}" destId="{D0DD3355-B7B4-4CD2-B01E-229D2D90A58A}" srcOrd="11" destOrd="0" presId="urn:microsoft.com/office/officeart/2005/8/layout/radial6"/>
    <dgm:cxn modelId="{5B3FCC20-C668-4520-B695-E4992A8CBD4C}" type="presParOf" srcId="{A36456D1-53AC-4A0D-A454-72B633214490}" destId="{65517A6D-72C2-4D42-B856-B0E328D1F709}" srcOrd="12" destOrd="0" presId="urn:microsoft.com/office/officeart/2005/8/layout/radial6"/>
    <dgm:cxn modelId="{91201FF1-1B58-4A5A-BA16-7E778A31C237}" type="presParOf" srcId="{A36456D1-53AC-4A0D-A454-72B633214490}" destId="{9AFA9A32-B248-4ACF-8F8E-41A058C879D8}" srcOrd="13" destOrd="0" presId="urn:microsoft.com/office/officeart/2005/8/layout/radial6"/>
    <dgm:cxn modelId="{B53EBA17-8345-4296-A46D-74BBA81019D1}" type="presParOf" srcId="{A36456D1-53AC-4A0D-A454-72B633214490}" destId="{2F99288D-FED7-4E16-B2C7-330C16BB8116}" srcOrd="14" destOrd="0" presId="urn:microsoft.com/office/officeart/2005/8/layout/radial6"/>
    <dgm:cxn modelId="{0C1D54C3-CA78-4772-838B-CBD41E49C4A9}" type="presParOf" srcId="{A36456D1-53AC-4A0D-A454-72B633214490}" destId="{0A4601E9-E4C6-4BCA-A47B-5E537252D3F3}" srcOrd="15" destOrd="0" presId="urn:microsoft.com/office/officeart/2005/8/layout/radial6"/>
    <dgm:cxn modelId="{D08F5340-E9D7-4190-9F71-21BD8E09CF20}" type="presParOf" srcId="{A36456D1-53AC-4A0D-A454-72B633214490}" destId="{6BDFA283-1E8F-417F-96E4-BB2623A89112}" srcOrd="16" destOrd="0" presId="urn:microsoft.com/office/officeart/2005/8/layout/radial6"/>
    <dgm:cxn modelId="{35729D10-95A2-498F-AEC3-6AA33FD66E2E}" type="presParOf" srcId="{A36456D1-53AC-4A0D-A454-72B633214490}" destId="{9C108B25-740B-4116-88E6-6ED8A4436BF5}" srcOrd="17" destOrd="0" presId="urn:microsoft.com/office/officeart/2005/8/layout/radial6"/>
    <dgm:cxn modelId="{EE668646-AC4C-40A1-BA63-905EBD42E0E3}" type="presParOf" srcId="{A36456D1-53AC-4A0D-A454-72B633214490}" destId="{D970FB43-7A20-4269-923D-652B8B4288A8}" srcOrd="18" destOrd="0" presId="urn:microsoft.com/office/officeart/2005/8/layout/radial6"/>
    <dgm:cxn modelId="{C75A8FC2-0371-4671-ABC4-93ED7490F98D}" type="presParOf" srcId="{A36456D1-53AC-4A0D-A454-72B633214490}" destId="{642EE3EF-7443-473E-A32E-2266B3377669}" srcOrd="19" destOrd="0" presId="urn:microsoft.com/office/officeart/2005/8/layout/radial6"/>
    <dgm:cxn modelId="{40A2FDB4-DFA7-42C3-BB7E-2CE1EFB610E4}" type="presParOf" srcId="{A36456D1-53AC-4A0D-A454-72B633214490}" destId="{401B96CC-FFB4-4B73-8F70-7B1B279693B2}" srcOrd="20" destOrd="0" presId="urn:microsoft.com/office/officeart/2005/8/layout/radial6"/>
    <dgm:cxn modelId="{57AC1BB1-6855-4FA7-9F95-7F31F949EA91}" type="presParOf" srcId="{A36456D1-53AC-4A0D-A454-72B633214490}" destId="{A073B242-BB93-438F-BF10-6AAA51D5ED1D}" srcOrd="21" destOrd="0" presId="urn:microsoft.com/office/officeart/2005/8/layout/radial6"/>
    <dgm:cxn modelId="{A0BF2516-09C2-4D74-9C8D-B3EB2C0033C9}" type="presParOf" srcId="{A36456D1-53AC-4A0D-A454-72B633214490}" destId="{BB6B928F-25DB-4EA0-9B6B-79EBA4598E44}" srcOrd="22" destOrd="0" presId="urn:microsoft.com/office/officeart/2005/8/layout/radial6"/>
    <dgm:cxn modelId="{AE5D4586-4A5C-4334-9106-320E24FCAAB6}" type="presParOf" srcId="{A36456D1-53AC-4A0D-A454-72B633214490}" destId="{24A7AB41-DD9D-49BE-ADC9-BB0244F47DEA}" srcOrd="23" destOrd="0" presId="urn:microsoft.com/office/officeart/2005/8/layout/radial6"/>
    <dgm:cxn modelId="{928694DE-25B0-43F6-82FF-B9765D894E9F}" type="presParOf" srcId="{A36456D1-53AC-4A0D-A454-72B633214490}" destId="{E46AC758-6B86-476F-9980-09486764605A}" srcOrd="24" destOrd="0" presId="urn:microsoft.com/office/officeart/2005/8/layout/radial6"/>
    <dgm:cxn modelId="{D2ED49AA-9777-4BA6-B097-50B4CC81FFE9}" type="presParOf" srcId="{A36456D1-53AC-4A0D-A454-72B633214490}" destId="{18BDF467-740E-4ABF-99BF-4CEE98EA8CE9}" srcOrd="25" destOrd="0" presId="urn:microsoft.com/office/officeart/2005/8/layout/radial6"/>
    <dgm:cxn modelId="{3C7777F0-5BC0-4CF5-A5B6-F48E50AAB0F3}" type="presParOf" srcId="{A36456D1-53AC-4A0D-A454-72B633214490}" destId="{5FEE2CED-6EFD-4618-9536-486FBFF37AD4}" srcOrd="26" destOrd="0" presId="urn:microsoft.com/office/officeart/2005/8/layout/radial6"/>
    <dgm:cxn modelId="{B7CCE73D-8A1D-4935-A453-A4219306E0DA}" type="presParOf" srcId="{A36456D1-53AC-4A0D-A454-72B633214490}" destId="{1529A90D-3730-401D-A8E2-F75575717786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1C8B674-2750-44C2-BEE4-2AD0C218BE4B}" type="doc">
      <dgm:prSet loTypeId="urn:microsoft.com/office/officeart/2005/8/layout/radial1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t-BR"/>
        </a:p>
      </dgm:t>
    </dgm:pt>
    <dgm:pt modelId="{511D8752-E08B-4870-8A3C-52BFFC3A7297}">
      <dgm:prSet phldrT="[Texto]"/>
      <dgm:spPr/>
      <dgm:t>
        <a:bodyPr/>
        <a:lstStyle/>
        <a:p>
          <a:r>
            <a:rPr lang="pt-BR" dirty="0"/>
            <a:t>TRUST</a:t>
          </a:r>
        </a:p>
      </dgm:t>
    </dgm:pt>
    <dgm:pt modelId="{DC23A89A-8233-420B-A02C-7E18D889E371}" type="parTrans" cxnId="{FC22A7D3-C73E-457F-B433-0B7295F711ED}">
      <dgm:prSet/>
      <dgm:spPr/>
      <dgm:t>
        <a:bodyPr/>
        <a:lstStyle/>
        <a:p>
          <a:endParaRPr lang="pt-BR"/>
        </a:p>
      </dgm:t>
    </dgm:pt>
    <dgm:pt modelId="{4ED57180-031B-4D27-8C2B-A32AFFE1340A}" type="sibTrans" cxnId="{FC22A7D3-C73E-457F-B433-0B7295F711ED}">
      <dgm:prSet/>
      <dgm:spPr/>
      <dgm:t>
        <a:bodyPr/>
        <a:lstStyle/>
        <a:p>
          <a:endParaRPr lang="pt-BR"/>
        </a:p>
      </dgm:t>
    </dgm:pt>
    <dgm:pt modelId="{7EAB8C9B-3328-4141-BEEC-62D31317E436}">
      <dgm:prSet phldrT="[Texto]"/>
      <dgm:spPr/>
      <dgm:t>
        <a:bodyPr/>
        <a:lstStyle/>
        <a:p>
          <a:r>
            <a:rPr lang="pt-BR" dirty="0" err="1"/>
            <a:t>Smart</a:t>
          </a:r>
          <a:r>
            <a:rPr lang="pt-BR" dirty="0"/>
            <a:t> </a:t>
          </a:r>
        </a:p>
        <a:p>
          <a:r>
            <a:rPr lang="pt-BR" dirty="0" err="1"/>
            <a:t>Cities</a:t>
          </a:r>
          <a:r>
            <a:rPr lang="pt-BR" dirty="0"/>
            <a:t> </a:t>
          </a:r>
        </a:p>
      </dgm:t>
    </dgm:pt>
    <dgm:pt modelId="{ECB423EA-915B-48FD-A517-2F8AED077D1D}" type="parTrans" cxnId="{6F44D630-463C-4CA7-B361-A8CAEB5ABAE9}">
      <dgm:prSet/>
      <dgm:spPr/>
      <dgm:t>
        <a:bodyPr/>
        <a:lstStyle/>
        <a:p>
          <a:endParaRPr lang="pt-BR"/>
        </a:p>
      </dgm:t>
    </dgm:pt>
    <dgm:pt modelId="{1AC58115-D534-4A13-8692-9FE787108ED2}" type="sibTrans" cxnId="{6F44D630-463C-4CA7-B361-A8CAEB5ABAE9}">
      <dgm:prSet/>
      <dgm:spPr/>
      <dgm:t>
        <a:bodyPr/>
        <a:lstStyle/>
        <a:p>
          <a:endParaRPr lang="pt-BR"/>
        </a:p>
      </dgm:t>
    </dgm:pt>
    <dgm:pt modelId="{33C754F9-9411-40A4-A98A-EF70DA13EBA3}">
      <dgm:prSet phldrT="[Texto]"/>
      <dgm:spPr/>
      <dgm:t>
        <a:bodyPr/>
        <a:lstStyle/>
        <a:p>
          <a:r>
            <a:rPr lang="pt-BR" dirty="0" err="1"/>
            <a:t>Smart</a:t>
          </a:r>
          <a:r>
            <a:rPr lang="pt-BR" dirty="0"/>
            <a:t> </a:t>
          </a:r>
        </a:p>
        <a:p>
          <a:r>
            <a:rPr lang="pt-BR" dirty="0" err="1"/>
            <a:t>Farming</a:t>
          </a:r>
          <a:endParaRPr lang="pt-BR" dirty="0"/>
        </a:p>
      </dgm:t>
    </dgm:pt>
    <dgm:pt modelId="{C311F2D1-5EE7-4F46-A8E3-C593D1905254}" type="parTrans" cxnId="{8EF51FAF-8982-41DD-8A48-43DB0494401F}">
      <dgm:prSet/>
      <dgm:spPr/>
      <dgm:t>
        <a:bodyPr/>
        <a:lstStyle/>
        <a:p>
          <a:endParaRPr lang="pt-BR"/>
        </a:p>
      </dgm:t>
    </dgm:pt>
    <dgm:pt modelId="{CB333549-AC7D-4ECE-85F0-CB4F9831ED9B}" type="sibTrans" cxnId="{8EF51FAF-8982-41DD-8A48-43DB0494401F}">
      <dgm:prSet/>
      <dgm:spPr/>
      <dgm:t>
        <a:bodyPr/>
        <a:lstStyle/>
        <a:p>
          <a:endParaRPr lang="pt-BR"/>
        </a:p>
      </dgm:t>
    </dgm:pt>
    <dgm:pt modelId="{D4E6D613-9188-4DA5-A704-A8270DBB8729}">
      <dgm:prSet phldrT="[Texto]"/>
      <dgm:spPr/>
      <dgm:t>
        <a:bodyPr/>
        <a:lstStyle/>
        <a:p>
          <a:r>
            <a:rPr lang="pt-BR" dirty="0" err="1"/>
            <a:t>Smart</a:t>
          </a:r>
          <a:r>
            <a:rPr lang="pt-BR" dirty="0"/>
            <a:t> Health</a:t>
          </a:r>
        </a:p>
      </dgm:t>
    </dgm:pt>
    <dgm:pt modelId="{BCE7BE49-4E60-4EFC-8408-5EB3BB0CE593}" type="parTrans" cxnId="{3680EDE7-00D3-475D-8664-79B823444C77}">
      <dgm:prSet/>
      <dgm:spPr/>
      <dgm:t>
        <a:bodyPr/>
        <a:lstStyle/>
        <a:p>
          <a:endParaRPr lang="pt-BR"/>
        </a:p>
      </dgm:t>
    </dgm:pt>
    <dgm:pt modelId="{D9FF548A-47E7-4FFB-8410-FE59A4CEB6B4}" type="sibTrans" cxnId="{3680EDE7-00D3-475D-8664-79B823444C77}">
      <dgm:prSet/>
      <dgm:spPr/>
      <dgm:t>
        <a:bodyPr/>
        <a:lstStyle/>
        <a:p>
          <a:endParaRPr lang="pt-BR"/>
        </a:p>
      </dgm:t>
    </dgm:pt>
    <dgm:pt modelId="{B5731672-774A-4E54-BCCC-D055DE0AD157}">
      <dgm:prSet phldrT="[Texto]"/>
      <dgm:spPr/>
      <dgm:t>
        <a:bodyPr/>
        <a:lstStyle/>
        <a:p>
          <a:r>
            <a:rPr lang="pt-BR" dirty="0" err="1"/>
            <a:t>Smart</a:t>
          </a:r>
          <a:r>
            <a:rPr lang="pt-BR" dirty="0"/>
            <a:t> </a:t>
          </a:r>
        </a:p>
        <a:p>
          <a:r>
            <a:rPr lang="pt-BR" dirty="0" err="1"/>
            <a:t>Mobility</a:t>
          </a:r>
          <a:endParaRPr lang="pt-BR" dirty="0"/>
        </a:p>
      </dgm:t>
    </dgm:pt>
    <dgm:pt modelId="{84D66A84-8B03-48CC-A886-F1D0E9B954A1}" type="parTrans" cxnId="{32CD0850-57A8-4D36-B383-07EA2F8962FF}">
      <dgm:prSet/>
      <dgm:spPr/>
      <dgm:t>
        <a:bodyPr/>
        <a:lstStyle/>
        <a:p>
          <a:endParaRPr lang="pt-BR"/>
        </a:p>
      </dgm:t>
    </dgm:pt>
    <dgm:pt modelId="{92E095BD-0715-4B43-A9DD-960F4AA01DC0}" type="sibTrans" cxnId="{32CD0850-57A8-4D36-B383-07EA2F8962FF}">
      <dgm:prSet/>
      <dgm:spPr/>
      <dgm:t>
        <a:bodyPr/>
        <a:lstStyle/>
        <a:p>
          <a:endParaRPr lang="pt-BR"/>
        </a:p>
      </dgm:t>
    </dgm:pt>
    <dgm:pt modelId="{11F90651-5101-4222-B46E-89DA72BC5F0F}">
      <dgm:prSet/>
      <dgm:spPr/>
      <dgm:t>
        <a:bodyPr/>
        <a:lstStyle/>
        <a:p>
          <a:r>
            <a:rPr lang="pt-BR" dirty="0" err="1"/>
            <a:t>Industry</a:t>
          </a:r>
          <a:endParaRPr lang="pt-BR" dirty="0"/>
        </a:p>
        <a:p>
          <a:r>
            <a:rPr lang="pt-BR" dirty="0"/>
            <a:t>4.0 </a:t>
          </a:r>
        </a:p>
      </dgm:t>
    </dgm:pt>
    <dgm:pt modelId="{00C40FFF-31F4-4265-94AD-F857093C6FE0}" type="parTrans" cxnId="{2070EA5C-0646-414B-8398-A2B7CA6CB0C9}">
      <dgm:prSet/>
      <dgm:spPr/>
      <dgm:t>
        <a:bodyPr/>
        <a:lstStyle/>
        <a:p>
          <a:endParaRPr lang="pt-BR"/>
        </a:p>
      </dgm:t>
    </dgm:pt>
    <dgm:pt modelId="{7FD87AF6-6E21-4CCB-B642-94E971AE1B08}" type="sibTrans" cxnId="{2070EA5C-0646-414B-8398-A2B7CA6CB0C9}">
      <dgm:prSet/>
      <dgm:spPr/>
      <dgm:t>
        <a:bodyPr/>
        <a:lstStyle/>
        <a:p>
          <a:endParaRPr lang="pt-BR"/>
        </a:p>
      </dgm:t>
    </dgm:pt>
    <dgm:pt modelId="{4B9734F2-8BA1-465A-A3B0-7B9461B9661C}" type="pres">
      <dgm:prSet presAssocID="{C1C8B674-2750-44C2-BEE4-2AD0C218BE4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F8BF1B3-9E32-4347-8EA9-BDD81F2E75DD}" type="pres">
      <dgm:prSet presAssocID="{511D8752-E08B-4870-8A3C-52BFFC3A7297}" presName="centerShape" presStyleLbl="node0" presStyleIdx="0" presStyleCnt="1"/>
      <dgm:spPr/>
    </dgm:pt>
    <dgm:pt modelId="{9E661934-E4F2-494F-A593-0E4B329DCF16}" type="pres">
      <dgm:prSet presAssocID="{ECB423EA-915B-48FD-A517-2F8AED077D1D}" presName="Name9" presStyleLbl="parChTrans1D2" presStyleIdx="0" presStyleCnt="5"/>
      <dgm:spPr/>
    </dgm:pt>
    <dgm:pt modelId="{A83A3295-84D6-48C7-A3CB-9638C32BCD41}" type="pres">
      <dgm:prSet presAssocID="{ECB423EA-915B-48FD-A517-2F8AED077D1D}" presName="connTx" presStyleLbl="parChTrans1D2" presStyleIdx="0" presStyleCnt="5"/>
      <dgm:spPr/>
    </dgm:pt>
    <dgm:pt modelId="{C3FFB151-7913-48EB-A82A-BB7A32BAEB1F}" type="pres">
      <dgm:prSet presAssocID="{7EAB8C9B-3328-4141-BEEC-62D31317E436}" presName="node" presStyleLbl="node1" presStyleIdx="0" presStyleCnt="5">
        <dgm:presLayoutVars>
          <dgm:bulletEnabled val="1"/>
        </dgm:presLayoutVars>
      </dgm:prSet>
      <dgm:spPr/>
    </dgm:pt>
    <dgm:pt modelId="{0D263982-F28A-4FF8-8300-ACDCD81EE21C}" type="pres">
      <dgm:prSet presAssocID="{00C40FFF-31F4-4265-94AD-F857093C6FE0}" presName="Name9" presStyleLbl="parChTrans1D2" presStyleIdx="1" presStyleCnt="5"/>
      <dgm:spPr/>
    </dgm:pt>
    <dgm:pt modelId="{18DFCA9C-B8F4-4FC7-831A-434AD412BBE2}" type="pres">
      <dgm:prSet presAssocID="{00C40FFF-31F4-4265-94AD-F857093C6FE0}" presName="connTx" presStyleLbl="parChTrans1D2" presStyleIdx="1" presStyleCnt="5"/>
      <dgm:spPr/>
    </dgm:pt>
    <dgm:pt modelId="{916DBDCC-95C9-404E-AA49-A49879FF1967}" type="pres">
      <dgm:prSet presAssocID="{11F90651-5101-4222-B46E-89DA72BC5F0F}" presName="node" presStyleLbl="node1" presStyleIdx="1" presStyleCnt="5">
        <dgm:presLayoutVars>
          <dgm:bulletEnabled val="1"/>
        </dgm:presLayoutVars>
      </dgm:prSet>
      <dgm:spPr/>
    </dgm:pt>
    <dgm:pt modelId="{BB672ADA-6C20-47E7-9803-E62FAC248F51}" type="pres">
      <dgm:prSet presAssocID="{C311F2D1-5EE7-4F46-A8E3-C593D1905254}" presName="Name9" presStyleLbl="parChTrans1D2" presStyleIdx="2" presStyleCnt="5"/>
      <dgm:spPr/>
    </dgm:pt>
    <dgm:pt modelId="{DC4D34CF-3274-448C-8DBF-A7D74695C241}" type="pres">
      <dgm:prSet presAssocID="{C311F2D1-5EE7-4F46-A8E3-C593D1905254}" presName="connTx" presStyleLbl="parChTrans1D2" presStyleIdx="2" presStyleCnt="5"/>
      <dgm:spPr/>
    </dgm:pt>
    <dgm:pt modelId="{F3A35CFB-E92A-49DC-9DFF-45A77BD5AD52}" type="pres">
      <dgm:prSet presAssocID="{33C754F9-9411-40A4-A98A-EF70DA13EBA3}" presName="node" presStyleLbl="node1" presStyleIdx="2" presStyleCnt="5">
        <dgm:presLayoutVars>
          <dgm:bulletEnabled val="1"/>
        </dgm:presLayoutVars>
      </dgm:prSet>
      <dgm:spPr/>
    </dgm:pt>
    <dgm:pt modelId="{338E0B13-990B-4F6B-A93B-BB350E5D16E1}" type="pres">
      <dgm:prSet presAssocID="{BCE7BE49-4E60-4EFC-8408-5EB3BB0CE593}" presName="Name9" presStyleLbl="parChTrans1D2" presStyleIdx="3" presStyleCnt="5"/>
      <dgm:spPr/>
    </dgm:pt>
    <dgm:pt modelId="{BB06A980-99A2-4747-A6C6-25F9DACC6328}" type="pres">
      <dgm:prSet presAssocID="{BCE7BE49-4E60-4EFC-8408-5EB3BB0CE593}" presName="connTx" presStyleLbl="parChTrans1D2" presStyleIdx="3" presStyleCnt="5"/>
      <dgm:spPr/>
    </dgm:pt>
    <dgm:pt modelId="{CD4EA099-6179-4CC0-AD9A-8EEBA072A343}" type="pres">
      <dgm:prSet presAssocID="{D4E6D613-9188-4DA5-A704-A8270DBB8729}" presName="node" presStyleLbl="node1" presStyleIdx="3" presStyleCnt="5">
        <dgm:presLayoutVars>
          <dgm:bulletEnabled val="1"/>
        </dgm:presLayoutVars>
      </dgm:prSet>
      <dgm:spPr/>
    </dgm:pt>
    <dgm:pt modelId="{5CA0B5B7-8B57-41CE-84EF-E16CF72B399B}" type="pres">
      <dgm:prSet presAssocID="{84D66A84-8B03-48CC-A886-F1D0E9B954A1}" presName="Name9" presStyleLbl="parChTrans1D2" presStyleIdx="4" presStyleCnt="5"/>
      <dgm:spPr/>
    </dgm:pt>
    <dgm:pt modelId="{AA6F206F-581A-44E3-845B-54990995445E}" type="pres">
      <dgm:prSet presAssocID="{84D66A84-8B03-48CC-A886-F1D0E9B954A1}" presName="connTx" presStyleLbl="parChTrans1D2" presStyleIdx="4" presStyleCnt="5"/>
      <dgm:spPr/>
    </dgm:pt>
    <dgm:pt modelId="{4AA42E9A-9EF6-40AC-BF26-AE4320DBEFAC}" type="pres">
      <dgm:prSet presAssocID="{B5731672-774A-4E54-BCCC-D055DE0AD157}" presName="node" presStyleLbl="node1" presStyleIdx="4" presStyleCnt="5">
        <dgm:presLayoutVars>
          <dgm:bulletEnabled val="1"/>
        </dgm:presLayoutVars>
      </dgm:prSet>
      <dgm:spPr/>
    </dgm:pt>
  </dgm:ptLst>
  <dgm:cxnLst>
    <dgm:cxn modelId="{EE230309-323F-496F-9528-C77E83109AB0}" type="presOf" srcId="{84D66A84-8B03-48CC-A886-F1D0E9B954A1}" destId="{5CA0B5B7-8B57-41CE-84EF-E16CF72B399B}" srcOrd="0" destOrd="0" presId="urn:microsoft.com/office/officeart/2005/8/layout/radial1"/>
    <dgm:cxn modelId="{2E6D8814-D196-4814-B7FC-9875023CB116}" type="presOf" srcId="{00C40FFF-31F4-4265-94AD-F857093C6FE0}" destId="{0D263982-F28A-4FF8-8300-ACDCD81EE21C}" srcOrd="0" destOrd="0" presId="urn:microsoft.com/office/officeart/2005/8/layout/radial1"/>
    <dgm:cxn modelId="{6C40A21F-437B-4BE6-95F0-7856F954AA78}" type="presOf" srcId="{7EAB8C9B-3328-4141-BEEC-62D31317E436}" destId="{C3FFB151-7913-48EB-A82A-BB7A32BAEB1F}" srcOrd="0" destOrd="0" presId="urn:microsoft.com/office/officeart/2005/8/layout/radial1"/>
    <dgm:cxn modelId="{CBC19825-5B4D-4BED-93BD-1518F7AA8557}" type="presOf" srcId="{00C40FFF-31F4-4265-94AD-F857093C6FE0}" destId="{18DFCA9C-B8F4-4FC7-831A-434AD412BBE2}" srcOrd="1" destOrd="0" presId="urn:microsoft.com/office/officeart/2005/8/layout/radial1"/>
    <dgm:cxn modelId="{6F44D630-463C-4CA7-B361-A8CAEB5ABAE9}" srcId="{511D8752-E08B-4870-8A3C-52BFFC3A7297}" destId="{7EAB8C9B-3328-4141-BEEC-62D31317E436}" srcOrd="0" destOrd="0" parTransId="{ECB423EA-915B-48FD-A517-2F8AED077D1D}" sibTransId="{1AC58115-D534-4A13-8692-9FE787108ED2}"/>
    <dgm:cxn modelId="{32680134-0A58-4A50-948A-6E7698EDA4B1}" type="presOf" srcId="{ECB423EA-915B-48FD-A517-2F8AED077D1D}" destId="{9E661934-E4F2-494F-A593-0E4B329DCF16}" srcOrd="0" destOrd="0" presId="urn:microsoft.com/office/officeart/2005/8/layout/radial1"/>
    <dgm:cxn modelId="{2070EA5C-0646-414B-8398-A2B7CA6CB0C9}" srcId="{511D8752-E08B-4870-8A3C-52BFFC3A7297}" destId="{11F90651-5101-4222-B46E-89DA72BC5F0F}" srcOrd="1" destOrd="0" parTransId="{00C40FFF-31F4-4265-94AD-F857093C6FE0}" sibTransId="{7FD87AF6-6E21-4CCB-B642-94E971AE1B08}"/>
    <dgm:cxn modelId="{81C4FB4B-CF1C-465F-BF0F-0C6E6EB097DA}" type="presOf" srcId="{33C754F9-9411-40A4-A98A-EF70DA13EBA3}" destId="{F3A35CFB-E92A-49DC-9DFF-45A77BD5AD52}" srcOrd="0" destOrd="0" presId="urn:microsoft.com/office/officeart/2005/8/layout/radial1"/>
    <dgm:cxn modelId="{5E3D834D-3B0D-4850-8951-2EA452DCFC99}" type="presOf" srcId="{C311F2D1-5EE7-4F46-A8E3-C593D1905254}" destId="{BB672ADA-6C20-47E7-9803-E62FAC248F51}" srcOrd="0" destOrd="0" presId="urn:microsoft.com/office/officeart/2005/8/layout/radial1"/>
    <dgm:cxn modelId="{32CD0850-57A8-4D36-B383-07EA2F8962FF}" srcId="{511D8752-E08B-4870-8A3C-52BFFC3A7297}" destId="{B5731672-774A-4E54-BCCC-D055DE0AD157}" srcOrd="4" destOrd="0" parTransId="{84D66A84-8B03-48CC-A886-F1D0E9B954A1}" sibTransId="{92E095BD-0715-4B43-A9DD-960F4AA01DC0}"/>
    <dgm:cxn modelId="{2231A950-375A-43C8-8C20-2237106DCA90}" type="presOf" srcId="{511D8752-E08B-4870-8A3C-52BFFC3A7297}" destId="{EF8BF1B3-9E32-4347-8EA9-BDD81F2E75DD}" srcOrd="0" destOrd="0" presId="urn:microsoft.com/office/officeart/2005/8/layout/radial1"/>
    <dgm:cxn modelId="{3250A351-1F6D-470C-A8DE-7DEDA2EFE09C}" type="presOf" srcId="{11F90651-5101-4222-B46E-89DA72BC5F0F}" destId="{916DBDCC-95C9-404E-AA49-A49879FF1967}" srcOrd="0" destOrd="0" presId="urn:microsoft.com/office/officeart/2005/8/layout/radial1"/>
    <dgm:cxn modelId="{0EC47954-5D5F-4FE2-AC5B-33FC83FAB6DD}" type="presOf" srcId="{B5731672-774A-4E54-BCCC-D055DE0AD157}" destId="{4AA42E9A-9EF6-40AC-BF26-AE4320DBEFAC}" srcOrd="0" destOrd="0" presId="urn:microsoft.com/office/officeart/2005/8/layout/radial1"/>
    <dgm:cxn modelId="{EC22E97E-7A4A-40D3-BC58-C2A700DB3799}" type="presOf" srcId="{C311F2D1-5EE7-4F46-A8E3-C593D1905254}" destId="{DC4D34CF-3274-448C-8DBF-A7D74695C241}" srcOrd="1" destOrd="0" presId="urn:microsoft.com/office/officeart/2005/8/layout/radial1"/>
    <dgm:cxn modelId="{93BDBCAC-405E-48DE-91C2-B1ED9747AA7B}" type="presOf" srcId="{D4E6D613-9188-4DA5-A704-A8270DBB8729}" destId="{CD4EA099-6179-4CC0-AD9A-8EEBA072A343}" srcOrd="0" destOrd="0" presId="urn:microsoft.com/office/officeart/2005/8/layout/radial1"/>
    <dgm:cxn modelId="{8EF51FAF-8982-41DD-8A48-43DB0494401F}" srcId="{511D8752-E08B-4870-8A3C-52BFFC3A7297}" destId="{33C754F9-9411-40A4-A98A-EF70DA13EBA3}" srcOrd="2" destOrd="0" parTransId="{C311F2D1-5EE7-4F46-A8E3-C593D1905254}" sibTransId="{CB333549-AC7D-4ECE-85F0-CB4F9831ED9B}"/>
    <dgm:cxn modelId="{881AEAC5-1CD1-46BB-827A-AAAC83359337}" type="presOf" srcId="{84D66A84-8B03-48CC-A886-F1D0E9B954A1}" destId="{AA6F206F-581A-44E3-845B-54990995445E}" srcOrd="1" destOrd="0" presId="urn:microsoft.com/office/officeart/2005/8/layout/radial1"/>
    <dgm:cxn modelId="{C6900CCE-60D6-4824-A052-7F9DA5D74165}" type="presOf" srcId="{BCE7BE49-4E60-4EFC-8408-5EB3BB0CE593}" destId="{338E0B13-990B-4F6B-A93B-BB350E5D16E1}" srcOrd="0" destOrd="0" presId="urn:microsoft.com/office/officeart/2005/8/layout/radial1"/>
    <dgm:cxn modelId="{FC22A7D3-C73E-457F-B433-0B7295F711ED}" srcId="{C1C8B674-2750-44C2-BEE4-2AD0C218BE4B}" destId="{511D8752-E08B-4870-8A3C-52BFFC3A7297}" srcOrd="0" destOrd="0" parTransId="{DC23A89A-8233-420B-A02C-7E18D889E371}" sibTransId="{4ED57180-031B-4D27-8C2B-A32AFFE1340A}"/>
    <dgm:cxn modelId="{768C7EDE-F005-4D05-91E6-E5787F064E5D}" type="presOf" srcId="{C1C8B674-2750-44C2-BEE4-2AD0C218BE4B}" destId="{4B9734F2-8BA1-465A-A3B0-7B9461B9661C}" srcOrd="0" destOrd="0" presId="urn:microsoft.com/office/officeart/2005/8/layout/radial1"/>
    <dgm:cxn modelId="{78D79EE4-20DB-41F4-92E2-C7FA22FFA4EA}" type="presOf" srcId="{ECB423EA-915B-48FD-A517-2F8AED077D1D}" destId="{A83A3295-84D6-48C7-A3CB-9638C32BCD41}" srcOrd="1" destOrd="0" presId="urn:microsoft.com/office/officeart/2005/8/layout/radial1"/>
    <dgm:cxn modelId="{3680EDE7-00D3-475D-8664-79B823444C77}" srcId="{511D8752-E08B-4870-8A3C-52BFFC3A7297}" destId="{D4E6D613-9188-4DA5-A704-A8270DBB8729}" srcOrd="3" destOrd="0" parTransId="{BCE7BE49-4E60-4EFC-8408-5EB3BB0CE593}" sibTransId="{D9FF548A-47E7-4FFB-8410-FE59A4CEB6B4}"/>
    <dgm:cxn modelId="{4A6469ED-FD12-4351-AE4E-FAB120582747}" type="presOf" srcId="{BCE7BE49-4E60-4EFC-8408-5EB3BB0CE593}" destId="{BB06A980-99A2-4747-A6C6-25F9DACC6328}" srcOrd="1" destOrd="0" presId="urn:microsoft.com/office/officeart/2005/8/layout/radial1"/>
    <dgm:cxn modelId="{43003171-7AE5-44C2-BC92-01E624792C60}" type="presParOf" srcId="{4B9734F2-8BA1-465A-A3B0-7B9461B9661C}" destId="{EF8BF1B3-9E32-4347-8EA9-BDD81F2E75DD}" srcOrd="0" destOrd="0" presId="urn:microsoft.com/office/officeart/2005/8/layout/radial1"/>
    <dgm:cxn modelId="{794064E8-8F85-4C1E-8B2B-3DB29F97C8B4}" type="presParOf" srcId="{4B9734F2-8BA1-465A-A3B0-7B9461B9661C}" destId="{9E661934-E4F2-494F-A593-0E4B329DCF16}" srcOrd="1" destOrd="0" presId="urn:microsoft.com/office/officeart/2005/8/layout/radial1"/>
    <dgm:cxn modelId="{D1CEEDFC-438C-4F98-A207-AFC9E62C0093}" type="presParOf" srcId="{9E661934-E4F2-494F-A593-0E4B329DCF16}" destId="{A83A3295-84D6-48C7-A3CB-9638C32BCD41}" srcOrd="0" destOrd="0" presId="urn:microsoft.com/office/officeart/2005/8/layout/radial1"/>
    <dgm:cxn modelId="{B540A59A-4D29-4C6A-B8BB-9CB2737FAB9C}" type="presParOf" srcId="{4B9734F2-8BA1-465A-A3B0-7B9461B9661C}" destId="{C3FFB151-7913-48EB-A82A-BB7A32BAEB1F}" srcOrd="2" destOrd="0" presId="urn:microsoft.com/office/officeart/2005/8/layout/radial1"/>
    <dgm:cxn modelId="{51935BC7-0588-4D36-8FAA-9581858D1AEF}" type="presParOf" srcId="{4B9734F2-8BA1-465A-A3B0-7B9461B9661C}" destId="{0D263982-F28A-4FF8-8300-ACDCD81EE21C}" srcOrd="3" destOrd="0" presId="urn:microsoft.com/office/officeart/2005/8/layout/radial1"/>
    <dgm:cxn modelId="{EF39BB7A-7269-4ACE-AAF8-7299AA2EAE8D}" type="presParOf" srcId="{0D263982-F28A-4FF8-8300-ACDCD81EE21C}" destId="{18DFCA9C-B8F4-4FC7-831A-434AD412BBE2}" srcOrd="0" destOrd="0" presId="urn:microsoft.com/office/officeart/2005/8/layout/radial1"/>
    <dgm:cxn modelId="{BCC052D4-B764-476E-A3D8-A41508E8F669}" type="presParOf" srcId="{4B9734F2-8BA1-465A-A3B0-7B9461B9661C}" destId="{916DBDCC-95C9-404E-AA49-A49879FF1967}" srcOrd="4" destOrd="0" presId="urn:microsoft.com/office/officeart/2005/8/layout/radial1"/>
    <dgm:cxn modelId="{CA66AFC8-1032-4B73-885F-8E9491E1A08A}" type="presParOf" srcId="{4B9734F2-8BA1-465A-A3B0-7B9461B9661C}" destId="{BB672ADA-6C20-47E7-9803-E62FAC248F51}" srcOrd="5" destOrd="0" presId="urn:microsoft.com/office/officeart/2005/8/layout/radial1"/>
    <dgm:cxn modelId="{EE604840-6059-4010-A4CF-A2EBCF34FFA4}" type="presParOf" srcId="{BB672ADA-6C20-47E7-9803-E62FAC248F51}" destId="{DC4D34CF-3274-448C-8DBF-A7D74695C241}" srcOrd="0" destOrd="0" presId="urn:microsoft.com/office/officeart/2005/8/layout/radial1"/>
    <dgm:cxn modelId="{6DDF72A8-1139-4C95-8BED-09D7C5487A0D}" type="presParOf" srcId="{4B9734F2-8BA1-465A-A3B0-7B9461B9661C}" destId="{F3A35CFB-E92A-49DC-9DFF-45A77BD5AD52}" srcOrd="6" destOrd="0" presId="urn:microsoft.com/office/officeart/2005/8/layout/radial1"/>
    <dgm:cxn modelId="{7AFD7D3A-047B-4407-9F9E-46750E7F81AF}" type="presParOf" srcId="{4B9734F2-8BA1-465A-A3B0-7B9461B9661C}" destId="{338E0B13-990B-4F6B-A93B-BB350E5D16E1}" srcOrd="7" destOrd="0" presId="urn:microsoft.com/office/officeart/2005/8/layout/radial1"/>
    <dgm:cxn modelId="{7E1ED51B-D50F-423E-9254-4663FD93669D}" type="presParOf" srcId="{338E0B13-990B-4F6B-A93B-BB350E5D16E1}" destId="{BB06A980-99A2-4747-A6C6-25F9DACC6328}" srcOrd="0" destOrd="0" presId="urn:microsoft.com/office/officeart/2005/8/layout/radial1"/>
    <dgm:cxn modelId="{9CA22D1F-DC53-4C01-A71D-354EBC9D73E2}" type="presParOf" srcId="{4B9734F2-8BA1-465A-A3B0-7B9461B9661C}" destId="{CD4EA099-6179-4CC0-AD9A-8EEBA072A343}" srcOrd="8" destOrd="0" presId="urn:microsoft.com/office/officeart/2005/8/layout/radial1"/>
    <dgm:cxn modelId="{73E94E89-CC1C-4FBB-8FE1-635BA945C68F}" type="presParOf" srcId="{4B9734F2-8BA1-465A-A3B0-7B9461B9661C}" destId="{5CA0B5B7-8B57-41CE-84EF-E16CF72B399B}" srcOrd="9" destOrd="0" presId="urn:microsoft.com/office/officeart/2005/8/layout/radial1"/>
    <dgm:cxn modelId="{17D92BDD-ECBD-4A62-988D-1E9E411D204D}" type="presParOf" srcId="{5CA0B5B7-8B57-41CE-84EF-E16CF72B399B}" destId="{AA6F206F-581A-44E3-845B-54990995445E}" srcOrd="0" destOrd="0" presId="urn:microsoft.com/office/officeart/2005/8/layout/radial1"/>
    <dgm:cxn modelId="{A47D78A4-4A28-4BDE-92AF-128DD6C367C4}" type="presParOf" srcId="{4B9734F2-8BA1-465A-A3B0-7B9461B9661C}" destId="{4AA42E9A-9EF6-40AC-BF26-AE4320DBEFA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D6587C-744B-4EC2-AF20-181E1C613EB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2A36117-2CFC-4CA9-8F68-55F4DE65E59D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dirty="0"/>
            <a:t>Today </a:t>
          </a:r>
        </a:p>
      </dgm:t>
    </dgm:pt>
    <dgm:pt modelId="{05EFC25C-8B15-4362-9D46-5AB3D5A3FAFA}" type="parTrans" cxnId="{BEEC9063-3302-48BB-BC66-A6052B6463D4}">
      <dgm:prSet/>
      <dgm:spPr/>
      <dgm:t>
        <a:bodyPr/>
        <a:lstStyle/>
        <a:p>
          <a:endParaRPr lang="pt-BR"/>
        </a:p>
      </dgm:t>
    </dgm:pt>
    <dgm:pt modelId="{A8D8631C-0ABC-4800-8175-EEBC5E69291E}" type="sibTrans" cxnId="{BEEC9063-3302-48BB-BC66-A6052B6463D4}">
      <dgm:prSet/>
      <dgm:spPr/>
      <dgm:t>
        <a:bodyPr/>
        <a:lstStyle/>
        <a:p>
          <a:endParaRPr lang="pt-BR"/>
        </a:p>
      </dgm:t>
    </dgm:pt>
    <dgm:pt modelId="{EC574E85-D66E-46EB-A24B-B73E0570353C}">
      <dgm:prSet phldrT="[Texto]"/>
      <dgm:spPr/>
      <dgm:t>
        <a:bodyPr/>
        <a:lstStyle/>
        <a:p>
          <a:r>
            <a:rPr lang="pt-BR" dirty="0" err="1"/>
            <a:t>Human</a:t>
          </a:r>
          <a:r>
            <a:rPr lang="pt-BR" dirty="0"/>
            <a:t> take </a:t>
          </a:r>
          <a:r>
            <a:rPr lang="pt-BR" dirty="0" err="1"/>
            <a:t>decisions</a:t>
          </a:r>
          <a:endParaRPr lang="pt-BR" dirty="0"/>
        </a:p>
      </dgm:t>
    </dgm:pt>
    <dgm:pt modelId="{BCC32ED3-FEC5-4DCD-95D5-D22F6B77A227}" type="parTrans" cxnId="{34ADF49E-DE9F-480C-8B5F-8EB07FA6FCEE}">
      <dgm:prSet/>
      <dgm:spPr/>
      <dgm:t>
        <a:bodyPr/>
        <a:lstStyle/>
        <a:p>
          <a:endParaRPr lang="pt-BR"/>
        </a:p>
      </dgm:t>
    </dgm:pt>
    <dgm:pt modelId="{87FF6A7F-307B-4D05-ADC5-11E7E7E88651}" type="sibTrans" cxnId="{34ADF49E-DE9F-480C-8B5F-8EB07FA6FCEE}">
      <dgm:prSet/>
      <dgm:spPr/>
      <dgm:t>
        <a:bodyPr/>
        <a:lstStyle/>
        <a:p>
          <a:endParaRPr lang="pt-BR"/>
        </a:p>
      </dgm:t>
    </dgm:pt>
    <dgm:pt modelId="{3B943AD8-C5B3-48BE-AAFC-D7A2EC29F7EB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dirty="0"/>
            <a:t>Today  </a:t>
          </a:r>
        </a:p>
      </dgm:t>
    </dgm:pt>
    <dgm:pt modelId="{06B1CA32-4A0D-4C46-AC50-A05998803EB8}" type="parTrans" cxnId="{856B232E-84C9-4AE4-B49B-2F7665E78B9C}">
      <dgm:prSet/>
      <dgm:spPr/>
      <dgm:t>
        <a:bodyPr/>
        <a:lstStyle/>
        <a:p>
          <a:endParaRPr lang="pt-BR"/>
        </a:p>
      </dgm:t>
    </dgm:pt>
    <dgm:pt modelId="{9BB83C7F-D966-4B20-B788-2C65A966CACD}" type="sibTrans" cxnId="{856B232E-84C9-4AE4-B49B-2F7665E78B9C}">
      <dgm:prSet/>
      <dgm:spPr/>
      <dgm:t>
        <a:bodyPr/>
        <a:lstStyle/>
        <a:p>
          <a:endParaRPr lang="pt-BR"/>
        </a:p>
      </dgm:t>
    </dgm:pt>
    <dgm:pt modelId="{FF377127-A719-4C73-8CF1-77DE5EC9AAF4}">
      <dgm:prSet phldrT="[Texto]"/>
      <dgm:spPr/>
      <dgm:t>
        <a:bodyPr/>
        <a:lstStyle/>
        <a:p>
          <a:r>
            <a:rPr lang="pt-BR" dirty="0" err="1"/>
            <a:t>Machines</a:t>
          </a:r>
          <a:r>
            <a:rPr lang="pt-BR" dirty="0"/>
            <a:t> </a:t>
          </a:r>
          <a:r>
            <a:rPr lang="pt-BR" dirty="0" err="1"/>
            <a:t>and</a:t>
          </a:r>
          <a:r>
            <a:rPr lang="pt-BR" dirty="0"/>
            <a:t> </a:t>
          </a:r>
          <a:r>
            <a:rPr lang="pt-BR" dirty="0" err="1"/>
            <a:t>Algorithms</a:t>
          </a:r>
          <a:r>
            <a:rPr lang="pt-BR" dirty="0"/>
            <a:t> </a:t>
          </a:r>
          <a:r>
            <a:rPr lang="pt-BR" dirty="0" err="1"/>
            <a:t>taking</a:t>
          </a:r>
          <a:r>
            <a:rPr lang="pt-BR" dirty="0"/>
            <a:t> </a:t>
          </a:r>
          <a:r>
            <a:rPr lang="pt-BR" dirty="0" err="1"/>
            <a:t>decisions</a:t>
          </a:r>
          <a:r>
            <a:rPr lang="pt-BR" dirty="0"/>
            <a:t> </a:t>
          </a:r>
        </a:p>
      </dgm:t>
    </dgm:pt>
    <dgm:pt modelId="{876B2D70-F0EC-42F9-A0F4-C7EB30968BE8}" type="parTrans" cxnId="{F6743329-4403-421C-A17F-EF154176CDB2}">
      <dgm:prSet/>
      <dgm:spPr/>
      <dgm:t>
        <a:bodyPr/>
        <a:lstStyle/>
        <a:p>
          <a:endParaRPr lang="pt-BR"/>
        </a:p>
      </dgm:t>
    </dgm:pt>
    <dgm:pt modelId="{928A969A-9D5D-45CD-B2BF-764EF6BFF385}" type="sibTrans" cxnId="{F6743329-4403-421C-A17F-EF154176CDB2}">
      <dgm:prSet/>
      <dgm:spPr/>
      <dgm:t>
        <a:bodyPr/>
        <a:lstStyle/>
        <a:p>
          <a:endParaRPr lang="pt-BR"/>
        </a:p>
      </dgm:t>
    </dgm:pt>
    <dgm:pt modelId="{3DCB863D-BE96-463B-AC3F-DC7F7963B841}">
      <dgm:prSet phldrT="[Texto]"/>
      <dgm:spPr/>
      <dgm:t>
        <a:bodyPr/>
        <a:lstStyle/>
        <a:p>
          <a:r>
            <a:rPr lang="pt-BR" dirty="0" err="1"/>
            <a:t>Human</a:t>
          </a:r>
          <a:r>
            <a:rPr lang="pt-BR" dirty="0"/>
            <a:t> </a:t>
          </a:r>
          <a:r>
            <a:rPr lang="pt-BR" dirty="0" err="1"/>
            <a:t>readable</a:t>
          </a:r>
          <a:r>
            <a:rPr lang="pt-BR" dirty="0"/>
            <a:t> standards </a:t>
          </a:r>
        </a:p>
      </dgm:t>
    </dgm:pt>
    <dgm:pt modelId="{8EF7D262-D5CA-40D3-850B-9607CAAA3FC8}" type="parTrans" cxnId="{7DE5ABAB-A6B3-426C-BFAD-3765C0134478}">
      <dgm:prSet/>
      <dgm:spPr/>
      <dgm:t>
        <a:bodyPr/>
        <a:lstStyle/>
        <a:p>
          <a:endParaRPr lang="pt-BR"/>
        </a:p>
      </dgm:t>
    </dgm:pt>
    <dgm:pt modelId="{66FA8928-9B62-4DD6-BB8A-505688751D68}" type="sibTrans" cxnId="{7DE5ABAB-A6B3-426C-BFAD-3765C0134478}">
      <dgm:prSet/>
      <dgm:spPr/>
      <dgm:t>
        <a:bodyPr/>
        <a:lstStyle/>
        <a:p>
          <a:endParaRPr lang="pt-BR"/>
        </a:p>
      </dgm:t>
    </dgm:pt>
    <dgm:pt modelId="{BA4144AF-A9A8-49C4-A0AA-8D29DB652525}">
      <dgm:prSet phldrT="[Texto]"/>
      <dgm:spPr/>
      <dgm:t>
        <a:bodyPr/>
        <a:lstStyle/>
        <a:p>
          <a:r>
            <a:rPr lang="pt-BR" dirty="0" err="1"/>
            <a:t>Machine</a:t>
          </a:r>
          <a:r>
            <a:rPr lang="pt-BR" dirty="0"/>
            <a:t> </a:t>
          </a:r>
          <a:r>
            <a:rPr lang="pt-BR" dirty="0" err="1"/>
            <a:t>readable</a:t>
          </a:r>
          <a:r>
            <a:rPr lang="pt-BR" dirty="0"/>
            <a:t>, </a:t>
          </a:r>
          <a:r>
            <a:rPr lang="pt-BR" dirty="0" err="1"/>
            <a:t>interpretable</a:t>
          </a:r>
          <a:r>
            <a:rPr lang="pt-BR" dirty="0"/>
            <a:t>, </a:t>
          </a:r>
          <a:r>
            <a:rPr lang="pt-BR" dirty="0" err="1"/>
            <a:t>and</a:t>
          </a:r>
          <a:r>
            <a:rPr lang="pt-BR" dirty="0"/>
            <a:t> </a:t>
          </a:r>
          <a:r>
            <a:rPr lang="pt-BR" dirty="0" err="1"/>
            <a:t>executable</a:t>
          </a:r>
          <a:r>
            <a:rPr lang="pt-BR" dirty="0"/>
            <a:t>  standards </a:t>
          </a:r>
        </a:p>
      </dgm:t>
    </dgm:pt>
    <dgm:pt modelId="{D0C6BF77-9937-4409-9532-106420888534}" type="parTrans" cxnId="{DE4FFB8A-2B3A-4139-8D5C-8A35DC753CCA}">
      <dgm:prSet/>
      <dgm:spPr/>
      <dgm:t>
        <a:bodyPr/>
        <a:lstStyle/>
        <a:p>
          <a:endParaRPr lang="pt-BR"/>
        </a:p>
      </dgm:t>
    </dgm:pt>
    <dgm:pt modelId="{50EDE6C3-7847-40F6-8C1E-427D2A83A6D0}" type="sibTrans" cxnId="{DE4FFB8A-2B3A-4139-8D5C-8A35DC753CCA}">
      <dgm:prSet/>
      <dgm:spPr/>
      <dgm:t>
        <a:bodyPr/>
        <a:lstStyle/>
        <a:p>
          <a:endParaRPr lang="pt-BR"/>
        </a:p>
      </dgm:t>
    </dgm:pt>
    <dgm:pt modelId="{4496423B-2C14-4991-8735-109497303B8D}" type="pres">
      <dgm:prSet presAssocID="{ACD6587C-744B-4EC2-AF20-181E1C613EBA}" presName="linear" presStyleCnt="0">
        <dgm:presLayoutVars>
          <dgm:animLvl val="lvl"/>
          <dgm:resizeHandles val="exact"/>
        </dgm:presLayoutVars>
      </dgm:prSet>
      <dgm:spPr/>
    </dgm:pt>
    <dgm:pt modelId="{86EF10F5-9D9D-4DC3-9541-9224D65837F8}" type="pres">
      <dgm:prSet presAssocID="{42A36117-2CFC-4CA9-8F68-55F4DE65E59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26704F1-321E-4C5E-9737-71FBE70B121E}" type="pres">
      <dgm:prSet presAssocID="{42A36117-2CFC-4CA9-8F68-55F4DE65E59D}" presName="childText" presStyleLbl="revTx" presStyleIdx="0" presStyleCnt="2">
        <dgm:presLayoutVars>
          <dgm:bulletEnabled val="1"/>
        </dgm:presLayoutVars>
      </dgm:prSet>
      <dgm:spPr/>
    </dgm:pt>
    <dgm:pt modelId="{D5FF5700-5808-4AC1-BB4D-818FD0F8F22C}" type="pres">
      <dgm:prSet presAssocID="{3B943AD8-C5B3-48BE-AAFC-D7A2EC29F7E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4779569-412A-483F-9568-39E175E383B1}" type="pres">
      <dgm:prSet presAssocID="{3B943AD8-C5B3-48BE-AAFC-D7A2EC29F7EB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AB9EB08-A905-4635-B3BA-AC53F55C6BB5}" type="presOf" srcId="{ACD6587C-744B-4EC2-AF20-181E1C613EBA}" destId="{4496423B-2C14-4991-8735-109497303B8D}" srcOrd="0" destOrd="0" presId="urn:microsoft.com/office/officeart/2005/8/layout/vList2"/>
    <dgm:cxn modelId="{4C5E4412-8DAD-42CB-B8E8-9B8FEB718806}" type="presOf" srcId="{EC574E85-D66E-46EB-A24B-B73E0570353C}" destId="{826704F1-321E-4C5E-9737-71FBE70B121E}" srcOrd="0" destOrd="0" presId="urn:microsoft.com/office/officeart/2005/8/layout/vList2"/>
    <dgm:cxn modelId="{9CAC4720-12C9-431E-8B1B-D85E73E51A92}" type="presOf" srcId="{BA4144AF-A9A8-49C4-A0AA-8D29DB652525}" destId="{C4779569-412A-483F-9568-39E175E383B1}" srcOrd="0" destOrd="1" presId="urn:microsoft.com/office/officeart/2005/8/layout/vList2"/>
    <dgm:cxn modelId="{F6743329-4403-421C-A17F-EF154176CDB2}" srcId="{3B943AD8-C5B3-48BE-AAFC-D7A2EC29F7EB}" destId="{FF377127-A719-4C73-8CF1-77DE5EC9AAF4}" srcOrd="0" destOrd="0" parTransId="{876B2D70-F0EC-42F9-A0F4-C7EB30968BE8}" sibTransId="{928A969A-9D5D-45CD-B2BF-764EF6BFF385}"/>
    <dgm:cxn modelId="{856B232E-84C9-4AE4-B49B-2F7665E78B9C}" srcId="{ACD6587C-744B-4EC2-AF20-181E1C613EBA}" destId="{3B943AD8-C5B3-48BE-AAFC-D7A2EC29F7EB}" srcOrd="1" destOrd="0" parTransId="{06B1CA32-4A0D-4C46-AC50-A05998803EB8}" sibTransId="{9BB83C7F-D966-4B20-B788-2C65A966CACD}"/>
    <dgm:cxn modelId="{171D0B30-ED28-4088-9BE9-FBA4ABB891E3}" type="presOf" srcId="{3DCB863D-BE96-463B-AC3F-DC7F7963B841}" destId="{826704F1-321E-4C5E-9737-71FBE70B121E}" srcOrd="0" destOrd="1" presId="urn:microsoft.com/office/officeart/2005/8/layout/vList2"/>
    <dgm:cxn modelId="{BEEC9063-3302-48BB-BC66-A6052B6463D4}" srcId="{ACD6587C-744B-4EC2-AF20-181E1C613EBA}" destId="{42A36117-2CFC-4CA9-8F68-55F4DE65E59D}" srcOrd="0" destOrd="0" parTransId="{05EFC25C-8B15-4362-9D46-5AB3D5A3FAFA}" sibTransId="{A8D8631C-0ABC-4800-8175-EEBC5E69291E}"/>
    <dgm:cxn modelId="{DE4FFB8A-2B3A-4139-8D5C-8A35DC753CCA}" srcId="{3B943AD8-C5B3-48BE-AAFC-D7A2EC29F7EB}" destId="{BA4144AF-A9A8-49C4-A0AA-8D29DB652525}" srcOrd="1" destOrd="0" parTransId="{D0C6BF77-9937-4409-9532-106420888534}" sibTransId="{50EDE6C3-7847-40F6-8C1E-427D2A83A6D0}"/>
    <dgm:cxn modelId="{F985F994-9538-4D17-9598-4D87AA9B685E}" type="presOf" srcId="{FF377127-A719-4C73-8CF1-77DE5EC9AAF4}" destId="{C4779569-412A-483F-9568-39E175E383B1}" srcOrd="0" destOrd="0" presId="urn:microsoft.com/office/officeart/2005/8/layout/vList2"/>
    <dgm:cxn modelId="{34ADF49E-DE9F-480C-8B5F-8EB07FA6FCEE}" srcId="{42A36117-2CFC-4CA9-8F68-55F4DE65E59D}" destId="{EC574E85-D66E-46EB-A24B-B73E0570353C}" srcOrd="0" destOrd="0" parTransId="{BCC32ED3-FEC5-4DCD-95D5-D22F6B77A227}" sibTransId="{87FF6A7F-307B-4D05-ADC5-11E7E7E88651}"/>
    <dgm:cxn modelId="{7DE5ABAB-A6B3-426C-BFAD-3765C0134478}" srcId="{42A36117-2CFC-4CA9-8F68-55F4DE65E59D}" destId="{3DCB863D-BE96-463B-AC3F-DC7F7963B841}" srcOrd="1" destOrd="0" parTransId="{8EF7D262-D5CA-40D3-850B-9607CAAA3FC8}" sibTransId="{66FA8928-9B62-4DD6-BB8A-505688751D68}"/>
    <dgm:cxn modelId="{ACBBF5EF-427A-4B04-A430-D0913C96D453}" type="presOf" srcId="{3B943AD8-C5B3-48BE-AAFC-D7A2EC29F7EB}" destId="{D5FF5700-5808-4AC1-BB4D-818FD0F8F22C}" srcOrd="0" destOrd="0" presId="urn:microsoft.com/office/officeart/2005/8/layout/vList2"/>
    <dgm:cxn modelId="{536295FC-74AD-47F7-8740-D0B85E8E22EF}" type="presOf" srcId="{42A36117-2CFC-4CA9-8F68-55F4DE65E59D}" destId="{86EF10F5-9D9D-4DC3-9541-9224D65837F8}" srcOrd="0" destOrd="0" presId="urn:microsoft.com/office/officeart/2005/8/layout/vList2"/>
    <dgm:cxn modelId="{EEB430B6-A2A4-4243-8350-A043EAB62E0F}" type="presParOf" srcId="{4496423B-2C14-4991-8735-109497303B8D}" destId="{86EF10F5-9D9D-4DC3-9541-9224D65837F8}" srcOrd="0" destOrd="0" presId="urn:microsoft.com/office/officeart/2005/8/layout/vList2"/>
    <dgm:cxn modelId="{4F1071F1-2320-4C16-A5F2-71B63458F0A9}" type="presParOf" srcId="{4496423B-2C14-4991-8735-109497303B8D}" destId="{826704F1-321E-4C5E-9737-71FBE70B121E}" srcOrd="1" destOrd="0" presId="urn:microsoft.com/office/officeart/2005/8/layout/vList2"/>
    <dgm:cxn modelId="{EC68A6F5-7C9D-44BE-AB86-7FE78D95CF5C}" type="presParOf" srcId="{4496423B-2C14-4991-8735-109497303B8D}" destId="{D5FF5700-5808-4AC1-BB4D-818FD0F8F22C}" srcOrd="2" destOrd="0" presId="urn:microsoft.com/office/officeart/2005/8/layout/vList2"/>
    <dgm:cxn modelId="{5B574641-98F6-400C-8653-79F27DE19DFA}" type="presParOf" srcId="{4496423B-2C14-4991-8735-109497303B8D}" destId="{C4779569-412A-483F-9568-39E175E383B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7D47F95-B878-412C-82B2-0C580B57CC2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4987B5E-2EA3-4FC3-B8F4-2F917DFA4EB4}">
      <dgm:prSet phldrT="[Texto]"/>
      <dgm:spPr/>
      <dgm:t>
        <a:bodyPr/>
        <a:lstStyle/>
        <a:p>
          <a:r>
            <a:rPr lang="pt-BR" dirty="0"/>
            <a:t>Conteúdo </a:t>
          </a:r>
        </a:p>
      </dgm:t>
    </dgm:pt>
    <dgm:pt modelId="{C78927E1-BE0F-4232-8C1A-9EAE3B6520D8}" type="parTrans" cxnId="{A6487D93-7FDD-4ACA-B729-CEFCE913974C}">
      <dgm:prSet/>
      <dgm:spPr/>
      <dgm:t>
        <a:bodyPr/>
        <a:lstStyle/>
        <a:p>
          <a:endParaRPr lang="pt-BR"/>
        </a:p>
      </dgm:t>
    </dgm:pt>
    <dgm:pt modelId="{FF37057C-DDCD-4016-B4F9-22D6820ABF50}" type="sibTrans" cxnId="{A6487D93-7FDD-4ACA-B729-CEFCE913974C}">
      <dgm:prSet/>
      <dgm:spPr/>
      <dgm:t>
        <a:bodyPr/>
        <a:lstStyle/>
        <a:p>
          <a:endParaRPr lang="pt-BR"/>
        </a:p>
      </dgm:t>
    </dgm:pt>
    <dgm:pt modelId="{57C0694B-EDB5-486A-911C-610A5CA7A72F}">
      <dgm:prSet phldrT="[Texto]"/>
      <dgm:spPr/>
      <dgm:t>
        <a:bodyPr/>
        <a:lstStyle/>
        <a:p>
          <a:r>
            <a:rPr lang="pt-BR" dirty="0"/>
            <a:t>Termos e definições </a:t>
          </a:r>
        </a:p>
        <a:p>
          <a:r>
            <a:rPr lang="pt-BR" dirty="0"/>
            <a:t>Conceitos </a:t>
          </a:r>
        </a:p>
        <a:p>
          <a:r>
            <a:rPr lang="pt-BR" dirty="0"/>
            <a:t>Descrições </a:t>
          </a:r>
        </a:p>
        <a:p>
          <a:r>
            <a:rPr lang="pt-BR" dirty="0"/>
            <a:t>Recomendações </a:t>
          </a:r>
        </a:p>
      </dgm:t>
    </dgm:pt>
    <dgm:pt modelId="{2DAF29EF-8424-43B6-B79B-41ACC8D56DA6}" type="parTrans" cxnId="{0B554520-587F-4B5D-86EC-17B42E82FD6B}">
      <dgm:prSet/>
      <dgm:spPr/>
      <dgm:t>
        <a:bodyPr/>
        <a:lstStyle/>
        <a:p>
          <a:endParaRPr lang="pt-BR"/>
        </a:p>
      </dgm:t>
    </dgm:pt>
    <dgm:pt modelId="{B7C078CE-A611-4D2B-99A9-C7382DF0664F}" type="sibTrans" cxnId="{0B554520-587F-4B5D-86EC-17B42E82FD6B}">
      <dgm:prSet/>
      <dgm:spPr/>
      <dgm:t>
        <a:bodyPr/>
        <a:lstStyle/>
        <a:p>
          <a:endParaRPr lang="pt-BR"/>
        </a:p>
      </dgm:t>
    </dgm:pt>
    <dgm:pt modelId="{95961F76-8E69-4986-B249-3FBA43C4B6F1}">
      <dgm:prSet phldrT="[Texto]"/>
      <dgm:spPr/>
      <dgm:t>
        <a:bodyPr/>
        <a:lstStyle/>
        <a:p>
          <a:r>
            <a:rPr lang="pt-BR" dirty="0"/>
            <a:t>Cláusulas condicionais </a:t>
          </a:r>
        </a:p>
        <a:p>
          <a:r>
            <a:rPr lang="pt-BR" dirty="0"/>
            <a:t>- Pode, Deve, Convém,</a:t>
          </a:r>
        </a:p>
        <a:p>
          <a:r>
            <a:rPr lang="pt-BR" dirty="0"/>
            <a:t>Referências </a:t>
          </a:r>
        </a:p>
        <a:p>
          <a:r>
            <a:rPr lang="pt-BR" dirty="0"/>
            <a:t>- normativas, bibliográficas, internas  </a:t>
          </a:r>
        </a:p>
      </dgm:t>
    </dgm:pt>
    <dgm:pt modelId="{D1DC0A53-BA29-490A-97E5-1B77DC6D1F78}" type="parTrans" cxnId="{C2D7067B-B268-4B93-86C7-43193078A3A7}">
      <dgm:prSet/>
      <dgm:spPr/>
      <dgm:t>
        <a:bodyPr/>
        <a:lstStyle/>
        <a:p>
          <a:endParaRPr lang="pt-BR"/>
        </a:p>
      </dgm:t>
    </dgm:pt>
    <dgm:pt modelId="{9027B3DE-A754-4597-BC0A-1F67C142B344}" type="sibTrans" cxnId="{C2D7067B-B268-4B93-86C7-43193078A3A7}">
      <dgm:prSet/>
      <dgm:spPr/>
      <dgm:t>
        <a:bodyPr/>
        <a:lstStyle/>
        <a:p>
          <a:endParaRPr lang="pt-BR"/>
        </a:p>
      </dgm:t>
    </dgm:pt>
    <dgm:pt modelId="{709D0D71-312A-41C5-85CC-53D9A4ED3014}">
      <dgm:prSet phldrT="[Texto]"/>
      <dgm:spPr/>
      <dgm:t>
        <a:bodyPr/>
        <a:lstStyle/>
        <a:p>
          <a:r>
            <a:rPr lang="pt-BR" dirty="0"/>
            <a:t>Requisitos Técnicos </a:t>
          </a:r>
        </a:p>
        <a:p>
          <a:r>
            <a:rPr lang="pt-BR" dirty="0"/>
            <a:t>Unidades de Medida </a:t>
          </a:r>
        </a:p>
        <a:p>
          <a:r>
            <a:rPr lang="pt-BR" dirty="0"/>
            <a:t>Faixas de Tolerância</a:t>
          </a:r>
        </a:p>
        <a:p>
          <a:r>
            <a:rPr lang="pt-BR" dirty="0"/>
            <a:t>Fórmulas </a:t>
          </a:r>
        </a:p>
        <a:p>
          <a:r>
            <a:rPr lang="pt-BR" dirty="0"/>
            <a:t>Gráficos  </a:t>
          </a:r>
        </a:p>
      </dgm:t>
    </dgm:pt>
    <dgm:pt modelId="{3F80DE70-2FC4-4910-9D27-4273365EDE49}" type="parTrans" cxnId="{BDF3F180-273D-4AE6-AE46-A81E91078C6F}">
      <dgm:prSet/>
      <dgm:spPr/>
      <dgm:t>
        <a:bodyPr/>
        <a:lstStyle/>
        <a:p>
          <a:endParaRPr lang="pt-BR"/>
        </a:p>
      </dgm:t>
    </dgm:pt>
    <dgm:pt modelId="{1160A974-42E7-427E-A595-BCD1B4B67122}" type="sibTrans" cxnId="{BDF3F180-273D-4AE6-AE46-A81E91078C6F}">
      <dgm:prSet/>
      <dgm:spPr/>
      <dgm:t>
        <a:bodyPr/>
        <a:lstStyle/>
        <a:p>
          <a:endParaRPr lang="pt-BR"/>
        </a:p>
      </dgm:t>
    </dgm:pt>
    <dgm:pt modelId="{0418A5DA-5851-4D66-A531-62A9E971D57A}" type="pres">
      <dgm:prSet presAssocID="{57D47F95-B878-412C-82B2-0C580B57CC2B}" presName="vert0" presStyleCnt="0">
        <dgm:presLayoutVars>
          <dgm:dir/>
          <dgm:animOne val="branch"/>
          <dgm:animLvl val="lvl"/>
        </dgm:presLayoutVars>
      </dgm:prSet>
      <dgm:spPr/>
    </dgm:pt>
    <dgm:pt modelId="{B1F6BDDB-5100-4E17-AB26-DBAD0A62C551}" type="pres">
      <dgm:prSet presAssocID="{04987B5E-2EA3-4FC3-B8F4-2F917DFA4EB4}" presName="thickLine" presStyleLbl="alignNode1" presStyleIdx="0" presStyleCnt="1"/>
      <dgm:spPr/>
    </dgm:pt>
    <dgm:pt modelId="{8BE4C959-14C6-4B90-A993-351B1411DE11}" type="pres">
      <dgm:prSet presAssocID="{04987B5E-2EA3-4FC3-B8F4-2F917DFA4EB4}" presName="horz1" presStyleCnt="0"/>
      <dgm:spPr/>
    </dgm:pt>
    <dgm:pt modelId="{59D36A05-07F1-4BC4-9C0C-22B742662E58}" type="pres">
      <dgm:prSet presAssocID="{04987B5E-2EA3-4FC3-B8F4-2F917DFA4EB4}" presName="tx1" presStyleLbl="revTx" presStyleIdx="0" presStyleCnt="4"/>
      <dgm:spPr/>
    </dgm:pt>
    <dgm:pt modelId="{57A5ACC9-21A7-4A75-97F6-642E174E4816}" type="pres">
      <dgm:prSet presAssocID="{04987B5E-2EA3-4FC3-B8F4-2F917DFA4EB4}" presName="vert1" presStyleCnt="0"/>
      <dgm:spPr/>
    </dgm:pt>
    <dgm:pt modelId="{3CB21BA2-4623-41EF-B489-14EEBCB22196}" type="pres">
      <dgm:prSet presAssocID="{57C0694B-EDB5-486A-911C-610A5CA7A72F}" presName="vertSpace2a" presStyleCnt="0"/>
      <dgm:spPr/>
    </dgm:pt>
    <dgm:pt modelId="{5FF5DC27-20C0-4149-B595-41790486062B}" type="pres">
      <dgm:prSet presAssocID="{57C0694B-EDB5-486A-911C-610A5CA7A72F}" presName="horz2" presStyleCnt="0"/>
      <dgm:spPr/>
    </dgm:pt>
    <dgm:pt modelId="{20CB2811-9B0D-4CCE-A6F3-79B1EA2A988B}" type="pres">
      <dgm:prSet presAssocID="{57C0694B-EDB5-486A-911C-610A5CA7A72F}" presName="horzSpace2" presStyleCnt="0"/>
      <dgm:spPr/>
    </dgm:pt>
    <dgm:pt modelId="{85F13D15-B588-42E1-82C6-A302609BCC47}" type="pres">
      <dgm:prSet presAssocID="{57C0694B-EDB5-486A-911C-610A5CA7A72F}" presName="tx2" presStyleLbl="revTx" presStyleIdx="1" presStyleCnt="4"/>
      <dgm:spPr/>
    </dgm:pt>
    <dgm:pt modelId="{D1730ED5-A705-4A13-AD45-876FA192023E}" type="pres">
      <dgm:prSet presAssocID="{57C0694B-EDB5-486A-911C-610A5CA7A72F}" presName="vert2" presStyleCnt="0"/>
      <dgm:spPr/>
    </dgm:pt>
    <dgm:pt modelId="{7092B71C-9AA0-440B-A5D8-EF1B7BAF7AD9}" type="pres">
      <dgm:prSet presAssocID="{57C0694B-EDB5-486A-911C-610A5CA7A72F}" presName="thinLine2b" presStyleLbl="callout" presStyleIdx="0" presStyleCnt="3"/>
      <dgm:spPr/>
    </dgm:pt>
    <dgm:pt modelId="{E625D30D-654A-413E-B0FE-FB871D08413A}" type="pres">
      <dgm:prSet presAssocID="{57C0694B-EDB5-486A-911C-610A5CA7A72F}" presName="vertSpace2b" presStyleCnt="0"/>
      <dgm:spPr/>
    </dgm:pt>
    <dgm:pt modelId="{EDB0D17E-403C-4A4C-A603-F820C7AF81DE}" type="pres">
      <dgm:prSet presAssocID="{95961F76-8E69-4986-B249-3FBA43C4B6F1}" presName="horz2" presStyleCnt="0"/>
      <dgm:spPr/>
    </dgm:pt>
    <dgm:pt modelId="{6328750C-6B5F-46DA-BD9B-16C344E37B6F}" type="pres">
      <dgm:prSet presAssocID="{95961F76-8E69-4986-B249-3FBA43C4B6F1}" presName="horzSpace2" presStyleCnt="0"/>
      <dgm:spPr/>
    </dgm:pt>
    <dgm:pt modelId="{83AF9962-A171-4DDC-82E8-BE57F381BE0A}" type="pres">
      <dgm:prSet presAssocID="{95961F76-8E69-4986-B249-3FBA43C4B6F1}" presName="tx2" presStyleLbl="revTx" presStyleIdx="2" presStyleCnt="4"/>
      <dgm:spPr/>
    </dgm:pt>
    <dgm:pt modelId="{359F5AA6-C105-4CC0-8B32-ADB572D9603C}" type="pres">
      <dgm:prSet presAssocID="{95961F76-8E69-4986-B249-3FBA43C4B6F1}" presName="vert2" presStyleCnt="0"/>
      <dgm:spPr/>
    </dgm:pt>
    <dgm:pt modelId="{33859B8C-98A1-4663-80C9-F4BE233E08C1}" type="pres">
      <dgm:prSet presAssocID="{95961F76-8E69-4986-B249-3FBA43C4B6F1}" presName="thinLine2b" presStyleLbl="callout" presStyleIdx="1" presStyleCnt="3"/>
      <dgm:spPr/>
    </dgm:pt>
    <dgm:pt modelId="{C94D6454-33E9-40E9-9494-2AE8B45ED453}" type="pres">
      <dgm:prSet presAssocID="{95961F76-8E69-4986-B249-3FBA43C4B6F1}" presName="vertSpace2b" presStyleCnt="0"/>
      <dgm:spPr/>
    </dgm:pt>
    <dgm:pt modelId="{2D0A1528-3BFE-4C3A-9887-31E800D57C9D}" type="pres">
      <dgm:prSet presAssocID="{709D0D71-312A-41C5-85CC-53D9A4ED3014}" presName="horz2" presStyleCnt="0"/>
      <dgm:spPr/>
    </dgm:pt>
    <dgm:pt modelId="{5D6BFE60-539D-4402-9957-1C24B355FF98}" type="pres">
      <dgm:prSet presAssocID="{709D0D71-312A-41C5-85CC-53D9A4ED3014}" presName="horzSpace2" presStyleCnt="0"/>
      <dgm:spPr/>
    </dgm:pt>
    <dgm:pt modelId="{84483F52-F7B3-410F-8D97-14BE7D13B3A4}" type="pres">
      <dgm:prSet presAssocID="{709D0D71-312A-41C5-85CC-53D9A4ED3014}" presName="tx2" presStyleLbl="revTx" presStyleIdx="3" presStyleCnt="4"/>
      <dgm:spPr/>
    </dgm:pt>
    <dgm:pt modelId="{92606B8E-0664-4704-A5B3-54ABABE88099}" type="pres">
      <dgm:prSet presAssocID="{709D0D71-312A-41C5-85CC-53D9A4ED3014}" presName="vert2" presStyleCnt="0"/>
      <dgm:spPr/>
    </dgm:pt>
    <dgm:pt modelId="{109F6801-09F6-42BF-B5AB-86901DBE2F61}" type="pres">
      <dgm:prSet presAssocID="{709D0D71-312A-41C5-85CC-53D9A4ED3014}" presName="thinLine2b" presStyleLbl="callout" presStyleIdx="2" presStyleCnt="3"/>
      <dgm:spPr/>
    </dgm:pt>
    <dgm:pt modelId="{5E5B496B-6852-4B89-AEEF-BF6B75DF0161}" type="pres">
      <dgm:prSet presAssocID="{709D0D71-312A-41C5-85CC-53D9A4ED3014}" presName="vertSpace2b" presStyleCnt="0"/>
      <dgm:spPr/>
    </dgm:pt>
  </dgm:ptLst>
  <dgm:cxnLst>
    <dgm:cxn modelId="{1FB49D07-7C44-4CE1-95C4-8A205ECB41F9}" type="presOf" srcId="{709D0D71-312A-41C5-85CC-53D9A4ED3014}" destId="{84483F52-F7B3-410F-8D97-14BE7D13B3A4}" srcOrd="0" destOrd="0" presId="urn:microsoft.com/office/officeart/2008/layout/LinedList"/>
    <dgm:cxn modelId="{AFC5A012-7C29-433E-8F14-69D32DB0E371}" type="presOf" srcId="{57D47F95-B878-412C-82B2-0C580B57CC2B}" destId="{0418A5DA-5851-4D66-A531-62A9E971D57A}" srcOrd="0" destOrd="0" presId="urn:microsoft.com/office/officeart/2008/layout/LinedList"/>
    <dgm:cxn modelId="{0B554520-587F-4B5D-86EC-17B42E82FD6B}" srcId="{04987B5E-2EA3-4FC3-B8F4-2F917DFA4EB4}" destId="{57C0694B-EDB5-486A-911C-610A5CA7A72F}" srcOrd="0" destOrd="0" parTransId="{2DAF29EF-8424-43B6-B79B-41ACC8D56DA6}" sibTransId="{B7C078CE-A611-4D2B-99A9-C7382DF0664F}"/>
    <dgm:cxn modelId="{C2D7067B-B268-4B93-86C7-43193078A3A7}" srcId="{04987B5E-2EA3-4FC3-B8F4-2F917DFA4EB4}" destId="{95961F76-8E69-4986-B249-3FBA43C4B6F1}" srcOrd="1" destOrd="0" parTransId="{D1DC0A53-BA29-490A-97E5-1B77DC6D1F78}" sibTransId="{9027B3DE-A754-4597-BC0A-1F67C142B344}"/>
    <dgm:cxn modelId="{BDF3F180-273D-4AE6-AE46-A81E91078C6F}" srcId="{04987B5E-2EA3-4FC3-B8F4-2F917DFA4EB4}" destId="{709D0D71-312A-41C5-85CC-53D9A4ED3014}" srcOrd="2" destOrd="0" parTransId="{3F80DE70-2FC4-4910-9D27-4273365EDE49}" sibTransId="{1160A974-42E7-427E-A595-BCD1B4B67122}"/>
    <dgm:cxn modelId="{A6487D93-7FDD-4ACA-B729-CEFCE913974C}" srcId="{57D47F95-B878-412C-82B2-0C580B57CC2B}" destId="{04987B5E-2EA3-4FC3-B8F4-2F917DFA4EB4}" srcOrd="0" destOrd="0" parTransId="{C78927E1-BE0F-4232-8C1A-9EAE3B6520D8}" sibTransId="{FF37057C-DDCD-4016-B4F9-22D6820ABF50}"/>
    <dgm:cxn modelId="{371927C2-5E90-4E2E-B4A5-F80440C2EB3A}" type="presOf" srcId="{57C0694B-EDB5-486A-911C-610A5CA7A72F}" destId="{85F13D15-B588-42E1-82C6-A302609BCC47}" srcOrd="0" destOrd="0" presId="urn:microsoft.com/office/officeart/2008/layout/LinedList"/>
    <dgm:cxn modelId="{980385DE-5D80-4159-9DCE-73AFAD903EED}" type="presOf" srcId="{95961F76-8E69-4986-B249-3FBA43C4B6F1}" destId="{83AF9962-A171-4DDC-82E8-BE57F381BE0A}" srcOrd="0" destOrd="0" presId="urn:microsoft.com/office/officeart/2008/layout/LinedList"/>
    <dgm:cxn modelId="{0482D8E1-1DB7-4800-B064-48545CFB3E6D}" type="presOf" srcId="{04987B5E-2EA3-4FC3-B8F4-2F917DFA4EB4}" destId="{59D36A05-07F1-4BC4-9C0C-22B742662E58}" srcOrd="0" destOrd="0" presId="urn:microsoft.com/office/officeart/2008/layout/LinedList"/>
    <dgm:cxn modelId="{943600E7-2C26-4B25-8D51-19B6047D4D86}" type="presParOf" srcId="{0418A5DA-5851-4D66-A531-62A9E971D57A}" destId="{B1F6BDDB-5100-4E17-AB26-DBAD0A62C551}" srcOrd="0" destOrd="0" presId="urn:microsoft.com/office/officeart/2008/layout/LinedList"/>
    <dgm:cxn modelId="{3B697C18-D916-4207-A18A-BED0AF082FC1}" type="presParOf" srcId="{0418A5DA-5851-4D66-A531-62A9E971D57A}" destId="{8BE4C959-14C6-4B90-A993-351B1411DE11}" srcOrd="1" destOrd="0" presId="urn:microsoft.com/office/officeart/2008/layout/LinedList"/>
    <dgm:cxn modelId="{4E1C23F0-AF75-4BCF-8842-C00DBA7E7A35}" type="presParOf" srcId="{8BE4C959-14C6-4B90-A993-351B1411DE11}" destId="{59D36A05-07F1-4BC4-9C0C-22B742662E58}" srcOrd="0" destOrd="0" presId="urn:microsoft.com/office/officeart/2008/layout/LinedList"/>
    <dgm:cxn modelId="{C480BA39-F188-41FC-A3C9-0E3AF615D642}" type="presParOf" srcId="{8BE4C959-14C6-4B90-A993-351B1411DE11}" destId="{57A5ACC9-21A7-4A75-97F6-642E174E4816}" srcOrd="1" destOrd="0" presId="urn:microsoft.com/office/officeart/2008/layout/LinedList"/>
    <dgm:cxn modelId="{62A1785A-7A73-438A-90D0-6615FF3AF59E}" type="presParOf" srcId="{57A5ACC9-21A7-4A75-97F6-642E174E4816}" destId="{3CB21BA2-4623-41EF-B489-14EEBCB22196}" srcOrd="0" destOrd="0" presId="urn:microsoft.com/office/officeart/2008/layout/LinedList"/>
    <dgm:cxn modelId="{99611189-FE1D-45ED-B735-E733D0571016}" type="presParOf" srcId="{57A5ACC9-21A7-4A75-97F6-642E174E4816}" destId="{5FF5DC27-20C0-4149-B595-41790486062B}" srcOrd="1" destOrd="0" presId="urn:microsoft.com/office/officeart/2008/layout/LinedList"/>
    <dgm:cxn modelId="{E8923E83-2040-4AED-8877-90878613716F}" type="presParOf" srcId="{5FF5DC27-20C0-4149-B595-41790486062B}" destId="{20CB2811-9B0D-4CCE-A6F3-79B1EA2A988B}" srcOrd="0" destOrd="0" presId="urn:microsoft.com/office/officeart/2008/layout/LinedList"/>
    <dgm:cxn modelId="{26DDCA38-DE00-42CD-A752-9889327C7F0D}" type="presParOf" srcId="{5FF5DC27-20C0-4149-B595-41790486062B}" destId="{85F13D15-B588-42E1-82C6-A302609BCC47}" srcOrd="1" destOrd="0" presId="urn:microsoft.com/office/officeart/2008/layout/LinedList"/>
    <dgm:cxn modelId="{BE5F0078-1802-47B0-B062-32CA63A67440}" type="presParOf" srcId="{5FF5DC27-20C0-4149-B595-41790486062B}" destId="{D1730ED5-A705-4A13-AD45-876FA192023E}" srcOrd="2" destOrd="0" presId="urn:microsoft.com/office/officeart/2008/layout/LinedList"/>
    <dgm:cxn modelId="{91DEEB68-3944-41F5-BD27-FDFAAB004237}" type="presParOf" srcId="{57A5ACC9-21A7-4A75-97F6-642E174E4816}" destId="{7092B71C-9AA0-440B-A5D8-EF1B7BAF7AD9}" srcOrd="2" destOrd="0" presId="urn:microsoft.com/office/officeart/2008/layout/LinedList"/>
    <dgm:cxn modelId="{E3B4CFE5-B8C8-48E8-83D3-43DCB6C3F3A0}" type="presParOf" srcId="{57A5ACC9-21A7-4A75-97F6-642E174E4816}" destId="{E625D30D-654A-413E-B0FE-FB871D08413A}" srcOrd="3" destOrd="0" presId="urn:microsoft.com/office/officeart/2008/layout/LinedList"/>
    <dgm:cxn modelId="{3DCC0244-39BD-4B79-8BC1-F6F439272863}" type="presParOf" srcId="{57A5ACC9-21A7-4A75-97F6-642E174E4816}" destId="{EDB0D17E-403C-4A4C-A603-F820C7AF81DE}" srcOrd="4" destOrd="0" presId="urn:microsoft.com/office/officeart/2008/layout/LinedList"/>
    <dgm:cxn modelId="{8ABE431F-EE1F-4D25-98D4-59339323F1D2}" type="presParOf" srcId="{EDB0D17E-403C-4A4C-A603-F820C7AF81DE}" destId="{6328750C-6B5F-46DA-BD9B-16C344E37B6F}" srcOrd="0" destOrd="0" presId="urn:microsoft.com/office/officeart/2008/layout/LinedList"/>
    <dgm:cxn modelId="{80DBD607-3F0F-46BB-B75F-72B5DCD94523}" type="presParOf" srcId="{EDB0D17E-403C-4A4C-A603-F820C7AF81DE}" destId="{83AF9962-A171-4DDC-82E8-BE57F381BE0A}" srcOrd="1" destOrd="0" presId="urn:microsoft.com/office/officeart/2008/layout/LinedList"/>
    <dgm:cxn modelId="{6E0F4979-CC7E-4AEA-9A5D-8F1BC758A44A}" type="presParOf" srcId="{EDB0D17E-403C-4A4C-A603-F820C7AF81DE}" destId="{359F5AA6-C105-4CC0-8B32-ADB572D9603C}" srcOrd="2" destOrd="0" presId="urn:microsoft.com/office/officeart/2008/layout/LinedList"/>
    <dgm:cxn modelId="{07756C9E-43AD-4F1C-8D6B-395414C5A1B0}" type="presParOf" srcId="{57A5ACC9-21A7-4A75-97F6-642E174E4816}" destId="{33859B8C-98A1-4663-80C9-F4BE233E08C1}" srcOrd="5" destOrd="0" presId="urn:microsoft.com/office/officeart/2008/layout/LinedList"/>
    <dgm:cxn modelId="{CFA11BFB-5715-4BC9-9374-6A98C45B3C62}" type="presParOf" srcId="{57A5ACC9-21A7-4A75-97F6-642E174E4816}" destId="{C94D6454-33E9-40E9-9494-2AE8B45ED453}" srcOrd="6" destOrd="0" presId="urn:microsoft.com/office/officeart/2008/layout/LinedList"/>
    <dgm:cxn modelId="{85388074-14EA-4F4D-B597-5FCB33D768C4}" type="presParOf" srcId="{57A5ACC9-21A7-4A75-97F6-642E174E4816}" destId="{2D0A1528-3BFE-4C3A-9887-31E800D57C9D}" srcOrd="7" destOrd="0" presId="urn:microsoft.com/office/officeart/2008/layout/LinedList"/>
    <dgm:cxn modelId="{E3BC9A0F-2801-435A-AA7C-BA7F28FB38BF}" type="presParOf" srcId="{2D0A1528-3BFE-4C3A-9887-31E800D57C9D}" destId="{5D6BFE60-539D-4402-9957-1C24B355FF98}" srcOrd="0" destOrd="0" presId="urn:microsoft.com/office/officeart/2008/layout/LinedList"/>
    <dgm:cxn modelId="{9CD0D173-03DE-417A-9231-FFFACAAC57BD}" type="presParOf" srcId="{2D0A1528-3BFE-4C3A-9887-31E800D57C9D}" destId="{84483F52-F7B3-410F-8D97-14BE7D13B3A4}" srcOrd="1" destOrd="0" presId="urn:microsoft.com/office/officeart/2008/layout/LinedList"/>
    <dgm:cxn modelId="{32929E78-D9E0-48DA-9818-0904CC7D1335}" type="presParOf" srcId="{2D0A1528-3BFE-4C3A-9887-31E800D57C9D}" destId="{92606B8E-0664-4704-A5B3-54ABABE88099}" srcOrd="2" destOrd="0" presId="urn:microsoft.com/office/officeart/2008/layout/LinedList"/>
    <dgm:cxn modelId="{B0B31506-2FF2-409B-B0AE-E916E3DA53F1}" type="presParOf" srcId="{57A5ACC9-21A7-4A75-97F6-642E174E4816}" destId="{109F6801-09F6-42BF-B5AB-86901DBE2F61}" srcOrd="8" destOrd="0" presId="urn:microsoft.com/office/officeart/2008/layout/LinedList"/>
    <dgm:cxn modelId="{6B816ED7-9997-432F-86BC-1488E8B876CD}" type="presParOf" srcId="{57A5ACC9-21A7-4A75-97F6-642E174E4816}" destId="{5E5B496B-6852-4B89-AEEF-BF6B75DF0161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DBE2368-E876-4FEF-854F-B694E238AD7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26246E3-2C46-4F9C-A168-08D230FC0760}">
      <dgm:prSet phldrT="[Texto]" phldr="0" custT="1"/>
      <dgm:spPr/>
      <dgm:t>
        <a:bodyPr/>
        <a:lstStyle/>
        <a:p>
          <a:r>
            <a:rPr lang="en-US" sz="2800" b="1"/>
            <a:t>CB21</a:t>
          </a:r>
          <a:endParaRPr lang="pt-BR" sz="2800" b="1"/>
        </a:p>
      </dgm:t>
    </dgm:pt>
    <dgm:pt modelId="{8DFC15C6-6361-4807-9859-807367E7E209}" type="parTrans" cxnId="{6F856B0F-F6C8-4C60-9419-1DF8A46DFFD7}">
      <dgm:prSet/>
      <dgm:spPr/>
      <dgm:t>
        <a:bodyPr/>
        <a:lstStyle/>
        <a:p>
          <a:endParaRPr lang="pt-BR"/>
        </a:p>
      </dgm:t>
    </dgm:pt>
    <dgm:pt modelId="{1F4872CF-161B-485F-A18F-AA24B7CB79B4}" type="sibTrans" cxnId="{6F856B0F-F6C8-4C60-9419-1DF8A46DFFD7}">
      <dgm:prSet/>
      <dgm:spPr/>
      <dgm:t>
        <a:bodyPr/>
        <a:lstStyle/>
        <a:p>
          <a:endParaRPr lang="pt-BR"/>
        </a:p>
      </dgm:t>
    </dgm:pt>
    <dgm:pt modelId="{A275CB34-5324-42A0-B6D7-0B5DA2F4773F}">
      <dgm:prSet phldrT="[Texto]" phldr="0"/>
      <dgm:spPr/>
      <dgm:t>
        <a:bodyPr/>
        <a:lstStyle/>
        <a:p>
          <a:r>
            <a:rPr lang="en-US"/>
            <a:t>IOT</a:t>
          </a:r>
          <a:endParaRPr lang="pt-BR"/>
        </a:p>
      </dgm:t>
    </dgm:pt>
    <dgm:pt modelId="{D0643B69-4144-47C4-B49F-B1108F930622}" type="parTrans" cxnId="{916D5D90-D9D5-4255-BD7B-0B8EBFF27AB3}">
      <dgm:prSet/>
      <dgm:spPr/>
      <dgm:t>
        <a:bodyPr/>
        <a:lstStyle/>
        <a:p>
          <a:endParaRPr lang="pt-BR"/>
        </a:p>
      </dgm:t>
    </dgm:pt>
    <dgm:pt modelId="{7822205A-DD5C-495C-93DD-58EF4C37F1BF}" type="sibTrans" cxnId="{916D5D90-D9D5-4255-BD7B-0B8EBFF27AB3}">
      <dgm:prSet/>
      <dgm:spPr/>
      <dgm:t>
        <a:bodyPr/>
        <a:lstStyle/>
        <a:p>
          <a:endParaRPr lang="pt-BR"/>
        </a:p>
      </dgm:t>
    </dgm:pt>
    <dgm:pt modelId="{CAB6E67C-5D3D-4645-822B-08A5216BFE18}">
      <dgm:prSet phldrT="[Texto]" phldr="0"/>
      <dgm:spPr/>
      <dgm:t>
        <a:bodyPr/>
        <a:lstStyle/>
        <a:p>
          <a:r>
            <a:rPr lang="en-US" err="1"/>
            <a:t>Inteligência</a:t>
          </a:r>
          <a:r>
            <a:rPr lang="en-US"/>
            <a:t> Artificial </a:t>
          </a:r>
          <a:endParaRPr lang="pt-BR"/>
        </a:p>
      </dgm:t>
    </dgm:pt>
    <dgm:pt modelId="{86B5DA37-8657-46F5-82B8-890694428A8D}" type="parTrans" cxnId="{E139378E-DF3D-411D-ACDE-E6DD041CE6B5}">
      <dgm:prSet/>
      <dgm:spPr/>
      <dgm:t>
        <a:bodyPr/>
        <a:lstStyle/>
        <a:p>
          <a:endParaRPr lang="pt-BR"/>
        </a:p>
      </dgm:t>
    </dgm:pt>
    <dgm:pt modelId="{23550736-7BA4-42B7-A2E9-EE03D161F38A}" type="sibTrans" cxnId="{E139378E-DF3D-411D-ACDE-E6DD041CE6B5}">
      <dgm:prSet/>
      <dgm:spPr/>
      <dgm:t>
        <a:bodyPr/>
        <a:lstStyle/>
        <a:p>
          <a:endParaRPr lang="pt-BR"/>
        </a:p>
      </dgm:t>
    </dgm:pt>
    <dgm:pt modelId="{397D9101-058E-4FDD-A201-2D9E7DC254A7}">
      <dgm:prSet phldrT="[Texto]" phldr="0"/>
      <dgm:spPr/>
      <dgm:t>
        <a:bodyPr/>
        <a:lstStyle/>
        <a:p>
          <a:r>
            <a:rPr lang="en-US"/>
            <a:t>Quantum Computing </a:t>
          </a:r>
          <a:endParaRPr lang="pt-BR"/>
        </a:p>
      </dgm:t>
    </dgm:pt>
    <dgm:pt modelId="{3D19DB12-CE06-457B-B117-311EBB1F2F28}" type="parTrans" cxnId="{68FF3B32-4DF3-44B8-B6BF-CF03F6643530}">
      <dgm:prSet/>
      <dgm:spPr/>
      <dgm:t>
        <a:bodyPr/>
        <a:lstStyle/>
        <a:p>
          <a:endParaRPr lang="pt-BR"/>
        </a:p>
      </dgm:t>
    </dgm:pt>
    <dgm:pt modelId="{FB3D5808-C44F-41FA-B255-6B60CA3DC8E5}" type="sibTrans" cxnId="{68FF3B32-4DF3-44B8-B6BF-CF03F6643530}">
      <dgm:prSet/>
      <dgm:spPr/>
      <dgm:t>
        <a:bodyPr/>
        <a:lstStyle/>
        <a:p>
          <a:endParaRPr lang="pt-BR"/>
        </a:p>
      </dgm:t>
    </dgm:pt>
    <dgm:pt modelId="{22A87791-A5B9-43DE-8DEF-4D1CAD1365FB}">
      <dgm:prSet/>
      <dgm:spPr/>
      <dgm:t>
        <a:bodyPr/>
        <a:lstStyle/>
        <a:p>
          <a:r>
            <a:rPr lang="en-US" err="1"/>
            <a:t>Segurança</a:t>
          </a:r>
          <a:r>
            <a:rPr lang="en-US"/>
            <a:t> </a:t>
          </a:r>
          <a:r>
            <a:rPr lang="en-US" err="1"/>
            <a:t>cibernética</a:t>
          </a:r>
          <a:r>
            <a:rPr lang="en-US"/>
            <a:t>  e </a:t>
          </a:r>
          <a:r>
            <a:rPr lang="en-US" err="1"/>
            <a:t>proteção</a:t>
          </a:r>
          <a:r>
            <a:rPr lang="en-US"/>
            <a:t> da  </a:t>
          </a:r>
          <a:r>
            <a:rPr lang="en-US" err="1"/>
            <a:t>Privacidade</a:t>
          </a:r>
          <a:r>
            <a:rPr lang="en-US"/>
            <a:t> </a:t>
          </a:r>
          <a:endParaRPr lang="pt-BR"/>
        </a:p>
      </dgm:t>
    </dgm:pt>
    <dgm:pt modelId="{12CF2C5F-49E3-4E71-A42E-BAA8A255CB0B}" type="parTrans" cxnId="{B0ED3CDE-302F-4B18-8734-125338027D1A}">
      <dgm:prSet/>
      <dgm:spPr/>
      <dgm:t>
        <a:bodyPr/>
        <a:lstStyle/>
        <a:p>
          <a:endParaRPr lang="pt-BR"/>
        </a:p>
      </dgm:t>
    </dgm:pt>
    <dgm:pt modelId="{4473B0B0-0647-43D5-BACA-FCA0C5831B4F}" type="sibTrans" cxnId="{B0ED3CDE-302F-4B18-8734-125338027D1A}">
      <dgm:prSet/>
      <dgm:spPr/>
      <dgm:t>
        <a:bodyPr/>
        <a:lstStyle/>
        <a:p>
          <a:endParaRPr lang="pt-BR"/>
        </a:p>
      </dgm:t>
    </dgm:pt>
    <dgm:pt modelId="{7724F230-E11F-4BC5-A5AA-5D6BC7479AD6}">
      <dgm:prSet/>
      <dgm:spPr/>
      <dgm:t>
        <a:bodyPr/>
        <a:lstStyle/>
        <a:p>
          <a:r>
            <a:rPr lang="en-US" dirty="0" err="1"/>
            <a:t>Computação</a:t>
          </a:r>
          <a:r>
            <a:rPr lang="en-US" dirty="0"/>
            <a:t> </a:t>
          </a:r>
          <a:r>
            <a:rPr lang="en-US" dirty="0" err="1"/>
            <a:t>em</a:t>
          </a:r>
          <a:r>
            <a:rPr lang="en-US" dirty="0"/>
            <a:t> </a:t>
          </a:r>
          <a:r>
            <a:rPr lang="en-US" dirty="0" err="1"/>
            <a:t>Nuvem</a:t>
          </a:r>
          <a:r>
            <a:rPr lang="en-US" dirty="0"/>
            <a:t>  </a:t>
          </a:r>
          <a:endParaRPr lang="pt-BR" dirty="0"/>
        </a:p>
      </dgm:t>
    </dgm:pt>
    <dgm:pt modelId="{82D33878-DE83-4E1C-8A4A-C0CA728C6AA0}" type="parTrans" cxnId="{EF27F4D7-DA67-438F-8916-2DDE81C1EE74}">
      <dgm:prSet/>
      <dgm:spPr/>
      <dgm:t>
        <a:bodyPr/>
        <a:lstStyle/>
        <a:p>
          <a:endParaRPr lang="pt-BR"/>
        </a:p>
      </dgm:t>
    </dgm:pt>
    <dgm:pt modelId="{76617AE4-1597-4E04-8656-D89BD2B0B0BC}" type="sibTrans" cxnId="{EF27F4D7-DA67-438F-8916-2DDE81C1EE74}">
      <dgm:prSet/>
      <dgm:spPr/>
      <dgm:t>
        <a:bodyPr/>
        <a:lstStyle/>
        <a:p>
          <a:endParaRPr lang="pt-BR"/>
        </a:p>
      </dgm:t>
    </dgm:pt>
    <dgm:pt modelId="{D1AFEEF4-71F5-4927-9BD1-E447E9F2D6B8}">
      <dgm:prSet/>
      <dgm:spPr/>
      <dgm:t>
        <a:bodyPr/>
        <a:lstStyle/>
        <a:p>
          <a:r>
            <a:rPr lang="en-US"/>
            <a:t>Engenharia e </a:t>
          </a:r>
          <a:r>
            <a:rPr lang="en-US" err="1"/>
            <a:t>Integração</a:t>
          </a:r>
          <a:r>
            <a:rPr lang="en-US"/>
            <a:t>  de </a:t>
          </a:r>
          <a:r>
            <a:rPr lang="en-US" err="1"/>
            <a:t>sistemas</a:t>
          </a:r>
          <a:r>
            <a:rPr lang="en-US"/>
            <a:t> e  Software </a:t>
          </a:r>
          <a:endParaRPr lang="pt-BR"/>
        </a:p>
      </dgm:t>
    </dgm:pt>
    <dgm:pt modelId="{5242B29E-1A8B-48FC-8C5A-26A70D712774}" type="parTrans" cxnId="{EF375D95-F5B1-4CDE-B879-543141038744}">
      <dgm:prSet/>
      <dgm:spPr/>
      <dgm:t>
        <a:bodyPr/>
        <a:lstStyle/>
        <a:p>
          <a:endParaRPr lang="pt-BR"/>
        </a:p>
      </dgm:t>
    </dgm:pt>
    <dgm:pt modelId="{1286FE4C-AD49-4F40-8FF1-35F8A5852877}" type="sibTrans" cxnId="{EF375D95-F5B1-4CDE-B879-543141038744}">
      <dgm:prSet/>
      <dgm:spPr/>
      <dgm:t>
        <a:bodyPr/>
        <a:lstStyle/>
        <a:p>
          <a:endParaRPr lang="pt-BR"/>
        </a:p>
      </dgm:t>
    </dgm:pt>
    <dgm:pt modelId="{DEFAAD6C-60A0-4788-8B94-D767057EA961}">
      <dgm:prSet/>
      <dgm:spPr/>
      <dgm:t>
        <a:bodyPr/>
        <a:lstStyle/>
        <a:p>
          <a:r>
            <a:rPr lang="en-US"/>
            <a:t>Blockchain </a:t>
          </a:r>
          <a:endParaRPr lang="pt-BR"/>
        </a:p>
      </dgm:t>
    </dgm:pt>
    <dgm:pt modelId="{A4B94D95-F2CB-4CF7-B48E-AA96F7529D05}" type="parTrans" cxnId="{86825AD9-B9B5-46AF-8C8B-998127E27B57}">
      <dgm:prSet/>
      <dgm:spPr/>
      <dgm:t>
        <a:bodyPr/>
        <a:lstStyle/>
        <a:p>
          <a:endParaRPr lang="pt-BR"/>
        </a:p>
      </dgm:t>
    </dgm:pt>
    <dgm:pt modelId="{C1E8DADE-00C1-470D-ABD7-E4393945CAF3}" type="sibTrans" cxnId="{86825AD9-B9B5-46AF-8C8B-998127E27B57}">
      <dgm:prSet/>
      <dgm:spPr/>
      <dgm:t>
        <a:bodyPr/>
        <a:lstStyle/>
        <a:p>
          <a:endParaRPr lang="pt-BR"/>
        </a:p>
      </dgm:t>
    </dgm:pt>
    <dgm:pt modelId="{5B87D72C-E188-4633-B525-8D40408480C3}" type="pres">
      <dgm:prSet presAssocID="{3DBE2368-E876-4FEF-854F-B694E238AD7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B3B7F2-97EB-42B1-B7ED-E098CDD649D6}" type="pres">
      <dgm:prSet presAssocID="{526246E3-2C46-4F9C-A168-08D230FC0760}" presName="hierRoot1" presStyleCnt="0">
        <dgm:presLayoutVars>
          <dgm:hierBranch val="init"/>
        </dgm:presLayoutVars>
      </dgm:prSet>
      <dgm:spPr/>
    </dgm:pt>
    <dgm:pt modelId="{75335ACD-679F-431C-9826-C7AD121BF79C}" type="pres">
      <dgm:prSet presAssocID="{526246E3-2C46-4F9C-A168-08D230FC0760}" presName="rootComposite1" presStyleCnt="0"/>
      <dgm:spPr/>
    </dgm:pt>
    <dgm:pt modelId="{AA131C69-CC22-4128-8C63-74C2CDCAFD14}" type="pres">
      <dgm:prSet presAssocID="{526246E3-2C46-4F9C-A168-08D230FC0760}" presName="rootText1" presStyleLbl="node0" presStyleIdx="0" presStyleCnt="1">
        <dgm:presLayoutVars>
          <dgm:chPref val="3"/>
        </dgm:presLayoutVars>
      </dgm:prSet>
      <dgm:spPr/>
    </dgm:pt>
    <dgm:pt modelId="{FE168258-EEB3-4007-A44D-2C28A79847D0}" type="pres">
      <dgm:prSet presAssocID="{526246E3-2C46-4F9C-A168-08D230FC0760}" presName="rootConnector1" presStyleLbl="node1" presStyleIdx="0" presStyleCnt="0"/>
      <dgm:spPr/>
    </dgm:pt>
    <dgm:pt modelId="{CD4AEADE-7B80-4E10-92C1-ED5D7BBB4606}" type="pres">
      <dgm:prSet presAssocID="{526246E3-2C46-4F9C-A168-08D230FC0760}" presName="hierChild2" presStyleCnt="0"/>
      <dgm:spPr/>
    </dgm:pt>
    <dgm:pt modelId="{6A962506-3752-4B69-9DC9-FD95009707ED}" type="pres">
      <dgm:prSet presAssocID="{D0643B69-4144-47C4-B49F-B1108F930622}" presName="Name37" presStyleLbl="parChTrans1D2" presStyleIdx="0" presStyleCnt="7"/>
      <dgm:spPr/>
    </dgm:pt>
    <dgm:pt modelId="{224FFE89-C72D-42D3-BF14-7E31C5E71A81}" type="pres">
      <dgm:prSet presAssocID="{A275CB34-5324-42A0-B6D7-0B5DA2F4773F}" presName="hierRoot2" presStyleCnt="0">
        <dgm:presLayoutVars>
          <dgm:hierBranch val="init"/>
        </dgm:presLayoutVars>
      </dgm:prSet>
      <dgm:spPr/>
    </dgm:pt>
    <dgm:pt modelId="{2B19AE9A-84E1-4F01-AB66-056AB766EB3A}" type="pres">
      <dgm:prSet presAssocID="{A275CB34-5324-42A0-B6D7-0B5DA2F4773F}" presName="rootComposite" presStyleCnt="0"/>
      <dgm:spPr/>
    </dgm:pt>
    <dgm:pt modelId="{9C335922-9ECF-4E17-82A6-C06A8C75C7E7}" type="pres">
      <dgm:prSet presAssocID="{A275CB34-5324-42A0-B6D7-0B5DA2F4773F}" presName="rootText" presStyleLbl="node2" presStyleIdx="0" presStyleCnt="7">
        <dgm:presLayoutVars>
          <dgm:chPref val="3"/>
        </dgm:presLayoutVars>
      </dgm:prSet>
      <dgm:spPr/>
    </dgm:pt>
    <dgm:pt modelId="{8675AE1B-262B-4B75-B894-176526FC3380}" type="pres">
      <dgm:prSet presAssocID="{A275CB34-5324-42A0-B6D7-0B5DA2F4773F}" presName="rootConnector" presStyleLbl="node2" presStyleIdx="0" presStyleCnt="7"/>
      <dgm:spPr/>
    </dgm:pt>
    <dgm:pt modelId="{E9ABDBD1-A270-4A66-AA28-C3A695A42CC5}" type="pres">
      <dgm:prSet presAssocID="{A275CB34-5324-42A0-B6D7-0B5DA2F4773F}" presName="hierChild4" presStyleCnt="0"/>
      <dgm:spPr/>
    </dgm:pt>
    <dgm:pt modelId="{75756F96-8174-4D0C-9F53-C037FDE3BFE4}" type="pres">
      <dgm:prSet presAssocID="{A275CB34-5324-42A0-B6D7-0B5DA2F4773F}" presName="hierChild5" presStyleCnt="0"/>
      <dgm:spPr/>
    </dgm:pt>
    <dgm:pt modelId="{0CBBD5DF-664C-427C-AC5D-C9D809DFAE18}" type="pres">
      <dgm:prSet presAssocID="{86B5DA37-8657-46F5-82B8-890694428A8D}" presName="Name37" presStyleLbl="parChTrans1D2" presStyleIdx="1" presStyleCnt="7"/>
      <dgm:spPr/>
    </dgm:pt>
    <dgm:pt modelId="{0CAABB0E-E76B-4956-8BC3-0F212C7567E0}" type="pres">
      <dgm:prSet presAssocID="{CAB6E67C-5D3D-4645-822B-08A5216BFE18}" presName="hierRoot2" presStyleCnt="0">
        <dgm:presLayoutVars>
          <dgm:hierBranch val="init"/>
        </dgm:presLayoutVars>
      </dgm:prSet>
      <dgm:spPr/>
    </dgm:pt>
    <dgm:pt modelId="{091ADAEF-D142-4CE6-95FB-B0899BF1B6E0}" type="pres">
      <dgm:prSet presAssocID="{CAB6E67C-5D3D-4645-822B-08A5216BFE18}" presName="rootComposite" presStyleCnt="0"/>
      <dgm:spPr/>
    </dgm:pt>
    <dgm:pt modelId="{3CB8EFBD-D836-48C0-A9D5-18567AEAFE52}" type="pres">
      <dgm:prSet presAssocID="{CAB6E67C-5D3D-4645-822B-08A5216BFE18}" presName="rootText" presStyleLbl="node2" presStyleIdx="1" presStyleCnt="7">
        <dgm:presLayoutVars>
          <dgm:chPref val="3"/>
        </dgm:presLayoutVars>
      </dgm:prSet>
      <dgm:spPr/>
    </dgm:pt>
    <dgm:pt modelId="{0DE61A6D-2FCE-4AF9-AEF9-16AC6E48E282}" type="pres">
      <dgm:prSet presAssocID="{CAB6E67C-5D3D-4645-822B-08A5216BFE18}" presName="rootConnector" presStyleLbl="node2" presStyleIdx="1" presStyleCnt="7"/>
      <dgm:spPr/>
    </dgm:pt>
    <dgm:pt modelId="{6F3324B9-98BC-4512-A595-0CF0573A6AF9}" type="pres">
      <dgm:prSet presAssocID="{CAB6E67C-5D3D-4645-822B-08A5216BFE18}" presName="hierChild4" presStyleCnt="0"/>
      <dgm:spPr/>
    </dgm:pt>
    <dgm:pt modelId="{89AEC10D-4781-43ED-B2F6-44EEEA3BD652}" type="pres">
      <dgm:prSet presAssocID="{CAB6E67C-5D3D-4645-822B-08A5216BFE18}" presName="hierChild5" presStyleCnt="0"/>
      <dgm:spPr/>
    </dgm:pt>
    <dgm:pt modelId="{CD1E5D6E-4AF8-47B5-AD04-BD0E3B63A6D9}" type="pres">
      <dgm:prSet presAssocID="{3D19DB12-CE06-457B-B117-311EBB1F2F28}" presName="Name37" presStyleLbl="parChTrans1D2" presStyleIdx="2" presStyleCnt="7"/>
      <dgm:spPr/>
    </dgm:pt>
    <dgm:pt modelId="{6491B473-0D69-485E-B823-1BFF09EBE3A9}" type="pres">
      <dgm:prSet presAssocID="{397D9101-058E-4FDD-A201-2D9E7DC254A7}" presName="hierRoot2" presStyleCnt="0">
        <dgm:presLayoutVars>
          <dgm:hierBranch val="init"/>
        </dgm:presLayoutVars>
      </dgm:prSet>
      <dgm:spPr/>
    </dgm:pt>
    <dgm:pt modelId="{0DA28AB2-97D4-4748-9246-FC4B9F386931}" type="pres">
      <dgm:prSet presAssocID="{397D9101-058E-4FDD-A201-2D9E7DC254A7}" presName="rootComposite" presStyleCnt="0"/>
      <dgm:spPr/>
    </dgm:pt>
    <dgm:pt modelId="{CE6811D2-FC63-402D-8498-FDE36D20EF6B}" type="pres">
      <dgm:prSet presAssocID="{397D9101-058E-4FDD-A201-2D9E7DC254A7}" presName="rootText" presStyleLbl="node2" presStyleIdx="2" presStyleCnt="7">
        <dgm:presLayoutVars>
          <dgm:chPref val="3"/>
        </dgm:presLayoutVars>
      </dgm:prSet>
      <dgm:spPr/>
    </dgm:pt>
    <dgm:pt modelId="{B4A469BA-1862-4E8A-83CE-681C9E644C0B}" type="pres">
      <dgm:prSet presAssocID="{397D9101-058E-4FDD-A201-2D9E7DC254A7}" presName="rootConnector" presStyleLbl="node2" presStyleIdx="2" presStyleCnt="7"/>
      <dgm:spPr/>
    </dgm:pt>
    <dgm:pt modelId="{5EFCCB36-06C5-477B-AB79-AE5129972B6C}" type="pres">
      <dgm:prSet presAssocID="{397D9101-058E-4FDD-A201-2D9E7DC254A7}" presName="hierChild4" presStyleCnt="0"/>
      <dgm:spPr/>
    </dgm:pt>
    <dgm:pt modelId="{7E6A5E4C-664F-4DB0-94AE-F4A840A01E52}" type="pres">
      <dgm:prSet presAssocID="{397D9101-058E-4FDD-A201-2D9E7DC254A7}" presName="hierChild5" presStyleCnt="0"/>
      <dgm:spPr/>
    </dgm:pt>
    <dgm:pt modelId="{64F1E5A2-5A00-406E-BF33-7C5DCF435911}" type="pres">
      <dgm:prSet presAssocID="{12CF2C5F-49E3-4E71-A42E-BAA8A255CB0B}" presName="Name37" presStyleLbl="parChTrans1D2" presStyleIdx="3" presStyleCnt="7"/>
      <dgm:spPr/>
    </dgm:pt>
    <dgm:pt modelId="{912C3AB2-A946-4393-9A70-917066CF1966}" type="pres">
      <dgm:prSet presAssocID="{22A87791-A5B9-43DE-8DEF-4D1CAD1365FB}" presName="hierRoot2" presStyleCnt="0">
        <dgm:presLayoutVars>
          <dgm:hierBranch val="init"/>
        </dgm:presLayoutVars>
      </dgm:prSet>
      <dgm:spPr/>
    </dgm:pt>
    <dgm:pt modelId="{68EB39F2-5D04-452D-9194-6D0AF24F3E37}" type="pres">
      <dgm:prSet presAssocID="{22A87791-A5B9-43DE-8DEF-4D1CAD1365FB}" presName="rootComposite" presStyleCnt="0"/>
      <dgm:spPr/>
    </dgm:pt>
    <dgm:pt modelId="{20BDAA23-7537-4F61-BD53-347A29F76846}" type="pres">
      <dgm:prSet presAssocID="{22A87791-A5B9-43DE-8DEF-4D1CAD1365FB}" presName="rootText" presStyleLbl="node2" presStyleIdx="3" presStyleCnt="7">
        <dgm:presLayoutVars>
          <dgm:chPref val="3"/>
        </dgm:presLayoutVars>
      </dgm:prSet>
      <dgm:spPr/>
    </dgm:pt>
    <dgm:pt modelId="{01C6EA04-3356-4C1D-B977-DC2E8425E147}" type="pres">
      <dgm:prSet presAssocID="{22A87791-A5B9-43DE-8DEF-4D1CAD1365FB}" presName="rootConnector" presStyleLbl="node2" presStyleIdx="3" presStyleCnt="7"/>
      <dgm:spPr/>
    </dgm:pt>
    <dgm:pt modelId="{A8DAD22A-AFF4-4CF8-8B1F-9C33C8E01E33}" type="pres">
      <dgm:prSet presAssocID="{22A87791-A5B9-43DE-8DEF-4D1CAD1365FB}" presName="hierChild4" presStyleCnt="0"/>
      <dgm:spPr/>
    </dgm:pt>
    <dgm:pt modelId="{A3E7D3CB-EB14-4972-A46E-811EF4D23A82}" type="pres">
      <dgm:prSet presAssocID="{22A87791-A5B9-43DE-8DEF-4D1CAD1365FB}" presName="hierChild5" presStyleCnt="0"/>
      <dgm:spPr/>
    </dgm:pt>
    <dgm:pt modelId="{2EB6C9B9-8A4C-4F06-9529-887D0ABECD38}" type="pres">
      <dgm:prSet presAssocID="{82D33878-DE83-4E1C-8A4A-C0CA728C6AA0}" presName="Name37" presStyleLbl="parChTrans1D2" presStyleIdx="4" presStyleCnt="7"/>
      <dgm:spPr/>
    </dgm:pt>
    <dgm:pt modelId="{D7915170-E4B6-4FDF-B8A0-D489B479BC42}" type="pres">
      <dgm:prSet presAssocID="{7724F230-E11F-4BC5-A5AA-5D6BC7479AD6}" presName="hierRoot2" presStyleCnt="0">
        <dgm:presLayoutVars>
          <dgm:hierBranch val="init"/>
        </dgm:presLayoutVars>
      </dgm:prSet>
      <dgm:spPr/>
    </dgm:pt>
    <dgm:pt modelId="{8D7E0ED3-5B73-4F32-BDE6-DC243F075D21}" type="pres">
      <dgm:prSet presAssocID="{7724F230-E11F-4BC5-A5AA-5D6BC7479AD6}" presName="rootComposite" presStyleCnt="0"/>
      <dgm:spPr/>
    </dgm:pt>
    <dgm:pt modelId="{E008E21B-EE95-46E4-8FEA-105DB4582B93}" type="pres">
      <dgm:prSet presAssocID="{7724F230-E11F-4BC5-A5AA-5D6BC7479AD6}" presName="rootText" presStyleLbl="node2" presStyleIdx="4" presStyleCnt="7">
        <dgm:presLayoutVars>
          <dgm:chPref val="3"/>
        </dgm:presLayoutVars>
      </dgm:prSet>
      <dgm:spPr/>
    </dgm:pt>
    <dgm:pt modelId="{D54583A6-A2A7-4659-ADD5-0525D06855FE}" type="pres">
      <dgm:prSet presAssocID="{7724F230-E11F-4BC5-A5AA-5D6BC7479AD6}" presName="rootConnector" presStyleLbl="node2" presStyleIdx="4" presStyleCnt="7"/>
      <dgm:spPr/>
    </dgm:pt>
    <dgm:pt modelId="{5DB02CAD-3BAD-4DC4-87E6-524B77023B8E}" type="pres">
      <dgm:prSet presAssocID="{7724F230-E11F-4BC5-A5AA-5D6BC7479AD6}" presName="hierChild4" presStyleCnt="0"/>
      <dgm:spPr/>
    </dgm:pt>
    <dgm:pt modelId="{C3469A02-6913-4697-8151-66476CE34B74}" type="pres">
      <dgm:prSet presAssocID="{7724F230-E11F-4BC5-A5AA-5D6BC7479AD6}" presName="hierChild5" presStyleCnt="0"/>
      <dgm:spPr/>
    </dgm:pt>
    <dgm:pt modelId="{EFA7B777-27B3-44B3-9F1C-A542FA79BD5F}" type="pres">
      <dgm:prSet presAssocID="{5242B29E-1A8B-48FC-8C5A-26A70D712774}" presName="Name37" presStyleLbl="parChTrans1D2" presStyleIdx="5" presStyleCnt="7"/>
      <dgm:spPr/>
    </dgm:pt>
    <dgm:pt modelId="{ADDA137A-1DAA-403E-B92D-DFDC0ECC7888}" type="pres">
      <dgm:prSet presAssocID="{D1AFEEF4-71F5-4927-9BD1-E447E9F2D6B8}" presName="hierRoot2" presStyleCnt="0">
        <dgm:presLayoutVars>
          <dgm:hierBranch val="init"/>
        </dgm:presLayoutVars>
      </dgm:prSet>
      <dgm:spPr/>
    </dgm:pt>
    <dgm:pt modelId="{DB4FE85F-DEB2-443B-ADBD-37EED3384CDD}" type="pres">
      <dgm:prSet presAssocID="{D1AFEEF4-71F5-4927-9BD1-E447E9F2D6B8}" presName="rootComposite" presStyleCnt="0"/>
      <dgm:spPr/>
    </dgm:pt>
    <dgm:pt modelId="{336CD3B3-EB5B-4D3B-8909-D7176715BEF1}" type="pres">
      <dgm:prSet presAssocID="{D1AFEEF4-71F5-4927-9BD1-E447E9F2D6B8}" presName="rootText" presStyleLbl="node2" presStyleIdx="5" presStyleCnt="7">
        <dgm:presLayoutVars>
          <dgm:chPref val="3"/>
        </dgm:presLayoutVars>
      </dgm:prSet>
      <dgm:spPr/>
    </dgm:pt>
    <dgm:pt modelId="{78727AD7-BE2A-4827-9014-4ABF83FF8629}" type="pres">
      <dgm:prSet presAssocID="{D1AFEEF4-71F5-4927-9BD1-E447E9F2D6B8}" presName="rootConnector" presStyleLbl="node2" presStyleIdx="5" presStyleCnt="7"/>
      <dgm:spPr/>
    </dgm:pt>
    <dgm:pt modelId="{6DEFD6D7-3463-4FA9-BAD3-2BD4DAF99DFF}" type="pres">
      <dgm:prSet presAssocID="{D1AFEEF4-71F5-4927-9BD1-E447E9F2D6B8}" presName="hierChild4" presStyleCnt="0"/>
      <dgm:spPr/>
    </dgm:pt>
    <dgm:pt modelId="{D65CEE4F-4414-4C4C-89E7-9AAA7DC4A3DF}" type="pres">
      <dgm:prSet presAssocID="{D1AFEEF4-71F5-4927-9BD1-E447E9F2D6B8}" presName="hierChild5" presStyleCnt="0"/>
      <dgm:spPr/>
    </dgm:pt>
    <dgm:pt modelId="{0348344E-9631-499D-852D-F7DBE3CEDC13}" type="pres">
      <dgm:prSet presAssocID="{A4B94D95-F2CB-4CF7-B48E-AA96F7529D05}" presName="Name37" presStyleLbl="parChTrans1D2" presStyleIdx="6" presStyleCnt="7"/>
      <dgm:spPr/>
    </dgm:pt>
    <dgm:pt modelId="{6D615BC7-83EC-4299-8325-BF4143744B3C}" type="pres">
      <dgm:prSet presAssocID="{DEFAAD6C-60A0-4788-8B94-D767057EA961}" presName="hierRoot2" presStyleCnt="0">
        <dgm:presLayoutVars>
          <dgm:hierBranch val="init"/>
        </dgm:presLayoutVars>
      </dgm:prSet>
      <dgm:spPr/>
    </dgm:pt>
    <dgm:pt modelId="{595E16B5-C59E-41CA-9F87-7E424E3B01D3}" type="pres">
      <dgm:prSet presAssocID="{DEFAAD6C-60A0-4788-8B94-D767057EA961}" presName="rootComposite" presStyleCnt="0"/>
      <dgm:spPr/>
    </dgm:pt>
    <dgm:pt modelId="{F5117195-1939-48A4-9DF3-0D0211170558}" type="pres">
      <dgm:prSet presAssocID="{DEFAAD6C-60A0-4788-8B94-D767057EA961}" presName="rootText" presStyleLbl="node2" presStyleIdx="6" presStyleCnt="7">
        <dgm:presLayoutVars>
          <dgm:chPref val="3"/>
        </dgm:presLayoutVars>
      </dgm:prSet>
      <dgm:spPr/>
    </dgm:pt>
    <dgm:pt modelId="{E005B1DB-21C2-41D7-A10E-E562F784AC64}" type="pres">
      <dgm:prSet presAssocID="{DEFAAD6C-60A0-4788-8B94-D767057EA961}" presName="rootConnector" presStyleLbl="node2" presStyleIdx="6" presStyleCnt="7"/>
      <dgm:spPr/>
    </dgm:pt>
    <dgm:pt modelId="{3A9E6942-844E-41A1-B1BC-FACCAC6193DE}" type="pres">
      <dgm:prSet presAssocID="{DEFAAD6C-60A0-4788-8B94-D767057EA961}" presName="hierChild4" presStyleCnt="0"/>
      <dgm:spPr/>
    </dgm:pt>
    <dgm:pt modelId="{920AC65E-BB72-4385-9E2B-DFA2A544D094}" type="pres">
      <dgm:prSet presAssocID="{DEFAAD6C-60A0-4788-8B94-D767057EA961}" presName="hierChild5" presStyleCnt="0"/>
      <dgm:spPr/>
    </dgm:pt>
    <dgm:pt modelId="{962C2F38-4482-4729-9689-76913E3BB102}" type="pres">
      <dgm:prSet presAssocID="{526246E3-2C46-4F9C-A168-08D230FC0760}" presName="hierChild3" presStyleCnt="0"/>
      <dgm:spPr/>
    </dgm:pt>
  </dgm:ptLst>
  <dgm:cxnLst>
    <dgm:cxn modelId="{B79E3101-86B5-4325-B438-B6858CBEBE9B}" type="presOf" srcId="{D0643B69-4144-47C4-B49F-B1108F930622}" destId="{6A962506-3752-4B69-9DC9-FD95009707ED}" srcOrd="0" destOrd="0" presId="urn:microsoft.com/office/officeart/2005/8/layout/orgChart1"/>
    <dgm:cxn modelId="{5F937705-624C-4245-9114-8D325ACC4B03}" type="presOf" srcId="{22A87791-A5B9-43DE-8DEF-4D1CAD1365FB}" destId="{01C6EA04-3356-4C1D-B977-DC2E8425E147}" srcOrd="1" destOrd="0" presId="urn:microsoft.com/office/officeart/2005/8/layout/orgChart1"/>
    <dgm:cxn modelId="{C3EE4906-8019-4179-A05F-10E676397738}" type="presOf" srcId="{7724F230-E11F-4BC5-A5AA-5D6BC7479AD6}" destId="{D54583A6-A2A7-4659-ADD5-0525D06855FE}" srcOrd="1" destOrd="0" presId="urn:microsoft.com/office/officeart/2005/8/layout/orgChart1"/>
    <dgm:cxn modelId="{D2BC1A07-1010-4D65-9B50-0F8A7D8337FC}" type="presOf" srcId="{A4B94D95-F2CB-4CF7-B48E-AA96F7529D05}" destId="{0348344E-9631-499D-852D-F7DBE3CEDC13}" srcOrd="0" destOrd="0" presId="urn:microsoft.com/office/officeart/2005/8/layout/orgChart1"/>
    <dgm:cxn modelId="{6F856B0F-F6C8-4C60-9419-1DF8A46DFFD7}" srcId="{3DBE2368-E876-4FEF-854F-B694E238AD77}" destId="{526246E3-2C46-4F9C-A168-08D230FC0760}" srcOrd="0" destOrd="0" parTransId="{8DFC15C6-6361-4807-9859-807367E7E209}" sibTransId="{1F4872CF-161B-485F-A18F-AA24B7CB79B4}"/>
    <dgm:cxn modelId="{68FF3B32-4DF3-44B8-B6BF-CF03F6643530}" srcId="{526246E3-2C46-4F9C-A168-08D230FC0760}" destId="{397D9101-058E-4FDD-A201-2D9E7DC254A7}" srcOrd="2" destOrd="0" parTransId="{3D19DB12-CE06-457B-B117-311EBB1F2F28}" sibTransId="{FB3D5808-C44F-41FA-B255-6B60CA3DC8E5}"/>
    <dgm:cxn modelId="{C2F4163C-D118-43E3-B3CC-ECBCAE784B04}" type="presOf" srcId="{526246E3-2C46-4F9C-A168-08D230FC0760}" destId="{AA131C69-CC22-4128-8C63-74C2CDCAFD14}" srcOrd="0" destOrd="0" presId="urn:microsoft.com/office/officeart/2005/8/layout/orgChart1"/>
    <dgm:cxn modelId="{B426223D-6BBF-4DBE-8EE4-48F51919EBA8}" type="presOf" srcId="{3DBE2368-E876-4FEF-854F-B694E238AD77}" destId="{5B87D72C-E188-4633-B525-8D40408480C3}" srcOrd="0" destOrd="0" presId="urn:microsoft.com/office/officeart/2005/8/layout/orgChart1"/>
    <dgm:cxn modelId="{A3876662-6335-48AE-BF53-7E7C5FF6F2D0}" type="presOf" srcId="{A275CB34-5324-42A0-B6D7-0B5DA2F4773F}" destId="{8675AE1B-262B-4B75-B894-176526FC3380}" srcOrd="1" destOrd="0" presId="urn:microsoft.com/office/officeart/2005/8/layout/orgChart1"/>
    <dgm:cxn modelId="{ADCFCC4E-FD18-4412-BCBF-95259655EBBD}" type="presOf" srcId="{DEFAAD6C-60A0-4788-8B94-D767057EA961}" destId="{F5117195-1939-48A4-9DF3-0D0211170558}" srcOrd="0" destOrd="0" presId="urn:microsoft.com/office/officeart/2005/8/layout/orgChart1"/>
    <dgm:cxn modelId="{B7ABD354-0A8D-4FD3-AB9C-B25440119E51}" type="presOf" srcId="{22A87791-A5B9-43DE-8DEF-4D1CAD1365FB}" destId="{20BDAA23-7537-4F61-BD53-347A29F76846}" srcOrd="0" destOrd="0" presId="urn:microsoft.com/office/officeart/2005/8/layout/orgChart1"/>
    <dgm:cxn modelId="{26C33383-DFA3-43F3-85FF-BDFB04495447}" type="presOf" srcId="{5242B29E-1A8B-48FC-8C5A-26A70D712774}" destId="{EFA7B777-27B3-44B3-9F1C-A542FA79BD5F}" srcOrd="0" destOrd="0" presId="urn:microsoft.com/office/officeart/2005/8/layout/orgChart1"/>
    <dgm:cxn modelId="{B5C29583-5E18-4227-9065-A30B42FB9C00}" type="presOf" srcId="{D1AFEEF4-71F5-4927-9BD1-E447E9F2D6B8}" destId="{78727AD7-BE2A-4827-9014-4ABF83FF8629}" srcOrd="1" destOrd="0" presId="urn:microsoft.com/office/officeart/2005/8/layout/orgChart1"/>
    <dgm:cxn modelId="{72FBCE83-B81A-45BD-AD2C-01C3C648290B}" type="presOf" srcId="{82D33878-DE83-4E1C-8A4A-C0CA728C6AA0}" destId="{2EB6C9B9-8A4C-4F06-9529-887D0ABECD38}" srcOrd="0" destOrd="0" presId="urn:microsoft.com/office/officeart/2005/8/layout/orgChart1"/>
    <dgm:cxn modelId="{C4D32487-66B7-4E4C-8493-59D352D532FE}" type="presOf" srcId="{12CF2C5F-49E3-4E71-A42E-BAA8A255CB0B}" destId="{64F1E5A2-5A00-406E-BF33-7C5DCF435911}" srcOrd="0" destOrd="0" presId="urn:microsoft.com/office/officeart/2005/8/layout/orgChart1"/>
    <dgm:cxn modelId="{8C679087-2765-4A67-96FF-3D08C4205874}" type="presOf" srcId="{A275CB34-5324-42A0-B6D7-0B5DA2F4773F}" destId="{9C335922-9ECF-4E17-82A6-C06A8C75C7E7}" srcOrd="0" destOrd="0" presId="urn:microsoft.com/office/officeart/2005/8/layout/orgChart1"/>
    <dgm:cxn modelId="{45E9A688-3669-4D1F-B5A7-F5653E230CDC}" type="presOf" srcId="{CAB6E67C-5D3D-4645-822B-08A5216BFE18}" destId="{0DE61A6D-2FCE-4AF9-AEF9-16AC6E48E282}" srcOrd="1" destOrd="0" presId="urn:microsoft.com/office/officeart/2005/8/layout/orgChart1"/>
    <dgm:cxn modelId="{B7ED098E-49CB-41C3-B18C-8E27DD668448}" type="presOf" srcId="{7724F230-E11F-4BC5-A5AA-5D6BC7479AD6}" destId="{E008E21B-EE95-46E4-8FEA-105DB4582B93}" srcOrd="0" destOrd="0" presId="urn:microsoft.com/office/officeart/2005/8/layout/orgChart1"/>
    <dgm:cxn modelId="{E139378E-DF3D-411D-ACDE-E6DD041CE6B5}" srcId="{526246E3-2C46-4F9C-A168-08D230FC0760}" destId="{CAB6E67C-5D3D-4645-822B-08A5216BFE18}" srcOrd="1" destOrd="0" parTransId="{86B5DA37-8657-46F5-82B8-890694428A8D}" sibTransId="{23550736-7BA4-42B7-A2E9-EE03D161F38A}"/>
    <dgm:cxn modelId="{916D5D90-D9D5-4255-BD7B-0B8EBFF27AB3}" srcId="{526246E3-2C46-4F9C-A168-08D230FC0760}" destId="{A275CB34-5324-42A0-B6D7-0B5DA2F4773F}" srcOrd="0" destOrd="0" parTransId="{D0643B69-4144-47C4-B49F-B1108F930622}" sibTransId="{7822205A-DD5C-495C-93DD-58EF4C37F1BF}"/>
    <dgm:cxn modelId="{EF375D95-F5B1-4CDE-B879-543141038744}" srcId="{526246E3-2C46-4F9C-A168-08D230FC0760}" destId="{D1AFEEF4-71F5-4927-9BD1-E447E9F2D6B8}" srcOrd="5" destOrd="0" parTransId="{5242B29E-1A8B-48FC-8C5A-26A70D712774}" sibTransId="{1286FE4C-AD49-4F40-8FF1-35F8A5852877}"/>
    <dgm:cxn modelId="{9D90DF9A-C75D-48C1-8234-56D231645386}" type="presOf" srcId="{86B5DA37-8657-46F5-82B8-890694428A8D}" destId="{0CBBD5DF-664C-427C-AC5D-C9D809DFAE18}" srcOrd="0" destOrd="0" presId="urn:microsoft.com/office/officeart/2005/8/layout/orgChart1"/>
    <dgm:cxn modelId="{B4F3F4C2-FCE1-4BEC-9CFB-1DDE9E8546B4}" type="presOf" srcId="{CAB6E67C-5D3D-4645-822B-08A5216BFE18}" destId="{3CB8EFBD-D836-48C0-A9D5-18567AEAFE52}" srcOrd="0" destOrd="0" presId="urn:microsoft.com/office/officeart/2005/8/layout/orgChart1"/>
    <dgm:cxn modelId="{B71234CB-919C-44AB-B608-C586F8D36213}" type="presOf" srcId="{397D9101-058E-4FDD-A201-2D9E7DC254A7}" destId="{B4A469BA-1862-4E8A-83CE-681C9E644C0B}" srcOrd="1" destOrd="0" presId="urn:microsoft.com/office/officeart/2005/8/layout/orgChart1"/>
    <dgm:cxn modelId="{DA9889CD-4ED7-4B0B-B116-C11516858D79}" type="presOf" srcId="{D1AFEEF4-71F5-4927-9BD1-E447E9F2D6B8}" destId="{336CD3B3-EB5B-4D3B-8909-D7176715BEF1}" srcOrd="0" destOrd="0" presId="urn:microsoft.com/office/officeart/2005/8/layout/orgChart1"/>
    <dgm:cxn modelId="{E556E1D2-77AF-4BDE-8AAC-BA28AE19156C}" type="presOf" srcId="{397D9101-058E-4FDD-A201-2D9E7DC254A7}" destId="{CE6811D2-FC63-402D-8498-FDE36D20EF6B}" srcOrd="0" destOrd="0" presId="urn:microsoft.com/office/officeart/2005/8/layout/orgChart1"/>
    <dgm:cxn modelId="{EF27F4D7-DA67-438F-8916-2DDE81C1EE74}" srcId="{526246E3-2C46-4F9C-A168-08D230FC0760}" destId="{7724F230-E11F-4BC5-A5AA-5D6BC7479AD6}" srcOrd="4" destOrd="0" parTransId="{82D33878-DE83-4E1C-8A4A-C0CA728C6AA0}" sibTransId="{76617AE4-1597-4E04-8656-D89BD2B0B0BC}"/>
    <dgm:cxn modelId="{86825AD9-B9B5-46AF-8C8B-998127E27B57}" srcId="{526246E3-2C46-4F9C-A168-08D230FC0760}" destId="{DEFAAD6C-60A0-4788-8B94-D767057EA961}" srcOrd="6" destOrd="0" parTransId="{A4B94D95-F2CB-4CF7-B48E-AA96F7529D05}" sibTransId="{C1E8DADE-00C1-470D-ABD7-E4393945CAF3}"/>
    <dgm:cxn modelId="{F5B82BDE-5A70-476B-9524-067DCCEFB28C}" type="presOf" srcId="{526246E3-2C46-4F9C-A168-08D230FC0760}" destId="{FE168258-EEB3-4007-A44D-2C28A79847D0}" srcOrd="1" destOrd="0" presId="urn:microsoft.com/office/officeart/2005/8/layout/orgChart1"/>
    <dgm:cxn modelId="{B0ED3CDE-302F-4B18-8734-125338027D1A}" srcId="{526246E3-2C46-4F9C-A168-08D230FC0760}" destId="{22A87791-A5B9-43DE-8DEF-4D1CAD1365FB}" srcOrd="3" destOrd="0" parTransId="{12CF2C5F-49E3-4E71-A42E-BAA8A255CB0B}" sibTransId="{4473B0B0-0647-43D5-BACA-FCA0C5831B4F}"/>
    <dgm:cxn modelId="{17BBBBEC-A23D-440C-AE29-18F68FF6A17C}" type="presOf" srcId="{DEFAAD6C-60A0-4788-8B94-D767057EA961}" destId="{E005B1DB-21C2-41D7-A10E-E562F784AC64}" srcOrd="1" destOrd="0" presId="urn:microsoft.com/office/officeart/2005/8/layout/orgChart1"/>
    <dgm:cxn modelId="{80F3C3FD-94A9-4894-AE59-0E6A229C9671}" type="presOf" srcId="{3D19DB12-CE06-457B-B117-311EBB1F2F28}" destId="{CD1E5D6E-4AF8-47B5-AD04-BD0E3B63A6D9}" srcOrd="0" destOrd="0" presId="urn:microsoft.com/office/officeart/2005/8/layout/orgChart1"/>
    <dgm:cxn modelId="{2BA83656-CCD1-41D7-B551-69F558B372EB}" type="presParOf" srcId="{5B87D72C-E188-4633-B525-8D40408480C3}" destId="{BAB3B7F2-97EB-42B1-B7ED-E098CDD649D6}" srcOrd="0" destOrd="0" presId="urn:microsoft.com/office/officeart/2005/8/layout/orgChart1"/>
    <dgm:cxn modelId="{E401FCC3-F6CB-4B91-8C6F-E8DF62FD90DB}" type="presParOf" srcId="{BAB3B7F2-97EB-42B1-B7ED-E098CDD649D6}" destId="{75335ACD-679F-431C-9826-C7AD121BF79C}" srcOrd="0" destOrd="0" presId="urn:microsoft.com/office/officeart/2005/8/layout/orgChart1"/>
    <dgm:cxn modelId="{B71E88BA-C1AB-417E-8FC5-432D35456FAB}" type="presParOf" srcId="{75335ACD-679F-431C-9826-C7AD121BF79C}" destId="{AA131C69-CC22-4128-8C63-74C2CDCAFD14}" srcOrd="0" destOrd="0" presId="urn:microsoft.com/office/officeart/2005/8/layout/orgChart1"/>
    <dgm:cxn modelId="{86F40CA2-4E43-4F2C-AFCC-D5FC52A7AA26}" type="presParOf" srcId="{75335ACD-679F-431C-9826-C7AD121BF79C}" destId="{FE168258-EEB3-4007-A44D-2C28A79847D0}" srcOrd="1" destOrd="0" presId="urn:microsoft.com/office/officeart/2005/8/layout/orgChart1"/>
    <dgm:cxn modelId="{19852FF4-B605-435C-9F3F-E1A31D4D864B}" type="presParOf" srcId="{BAB3B7F2-97EB-42B1-B7ED-E098CDD649D6}" destId="{CD4AEADE-7B80-4E10-92C1-ED5D7BBB4606}" srcOrd="1" destOrd="0" presId="urn:microsoft.com/office/officeart/2005/8/layout/orgChart1"/>
    <dgm:cxn modelId="{D79CE43E-776F-4934-A0E8-762A6845776A}" type="presParOf" srcId="{CD4AEADE-7B80-4E10-92C1-ED5D7BBB4606}" destId="{6A962506-3752-4B69-9DC9-FD95009707ED}" srcOrd="0" destOrd="0" presId="urn:microsoft.com/office/officeart/2005/8/layout/orgChart1"/>
    <dgm:cxn modelId="{2EEE6E9E-3B54-4038-BCD3-8F577F89D59E}" type="presParOf" srcId="{CD4AEADE-7B80-4E10-92C1-ED5D7BBB4606}" destId="{224FFE89-C72D-42D3-BF14-7E31C5E71A81}" srcOrd="1" destOrd="0" presId="urn:microsoft.com/office/officeart/2005/8/layout/orgChart1"/>
    <dgm:cxn modelId="{41646854-786B-486A-9532-0B9993402AEC}" type="presParOf" srcId="{224FFE89-C72D-42D3-BF14-7E31C5E71A81}" destId="{2B19AE9A-84E1-4F01-AB66-056AB766EB3A}" srcOrd="0" destOrd="0" presId="urn:microsoft.com/office/officeart/2005/8/layout/orgChart1"/>
    <dgm:cxn modelId="{0054BFD6-4929-44A0-8DB3-5AEDD24F537D}" type="presParOf" srcId="{2B19AE9A-84E1-4F01-AB66-056AB766EB3A}" destId="{9C335922-9ECF-4E17-82A6-C06A8C75C7E7}" srcOrd="0" destOrd="0" presId="urn:microsoft.com/office/officeart/2005/8/layout/orgChart1"/>
    <dgm:cxn modelId="{A349CDD7-6C2C-4A73-8E0C-560DCE74C5D7}" type="presParOf" srcId="{2B19AE9A-84E1-4F01-AB66-056AB766EB3A}" destId="{8675AE1B-262B-4B75-B894-176526FC3380}" srcOrd="1" destOrd="0" presId="urn:microsoft.com/office/officeart/2005/8/layout/orgChart1"/>
    <dgm:cxn modelId="{CD1A9E16-3B71-448B-B48D-9E4CD51DD597}" type="presParOf" srcId="{224FFE89-C72D-42D3-BF14-7E31C5E71A81}" destId="{E9ABDBD1-A270-4A66-AA28-C3A695A42CC5}" srcOrd="1" destOrd="0" presId="urn:microsoft.com/office/officeart/2005/8/layout/orgChart1"/>
    <dgm:cxn modelId="{DE3A3155-1272-44B6-BEC4-D3850DD81B11}" type="presParOf" srcId="{224FFE89-C72D-42D3-BF14-7E31C5E71A81}" destId="{75756F96-8174-4D0C-9F53-C037FDE3BFE4}" srcOrd="2" destOrd="0" presId="urn:microsoft.com/office/officeart/2005/8/layout/orgChart1"/>
    <dgm:cxn modelId="{904F4E54-0BBA-4C4A-B252-FFCD81402CF8}" type="presParOf" srcId="{CD4AEADE-7B80-4E10-92C1-ED5D7BBB4606}" destId="{0CBBD5DF-664C-427C-AC5D-C9D809DFAE18}" srcOrd="2" destOrd="0" presId="urn:microsoft.com/office/officeart/2005/8/layout/orgChart1"/>
    <dgm:cxn modelId="{1948333F-980D-4605-A53A-CE43A00F2774}" type="presParOf" srcId="{CD4AEADE-7B80-4E10-92C1-ED5D7BBB4606}" destId="{0CAABB0E-E76B-4956-8BC3-0F212C7567E0}" srcOrd="3" destOrd="0" presId="urn:microsoft.com/office/officeart/2005/8/layout/orgChart1"/>
    <dgm:cxn modelId="{436ED587-D574-4FBB-92CB-659579875E5D}" type="presParOf" srcId="{0CAABB0E-E76B-4956-8BC3-0F212C7567E0}" destId="{091ADAEF-D142-4CE6-95FB-B0899BF1B6E0}" srcOrd="0" destOrd="0" presId="urn:microsoft.com/office/officeart/2005/8/layout/orgChart1"/>
    <dgm:cxn modelId="{0DB61345-F75D-4346-ABF6-845EBED728D8}" type="presParOf" srcId="{091ADAEF-D142-4CE6-95FB-B0899BF1B6E0}" destId="{3CB8EFBD-D836-48C0-A9D5-18567AEAFE52}" srcOrd="0" destOrd="0" presId="urn:microsoft.com/office/officeart/2005/8/layout/orgChart1"/>
    <dgm:cxn modelId="{40EFD3FC-76FF-435C-97BA-81AD1C9B1F84}" type="presParOf" srcId="{091ADAEF-D142-4CE6-95FB-B0899BF1B6E0}" destId="{0DE61A6D-2FCE-4AF9-AEF9-16AC6E48E282}" srcOrd="1" destOrd="0" presId="urn:microsoft.com/office/officeart/2005/8/layout/orgChart1"/>
    <dgm:cxn modelId="{3B8C560E-991E-4402-8A47-F72620367B35}" type="presParOf" srcId="{0CAABB0E-E76B-4956-8BC3-0F212C7567E0}" destId="{6F3324B9-98BC-4512-A595-0CF0573A6AF9}" srcOrd="1" destOrd="0" presId="urn:microsoft.com/office/officeart/2005/8/layout/orgChart1"/>
    <dgm:cxn modelId="{ADA4E44F-ADB1-452F-BBBE-17C351F7CB3C}" type="presParOf" srcId="{0CAABB0E-E76B-4956-8BC3-0F212C7567E0}" destId="{89AEC10D-4781-43ED-B2F6-44EEEA3BD652}" srcOrd="2" destOrd="0" presId="urn:microsoft.com/office/officeart/2005/8/layout/orgChart1"/>
    <dgm:cxn modelId="{EFDA3316-E574-422C-89B8-A0A9965E8018}" type="presParOf" srcId="{CD4AEADE-7B80-4E10-92C1-ED5D7BBB4606}" destId="{CD1E5D6E-4AF8-47B5-AD04-BD0E3B63A6D9}" srcOrd="4" destOrd="0" presId="urn:microsoft.com/office/officeart/2005/8/layout/orgChart1"/>
    <dgm:cxn modelId="{8B3012FC-8C08-47CD-82D0-7DE0B9155AA7}" type="presParOf" srcId="{CD4AEADE-7B80-4E10-92C1-ED5D7BBB4606}" destId="{6491B473-0D69-485E-B823-1BFF09EBE3A9}" srcOrd="5" destOrd="0" presId="urn:microsoft.com/office/officeart/2005/8/layout/orgChart1"/>
    <dgm:cxn modelId="{BDF52548-898A-49BC-B8AC-56726F7BAB95}" type="presParOf" srcId="{6491B473-0D69-485E-B823-1BFF09EBE3A9}" destId="{0DA28AB2-97D4-4748-9246-FC4B9F386931}" srcOrd="0" destOrd="0" presId="urn:microsoft.com/office/officeart/2005/8/layout/orgChart1"/>
    <dgm:cxn modelId="{DEC34E9F-EC14-492D-805B-6752A94982A7}" type="presParOf" srcId="{0DA28AB2-97D4-4748-9246-FC4B9F386931}" destId="{CE6811D2-FC63-402D-8498-FDE36D20EF6B}" srcOrd="0" destOrd="0" presId="urn:microsoft.com/office/officeart/2005/8/layout/orgChart1"/>
    <dgm:cxn modelId="{2A07F0AC-D9FB-48C0-BA9D-301AC4F22B0A}" type="presParOf" srcId="{0DA28AB2-97D4-4748-9246-FC4B9F386931}" destId="{B4A469BA-1862-4E8A-83CE-681C9E644C0B}" srcOrd="1" destOrd="0" presId="urn:microsoft.com/office/officeart/2005/8/layout/orgChart1"/>
    <dgm:cxn modelId="{5E54FE2C-BFC1-43A7-9508-19A667F3050E}" type="presParOf" srcId="{6491B473-0D69-485E-B823-1BFF09EBE3A9}" destId="{5EFCCB36-06C5-477B-AB79-AE5129972B6C}" srcOrd="1" destOrd="0" presId="urn:microsoft.com/office/officeart/2005/8/layout/orgChart1"/>
    <dgm:cxn modelId="{9F869003-0DC9-4D9A-8D1A-39F80C8591CB}" type="presParOf" srcId="{6491B473-0D69-485E-B823-1BFF09EBE3A9}" destId="{7E6A5E4C-664F-4DB0-94AE-F4A840A01E52}" srcOrd="2" destOrd="0" presId="urn:microsoft.com/office/officeart/2005/8/layout/orgChart1"/>
    <dgm:cxn modelId="{ED849A93-F57C-4903-85D2-6FB6EE60AE30}" type="presParOf" srcId="{CD4AEADE-7B80-4E10-92C1-ED5D7BBB4606}" destId="{64F1E5A2-5A00-406E-BF33-7C5DCF435911}" srcOrd="6" destOrd="0" presId="urn:microsoft.com/office/officeart/2005/8/layout/orgChart1"/>
    <dgm:cxn modelId="{04BD0F4B-7B3C-4CFF-8981-0DC42DABDD49}" type="presParOf" srcId="{CD4AEADE-7B80-4E10-92C1-ED5D7BBB4606}" destId="{912C3AB2-A946-4393-9A70-917066CF1966}" srcOrd="7" destOrd="0" presId="urn:microsoft.com/office/officeart/2005/8/layout/orgChart1"/>
    <dgm:cxn modelId="{7B770D1B-CDDC-4602-9ADF-7152355F4F5D}" type="presParOf" srcId="{912C3AB2-A946-4393-9A70-917066CF1966}" destId="{68EB39F2-5D04-452D-9194-6D0AF24F3E37}" srcOrd="0" destOrd="0" presId="urn:microsoft.com/office/officeart/2005/8/layout/orgChart1"/>
    <dgm:cxn modelId="{9C890255-8417-45CE-9A51-98001412B4D0}" type="presParOf" srcId="{68EB39F2-5D04-452D-9194-6D0AF24F3E37}" destId="{20BDAA23-7537-4F61-BD53-347A29F76846}" srcOrd="0" destOrd="0" presId="urn:microsoft.com/office/officeart/2005/8/layout/orgChart1"/>
    <dgm:cxn modelId="{3EF514B0-5134-4DA1-847F-53CE18B191FB}" type="presParOf" srcId="{68EB39F2-5D04-452D-9194-6D0AF24F3E37}" destId="{01C6EA04-3356-4C1D-B977-DC2E8425E147}" srcOrd="1" destOrd="0" presId="urn:microsoft.com/office/officeart/2005/8/layout/orgChart1"/>
    <dgm:cxn modelId="{D25996D2-ABB6-4D1A-A734-65D6A262ACEE}" type="presParOf" srcId="{912C3AB2-A946-4393-9A70-917066CF1966}" destId="{A8DAD22A-AFF4-4CF8-8B1F-9C33C8E01E33}" srcOrd="1" destOrd="0" presId="urn:microsoft.com/office/officeart/2005/8/layout/orgChart1"/>
    <dgm:cxn modelId="{77037741-DBE9-4D64-B36D-AF98F64D2988}" type="presParOf" srcId="{912C3AB2-A946-4393-9A70-917066CF1966}" destId="{A3E7D3CB-EB14-4972-A46E-811EF4D23A82}" srcOrd="2" destOrd="0" presId="urn:microsoft.com/office/officeart/2005/8/layout/orgChart1"/>
    <dgm:cxn modelId="{66B24134-1DC6-40DD-8964-D1DB1EEB9135}" type="presParOf" srcId="{CD4AEADE-7B80-4E10-92C1-ED5D7BBB4606}" destId="{2EB6C9B9-8A4C-4F06-9529-887D0ABECD38}" srcOrd="8" destOrd="0" presId="urn:microsoft.com/office/officeart/2005/8/layout/orgChart1"/>
    <dgm:cxn modelId="{06D917C4-5146-4D8E-9975-910EB5AE729B}" type="presParOf" srcId="{CD4AEADE-7B80-4E10-92C1-ED5D7BBB4606}" destId="{D7915170-E4B6-4FDF-B8A0-D489B479BC42}" srcOrd="9" destOrd="0" presId="urn:microsoft.com/office/officeart/2005/8/layout/orgChart1"/>
    <dgm:cxn modelId="{36349C9A-DE05-4053-8F81-E99A607D6B7F}" type="presParOf" srcId="{D7915170-E4B6-4FDF-B8A0-D489B479BC42}" destId="{8D7E0ED3-5B73-4F32-BDE6-DC243F075D21}" srcOrd="0" destOrd="0" presId="urn:microsoft.com/office/officeart/2005/8/layout/orgChart1"/>
    <dgm:cxn modelId="{DD7DFD29-B09C-401A-87DF-3CA7A36EDA62}" type="presParOf" srcId="{8D7E0ED3-5B73-4F32-BDE6-DC243F075D21}" destId="{E008E21B-EE95-46E4-8FEA-105DB4582B93}" srcOrd="0" destOrd="0" presId="urn:microsoft.com/office/officeart/2005/8/layout/orgChart1"/>
    <dgm:cxn modelId="{47F1904D-C5B1-4C02-A84C-2D6621CD7D29}" type="presParOf" srcId="{8D7E0ED3-5B73-4F32-BDE6-DC243F075D21}" destId="{D54583A6-A2A7-4659-ADD5-0525D06855FE}" srcOrd="1" destOrd="0" presId="urn:microsoft.com/office/officeart/2005/8/layout/orgChart1"/>
    <dgm:cxn modelId="{34BB98F3-C7D9-4586-9FEA-0B8B0A317D5E}" type="presParOf" srcId="{D7915170-E4B6-4FDF-B8A0-D489B479BC42}" destId="{5DB02CAD-3BAD-4DC4-87E6-524B77023B8E}" srcOrd="1" destOrd="0" presId="urn:microsoft.com/office/officeart/2005/8/layout/orgChart1"/>
    <dgm:cxn modelId="{829CC8D2-A1F6-430F-9829-B8536268ABF3}" type="presParOf" srcId="{D7915170-E4B6-4FDF-B8A0-D489B479BC42}" destId="{C3469A02-6913-4697-8151-66476CE34B74}" srcOrd="2" destOrd="0" presId="urn:microsoft.com/office/officeart/2005/8/layout/orgChart1"/>
    <dgm:cxn modelId="{E42B19F5-0026-49EF-A360-D11E198E0184}" type="presParOf" srcId="{CD4AEADE-7B80-4E10-92C1-ED5D7BBB4606}" destId="{EFA7B777-27B3-44B3-9F1C-A542FA79BD5F}" srcOrd="10" destOrd="0" presId="urn:microsoft.com/office/officeart/2005/8/layout/orgChart1"/>
    <dgm:cxn modelId="{0B40822D-AFDD-4C2E-B4E2-FCDC318715E8}" type="presParOf" srcId="{CD4AEADE-7B80-4E10-92C1-ED5D7BBB4606}" destId="{ADDA137A-1DAA-403E-B92D-DFDC0ECC7888}" srcOrd="11" destOrd="0" presId="urn:microsoft.com/office/officeart/2005/8/layout/orgChart1"/>
    <dgm:cxn modelId="{70497F4A-7647-47D0-BFCA-EA53BC7F6C19}" type="presParOf" srcId="{ADDA137A-1DAA-403E-B92D-DFDC0ECC7888}" destId="{DB4FE85F-DEB2-443B-ADBD-37EED3384CDD}" srcOrd="0" destOrd="0" presId="urn:microsoft.com/office/officeart/2005/8/layout/orgChart1"/>
    <dgm:cxn modelId="{B407835F-055F-4EBD-91EC-0E75BED7E157}" type="presParOf" srcId="{DB4FE85F-DEB2-443B-ADBD-37EED3384CDD}" destId="{336CD3B3-EB5B-4D3B-8909-D7176715BEF1}" srcOrd="0" destOrd="0" presId="urn:microsoft.com/office/officeart/2005/8/layout/orgChart1"/>
    <dgm:cxn modelId="{D69EED1B-5D5A-4D30-9759-438F4E9B4838}" type="presParOf" srcId="{DB4FE85F-DEB2-443B-ADBD-37EED3384CDD}" destId="{78727AD7-BE2A-4827-9014-4ABF83FF8629}" srcOrd="1" destOrd="0" presId="urn:microsoft.com/office/officeart/2005/8/layout/orgChart1"/>
    <dgm:cxn modelId="{7E65BE4B-6975-4A3E-9273-78437DA261C6}" type="presParOf" srcId="{ADDA137A-1DAA-403E-B92D-DFDC0ECC7888}" destId="{6DEFD6D7-3463-4FA9-BAD3-2BD4DAF99DFF}" srcOrd="1" destOrd="0" presId="urn:microsoft.com/office/officeart/2005/8/layout/orgChart1"/>
    <dgm:cxn modelId="{DEC24C47-BF38-432A-BB1B-6E8BFD4E3A80}" type="presParOf" srcId="{ADDA137A-1DAA-403E-B92D-DFDC0ECC7888}" destId="{D65CEE4F-4414-4C4C-89E7-9AAA7DC4A3DF}" srcOrd="2" destOrd="0" presId="urn:microsoft.com/office/officeart/2005/8/layout/orgChart1"/>
    <dgm:cxn modelId="{DF1FDB69-B6DE-4F76-8F67-C6438E3E661E}" type="presParOf" srcId="{CD4AEADE-7B80-4E10-92C1-ED5D7BBB4606}" destId="{0348344E-9631-499D-852D-F7DBE3CEDC13}" srcOrd="12" destOrd="0" presId="urn:microsoft.com/office/officeart/2005/8/layout/orgChart1"/>
    <dgm:cxn modelId="{F9CBB01A-AE4E-4BA0-B818-FEDC02C7CAE1}" type="presParOf" srcId="{CD4AEADE-7B80-4E10-92C1-ED5D7BBB4606}" destId="{6D615BC7-83EC-4299-8325-BF4143744B3C}" srcOrd="13" destOrd="0" presId="urn:microsoft.com/office/officeart/2005/8/layout/orgChart1"/>
    <dgm:cxn modelId="{C2D19C75-6A52-4314-97B6-C9D4AA92C327}" type="presParOf" srcId="{6D615BC7-83EC-4299-8325-BF4143744B3C}" destId="{595E16B5-C59E-41CA-9F87-7E424E3B01D3}" srcOrd="0" destOrd="0" presId="urn:microsoft.com/office/officeart/2005/8/layout/orgChart1"/>
    <dgm:cxn modelId="{85F81E28-FB38-4407-8E52-568C4BA2AC62}" type="presParOf" srcId="{595E16B5-C59E-41CA-9F87-7E424E3B01D3}" destId="{F5117195-1939-48A4-9DF3-0D0211170558}" srcOrd="0" destOrd="0" presId="urn:microsoft.com/office/officeart/2005/8/layout/orgChart1"/>
    <dgm:cxn modelId="{90A79B00-E2D3-49EC-97B7-4ECBB1AD53D9}" type="presParOf" srcId="{595E16B5-C59E-41CA-9F87-7E424E3B01D3}" destId="{E005B1DB-21C2-41D7-A10E-E562F784AC64}" srcOrd="1" destOrd="0" presId="urn:microsoft.com/office/officeart/2005/8/layout/orgChart1"/>
    <dgm:cxn modelId="{09C0080B-9449-4B5F-9DF7-39D49BA5432C}" type="presParOf" srcId="{6D615BC7-83EC-4299-8325-BF4143744B3C}" destId="{3A9E6942-844E-41A1-B1BC-FACCAC6193DE}" srcOrd="1" destOrd="0" presId="urn:microsoft.com/office/officeart/2005/8/layout/orgChart1"/>
    <dgm:cxn modelId="{750D885C-754E-44F0-9354-8A230FA5F85B}" type="presParOf" srcId="{6D615BC7-83EC-4299-8325-BF4143744B3C}" destId="{920AC65E-BB72-4385-9E2B-DFA2A544D094}" srcOrd="2" destOrd="0" presId="urn:microsoft.com/office/officeart/2005/8/layout/orgChart1"/>
    <dgm:cxn modelId="{F8743D7D-68A2-4D4D-B142-57E4B855FB53}" type="presParOf" srcId="{BAB3B7F2-97EB-42B1-B7ED-E098CDD649D6}" destId="{962C2F38-4482-4729-9689-76913E3BB1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C38592A-480D-4799-9C19-ADED2A54AFBF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9C517FC-2199-41E0-A37B-47BA1A647BC1}">
      <dgm:prSet phldrT="[Texto]"/>
      <dgm:spPr/>
      <dgm:t>
        <a:bodyPr/>
        <a:lstStyle/>
        <a:p>
          <a:r>
            <a:rPr lang="pt-BR" dirty="0"/>
            <a:t>ABNT CEE 254</a:t>
          </a:r>
        </a:p>
      </dgm:t>
    </dgm:pt>
    <dgm:pt modelId="{8FA61158-1347-437A-9EB6-460C483F1BBC}" type="parTrans" cxnId="{D4297D9E-9063-4CC5-9A8E-4856085D261A}">
      <dgm:prSet/>
      <dgm:spPr/>
      <dgm:t>
        <a:bodyPr/>
        <a:lstStyle/>
        <a:p>
          <a:endParaRPr lang="pt-BR"/>
        </a:p>
      </dgm:t>
    </dgm:pt>
    <dgm:pt modelId="{087576F6-2C01-42CE-ABA4-657F80AA31E3}" type="sibTrans" cxnId="{D4297D9E-9063-4CC5-9A8E-4856085D261A}">
      <dgm:prSet/>
      <dgm:spPr/>
      <dgm:t>
        <a:bodyPr/>
        <a:lstStyle/>
        <a:p>
          <a:endParaRPr lang="pt-BR"/>
        </a:p>
      </dgm:t>
    </dgm:pt>
    <dgm:pt modelId="{E92F18C0-6D83-4888-8319-C6A07BC4956F}">
      <dgm:prSet phldrT="[Texto]"/>
      <dgm:spPr/>
      <dgm:t>
        <a:bodyPr/>
        <a:lstStyle/>
        <a:p>
          <a:r>
            <a:rPr lang="pt-BR" dirty="0"/>
            <a:t>ABNT/CB21</a:t>
          </a:r>
        </a:p>
        <a:p>
          <a:r>
            <a:rPr lang="pt-BR" dirty="0" err="1"/>
            <a:t>Tec.Informação</a:t>
          </a:r>
          <a:endParaRPr lang="pt-BR" dirty="0"/>
        </a:p>
        <a:p>
          <a:r>
            <a:rPr lang="pt-BR" dirty="0" err="1"/>
            <a:t>Transf</a:t>
          </a:r>
          <a:r>
            <a:rPr lang="pt-BR" dirty="0"/>
            <a:t>. Digital  </a:t>
          </a:r>
        </a:p>
        <a:p>
          <a:endParaRPr lang="pt-BR" dirty="0"/>
        </a:p>
      </dgm:t>
    </dgm:pt>
    <dgm:pt modelId="{E488993F-C4F6-4033-A0AE-3D8686464EBF}" type="parTrans" cxnId="{1232CA6C-E9F9-4E41-AF4C-5851B5FB0705}">
      <dgm:prSet/>
      <dgm:spPr/>
      <dgm:t>
        <a:bodyPr/>
        <a:lstStyle/>
        <a:p>
          <a:endParaRPr lang="pt-BR"/>
        </a:p>
      </dgm:t>
    </dgm:pt>
    <dgm:pt modelId="{CB7384B9-EEC9-4914-AF16-09F13D767736}" type="sibTrans" cxnId="{1232CA6C-E9F9-4E41-AF4C-5851B5FB0705}">
      <dgm:prSet/>
      <dgm:spPr/>
      <dgm:t>
        <a:bodyPr/>
        <a:lstStyle/>
        <a:p>
          <a:endParaRPr lang="pt-BR"/>
        </a:p>
      </dgm:t>
    </dgm:pt>
    <dgm:pt modelId="{E9A1DD4E-3236-4630-8C64-B0003E81D68E}">
      <dgm:prSet phldrT="[Texto]"/>
      <dgm:spPr/>
      <dgm:t>
        <a:bodyPr/>
        <a:lstStyle/>
        <a:p>
          <a:r>
            <a:rPr lang="pt-BR" dirty="0"/>
            <a:t>ABNT/CB03</a:t>
          </a:r>
          <a:br>
            <a:rPr lang="pt-BR" dirty="0"/>
          </a:br>
          <a:r>
            <a:rPr lang="pt-BR" dirty="0"/>
            <a:t>Eletro Eletrônico</a:t>
          </a:r>
        </a:p>
      </dgm:t>
    </dgm:pt>
    <dgm:pt modelId="{1BEDB872-D74D-4C49-88A9-6280840A7B5E}" type="parTrans" cxnId="{1064409A-6BC5-44C3-98F9-20FDA7821BE4}">
      <dgm:prSet/>
      <dgm:spPr/>
      <dgm:t>
        <a:bodyPr/>
        <a:lstStyle/>
        <a:p>
          <a:endParaRPr lang="pt-BR"/>
        </a:p>
      </dgm:t>
    </dgm:pt>
    <dgm:pt modelId="{2B3DB59C-F642-4858-AF2F-7B4928BECF1A}" type="sibTrans" cxnId="{1064409A-6BC5-44C3-98F9-20FDA7821BE4}">
      <dgm:prSet/>
      <dgm:spPr/>
      <dgm:t>
        <a:bodyPr/>
        <a:lstStyle/>
        <a:p>
          <a:endParaRPr lang="pt-BR"/>
        </a:p>
      </dgm:t>
    </dgm:pt>
    <dgm:pt modelId="{BC1B3D96-1354-4353-9030-41F0F6881A0C}">
      <dgm:prSet phldrT="[Texto]"/>
      <dgm:spPr/>
      <dgm:t>
        <a:bodyPr/>
        <a:lstStyle/>
        <a:p>
          <a:r>
            <a:rPr lang="pt-BR" dirty="0"/>
            <a:t>ABNT/CB04</a:t>
          </a:r>
        </a:p>
        <a:p>
          <a:r>
            <a:rPr lang="pt-BR" dirty="0"/>
            <a:t>Máquinas e Equipamentos</a:t>
          </a:r>
        </a:p>
      </dgm:t>
    </dgm:pt>
    <dgm:pt modelId="{4013631C-0F9A-4446-9077-5E16EC8B5CB0}" type="parTrans" cxnId="{6097100E-E254-45BD-9FCB-75DEDB89A360}">
      <dgm:prSet/>
      <dgm:spPr/>
      <dgm:t>
        <a:bodyPr/>
        <a:lstStyle/>
        <a:p>
          <a:endParaRPr lang="pt-BR"/>
        </a:p>
      </dgm:t>
    </dgm:pt>
    <dgm:pt modelId="{A53B3313-4A34-4AFD-A151-562064A50DE9}" type="sibTrans" cxnId="{6097100E-E254-45BD-9FCB-75DEDB89A360}">
      <dgm:prSet/>
      <dgm:spPr/>
      <dgm:t>
        <a:bodyPr/>
        <a:lstStyle/>
        <a:p>
          <a:endParaRPr lang="pt-BR"/>
        </a:p>
      </dgm:t>
    </dgm:pt>
    <dgm:pt modelId="{57F2B526-3886-4EC0-A995-AB9840504177}" type="pres">
      <dgm:prSet presAssocID="{EC38592A-480D-4799-9C19-ADED2A54AFB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DF86954-D3C5-408D-8D25-EBBCB0D0D323}" type="pres">
      <dgm:prSet presAssocID="{79C517FC-2199-41E0-A37B-47BA1A647BC1}" presName="centerShape" presStyleLbl="node0" presStyleIdx="0" presStyleCnt="1"/>
      <dgm:spPr/>
    </dgm:pt>
    <dgm:pt modelId="{DAF038B3-0176-4220-B4B6-A814CDEDBC13}" type="pres">
      <dgm:prSet presAssocID="{E488993F-C4F6-4033-A0AE-3D8686464EBF}" presName="Name9" presStyleLbl="parChTrans1D2" presStyleIdx="0" presStyleCnt="3"/>
      <dgm:spPr/>
    </dgm:pt>
    <dgm:pt modelId="{418C3029-7B09-4082-82A4-23D61807DCB1}" type="pres">
      <dgm:prSet presAssocID="{E488993F-C4F6-4033-A0AE-3D8686464EBF}" presName="connTx" presStyleLbl="parChTrans1D2" presStyleIdx="0" presStyleCnt="3"/>
      <dgm:spPr/>
    </dgm:pt>
    <dgm:pt modelId="{7B17D407-74DA-4A50-896E-CEEA79B79652}" type="pres">
      <dgm:prSet presAssocID="{E92F18C0-6D83-4888-8319-C6A07BC4956F}" presName="node" presStyleLbl="node1" presStyleIdx="0" presStyleCnt="3">
        <dgm:presLayoutVars>
          <dgm:bulletEnabled val="1"/>
        </dgm:presLayoutVars>
      </dgm:prSet>
      <dgm:spPr/>
    </dgm:pt>
    <dgm:pt modelId="{F5A445F5-731A-4B15-B22D-D3D69FE93CB7}" type="pres">
      <dgm:prSet presAssocID="{1BEDB872-D74D-4C49-88A9-6280840A7B5E}" presName="Name9" presStyleLbl="parChTrans1D2" presStyleIdx="1" presStyleCnt="3"/>
      <dgm:spPr/>
    </dgm:pt>
    <dgm:pt modelId="{E6B79963-37D1-41B7-BAA9-D56DAE8D7835}" type="pres">
      <dgm:prSet presAssocID="{1BEDB872-D74D-4C49-88A9-6280840A7B5E}" presName="connTx" presStyleLbl="parChTrans1D2" presStyleIdx="1" presStyleCnt="3"/>
      <dgm:spPr/>
    </dgm:pt>
    <dgm:pt modelId="{6EC9AB25-F699-4B09-99AF-AF4A21D70E63}" type="pres">
      <dgm:prSet presAssocID="{E9A1DD4E-3236-4630-8C64-B0003E81D68E}" presName="node" presStyleLbl="node1" presStyleIdx="1" presStyleCnt="3">
        <dgm:presLayoutVars>
          <dgm:bulletEnabled val="1"/>
        </dgm:presLayoutVars>
      </dgm:prSet>
      <dgm:spPr/>
    </dgm:pt>
    <dgm:pt modelId="{7210DE49-1D22-4848-917D-995BF19A53D8}" type="pres">
      <dgm:prSet presAssocID="{4013631C-0F9A-4446-9077-5E16EC8B5CB0}" presName="Name9" presStyleLbl="parChTrans1D2" presStyleIdx="2" presStyleCnt="3"/>
      <dgm:spPr/>
    </dgm:pt>
    <dgm:pt modelId="{0EB6DB5F-C70D-4041-B33A-B7630E387807}" type="pres">
      <dgm:prSet presAssocID="{4013631C-0F9A-4446-9077-5E16EC8B5CB0}" presName="connTx" presStyleLbl="parChTrans1D2" presStyleIdx="2" presStyleCnt="3"/>
      <dgm:spPr/>
    </dgm:pt>
    <dgm:pt modelId="{02ACD85F-2B18-4B74-A681-7C673A4D888C}" type="pres">
      <dgm:prSet presAssocID="{BC1B3D96-1354-4353-9030-41F0F6881A0C}" presName="node" presStyleLbl="node1" presStyleIdx="2" presStyleCnt="3">
        <dgm:presLayoutVars>
          <dgm:bulletEnabled val="1"/>
        </dgm:presLayoutVars>
      </dgm:prSet>
      <dgm:spPr/>
    </dgm:pt>
  </dgm:ptLst>
  <dgm:cxnLst>
    <dgm:cxn modelId="{6097100E-E254-45BD-9FCB-75DEDB89A360}" srcId="{79C517FC-2199-41E0-A37B-47BA1A647BC1}" destId="{BC1B3D96-1354-4353-9030-41F0F6881A0C}" srcOrd="2" destOrd="0" parTransId="{4013631C-0F9A-4446-9077-5E16EC8B5CB0}" sibTransId="{A53B3313-4A34-4AFD-A151-562064A50DE9}"/>
    <dgm:cxn modelId="{EFBED01D-E380-427D-ABEA-4159440F041F}" type="presOf" srcId="{E92F18C0-6D83-4888-8319-C6A07BC4956F}" destId="{7B17D407-74DA-4A50-896E-CEEA79B79652}" srcOrd="0" destOrd="0" presId="urn:microsoft.com/office/officeart/2005/8/layout/radial1"/>
    <dgm:cxn modelId="{83CC5427-505E-4249-B214-AC84B706BD51}" type="presOf" srcId="{E9A1DD4E-3236-4630-8C64-B0003E81D68E}" destId="{6EC9AB25-F699-4B09-99AF-AF4A21D70E63}" srcOrd="0" destOrd="0" presId="urn:microsoft.com/office/officeart/2005/8/layout/radial1"/>
    <dgm:cxn modelId="{FA040E5F-ADE1-443A-B013-A1C65D4307FA}" type="presOf" srcId="{E488993F-C4F6-4033-A0AE-3D8686464EBF}" destId="{DAF038B3-0176-4220-B4B6-A814CDEDBC13}" srcOrd="0" destOrd="0" presId="urn:microsoft.com/office/officeart/2005/8/layout/radial1"/>
    <dgm:cxn modelId="{1232CA6C-E9F9-4E41-AF4C-5851B5FB0705}" srcId="{79C517FC-2199-41E0-A37B-47BA1A647BC1}" destId="{E92F18C0-6D83-4888-8319-C6A07BC4956F}" srcOrd="0" destOrd="0" parTransId="{E488993F-C4F6-4033-A0AE-3D8686464EBF}" sibTransId="{CB7384B9-EEC9-4914-AF16-09F13D767736}"/>
    <dgm:cxn modelId="{4C921B57-28F5-4B86-9438-832F5BF36DEB}" type="presOf" srcId="{79C517FC-2199-41E0-A37B-47BA1A647BC1}" destId="{8DF86954-D3C5-408D-8D25-EBBCB0D0D323}" srcOrd="0" destOrd="0" presId="urn:microsoft.com/office/officeart/2005/8/layout/radial1"/>
    <dgm:cxn modelId="{0BB63F79-C161-4906-A24D-C81A78D24C02}" type="presOf" srcId="{E488993F-C4F6-4033-A0AE-3D8686464EBF}" destId="{418C3029-7B09-4082-82A4-23D61807DCB1}" srcOrd="1" destOrd="0" presId="urn:microsoft.com/office/officeart/2005/8/layout/radial1"/>
    <dgm:cxn modelId="{DFD9E486-5570-4C4E-8FFD-512A866A532C}" type="presOf" srcId="{EC38592A-480D-4799-9C19-ADED2A54AFBF}" destId="{57F2B526-3886-4EC0-A995-AB9840504177}" srcOrd="0" destOrd="0" presId="urn:microsoft.com/office/officeart/2005/8/layout/radial1"/>
    <dgm:cxn modelId="{E1540287-B1BF-458E-BABC-9E31BD100B51}" type="presOf" srcId="{4013631C-0F9A-4446-9077-5E16EC8B5CB0}" destId="{7210DE49-1D22-4848-917D-995BF19A53D8}" srcOrd="0" destOrd="0" presId="urn:microsoft.com/office/officeart/2005/8/layout/radial1"/>
    <dgm:cxn modelId="{5AE10597-7E8C-4D5F-9623-AD266D5B6C81}" type="presOf" srcId="{BC1B3D96-1354-4353-9030-41F0F6881A0C}" destId="{02ACD85F-2B18-4B74-A681-7C673A4D888C}" srcOrd="0" destOrd="0" presId="urn:microsoft.com/office/officeart/2005/8/layout/radial1"/>
    <dgm:cxn modelId="{1064409A-6BC5-44C3-98F9-20FDA7821BE4}" srcId="{79C517FC-2199-41E0-A37B-47BA1A647BC1}" destId="{E9A1DD4E-3236-4630-8C64-B0003E81D68E}" srcOrd="1" destOrd="0" parTransId="{1BEDB872-D74D-4C49-88A9-6280840A7B5E}" sibTransId="{2B3DB59C-F642-4858-AF2F-7B4928BECF1A}"/>
    <dgm:cxn modelId="{D4297D9E-9063-4CC5-9A8E-4856085D261A}" srcId="{EC38592A-480D-4799-9C19-ADED2A54AFBF}" destId="{79C517FC-2199-41E0-A37B-47BA1A647BC1}" srcOrd="0" destOrd="0" parTransId="{8FA61158-1347-437A-9EB6-460C483F1BBC}" sibTransId="{087576F6-2C01-42CE-ABA4-657F80AA31E3}"/>
    <dgm:cxn modelId="{A0085CA1-167B-4300-A241-3482A12C72DC}" type="presOf" srcId="{4013631C-0F9A-4446-9077-5E16EC8B5CB0}" destId="{0EB6DB5F-C70D-4041-B33A-B7630E387807}" srcOrd="1" destOrd="0" presId="urn:microsoft.com/office/officeart/2005/8/layout/radial1"/>
    <dgm:cxn modelId="{353575C7-99F6-4E94-8CEB-31B4D77A2625}" type="presOf" srcId="{1BEDB872-D74D-4C49-88A9-6280840A7B5E}" destId="{E6B79963-37D1-41B7-BAA9-D56DAE8D7835}" srcOrd="1" destOrd="0" presId="urn:microsoft.com/office/officeart/2005/8/layout/radial1"/>
    <dgm:cxn modelId="{4ABAF4D6-F3C6-49D6-B9F8-8B63DE288E2E}" type="presOf" srcId="{1BEDB872-D74D-4C49-88A9-6280840A7B5E}" destId="{F5A445F5-731A-4B15-B22D-D3D69FE93CB7}" srcOrd="0" destOrd="0" presId="urn:microsoft.com/office/officeart/2005/8/layout/radial1"/>
    <dgm:cxn modelId="{4E178215-C22A-4EE7-B6E1-A2748E53DE75}" type="presParOf" srcId="{57F2B526-3886-4EC0-A995-AB9840504177}" destId="{8DF86954-D3C5-408D-8D25-EBBCB0D0D323}" srcOrd="0" destOrd="0" presId="urn:microsoft.com/office/officeart/2005/8/layout/radial1"/>
    <dgm:cxn modelId="{5002EAF7-9D6F-4936-A6BB-1B6F4DAE68C6}" type="presParOf" srcId="{57F2B526-3886-4EC0-A995-AB9840504177}" destId="{DAF038B3-0176-4220-B4B6-A814CDEDBC13}" srcOrd="1" destOrd="0" presId="urn:microsoft.com/office/officeart/2005/8/layout/radial1"/>
    <dgm:cxn modelId="{F6D52FF4-D46A-41CF-BE89-BC0A60E289A3}" type="presParOf" srcId="{DAF038B3-0176-4220-B4B6-A814CDEDBC13}" destId="{418C3029-7B09-4082-82A4-23D61807DCB1}" srcOrd="0" destOrd="0" presId="urn:microsoft.com/office/officeart/2005/8/layout/radial1"/>
    <dgm:cxn modelId="{4D3E8617-4AA7-423F-8C2F-0D94F4F2382A}" type="presParOf" srcId="{57F2B526-3886-4EC0-A995-AB9840504177}" destId="{7B17D407-74DA-4A50-896E-CEEA79B79652}" srcOrd="2" destOrd="0" presId="urn:microsoft.com/office/officeart/2005/8/layout/radial1"/>
    <dgm:cxn modelId="{F7478111-8D4A-4D77-B120-33DFF2F92B7A}" type="presParOf" srcId="{57F2B526-3886-4EC0-A995-AB9840504177}" destId="{F5A445F5-731A-4B15-B22D-D3D69FE93CB7}" srcOrd="3" destOrd="0" presId="urn:microsoft.com/office/officeart/2005/8/layout/radial1"/>
    <dgm:cxn modelId="{C75A1086-4969-418D-A38B-D1E6E7A5015E}" type="presParOf" srcId="{F5A445F5-731A-4B15-B22D-D3D69FE93CB7}" destId="{E6B79963-37D1-41B7-BAA9-D56DAE8D7835}" srcOrd="0" destOrd="0" presId="urn:microsoft.com/office/officeart/2005/8/layout/radial1"/>
    <dgm:cxn modelId="{9254C61A-08A0-42CD-AD98-12906A3969BB}" type="presParOf" srcId="{57F2B526-3886-4EC0-A995-AB9840504177}" destId="{6EC9AB25-F699-4B09-99AF-AF4A21D70E63}" srcOrd="4" destOrd="0" presId="urn:microsoft.com/office/officeart/2005/8/layout/radial1"/>
    <dgm:cxn modelId="{DE326465-2F1C-48E8-A594-B4A1B98C6C46}" type="presParOf" srcId="{57F2B526-3886-4EC0-A995-AB9840504177}" destId="{7210DE49-1D22-4848-917D-995BF19A53D8}" srcOrd="5" destOrd="0" presId="urn:microsoft.com/office/officeart/2005/8/layout/radial1"/>
    <dgm:cxn modelId="{E8A4EAB8-422A-4658-85C1-9873A90BDEFA}" type="presParOf" srcId="{7210DE49-1D22-4848-917D-995BF19A53D8}" destId="{0EB6DB5F-C70D-4041-B33A-B7630E387807}" srcOrd="0" destOrd="0" presId="urn:microsoft.com/office/officeart/2005/8/layout/radial1"/>
    <dgm:cxn modelId="{C37D8D0A-7776-4E62-9C05-4F57F65A1734}" type="presParOf" srcId="{57F2B526-3886-4EC0-A995-AB9840504177}" destId="{02ACD85F-2B18-4B74-A681-7C673A4D888C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A609669-CBCA-4C5C-97AB-A4D64F969D12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BD24712-61C5-462D-977B-4F58861C7FEA}">
      <dgm:prSet phldrT="[Texto]" phldr="0" custT="1"/>
      <dgm:spPr/>
      <dgm:t>
        <a:bodyPr/>
        <a:lstStyle/>
        <a:p>
          <a:r>
            <a:rPr lang="en-US" sz="1900" b="1" dirty="0"/>
            <a:t>ABNT/CEE </a:t>
          </a:r>
          <a:r>
            <a:rPr lang="en-US" sz="2000" b="1" dirty="0"/>
            <a:t>254</a:t>
          </a:r>
        </a:p>
        <a:p>
          <a:r>
            <a:rPr lang="en-US" sz="2000" b="1" dirty="0"/>
            <a:t>Ind 4.0 </a:t>
          </a:r>
          <a:endParaRPr lang="pt-BR" sz="2000" b="1" dirty="0"/>
        </a:p>
      </dgm:t>
    </dgm:pt>
    <dgm:pt modelId="{B598A9E7-9462-4CBE-B12C-04455D6F25F3}" type="parTrans" cxnId="{8518EB66-9061-4C5D-BE1B-4104800DB86E}">
      <dgm:prSet/>
      <dgm:spPr/>
      <dgm:t>
        <a:bodyPr/>
        <a:lstStyle/>
        <a:p>
          <a:endParaRPr lang="pt-BR" sz="2000" b="1"/>
        </a:p>
      </dgm:t>
    </dgm:pt>
    <dgm:pt modelId="{3C310573-B25A-474C-9EE1-8374A535AE9F}" type="sibTrans" cxnId="{8518EB66-9061-4C5D-BE1B-4104800DB86E}">
      <dgm:prSet/>
      <dgm:spPr/>
      <dgm:t>
        <a:bodyPr/>
        <a:lstStyle/>
        <a:p>
          <a:endParaRPr lang="pt-BR" sz="2000" b="1"/>
        </a:p>
      </dgm:t>
    </dgm:pt>
    <dgm:pt modelId="{423F94C9-0DDE-45C4-B042-B9ECD73C45AC}">
      <dgm:prSet phldrT="[Texto]" phldr="0"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Ciber</a:t>
          </a:r>
          <a:r>
            <a:rPr lang="en-US" sz="1400" b="1" dirty="0"/>
            <a:t> </a:t>
          </a:r>
          <a:r>
            <a:rPr lang="en-US" sz="1400" b="1" dirty="0" err="1"/>
            <a:t>seguran;ca</a:t>
          </a:r>
          <a:r>
            <a:rPr lang="en-US" sz="1400" b="1" dirty="0"/>
            <a:t> </a:t>
          </a:r>
          <a:endParaRPr lang="pt-BR" sz="1400" b="1" dirty="0"/>
        </a:p>
      </dgm:t>
    </dgm:pt>
    <dgm:pt modelId="{55D5A7E4-31AF-4280-974C-29D4AD81B3D2}" type="parTrans" cxnId="{216E0CC7-3FD5-44CB-9B61-52E2C95693DC}">
      <dgm:prSet/>
      <dgm:spPr/>
      <dgm:t>
        <a:bodyPr/>
        <a:lstStyle/>
        <a:p>
          <a:endParaRPr lang="pt-BR" sz="2000" b="1"/>
        </a:p>
      </dgm:t>
    </dgm:pt>
    <dgm:pt modelId="{0EE39D68-8F54-4A75-AF60-964DA7C2E5BB}" type="sibTrans" cxnId="{216E0CC7-3FD5-44CB-9B61-52E2C95693DC}">
      <dgm:prSet/>
      <dgm:spPr/>
      <dgm:t>
        <a:bodyPr/>
        <a:lstStyle/>
        <a:p>
          <a:endParaRPr lang="pt-BR" sz="2000" b="1"/>
        </a:p>
      </dgm:t>
    </dgm:pt>
    <dgm:pt modelId="{D4BEF443-5D9B-40C1-9222-9E081D2197A5}">
      <dgm:prSet phldrT="[Texto]" phldr="0" custT="1"/>
      <dgm:spPr/>
      <dgm:t>
        <a:bodyPr/>
        <a:lstStyle/>
        <a:p>
          <a:r>
            <a:rPr lang="en-US" sz="1400" b="1" dirty="0"/>
            <a:t>GT IOT </a:t>
          </a:r>
        </a:p>
        <a:p>
          <a:r>
            <a:rPr lang="en-US" sz="1400" b="1" dirty="0" err="1"/>
            <a:t>Sensores</a:t>
          </a:r>
          <a:r>
            <a:rPr lang="en-US" sz="1400" b="1" dirty="0"/>
            <a:t> e </a:t>
          </a:r>
          <a:r>
            <a:rPr lang="en-US" sz="1400" b="1" dirty="0" err="1"/>
            <a:t>Atuadores</a:t>
          </a:r>
          <a:r>
            <a:rPr lang="en-US" sz="1400" b="1" dirty="0"/>
            <a:t> </a:t>
          </a:r>
          <a:endParaRPr lang="pt-BR" sz="1400" b="1" dirty="0"/>
        </a:p>
      </dgm:t>
    </dgm:pt>
    <dgm:pt modelId="{2C956053-D573-4CF9-BCA6-DA3D818E6FD8}" type="parTrans" cxnId="{E7F090BC-A068-4F3E-B9BB-8760E216F6F5}">
      <dgm:prSet/>
      <dgm:spPr/>
      <dgm:t>
        <a:bodyPr/>
        <a:lstStyle/>
        <a:p>
          <a:endParaRPr lang="pt-BR" sz="2000" b="1"/>
        </a:p>
      </dgm:t>
    </dgm:pt>
    <dgm:pt modelId="{68A174D1-911C-4E96-8601-ABE91DC6F561}" type="sibTrans" cxnId="{E7F090BC-A068-4F3E-B9BB-8760E216F6F5}">
      <dgm:prSet/>
      <dgm:spPr/>
      <dgm:t>
        <a:bodyPr/>
        <a:lstStyle/>
        <a:p>
          <a:endParaRPr lang="pt-BR" sz="2000" b="1"/>
        </a:p>
      </dgm:t>
    </dgm:pt>
    <dgm:pt modelId="{4AFB0298-A344-4B4D-9200-814FA87C77D7}">
      <dgm:prSet phldrT="[Texto]" phldr="0"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Manufatura</a:t>
          </a:r>
          <a:r>
            <a:rPr lang="en-US" sz="1400" b="1" dirty="0"/>
            <a:t> </a:t>
          </a:r>
          <a:r>
            <a:rPr lang="en-US" sz="1400" b="1" dirty="0" err="1"/>
            <a:t>Aditiva</a:t>
          </a:r>
          <a:r>
            <a:rPr lang="en-US" sz="1400" b="1" dirty="0"/>
            <a:t> </a:t>
          </a:r>
          <a:endParaRPr lang="pt-BR" sz="1400" b="1" dirty="0"/>
        </a:p>
      </dgm:t>
    </dgm:pt>
    <dgm:pt modelId="{C0217440-9CD2-4BDE-9380-B6ABEE72EE98}" type="parTrans" cxnId="{580F8719-4FEE-4A4D-8486-B419F81C7A9F}">
      <dgm:prSet/>
      <dgm:spPr/>
      <dgm:t>
        <a:bodyPr/>
        <a:lstStyle/>
        <a:p>
          <a:endParaRPr lang="pt-BR" sz="2000" b="1"/>
        </a:p>
      </dgm:t>
    </dgm:pt>
    <dgm:pt modelId="{9533DDE5-3723-4FB6-AC28-987A5AFBE54E}" type="sibTrans" cxnId="{580F8719-4FEE-4A4D-8486-B419F81C7A9F}">
      <dgm:prSet/>
      <dgm:spPr/>
      <dgm:t>
        <a:bodyPr/>
        <a:lstStyle/>
        <a:p>
          <a:endParaRPr lang="pt-BR" sz="2000" b="1"/>
        </a:p>
      </dgm:t>
    </dgm:pt>
    <dgm:pt modelId="{30A10517-9822-405C-B7FD-75FA440DA715}">
      <dgm:prSet phldrT="[Texto]" phldr="0"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Realidade</a:t>
          </a:r>
          <a:r>
            <a:rPr lang="en-US" sz="1400" b="1" dirty="0"/>
            <a:t> </a:t>
          </a:r>
          <a:r>
            <a:rPr lang="en-US" sz="1400" b="1" dirty="0" err="1"/>
            <a:t>Aumentada</a:t>
          </a:r>
          <a:r>
            <a:rPr lang="en-US" sz="1400" b="1" dirty="0"/>
            <a:t> </a:t>
          </a:r>
          <a:endParaRPr lang="pt-BR" sz="1400" b="1" dirty="0"/>
        </a:p>
      </dgm:t>
    </dgm:pt>
    <dgm:pt modelId="{BDEFECEE-D6D7-4B88-B9F3-51CEB8716CF2}" type="parTrans" cxnId="{1E599072-41C9-401E-BB0A-1821B2C9F949}">
      <dgm:prSet/>
      <dgm:spPr/>
      <dgm:t>
        <a:bodyPr/>
        <a:lstStyle/>
        <a:p>
          <a:endParaRPr lang="pt-BR" sz="2000" b="1"/>
        </a:p>
      </dgm:t>
    </dgm:pt>
    <dgm:pt modelId="{AF42C7A2-B228-4A39-95A6-7B797FA7888D}" type="sibTrans" cxnId="{1E599072-41C9-401E-BB0A-1821B2C9F949}">
      <dgm:prSet/>
      <dgm:spPr/>
      <dgm:t>
        <a:bodyPr/>
        <a:lstStyle/>
        <a:p>
          <a:endParaRPr lang="pt-BR" sz="2000" b="1"/>
        </a:p>
      </dgm:t>
    </dgm:pt>
    <dgm:pt modelId="{EF68AAD1-9C74-4C2B-A9D0-9EFEFF7209CD}">
      <dgm:prSet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Inteligëncia</a:t>
          </a:r>
          <a:r>
            <a:rPr lang="en-US" sz="1400" b="1" dirty="0"/>
            <a:t> Artificial</a:t>
          </a:r>
          <a:endParaRPr lang="pt-BR" sz="1400" b="1" dirty="0"/>
        </a:p>
      </dgm:t>
    </dgm:pt>
    <dgm:pt modelId="{9EDBE509-162E-4CFE-A098-7B7F17150C6B}" type="parTrans" cxnId="{049DF55B-AC90-4BD7-AE56-5238BD84CB79}">
      <dgm:prSet/>
      <dgm:spPr/>
      <dgm:t>
        <a:bodyPr/>
        <a:lstStyle/>
        <a:p>
          <a:endParaRPr lang="pt-BR" sz="2000" b="1"/>
        </a:p>
      </dgm:t>
    </dgm:pt>
    <dgm:pt modelId="{7C997792-D312-42C7-82FA-7CB5316D204B}" type="sibTrans" cxnId="{049DF55B-AC90-4BD7-AE56-5238BD84CB79}">
      <dgm:prSet/>
      <dgm:spPr/>
      <dgm:t>
        <a:bodyPr/>
        <a:lstStyle/>
        <a:p>
          <a:endParaRPr lang="pt-BR" sz="2000" b="1"/>
        </a:p>
      </dgm:t>
    </dgm:pt>
    <dgm:pt modelId="{D4BBA72D-C08A-4914-BE61-B6D7F1C96FA0}">
      <dgm:prSet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Protocolos</a:t>
          </a:r>
          <a:r>
            <a:rPr lang="en-US" sz="1400" b="1" dirty="0"/>
            <a:t> </a:t>
          </a:r>
          <a:br>
            <a:rPr lang="en-US" sz="1400" b="1" dirty="0"/>
          </a:br>
          <a:r>
            <a:rPr lang="en-US" sz="1400" b="1" dirty="0"/>
            <a:t>de </a:t>
          </a:r>
          <a:r>
            <a:rPr lang="en-US" sz="1400" b="1" dirty="0" err="1"/>
            <a:t>Comunicacao</a:t>
          </a:r>
          <a:endParaRPr lang="pt-BR" sz="1400" b="1" dirty="0"/>
        </a:p>
      </dgm:t>
    </dgm:pt>
    <dgm:pt modelId="{F67DB1EE-6E76-444F-93CD-10F2D15B0ABD}" type="parTrans" cxnId="{7750DD1F-22A7-4695-BB09-7E80DDCD719D}">
      <dgm:prSet/>
      <dgm:spPr/>
      <dgm:t>
        <a:bodyPr/>
        <a:lstStyle/>
        <a:p>
          <a:endParaRPr lang="pt-BR" sz="2000" b="1"/>
        </a:p>
      </dgm:t>
    </dgm:pt>
    <dgm:pt modelId="{9C5DD8AB-13CB-4B1D-84AE-1A04438C1AAD}" type="sibTrans" cxnId="{7750DD1F-22A7-4695-BB09-7E80DDCD719D}">
      <dgm:prSet/>
      <dgm:spPr/>
      <dgm:t>
        <a:bodyPr/>
        <a:lstStyle/>
        <a:p>
          <a:endParaRPr lang="pt-BR" sz="2000" b="1"/>
        </a:p>
      </dgm:t>
    </dgm:pt>
    <dgm:pt modelId="{CB0C1A98-471F-48E0-8A69-D6A9ACF16582}">
      <dgm:prSet custT="1"/>
      <dgm:spPr/>
      <dgm:t>
        <a:bodyPr/>
        <a:lstStyle/>
        <a:p>
          <a:r>
            <a:rPr lang="en-US" sz="1200" b="1" dirty="0"/>
            <a:t>GT </a:t>
          </a:r>
          <a:r>
            <a:rPr lang="en-US" sz="1200" b="1" dirty="0" err="1"/>
            <a:t>Armazenamento</a:t>
          </a:r>
          <a:r>
            <a:rPr lang="en-US" sz="1200" b="1" dirty="0"/>
            <a:t> e </a:t>
          </a:r>
          <a:r>
            <a:rPr lang="en-US" sz="1200" b="1" dirty="0" err="1"/>
            <a:t>processamento</a:t>
          </a:r>
          <a:r>
            <a:rPr lang="en-US" sz="1200" b="1" dirty="0"/>
            <a:t> de </a:t>
          </a:r>
          <a:r>
            <a:rPr lang="en-US" sz="1200" b="1" dirty="0" err="1"/>
            <a:t>Dadoss</a:t>
          </a:r>
          <a:r>
            <a:rPr lang="en-US" sz="1200" b="1" dirty="0"/>
            <a:t> (Cloud &amp; Big Data, Blockchain )  </a:t>
          </a:r>
          <a:endParaRPr lang="pt-BR" sz="1200" b="1" dirty="0"/>
        </a:p>
      </dgm:t>
    </dgm:pt>
    <dgm:pt modelId="{6D04509A-5952-4ABE-B8D5-F5AA1B6BC68E}" type="parTrans" cxnId="{5A60CFED-366D-421A-9331-5ACA0AAAEB24}">
      <dgm:prSet/>
      <dgm:spPr/>
      <dgm:t>
        <a:bodyPr/>
        <a:lstStyle/>
        <a:p>
          <a:endParaRPr lang="pt-BR" sz="2000" b="1"/>
        </a:p>
      </dgm:t>
    </dgm:pt>
    <dgm:pt modelId="{7B9CF299-B0F5-46E0-BDD6-61E8FC276096}" type="sibTrans" cxnId="{5A60CFED-366D-421A-9331-5ACA0AAAEB24}">
      <dgm:prSet/>
      <dgm:spPr/>
      <dgm:t>
        <a:bodyPr/>
        <a:lstStyle/>
        <a:p>
          <a:endParaRPr lang="pt-BR" sz="2000" b="1"/>
        </a:p>
      </dgm:t>
    </dgm:pt>
    <dgm:pt modelId="{4E69769B-17E6-473E-9980-76AB90A6C4E8}">
      <dgm:prSet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Automação</a:t>
          </a:r>
          <a:r>
            <a:rPr lang="en-US" sz="1400" b="1" dirty="0"/>
            <a:t> &amp; </a:t>
          </a:r>
          <a:r>
            <a:rPr lang="en-US" sz="1400" b="1" dirty="0" err="1"/>
            <a:t>Robotização</a:t>
          </a:r>
          <a:r>
            <a:rPr lang="en-US" sz="1400" b="1" dirty="0"/>
            <a:t> </a:t>
          </a:r>
          <a:endParaRPr lang="pt-BR" sz="1400" b="1" dirty="0"/>
        </a:p>
      </dgm:t>
    </dgm:pt>
    <dgm:pt modelId="{766A319E-466B-42A4-834A-85F1F232628E}" type="parTrans" cxnId="{A4AE75DE-CC2D-41D7-8C97-9F7614645714}">
      <dgm:prSet/>
      <dgm:spPr/>
      <dgm:t>
        <a:bodyPr/>
        <a:lstStyle/>
        <a:p>
          <a:endParaRPr lang="pt-BR" sz="2000" b="1"/>
        </a:p>
      </dgm:t>
    </dgm:pt>
    <dgm:pt modelId="{9E24E70C-1039-447A-8A29-E60F86E44800}" type="sibTrans" cxnId="{A4AE75DE-CC2D-41D7-8C97-9F7614645714}">
      <dgm:prSet/>
      <dgm:spPr/>
      <dgm:t>
        <a:bodyPr/>
        <a:lstStyle/>
        <a:p>
          <a:endParaRPr lang="pt-BR" sz="2000" b="1"/>
        </a:p>
      </dgm:t>
    </dgm:pt>
    <dgm:pt modelId="{DCAC8AF8-957C-4642-9DD0-F2E4073048AA}">
      <dgm:prSet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Integração</a:t>
          </a:r>
          <a:r>
            <a:rPr lang="en-US" sz="1400" b="1" dirty="0"/>
            <a:t> </a:t>
          </a:r>
        </a:p>
        <a:p>
          <a:r>
            <a:rPr lang="pt-BR" sz="1400" b="1" dirty="0"/>
            <a:t>Sistemas </a:t>
          </a:r>
        </a:p>
      </dgm:t>
    </dgm:pt>
    <dgm:pt modelId="{2CB260E8-1D7C-4FA0-84EC-BB0D00A79902}" type="parTrans" cxnId="{E52401F0-A05E-4EC3-B437-4D8CA3BB5E1D}">
      <dgm:prSet/>
      <dgm:spPr/>
      <dgm:t>
        <a:bodyPr/>
        <a:lstStyle/>
        <a:p>
          <a:endParaRPr lang="pt-BR" b="1"/>
        </a:p>
      </dgm:t>
    </dgm:pt>
    <dgm:pt modelId="{4C9DD418-3C76-48ED-93CF-72B3D8DABA43}" type="sibTrans" cxnId="{E52401F0-A05E-4EC3-B437-4D8CA3BB5E1D}">
      <dgm:prSet/>
      <dgm:spPr/>
      <dgm:t>
        <a:bodyPr/>
        <a:lstStyle/>
        <a:p>
          <a:endParaRPr lang="pt-BR" b="1"/>
        </a:p>
      </dgm:t>
    </dgm:pt>
    <dgm:pt modelId="{A2AEF31A-9F45-406A-81A6-C20361DC4F3C}">
      <dgm:prSet custT="1"/>
      <dgm:spPr/>
      <dgm:t>
        <a:bodyPr/>
        <a:lstStyle/>
        <a:p>
          <a:r>
            <a:rPr lang="en-US" sz="1400" b="1" dirty="0"/>
            <a:t>GT </a:t>
          </a:r>
          <a:r>
            <a:rPr lang="en-US" sz="1400" b="1" dirty="0" err="1"/>
            <a:t>Terminologia</a:t>
          </a:r>
          <a:r>
            <a:rPr lang="en-US" sz="1400" b="1" dirty="0"/>
            <a:t> </a:t>
          </a:r>
          <a:endParaRPr lang="pt-BR" sz="1400" b="1" dirty="0"/>
        </a:p>
      </dgm:t>
    </dgm:pt>
    <dgm:pt modelId="{AD6789D2-41F6-490D-98A3-9191F73511EA}" type="parTrans" cxnId="{CA65FD14-8710-4B74-864C-6C23E2EAC884}">
      <dgm:prSet/>
      <dgm:spPr/>
      <dgm:t>
        <a:bodyPr/>
        <a:lstStyle/>
        <a:p>
          <a:endParaRPr lang="pt-BR" b="1"/>
        </a:p>
      </dgm:t>
    </dgm:pt>
    <dgm:pt modelId="{8ACC7749-1C03-43EE-811A-1BC3787A2EB5}" type="sibTrans" cxnId="{CA65FD14-8710-4B74-864C-6C23E2EAC884}">
      <dgm:prSet/>
      <dgm:spPr/>
      <dgm:t>
        <a:bodyPr/>
        <a:lstStyle/>
        <a:p>
          <a:endParaRPr lang="pt-BR" b="1"/>
        </a:p>
      </dgm:t>
    </dgm:pt>
    <dgm:pt modelId="{BA91287F-9F71-4F70-B9AE-F39A46F1C582}" type="pres">
      <dgm:prSet presAssocID="{2A609669-CBCA-4C5C-97AB-A4D64F969D1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057369F-7275-45F7-AE93-4C8479EA68E9}" type="pres">
      <dgm:prSet presAssocID="{0BD24712-61C5-462D-977B-4F58861C7FEA}" presName="centerShape" presStyleLbl="node0" presStyleIdx="0" presStyleCnt="1"/>
      <dgm:spPr/>
    </dgm:pt>
    <dgm:pt modelId="{75802047-FC51-43B5-AC66-27E46580BDFB}" type="pres">
      <dgm:prSet presAssocID="{A2AEF31A-9F45-406A-81A6-C20361DC4F3C}" presName="node" presStyleLbl="node1" presStyleIdx="0" presStyleCnt="10" custScaleX="131696" custScaleY="115881" custRadScaleRad="100109">
        <dgm:presLayoutVars>
          <dgm:bulletEnabled val="1"/>
        </dgm:presLayoutVars>
      </dgm:prSet>
      <dgm:spPr/>
    </dgm:pt>
    <dgm:pt modelId="{19D9DFC8-0975-460C-989B-59B318E8C96B}" type="pres">
      <dgm:prSet presAssocID="{A2AEF31A-9F45-406A-81A6-C20361DC4F3C}" presName="dummy" presStyleCnt="0"/>
      <dgm:spPr/>
    </dgm:pt>
    <dgm:pt modelId="{B79D9234-1BD4-49F2-A37C-FBF43F60724C}" type="pres">
      <dgm:prSet presAssocID="{8ACC7749-1C03-43EE-811A-1BC3787A2EB5}" presName="sibTrans" presStyleLbl="sibTrans2D1" presStyleIdx="0" presStyleCnt="10"/>
      <dgm:spPr/>
    </dgm:pt>
    <dgm:pt modelId="{67EA5861-5A56-4F80-B947-A6E59BA2D06D}" type="pres">
      <dgm:prSet presAssocID="{EF68AAD1-9C74-4C2B-A9D0-9EFEFF7209CD}" presName="node" presStyleLbl="node1" presStyleIdx="1" presStyleCnt="10" custScaleX="128047" custScaleY="129295">
        <dgm:presLayoutVars>
          <dgm:bulletEnabled val="1"/>
        </dgm:presLayoutVars>
      </dgm:prSet>
      <dgm:spPr/>
    </dgm:pt>
    <dgm:pt modelId="{43A33FF6-BFD1-4763-8738-FC399EC3BAF7}" type="pres">
      <dgm:prSet presAssocID="{EF68AAD1-9C74-4C2B-A9D0-9EFEFF7209CD}" presName="dummy" presStyleCnt="0"/>
      <dgm:spPr/>
    </dgm:pt>
    <dgm:pt modelId="{F8B2AC3C-6AF2-4184-8B48-7DF5849D8676}" type="pres">
      <dgm:prSet presAssocID="{7C997792-D312-42C7-82FA-7CB5316D204B}" presName="sibTrans" presStyleLbl="sibTrans2D1" presStyleIdx="1" presStyleCnt="10"/>
      <dgm:spPr/>
    </dgm:pt>
    <dgm:pt modelId="{74E35AF2-4BB4-40A4-8863-58E2C4DD9DAB}" type="pres">
      <dgm:prSet presAssocID="{423F94C9-0DDE-45C4-B042-B9ECD73C45AC}" presName="node" presStyleLbl="node1" presStyleIdx="2" presStyleCnt="10" custScaleX="125739" custScaleY="126198">
        <dgm:presLayoutVars>
          <dgm:bulletEnabled val="1"/>
        </dgm:presLayoutVars>
      </dgm:prSet>
      <dgm:spPr/>
    </dgm:pt>
    <dgm:pt modelId="{A85D9971-A3B8-48CA-B980-051C271EEE9E}" type="pres">
      <dgm:prSet presAssocID="{423F94C9-0DDE-45C4-B042-B9ECD73C45AC}" presName="dummy" presStyleCnt="0"/>
      <dgm:spPr/>
    </dgm:pt>
    <dgm:pt modelId="{2CD86952-EADF-47EF-B62A-0117194F9A9B}" type="pres">
      <dgm:prSet presAssocID="{0EE39D68-8F54-4A75-AF60-964DA7C2E5BB}" presName="sibTrans" presStyleLbl="sibTrans2D1" presStyleIdx="2" presStyleCnt="10"/>
      <dgm:spPr/>
    </dgm:pt>
    <dgm:pt modelId="{6E4CECDE-1F26-4FAC-9321-4ECBEFE52CAE}" type="pres">
      <dgm:prSet presAssocID="{CB0C1A98-471F-48E0-8A69-D6A9ACF16582}" presName="node" presStyleLbl="node1" presStyleIdx="3" presStyleCnt="10" custScaleX="159360" custScaleY="124808">
        <dgm:presLayoutVars>
          <dgm:bulletEnabled val="1"/>
        </dgm:presLayoutVars>
      </dgm:prSet>
      <dgm:spPr/>
    </dgm:pt>
    <dgm:pt modelId="{447D30F4-979C-4C59-BBB8-9955FED9E447}" type="pres">
      <dgm:prSet presAssocID="{CB0C1A98-471F-48E0-8A69-D6A9ACF16582}" presName="dummy" presStyleCnt="0"/>
      <dgm:spPr/>
    </dgm:pt>
    <dgm:pt modelId="{F7360597-B4D6-4160-A463-2B1DF9CCB41F}" type="pres">
      <dgm:prSet presAssocID="{7B9CF299-B0F5-46E0-BDD6-61E8FC276096}" presName="sibTrans" presStyleLbl="sibTrans2D1" presStyleIdx="3" presStyleCnt="10"/>
      <dgm:spPr/>
    </dgm:pt>
    <dgm:pt modelId="{A6B8230F-1D7D-49B7-A84E-D31C35DE084D}" type="pres">
      <dgm:prSet presAssocID="{D4BEF443-5D9B-40C1-9222-9E081D2197A5}" presName="node" presStyleLbl="node1" presStyleIdx="4" presStyleCnt="10" custScaleX="119097" custScaleY="118283">
        <dgm:presLayoutVars>
          <dgm:bulletEnabled val="1"/>
        </dgm:presLayoutVars>
      </dgm:prSet>
      <dgm:spPr/>
    </dgm:pt>
    <dgm:pt modelId="{0F0BE4C1-720D-4C83-867B-444D92E639D1}" type="pres">
      <dgm:prSet presAssocID="{D4BEF443-5D9B-40C1-9222-9E081D2197A5}" presName="dummy" presStyleCnt="0"/>
      <dgm:spPr/>
    </dgm:pt>
    <dgm:pt modelId="{59C9F0EA-417B-4BCC-9A93-1004B32623EC}" type="pres">
      <dgm:prSet presAssocID="{68A174D1-911C-4E96-8601-ABE91DC6F561}" presName="sibTrans" presStyleLbl="sibTrans2D1" presStyleIdx="4" presStyleCnt="10"/>
      <dgm:spPr/>
    </dgm:pt>
    <dgm:pt modelId="{2E77AC02-6EF6-463C-AF43-1CF17E67B5B9}" type="pres">
      <dgm:prSet presAssocID="{4AFB0298-A344-4B4D-9200-814FA87C77D7}" presName="node" presStyleLbl="node1" presStyleIdx="5" presStyleCnt="10" custScaleX="136845" custScaleY="116956">
        <dgm:presLayoutVars>
          <dgm:bulletEnabled val="1"/>
        </dgm:presLayoutVars>
      </dgm:prSet>
      <dgm:spPr/>
    </dgm:pt>
    <dgm:pt modelId="{E8249919-0471-41AC-8B37-F2E572F882A9}" type="pres">
      <dgm:prSet presAssocID="{4AFB0298-A344-4B4D-9200-814FA87C77D7}" presName="dummy" presStyleCnt="0"/>
      <dgm:spPr/>
    </dgm:pt>
    <dgm:pt modelId="{24955E95-A6AC-40BC-B01A-249A4B6317A1}" type="pres">
      <dgm:prSet presAssocID="{9533DDE5-3723-4FB6-AC28-987A5AFBE54E}" presName="sibTrans" presStyleLbl="sibTrans2D1" presStyleIdx="5" presStyleCnt="10"/>
      <dgm:spPr/>
    </dgm:pt>
    <dgm:pt modelId="{78C04366-6186-4B42-83C7-548C59E70CBD}" type="pres">
      <dgm:prSet presAssocID="{4E69769B-17E6-473E-9980-76AB90A6C4E8}" presName="node" presStyleLbl="node1" presStyleIdx="6" presStyleCnt="10" custScaleX="129820" custScaleY="120458">
        <dgm:presLayoutVars>
          <dgm:bulletEnabled val="1"/>
        </dgm:presLayoutVars>
      </dgm:prSet>
      <dgm:spPr/>
    </dgm:pt>
    <dgm:pt modelId="{50EA6525-2636-4CB1-B04F-E5920998F6AF}" type="pres">
      <dgm:prSet presAssocID="{4E69769B-17E6-473E-9980-76AB90A6C4E8}" presName="dummy" presStyleCnt="0"/>
      <dgm:spPr/>
    </dgm:pt>
    <dgm:pt modelId="{332F67F1-0CF0-4245-BD70-A87D8C831B30}" type="pres">
      <dgm:prSet presAssocID="{9E24E70C-1039-447A-8A29-E60F86E44800}" presName="sibTrans" presStyleLbl="sibTrans2D1" presStyleIdx="6" presStyleCnt="10"/>
      <dgm:spPr/>
    </dgm:pt>
    <dgm:pt modelId="{0DC954BD-69D3-47D7-92FB-94426F59DC8C}" type="pres">
      <dgm:prSet presAssocID="{D4BBA72D-C08A-4914-BE61-B6D7F1C96FA0}" presName="node" presStyleLbl="node1" presStyleIdx="7" presStyleCnt="10" custScaleX="136986" custScaleY="113869">
        <dgm:presLayoutVars>
          <dgm:bulletEnabled val="1"/>
        </dgm:presLayoutVars>
      </dgm:prSet>
      <dgm:spPr/>
    </dgm:pt>
    <dgm:pt modelId="{CA879736-7DA9-4720-BB67-4B3E11742817}" type="pres">
      <dgm:prSet presAssocID="{D4BBA72D-C08A-4914-BE61-B6D7F1C96FA0}" presName="dummy" presStyleCnt="0"/>
      <dgm:spPr/>
    </dgm:pt>
    <dgm:pt modelId="{DD016071-73D1-4DF3-BFAC-0EE1055FA0CD}" type="pres">
      <dgm:prSet presAssocID="{9C5DD8AB-13CB-4B1D-84AE-1A04438C1AAD}" presName="sibTrans" presStyleLbl="sibTrans2D1" presStyleIdx="7" presStyleCnt="10"/>
      <dgm:spPr/>
    </dgm:pt>
    <dgm:pt modelId="{E5EBA295-0FFD-4726-98E2-BFC8DF482508}" type="pres">
      <dgm:prSet presAssocID="{DCAC8AF8-957C-4642-9DD0-F2E4073048AA}" presName="node" presStyleLbl="node1" presStyleIdx="8" presStyleCnt="10" custScaleX="129203" custScaleY="108394">
        <dgm:presLayoutVars>
          <dgm:bulletEnabled val="1"/>
        </dgm:presLayoutVars>
      </dgm:prSet>
      <dgm:spPr/>
    </dgm:pt>
    <dgm:pt modelId="{758F8A70-9109-4E45-9497-12B4D89CD5DF}" type="pres">
      <dgm:prSet presAssocID="{DCAC8AF8-957C-4642-9DD0-F2E4073048AA}" presName="dummy" presStyleCnt="0"/>
      <dgm:spPr/>
    </dgm:pt>
    <dgm:pt modelId="{1EC9FAAF-6BA9-44D5-904F-9DA1035C9941}" type="pres">
      <dgm:prSet presAssocID="{4C9DD418-3C76-48ED-93CF-72B3D8DABA43}" presName="sibTrans" presStyleLbl="sibTrans2D1" presStyleIdx="8" presStyleCnt="10"/>
      <dgm:spPr/>
    </dgm:pt>
    <dgm:pt modelId="{8B688EF3-8024-4070-9ECF-3805F75F7300}" type="pres">
      <dgm:prSet presAssocID="{30A10517-9822-405C-B7FD-75FA440DA715}" presName="node" presStyleLbl="node1" presStyleIdx="9" presStyleCnt="10" custScaleX="122473" custScaleY="118308">
        <dgm:presLayoutVars>
          <dgm:bulletEnabled val="1"/>
        </dgm:presLayoutVars>
      </dgm:prSet>
      <dgm:spPr/>
    </dgm:pt>
    <dgm:pt modelId="{E51533C7-BBFF-4300-8416-BD56E75EC9E7}" type="pres">
      <dgm:prSet presAssocID="{30A10517-9822-405C-B7FD-75FA440DA715}" presName="dummy" presStyleCnt="0"/>
      <dgm:spPr/>
    </dgm:pt>
    <dgm:pt modelId="{33270A76-6995-4946-970A-0071A7546A37}" type="pres">
      <dgm:prSet presAssocID="{AF42C7A2-B228-4A39-95A6-7B797FA7888D}" presName="sibTrans" presStyleLbl="sibTrans2D1" presStyleIdx="9" presStyleCnt="10"/>
      <dgm:spPr/>
    </dgm:pt>
  </dgm:ptLst>
  <dgm:cxnLst>
    <dgm:cxn modelId="{AAB11807-6C8D-4E19-9A9B-98075D6A72E2}" type="presOf" srcId="{9E24E70C-1039-447A-8A29-E60F86E44800}" destId="{332F67F1-0CF0-4245-BD70-A87D8C831B30}" srcOrd="0" destOrd="0" presId="urn:microsoft.com/office/officeart/2005/8/layout/radial6"/>
    <dgm:cxn modelId="{488B0F0A-F799-426D-B3FB-C05F05C6DA95}" type="presOf" srcId="{30A10517-9822-405C-B7FD-75FA440DA715}" destId="{8B688EF3-8024-4070-9ECF-3805F75F7300}" srcOrd="0" destOrd="0" presId="urn:microsoft.com/office/officeart/2005/8/layout/radial6"/>
    <dgm:cxn modelId="{CA65FD14-8710-4B74-864C-6C23E2EAC884}" srcId="{0BD24712-61C5-462D-977B-4F58861C7FEA}" destId="{A2AEF31A-9F45-406A-81A6-C20361DC4F3C}" srcOrd="0" destOrd="0" parTransId="{AD6789D2-41F6-490D-98A3-9191F73511EA}" sibTransId="{8ACC7749-1C03-43EE-811A-1BC3787A2EB5}"/>
    <dgm:cxn modelId="{580F8719-4FEE-4A4D-8486-B419F81C7A9F}" srcId="{0BD24712-61C5-462D-977B-4F58861C7FEA}" destId="{4AFB0298-A344-4B4D-9200-814FA87C77D7}" srcOrd="5" destOrd="0" parTransId="{C0217440-9CD2-4BDE-9380-B6ABEE72EE98}" sibTransId="{9533DDE5-3723-4FB6-AC28-987A5AFBE54E}"/>
    <dgm:cxn modelId="{EF424A1B-CF11-478A-82F2-9EFE1F3F2FF1}" type="presOf" srcId="{CB0C1A98-471F-48E0-8A69-D6A9ACF16582}" destId="{6E4CECDE-1F26-4FAC-9321-4ECBEFE52CAE}" srcOrd="0" destOrd="0" presId="urn:microsoft.com/office/officeart/2005/8/layout/radial6"/>
    <dgm:cxn modelId="{0789051F-ABD2-4DD2-AE4A-35B784AAEC1B}" type="presOf" srcId="{D4BBA72D-C08A-4914-BE61-B6D7F1C96FA0}" destId="{0DC954BD-69D3-47D7-92FB-94426F59DC8C}" srcOrd="0" destOrd="0" presId="urn:microsoft.com/office/officeart/2005/8/layout/radial6"/>
    <dgm:cxn modelId="{7750DD1F-22A7-4695-BB09-7E80DDCD719D}" srcId="{0BD24712-61C5-462D-977B-4F58861C7FEA}" destId="{D4BBA72D-C08A-4914-BE61-B6D7F1C96FA0}" srcOrd="7" destOrd="0" parTransId="{F67DB1EE-6E76-444F-93CD-10F2D15B0ABD}" sibTransId="{9C5DD8AB-13CB-4B1D-84AE-1A04438C1AAD}"/>
    <dgm:cxn modelId="{049DF55B-AC90-4BD7-AE56-5238BD84CB79}" srcId="{0BD24712-61C5-462D-977B-4F58861C7FEA}" destId="{EF68AAD1-9C74-4C2B-A9D0-9EFEFF7209CD}" srcOrd="1" destOrd="0" parTransId="{9EDBE509-162E-4CFE-A098-7B7F17150C6B}" sibTransId="{7C997792-D312-42C7-82FA-7CB5316D204B}"/>
    <dgm:cxn modelId="{8518EB66-9061-4C5D-BE1B-4104800DB86E}" srcId="{2A609669-CBCA-4C5C-97AB-A4D64F969D12}" destId="{0BD24712-61C5-462D-977B-4F58861C7FEA}" srcOrd="0" destOrd="0" parTransId="{B598A9E7-9462-4CBE-B12C-04455D6F25F3}" sibTransId="{3C310573-B25A-474C-9EE1-8374A535AE9F}"/>
    <dgm:cxn modelId="{1E599072-41C9-401E-BB0A-1821B2C9F949}" srcId="{0BD24712-61C5-462D-977B-4F58861C7FEA}" destId="{30A10517-9822-405C-B7FD-75FA440DA715}" srcOrd="9" destOrd="0" parTransId="{BDEFECEE-D6D7-4B88-B9F3-51CEB8716CF2}" sibTransId="{AF42C7A2-B228-4A39-95A6-7B797FA7888D}"/>
    <dgm:cxn modelId="{9A8B6B77-B8F6-49CC-83DF-5D4DF42FE817}" type="presOf" srcId="{4E69769B-17E6-473E-9980-76AB90A6C4E8}" destId="{78C04366-6186-4B42-83C7-548C59E70CBD}" srcOrd="0" destOrd="0" presId="urn:microsoft.com/office/officeart/2005/8/layout/radial6"/>
    <dgm:cxn modelId="{D5EA047B-EFFE-46BB-8B7E-52818623A4A2}" type="presOf" srcId="{4AFB0298-A344-4B4D-9200-814FA87C77D7}" destId="{2E77AC02-6EF6-463C-AF43-1CF17E67B5B9}" srcOrd="0" destOrd="0" presId="urn:microsoft.com/office/officeart/2005/8/layout/radial6"/>
    <dgm:cxn modelId="{1484C585-8029-48D4-87F0-F1A8BDA7454F}" type="presOf" srcId="{A2AEF31A-9F45-406A-81A6-C20361DC4F3C}" destId="{75802047-FC51-43B5-AC66-27E46580BDFB}" srcOrd="0" destOrd="0" presId="urn:microsoft.com/office/officeart/2005/8/layout/radial6"/>
    <dgm:cxn modelId="{2E10C29B-1B74-4063-BFE1-048E875FAE6C}" type="presOf" srcId="{68A174D1-911C-4E96-8601-ABE91DC6F561}" destId="{59C9F0EA-417B-4BCC-9A93-1004B32623EC}" srcOrd="0" destOrd="0" presId="urn:microsoft.com/office/officeart/2005/8/layout/radial6"/>
    <dgm:cxn modelId="{A16E08A1-D3B4-4191-BB95-7683CF640E10}" type="presOf" srcId="{7B9CF299-B0F5-46E0-BDD6-61E8FC276096}" destId="{F7360597-B4D6-4160-A463-2B1DF9CCB41F}" srcOrd="0" destOrd="0" presId="urn:microsoft.com/office/officeart/2005/8/layout/radial6"/>
    <dgm:cxn modelId="{DA7B7BA9-9C41-44CD-B0D0-6907C0281CA3}" type="presOf" srcId="{8ACC7749-1C03-43EE-811A-1BC3787A2EB5}" destId="{B79D9234-1BD4-49F2-A37C-FBF43F60724C}" srcOrd="0" destOrd="0" presId="urn:microsoft.com/office/officeart/2005/8/layout/radial6"/>
    <dgm:cxn modelId="{4D805AAA-3F3A-4D59-9147-628A61ECD6D1}" type="presOf" srcId="{7C997792-D312-42C7-82FA-7CB5316D204B}" destId="{F8B2AC3C-6AF2-4184-8B48-7DF5849D8676}" srcOrd="0" destOrd="0" presId="urn:microsoft.com/office/officeart/2005/8/layout/radial6"/>
    <dgm:cxn modelId="{E7F090BC-A068-4F3E-B9BB-8760E216F6F5}" srcId="{0BD24712-61C5-462D-977B-4F58861C7FEA}" destId="{D4BEF443-5D9B-40C1-9222-9E081D2197A5}" srcOrd="4" destOrd="0" parTransId="{2C956053-D573-4CF9-BCA6-DA3D818E6FD8}" sibTransId="{68A174D1-911C-4E96-8601-ABE91DC6F561}"/>
    <dgm:cxn modelId="{E72963C0-F078-4581-9021-E9D2CB241D32}" type="presOf" srcId="{2A609669-CBCA-4C5C-97AB-A4D64F969D12}" destId="{BA91287F-9F71-4F70-B9AE-F39A46F1C582}" srcOrd="0" destOrd="0" presId="urn:microsoft.com/office/officeart/2005/8/layout/radial6"/>
    <dgm:cxn modelId="{6828FAC0-740E-49DE-91B2-D8AEE02C8BEC}" type="presOf" srcId="{423F94C9-0DDE-45C4-B042-B9ECD73C45AC}" destId="{74E35AF2-4BB4-40A4-8863-58E2C4DD9DAB}" srcOrd="0" destOrd="0" presId="urn:microsoft.com/office/officeart/2005/8/layout/radial6"/>
    <dgm:cxn modelId="{7E1AA3C5-81EE-41FD-A5D5-88A4CA0C2543}" type="presOf" srcId="{0BD24712-61C5-462D-977B-4F58861C7FEA}" destId="{5057369F-7275-45F7-AE93-4C8479EA68E9}" srcOrd="0" destOrd="0" presId="urn:microsoft.com/office/officeart/2005/8/layout/radial6"/>
    <dgm:cxn modelId="{216E0CC7-3FD5-44CB-9B61-52E2C95693DC}" srcId="{0BD24712-61C5-462D-977B-4F58861C7FEA}" destId="{423F94C9-0DDE-45C4-B042-B9ECD73C45AC}" srcOrd="2" destOrd="0" parTransId="{55D5A7E4-31AF-4280-974C-29D4AD81B3D2}" sibTransId="{0EE39D68-8F54-4A75-AF60-964DA7C2E5BB}"/>
    <dgm:cxn modelId="{A7EA98D0-EFBB-4977-B8B2-B52E475F8E1F}" type="presOf" srcId="{AF42C7A2-B228-4A39-95A6-7B797FA7888D}" destId="{33270A76-6995-4946-970A-0071A7546A37}" srcOrd="0" destOrd="0" presId="urn:microsoft.com/office/officeart/2005/8/layout/radial6"/>
    <dgm:cxn modelId="{A4AE75DE-CC2D-41D7-8C97-9F7614645714}" srcId="{0BD24712-61C5-462D-977B-4F58861C7FEA}" destId="{4E69769B-17E6-473E-9980-76AB90A6C4E8}" srcOrd="6" destOrd="0" parTransId="{766A319E-466B-42A4-834A-85F1F232628E}" sibTransId="{9E24E70C-1039-447A-8A29-E60F86E44800}"/>
    <dgm:cxn modelId="{E826ACDE-A3EC-4A1E-BA40-1E43A4A9B15C}" type="presOf" srcId="{4C9DD418-3C76-48ED-93CF-72B3D8DABA43}" destId="{1EC9FAAF-6BA9-44D5-904F-9DA1035C9941}" srcOrd="0" destOrd="0" presId="urn:microsoft.com/office/officeart/2005/8/layout/radial6"/>
    <dgm:cxn modelId="{9DBE4FE5-8919-4099-98AC-B65C51FEEF78}" type="presOf" srcId="{9533DDE5-3723-4FB6-AC28-987A5AFBE54E}" destId="{24955E95-A6AC-40BC-B01A-249A4B6317A1}" srcOrd="0" destOrd="0" presId="urn:microsoft.com/office/officeart/2005/8/layout/radial6"/>
    <dgm:cxn modelId="{0DA3EFEA-4F92-4352-8187-62557A54414C}" type="presOf" srcId="{0EE39D68-8F54-4A75-AF60-964DA7C2E5BB}" destId="{2CD86952-EADF-47EF-B62A-0117194F9A9B}" srcOrd="0" destOrd="0" presId="urn:microsoft.com/office/officeart/2005/8/layout/radial6"/>
    <dgm:cxn modelId="{982A80ED-E918-4E13-8913-BE5648C290FD}" type="presOf" srcId="{D4BEF443-5D9B-40C1-9222-9E081D2197A5}" destId="{A6B8230F-1D7D-49B7-A84E-D31C35DE084D}" srcOrd="0" destOrd="0" presId="urn:microsoft.com/office/officeart/2005/8/layout/radial6"/>
    <dgm:cxn modelId="{F2A9B0ED-3666-42EA-B33E-832554288CB9}" type="presOf" srcId="{DCAC8AF8-957C-4642-9DD0-F2E4073048AA}" destId="{E5EBA295-0FFD-4726-98E2-BFC8DF482508}" srcOrd="0" destOrd="0" presId="urn:microsoft.com/office/officeart/2005/8/layout/radial6"/>
    <dgm:cxn modelId="{5A60CFED-366D-421A-9331-5ACA0AAAEB24}" srcId="{0BD24712-61C5-462D-977B-4F58861C7FEA}" destId="{CB0C1A98-471F-48E0-8A69-D6A9ACF16582}" srcOrd="3" destOrd="0" parTransId="{6D04509A-5952-4ABE-B8D5-F5AA1B6BC68E}" sibTransId="{7B9CF299-B0F5-46E0-BDD6-61E8FC276096}"/>
    <dgm:cxn modelId="{E52401F0-A05E-4EC3-B437-4D8CA3BB5E1D}" srcId="{0BD24712-61C5-462D-977B-4F58861C7FEA}" destId="{DCAC8AF8-957C-4642-9DD0-F2E4073048AA}" srcOrd="8" destOrd="0" parTransId="{2CB260E8-1D7C-4FA0-84EC-BB0D00A79902}" sibTransId="{4C9DD418-3C76-48ED-93CF-72B3D8DABA43}"/>
    <dgm:cxn modelId="{625900FB-C23B-49E8-A4E6-7C9FD0656D63}" type="presOf" srcId="{9C5DD8AB-13CB-4B1D-84AE-1A04438C1AAD}" destId="{DD016071-73D1-4DF3-BFAC-0EE1055FA0CD}" srcOrd="0" destOrd="0" presId="urn:microsoft.com/office/officeart/2005/8/layout/radial6"/>
    <dgm:cxn modelId="{3B84F7FF-8EB8-41BB-8E65-B3552726356E}" type="presOf" srcId="{EF68AAD1-9C74-4C2B-A9D0-9EFEFF7209CD}" destId="{67EA5861-5A56-4F80-B947-A6E59BA2D06D}" srcOrd="0" destOrd="0" presId="urn:microsoft.com/office/officeart/2005/8/layout/radial6"/>
    <dgm:cxn modelId="{0D42F959-ABB1-4055-AEEF-2A4CBB98D8B1}" type="presParOf" srcId="{BA91287F-9F71-4F70-B9AE-F39A46F1C582}" destId="{5057369F-7275-45F7-AE93-4C8479EA68E9}" srcOrd="0" destOrd="0" presId="urn:microsoft.com/office/officeart/2005/8/layout/radial6"/>
    <dgm:cxn modelId="{67EDD62E-9C54-4E3A-99C4-2825B6B2CA1A}" type="presParOf" srcId="{BA91287F-9F71-4F70-B9AE-F39A46F1C582}" destId="{75802047-FC51-43B5-AC66-27E46580BDFB}" srcOrd="1" destOrd="0" presId="urn:microsoft.com/office/officeart/2005/8/layout/radial6"/>
    <dgm:cxn modelId="{582EA031-9BDD-46EB-8680-FF88DFD615FF}" type="presParOf" srcId="{BA91287F-9F71-4F70-B9AE-F39A46F1C582}" destId="{19D9DFC8-0975-460C-989B-59B318E8C96B}" srcOrd="2" destOrd="0" presId="urn:microsoft.com/office/officeart/2005/8/layout/radial6"/>
    <dgm:cxn modelId="{AF925937-5AFF-4E5D-A367-E830D2E00D1C}" type="presParOf" srcId="{BA91287F-9F71-4F70-B9AE-F39A46F1C582}" destId="{B79D9234-1BD4-49F2-A37C-FBF43F60724C}" srcOrd="3" destOrd="0" presId="urn:microsoft.com/office/officeart/2005/8/layout/radial6"/>
    <dgm:cxn modelId="{629F65BF-6901-415D-BED5-ADADCFF28880}" type="presParOf" srcId="{BA91287F-9F71-4F70-B9AE-F39A46F1C582}" destId="{67EA5861-5A56-4F80-B947-A6E59BA2D06D}" srcOrd="4" destOrd="0" presId="urn:microsoft.com/office/officeart/2005/8/layout/radial6"/>
    <dgm:cxn modelId="{95D62013-C8B6-4B6E-A5A5-73AF3CF3A948}" type="presParOf" srcId="{BA91287F-9F71-4F70-B9AE-F39A46F1C582}" destId="{43A33FF6-BFD1-4763-8738-FC399EC3BAF7}" srcOrd="5" destOrd="0" presId="urn:microsoft.com/office/officeart/2005/8/layout/radial6"/>
    <dgm:cxn modelId="{D0D7C875-9CE0-46F7-B629-EAAA40B424E8}" type="presParOf" srcId="{BA91287F-9F71-4F70-B9AE-F39A46F1C582}" destId="{F8B2AC3C-6AF2-4184-8B48-7DF5849D8676}" srcOrd="6" destOrd="0" presId="urn:microsoft.com/office/officeart/2005/8/layout/radial6"/>
    <dgm:cxn modelId="{E26979DF-64A8-4A9E-B789-D408E873D8E8}" type="presParOf" srcId="{BA91287F-9F71-4F70-B9AE-F39A46F1C582}" destId="{74E35AF2-4BB4-40A4-8863-58E2C4DD9DAB}" srcOrd="7" destOrd="0" presId="urn:microsoft.com/office/officeart/2005/8/layout/radial6"/>
    <dgm:cxn modelId="{1F5DD0F0-A863-4248-891C-E1DECC359695}" type="presParOf" srcId="{BA91287F-9F71-4F70-B9AE-F39A46F1C582}" destId="{A85D9971-A3B8-48CA-B980-051C271EEE9E}" srcOrd="8" destOrd="0" presId="urn:microsoft.com/office/officeart/2005/8/layout/radial6"/>
    <dgm:cxn modelId="{948C9E59-0099-47EC-917B-3B959AD7D2AA}" type="presParOf" srcId="{BA91287F-9F71-4F70-B9AE-F39A46F1C582}" destId="{2CD86952-EADF-47EF-B62A-0117194F9A9B}" srcOrd="9" destOrd="0" presId="urn:microsoft.com/office/officeart/2005/8/layout/radial6"/>
    <dgm:cxn modelId="{4F735DC2-6BC0-4662-905B-0C8C161DAB7C}" type="presParOf" srcId="{BA91287F-9F71-4F70-B9AE-F39A46F1C582}" destId="{6E4CECDE-1F26-4FAC-9321-4ECBEFE52CAE}" srcOrd="10" destOrd="0" presId="urn:microsoft.com/office/officeart/2005/8/layout/radial6"/>
    <dgm:cxn modelId="{4EFC6044-D859-40FA-B589-053FFC93DE49}" type="presParOf" srcId="{BA91287F-9F71-4F70-B9AE-F39A46F1C582}" destId="{447D30F4-979C-4C59-BBB8-9955FED9E447}" srcOrd="11" destOrd="0" presId="urn:microsoft.com/office/officeart/2005/8/layout/radial6"/>
    <dgm:cxn modelId="{F8D2E0DC-EA17-48B5-920B-9703A3A101DE}" type="presParOf" srcId="{BA91287F-9F71-4F70-B9AE-F39A46F1C582}" destId="{F7360597-B4D6-4160-A463-2B1DF9CCB41F}" srcOrd="12" destOrd="0" presId="urn:microsoft.com/office/officeart/2005/8/layout/radial6"/>
    <dgm:cxn modelId="{50AFA964-4AA2-4595-9155-C87C40D1951D}" type="presParOf" srcId="{BA91287F-9F71-4F70-B9AE-F39A46F1C582}" destId="{A6B8230F-1D7D-49B7-A84E-D31C35DE084D}" srcOrd="13" destOrd="0" presId="urn:microsoft.com/office/officeart/2005/8/layout/radial6"/>
    <dgm:cxn modelId="{53C95C84-B3CB-47DE-BB97-F7FEFD3991DC}" type="presParOf" srcId="{BA91287F-9F71-4F70-B9AE-F39A46F1C582}" destId="{0F0BE4C1-720D-4C83-867B-444D92E639D1}" srcOrd="14" destOrd="0" presId="urn:microsoft.com/office/officeart/2005/8/layout/radial6"/>
    <dgm:cxn modelId="{086F8F1C-F7B0-4BF9-814A-0F7907993EF2}" type="presParOf" srcId="{BA91287F-9F71-4F70-B9AE-F39A46F1C582}" destId="{59C9F0EA-417B-4BCC-9A93-1004B32623EC}" srcOrd="15" destOrd="0" presId="urn:microsoft.com/office/officeart/2005/8/layout/radial6"/>
    <dgm:cxn modelId="{D228D3E4-AF2B-42B6-A595-919F56FF67E3}" type="presParOf" srcId="{BA91287F-9F71-4F70-B9AE-F39A46F1C582}" destId="{2E77AC02-6EF6-463C-AF43-1CF17E67B5B9}" srcOrd="16" destOrd="0" presId="urn:microsoft.com/office/officeart/2005/8/layout/radial6"/>
    <dgm:cxn modelId="{C9707359-C69C-4672-899F-C4D70185A526}" type="presParOf" srcId="{BA91287F-9F71-4F70-B9AE-F39A46F1C582}" destId="{E8249919-0471-41AC-8B37-F2E572F882A9}" srcOrd="17" destOrd="0" presId="urn:microsoft.com/office/officeart/2005/8/layout/radial6"/>
    <dgm:cxn modelId="{550FC5D1-ECEC-419B-A9FA-694BB9F610E6}" type="presParOf" srcId="{BA91287F-9F71-4F70-B9AE-F39A46F1C582}" destId="{24955E95-A6AC-40BC-B01A-249A4B6317A1}" srcOrd="18" destOrd="0" presId="urn:microsoft.com/office/officeart/2005/8/layout/radial6"/>
    <dgm:cxn modelId="{42E0E470-DCA5-4C9D-8F45-ADED7E5C0DA0}" type="presParOf" srcId="{BA91287F-9F71-4F70-B9AE-F39A46F1C582}" destId="{78C04366-6186-4B42-83C7-548C59E70CBD}" srcOrd="19" destOrd="0" presId="urn:microsoft.com/office/officeart/2005/8/layout/radial6"/>
    <dgm:cxn modelId="{B16FDA37-1BA9-417B-8E89-527FE5BF0CDD}" type="presParOf" srcId="{BA91287F-9F71-4F70-B9AE-F39A46F1C582}" destId="{50EA6525-2636-4CB1-B04F-E5920998F6AF}" srcOrd="20" destOrd="0" presId="urn:microsoft.com/office/officeart/2005/8/layout/radial6"/>
    <dgm:cxn modelId="{F1028DAA-E2CD-42AC-BED0-6B9ED71F1768}" type="presParOf" srcId="{BA91287F-9F71-4F70-B9AE-F39A46F1C582}" destId="{332F67F1-0CF0-4245-BD70-A87D8C831B30}" srcOrd="21" destOrd="0" presId="urn:microsoft.com/office/officeart/2005/8/layout/radial6"/>
    <dgm:cxn modelId="{EE1911CF-2904-4BE8-ADA4-155AA6581692}" type="presParOf" srcId="{BA91287F-9F71-4F70-B9AE-F39A46F1C582}" destId="{0DC954BD-69D3-47D7-92FB-94426F59DC8C}" srcOrd="22" destOrd="0" presId="urn:microsoft.com/office/officeart/2005/8/layout/radial6"/>
    <dgm:cxn modelId="{C756A836-2568-420A-B53D-4134517AE714}" type="presParOf" srcId="{BA91287F-9F71-4F70-B9AE-F39A46F1C582}" destId="{CA879736-7DA9-4720-BB67-4B3E11742817}" srcOrd="23" destOrd="0" presId="urn:microsoft.com/office/officeart/2005/8/layout/radial6"/>
    <dgm:cxn modelId="{0A9D44F5-F6E4-435B-8D5F-ED5A7A4719D0}" type="presParOf" srcId="{BA91287F-9F71-4F70-B9AE-F39A46F1C582}" destId="{DD016071-73D1-4DF3-BFAC-0EE1055FA0CD}" srcOrd="24" destOrd="0" presId="urn:microsoft.com/office/officeart/2005/8/layout/radial6"/>
    <dgm:cxn modelId="{CEAAB1B9-50AF-42B9-9A6C-F14DC3EB17CF}" type="presParOf" srcId="{BA91287F-9F71-4F70-B9AE-F39A46F1C582}" destId="{E5EBA295-0FFD-4726-98E2-BFC8DF482508}" srcOrd="25" destOrd="0" presId="urn:microsoft.com/office/officeart/2005/8/layout/radial6"/>
    <dgm:cxn modelId="{61606EFE-260A-43A0-B5BE-6859EC746705}" type="presParOf" srcId="{BA91287F-9F71-4F70-B9AE-F39A46F1C582}" destId="{758F8A70-9109-4E45-9497-12B4D89CD5DF}" srcOrd="26" destOrd="0" presId="urn:microsoft.com/office/officeart/2005/8/layout/radial6"/>
    <dgm:cxn modelId="{76880F10-940C-4DDB-927D-68BA61E43DF8}" type="presParOf" srcId="{BA91287F-9F71-4F70-B9AE-F39A46F1C582}" destId="{1EC9FAAF-6BA9-44D5-904F-9DA1035C9941}" srcOrd="27" destOrd="0" presId="urn:microsoft.com/office/officeart/2005/8/layout/radial6"/>
    <dgm:cxn modelId="{B8A07035-0ADD-4CA5-A756-2906DE3463CE}" type="presParOf" srcId="{BA91287F-9F71-4F70-B9AE-F39A46F1C582}" destId="{8B688EF3-8024-4070-9ECF-3805F75F7300}" srcOrd="28" destOrd="0" presId="urn:microsoft.com/office/officeart/2005/8/layout/radial6"/>
    <dgm:cxn modelId="{D1218510-5FCA-4989-BC96-CD5C2099E5D4}" type="presParOf" srcId="{BA91287F-9F71-4F70-B9AE-F39A46F1C582}" destId="{E51533C7-BBFF-4300-8416-BD56E75EC9E7}" srcOrd="29" destOrd="0" presId="urn:microsoft.com/office/officeart/2005/8/layout/radial6"/>
    <dgm:cxn modelId="{2315CB71-DB24-4899-A31B-27DE3EF6ADAE}" type="presParOf" srcId="{BA91287F-9F71-4F70-B9AE-F39A46F1C582}" destId="{33270A76-6995-4946-970A-0071A7546A37}" srcOrd="3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6B82C06-B54C-4946-807F-96DC04BE0982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CEFC6AF-7D47-4397-8D08-DE809005C855}">
      <dgm:prSet phldrT="[Texto]"/>
      <dgm:spPr/>
      <dgm:t>
        <a:bodyPr/>
        <a:lstStyle/>
        <a:p>
          <a:r>
            <a:rPr lang="pt-BR" dirty="0"/>
            <a:t> </a:t>
          </a:r>
        </a:p>
      </dgm:t>
    </dgm:pt>
    <dgm:pt modelId="{2664EDBA-0154-49CE-9337-7F3B56086DC2}" type="parTrans" cxnId="{0E3BF0C8-6EEF-4FFD-BA94-582D100B34F3}">
      <dgm:prSet/>
      <dgm:spPr/>
      <dgm:t>
        <a:bodyPr/>
        <a:lstStyle/>
        <a:p>
          <a:endParaRPr lang="pt-BR"/>
        </a:p>
      </dgm:t>
    </dgm:pt>
    <dgm:pt modelId="{AC63648F-B0AE-4261-A30F-6E26256B9725}" type="sibTrans" cxnId="{0E3BF0C8-6EEF-4FFD-BA94-582D100B34F3}">
      <dgm:prSet/>
      <dgm:spPr/>
      <dgm:t>
        <a:bodyPr/>
        <a:lstStyle/>
        <a:p>
          <a:endParaRPr lang="pt-BR"/>
        </a:p>
      </dgm:t>
    </dgm:pt>
    <dgm:pt modelId="{81361D71-675D-4BA9-A357-764ED6406D51}">
      <dgm:prSet phldrT="[Texto]"/>
      <dgm:spPr/>
      <dgm:t>
        <a:bodyPr/>
        <a:lstStyle/>
        <a:p>
          <a:r>
            <a:rPr lang="pt-BR" dirty="0"/>
            <a:t> </a:t>
          </a:r>
        </a:p>
      </dgm:t>
    </dgm:pt>
    <dgm:pt modelId="{E21042A8-7216-4872-853C-FCDAACCD468C}" type="parTrans" cxnId="{4851A3FB-17A2-4049-A101-3CF5B11877DE}">
      <dgm:prSet/>
      <dgm:spPr/>
      <dgm:t>
        <a:bodyPr/>
        <a:lstStyle/>
        <a:p>
          <a:endParaRPr lang="pt-BR"/>
        </a:p>
      </dgm:t>
    </dgm:pt>
    <dgm:pt modelId="{A48B46FF-B153-409C-9062-F9DB9841C2D1}" type="sibTrans" cxnId="{4851A3FB-17A2-4049-A101-3CF5B11877DE}">
      <dgm:prSet/>
      <dgm:spPr/>
      <dgm:t>
        <a:bodyPr/>
        <a:lstStyle/>
        <a:p>
          <a:endParaRPr lang="pt-BR"/>
        </a:p>
      </dgm:t>
    </dgm:pt>
    <dgm:pt modelId="{717D1448-1295-4E9F-B255-DE5451C9DA14}">
      <dgm:prSet phldrT="[Texto]" custT="1"/>
      <dgm:spPr/>
      <dgm:t>
        <a:bodyPr/>
        <a:lstStyle/>
        <a:p>
          <a:r>
            <a:rPr lang="pt-BR" sz="4400" dirty="0">
              <a:solidFill>
                <a:schemeClr val="bg2"/>
              </a:solidFill>
            </a:rPr>
            <a:t>Processo de Normalização </a:t>
          </a:r>
        </a:p>
      </dgm:t>
    </dgm:pt>
    <dgm:pt modelId="{10C792EB-2C50-4CB5-AF87-0094F760991D}" type="parTrans" cxnId="{92B7E5B3-F8F9-43A8-B485-83BE4FCAB442}">
      <dgm:prSet/>
      <dgm:spPr/>
      <dgm:t>
        <a:bodyPr/>
        <a:lstStyle/>
        <a:p>
          <a:endParaRPr lang="pt-BR"/>
        </a:p>
      </dgm:t>
    </dgm:pt>
    <dgm:pt modelId="{57E673D7-220D-40AA-85FC-699198EC767F}" type="sibTrans" cxnId="{92B7E5B3-F8F9-43A8-B485-83BE4FCAB442}">
      <dgm:prSet/>
      <dgm:spPr/>
      <dgm:t>
        <a:bodyPr/>
        <a:lstStyle/>
        <a:p>
          <a:endParaRPr lang="pt-BR"/>
        </a:p>
      </dgm:t>
    </dgm:pt>
    <dgm:pt modelId="{246EC0EC-3BFD-40A6-8FB0-4054F7F05108}" type="pres">
      <dgm:prSet presAssocID="{16B82C06-B54C-4946-807F-96DC04BE0982}" presName="Name0" presStyleCnt="0">
        <dgm:presLayoutVars>
          <dgm:dir/>
          <dgm:animLvl val="lvl"/>
          <dgm:resizeHandles val="exact"/>
        </dgm:presLayoutVars>
      </dgm:prSet>
      <dgm:spPr/>
    </dgm:pt>
    <dgm:pt modelId="{08F12348-32CD-45A6-946C-9175437BDD70}" type="pres">
      <dgm:prSet presAssocID="{CCEFC6AF-7D47-4397-8D08-DE809005C855}" presName="Name8" presStyleCnt="0"/>
      <dgm:spPr/>
    </dgm:pt>
    <dgm:pt modelId="{B855A1B8-BC89-42CF-A1A7-52A394161DCC}" type="pres">
      <dgm:prSet presAssocID="{CCEFC6AF-7D47-4397-8D08-DE809005C855}" presName="level" presStyleLbl="node1" presStyleIdx="0" presStyleCnt="3">
        <dgm:presLayoutVars>
          <dgm:chMax val="1"/>
          <dgm:bulletEnabled val="1"/>
        </dgm:presLayoutVars>
      </dgm:prSet>
      <dgm:spPr/>
    </dgm:pt>
    <dgm:pt modelId="{6E27BF71-9C79-4C70-A571-9EAA37EAA325}" type="pres">
      <dgm:prSet presAssocID="{CCEFC6AF-7D47-4397-8D08-DE809005C85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E03A319-7976-4061-981F-CC8B71B936D3}" type="pres">
      <dgm:prSet presAssocID="{81361D71-675D-4BA9-A357-764ED6406D51}" presName="Name8" presStyleCnt="0"/>
      <dgm:spPr/>
    </dgm:pt>
    <dgm:pt modelId="{BC30645E-01C9-4C82-94D9-D652A30DAE6D}" type="pres">
      <dgm:prSet presAssocID="{81361D71-675D-4BA9-A357-764ED6406D51}" presName="level" presStyleLbl="node1" presStyleIdx="1" presStyleCnt="3">
        <dgm:presLayoutVars>
          <dgm:chMax val="1"/>
          <dgm:bulletEnabled val="1"/>
        </dgm:presLayoutVars>
      </dgm:prSet>
      <dgm:spPr/>
    </dgm:pt>
    <dgm:pt modelId="{EE3EC057-3AE6-4400-A328-3DC57672D881}" type="pres">
      <dgm:prSet presAssocID="{81361D71-675D-4BA9-A357-764ED6406D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6314BC9-7A8D-4A4D-ACFA-126A3BE006E0}" type="pres">
      <dgm:prSet presAssocID="{717D1448-1295-4E9F-B255-DE5451C9DA14}" presName="Name8" presStyleCnt="0"/>
      <dgm:spPr/>
    </dgm:pt>
    <dgm:pt modelId="{E4659868-07ED-4068-8423-D6A61E2BF075}" type="pres">
      <dgm:prSet presAssocID="{717D1448-1295-4E9F-B255-DE5451C9DA14}" presName="level" presStyleLbl="node1" presStyleIdx="2" presStyleCnt="3">
        <dgm:presLayoutVars>
          <dgm:chMax val="1"/>
          <dgm:bulletEnabled val="1"/>
        </dgm:presLayoutVars>
      </dgm:prSet>
      <dgm:spPr/>
    </dgm:pt>
    <dgm:pt modelId="{B15E59AB-6D88-4D1B-A989-F8F078139498}" type="pres">
      <dgm:prSet presAssocID="{717D1448-1295-4E9F-B255-DE5451C9DA1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1D69625-4C51-4263-87A7-0B2D92193CAB}" type="presOf" srcId="{CCEFC6AF-7D47-4397-8D08-DE809005C855}" destId="{6E27BF71-9C79-4C70-A571-9EAA37EAA325}" srcOrd="1" destOrd="0" presId="urn:microsoft.com/office/officeart/2005/8/layout/pyramid1"/>
    <dgm:cxn modelId="{8C13E238-A1DC-44D0-A644-F8AA109093E3}" type="presOf" srcId="{717D1448-1295-4E9F-B255-DE5451C9DA14}" destId="{B15E59AB-6D88-4D1B-A989-F8F078139498}" srcOrd="1" destOrd="0" presId="urn:microsoft.com/office/officeart/2005/8/layout/pyramid1"/>
    <dgm:cxn modelId="{2EBCFA7E-6838-4A1A-BCB2-904CE5348764}" type="presOf" srcId="{717D1448-1295-4E9F-B255-DE5451C9DA14}" destId="{E4659868-07ED-4068-8423-D6A61E2BF075}" srcOrd="0" destOrd="0" presId="urn:microsoft.com/office/officeart/2005/8/layout/pyramid1"/>
    <dgm:cxn modelId="{278E0497-F103-4E09-8F89-37961114C506}" type="presOf" srcId="{16B82C06-B54C-4946-807F-96DC04BE0982}" destId="{246EC0EC-3BFD-40A6-8FB0-4054F7F05108}" srcOrd="0" destOrd="0" presId="urn:microsoft.com/office/officeart/2005/8/layout/pyramid1"/>
    <dgm:cxn modelId="{FE3533B0-B73D-4FC1-9E8C-D31B20F5415C}" type="presOf" srcId="{CCEFC6AF-7D47-4397-8D08-DE809005C855}" destId="{B855A1B8-BC89-42CF-A1A7-52A394161DCC}" srcOrd="0" destOrd="0" presId="urn:microsoft.com/office/officeart/2005/8/layout/pyramid1"/>
    <dgm:cxn modelId="{92B7E5B3-F8F9-43A8-B485-83BE4FCAB442}" srcId="{16B82C06-B54C-4946-807F-96DC04BE0982}" destId="{717D1448-1295-4E9F-B255-DE5451C9DA14}" srcOrd="2" destOrd="0" parTransId="{10C792EB-2C50-4CB5-AF87-0094F760991D}" sibTransId="{57E673D7-220D-40AA-85FC-699198EC767F}"/>
    <dgm:cxn modelId="{0E3BF0C8-6EEF-4FFD-BA94-582D100B34F3}" srcId="{16B82C06-B54C-4946-807F-96DC04BE0982}" destId="{CCEFC6AF-7D47-4397-8D08-DE809005C855}" srcOrd="0" destOrd="0" parTransId="{2664EDBA-0154-49CE-9337-7F3B56086DC2}" sibTransId="{AC63648F-B0AE-4261-A30F-6E26256B9725}"/>
    <dgm:cxn modelId="{0ECF35CA-B871-483F-9D6E-8A64099A1F91}" type="presOf" srcId="{81361D71-675D-4BA9-A357-764ED6406D51}" destId="{BC30645E-01C9-4C82-94D9-D652A30DAE6D}" srcOrd="0" destOrd="0" presId="urn:microsoft.com/office/officeart/2005/8/layout/pyramid1"/>
    <dgm:cxn modelId="{CA8979FB-A048-4083-883A-46E95A7F8AAF}" type="presOf" srcId="{81361D71-675D-4BA9-A357-764ED6406D51}" destId="{EE3EC057-3AE6-4400-A328-3DC57672D881}" srcOrd="1" destOrd="0" presId="urn:microsoft.com/office/officeart/2005/8/layout/pyramid1"/>
    <dgm:cxn modelId="{4851A3FB-17A2-4049-A101-3CF5B11877DE}" srcId="{16B82C06-B54C-4946-807F-96DC04BE0982}" destId="{81361D71-675D-4BA9-A357-764ED6406D51}" srcOrd="1" destOrd="0" parTransId="{E21042A8-7216-4872-853C-FCDAACCD468C}" sibTransId="{A48B46FF-B153-409C-9062-F9DB9841C2D1}"/>
    <dgm:cxn modelId="{38F328F2-6CFC-4F23-B962-985003DAF475}" type="presParOf" srcId="{246EC0EC-3BFD-40A6-8FB0-4054F7F05108}" destId="{08F12348-32CD-45A6-946C-9175437BDD70}" srcOrd="0" destOrd="0" presId="urn:microsoft.com/office/officeart/2005/8/layout/pyramid1"/>
    <dgm:cxn modelId="{6FA9C2D3-A1E7-40CC-8CB9-F0930FB991E5}" type="presParOf" srcId="{08F12348-32CD-45A6-946C-9175437BDD70}" destId="{B855A1B8-BC89-42CF-A1A7-52A394161DCC}" srcOrd="0" destOrd="0" presId="urn:microsoft.com/office/officeart/2005/8/layout/pyramid1"/>
    <dgm:cxn modelId="{12FDAFC6-D71C-4878-99FB-2F44CFD17781}" type="presParOf" srcId="{08F12348-32CD-45A6-946C-9175437BDD70}" destId="{6E27BF71-9C79-4C70-A571-9EAA37EAA325}" srcOrd="1" destOrd="0" presId="urn:microsoft.com/office/officeart/2005/8/layout/pyramid1"/>
    <dgm:cxn modelId="{B0549795-6C63-427A-A7F7-F65A8AFD535B}" type="presParOf" srcId="{246EC0EC-3BFD-40A6-8FB0-4054F7F05108}" destId="{5E03A319-7976-4061-981F-CC8B71B936D3}" srcOrd="1" destOrd="0" presId="urn:microsoft.com/office/officeart/2005/8/layout/pyramid1"/>
    <dgm:cxn modelId="{02A67955-F83F-49C5-8CC4-158715B191FE}" type="presParOf" srcId="{5E03A319-7976-4061-981F-CC8B71B936D3}" destId="{BC30645E-01C9-4C82-94D9-D652A30DAE6D}" srcOrd="0" destOrd="0" presId="urn:microsoft.com/office/officeart/2005/8/layout/pyramid1"/>
    <dgm:cxn modelId="{94AF92FF-03AF-4B7B-99E4-15CBF6CD0930}" type="presParOf" srcId="{5E03A319-7976-4061-981F-CC8B71B936D3}" destId="{EE3EC057-3AE6-4400-A328-3DC57672D881}" srcOrd="1" destOrd="0" presId="urn:microsoft.com/office/officeart/2005/8/layout/pyramid1"/>
    <dgm:cxn modelId="{1258936C-7C75-4FFC-9BB9-74A6A31C5845}" type="presParOf" srcId="{246EC0EC-3BFD-40A6-8FB0-4054F7F05108}" destId="{36314BC9-7A8D-4A4D-ACFA-126A3BE006E0}" srcOrd="2" destOrd="0" presId="urn:microsoft.com/office/officeart/2005/8/layout/pyramid1"/>
    <dgm:cxn modelId="{3C53AE5C-8479-449A-86BA-7CB5461D8EFF}" type="presParOf" srcId="{36314BC9-7A8D-4A4D-ACFA-126A3BE006E0}" destId="{E4659868-07ED-4068-8423-D6A61E2BF075}" srcOrd="0" destOrd="0" presId="urn:microsoft.com/office/officeart/2005/8/layout/pyramid1"/>
    <dgm:cxn modelId="{60F5A6A4-8568-4495-96E9-95B6B5D3502F}" type="presParOf" srcId="{36314BC9-7A8D-4A4D-ACFA-126A3BE006E0}" destId="{B15E59AB-6D88-4D1B-A989-F8F07813949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02BDAE-850E-4C23-9BEA-27056D9F99C0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B6A90094-1DE6-4489-8C83-36039898606C}">
      <dgm:prSet phldrT="[Texto]" custT="1"/>
      <dgm:spPr/>
      <dgm:t>
        <a:bodyPr/>
        <a:lstStyle/>
        <a:p>
          <a:r>
            <a:rPr lang="pt-BR" sz="2000" b="1" dirty="0"/>
            <a:t>Metrologia </a:t>
          </a:r>
        </a:p>
      </dgm:t>
    </dgm:pt>
    <dgm:pt modelId="{947D9C4F-7FE4-457D-9D07-A46C58D184FF}" type="parTrans" cxnId="{04BF89D6-760E-4875-BBD4-EEC0C6FCCFE2}">
      <dgm:prSet/>
      <dgm:spPr/>
      <dgm:t>
        <a:bodyPr/>
        <a:lstStyle/>
        <a:p>
          <a:endParaRPr lang="pt-BR" sz="1800" b="1"/>
        </a:p>
      </dgm:t>
    </dgm:pt>
    <dgm:pt modelId="{EFCF68A0-8D79-4B05-9F99-B44C6B73847A}" type="sibTrans" cxnId="{04BF89D6-760E-4875-BBD4-EEC0C6FCCFE2}">
      <dgm:prSet/>
      <dgm:spPr/>
      <dgm:t>
        <a:bodyPr/>
        <a:lstStyle/>
        <a:p>
          <a:endParaRPr lang="pt-BR" sz="1800" b="1"/>
        </a:p>
      </dgm:t>
    </dgm:pt>
    <dgm:pt modelId="{5D3B3897-E19D-4D3C-A8FD-0A250B52E1FC}">
      <dgm:prSet phldrT="[Texto]" custT="1"/>
      <dgm:spPr/>
      <dgm:t>
        <a:bodyPr/>
        <a:lstStyle/>
        <a:p>
          <a:r>
            <a:rPr lang="pt-BR" sz="2000" b="1" dirty="0"/>
            <a:t>Acreditação </a:t>
          </a:r>
        </a:p>
      </dgm:t>
    </dgm:pt>
    <dgm:pt modelId="{43041479-5472-4F62-9685-5B046D01C6B3}" type="parTrans" cxnId="{222C3DC5-4252-4104-9BDF-3F06EFD34209}">
      <dgm:prSet/>
      <dgm:spPr/>
      <dgm:t>
        <a:bodyPr/>
        <a:lstStyle/>
        <a:p>
          <a:endParaRPr lang="pt-BR" sz="1800" b="1"/>
        </a:p>
      </dgm:t>
    </dgm:pt>
    <dgm:pt modelId="{2E014121-B4D3-4651-AA46-8F2435B0048A}" type="sibTrans" cxnId="{222C3DC5-4252-4104-9BDF-3F06EFD34209}">
      <dgm:prSet/>
      <dgm:spPr/>
      <dgm:t>
        <a:bodyPr/>
        <a:lstStyle/>
        <a:p>
          <a:endParaRPr lang="pt-BR" sz="1800" b="1"/>
        </a:p>
      </dgm:t>
    </dgm:pt>
    <dgm:pt modelId="{DF8B6494-0059-490C-B248-8F676B0D2B49}">
      <dgm:prSet phldrT="[Texto]" custT="1"/>
      <dgm:spPr/>
      <dgm:t>
        <a:bodyPr/>
        <a:lstStyle/>
        <a:p>
          <a:r>
            <a:rPr lang="pt-BR" sz="2000" b="1" dirty="0"/>
            <a:t>Avaliação da Conformidade</a:t>
          </a:r>
        </a:p>
      </dgm:t>
    </dgm:pt>
    <dgm:pt modelId="{5C455D9F-2E01-4BF3-9918-3E5CD9076319}" type="parTrans" cxnId="{F7807D89-844D-4CB9-895B-CC7BF7D083BF}">
      <dgm:prSet/>
      <dgm:spPr/>
      <dgm:t>
        <a:bodyPr/>
        <a:lstStyle/>
        <a:p>
          <a:endParaRPr lang="pt-BR" sz="1800" b="1"/>
        </a:p>
      </dgm:t>
    </dgm:pt>
    <dgm:pt modelId="{A3F2E10A-8FE4-40CD-A9FC-9180E1CBA019}" type="sibTrans" cxnId="{F7807D89-844D-4CB9-895B-CC7BF7D083BF}">
      <dgm:prSet/>
      <dgm:spPr/>
      <dgm:t>
        <a:bodyPr/>
        <a:lstStyle/>
        <a:p>
          <a:endParaRPr lang="pt-BR" sz="1800" b="1"/>
        </a:p>
      </dgm:t>
    </dgm:pt>
    <dgm:pt modelId="{2E1671BE-43EB-40D0-A0C7-C8F65F09DD54}">
      <dgm:prSet custT="1"/>
      <dgm:spPr/>
      <dgm:t>
        <a:bodyPr/>
        <a:lstStyle/>
        <a:p>
          <a:r>
            <a:rPr lang="pt-BR" sz="2000" b="1" dirty="0"/>
            <a:t>Normalização </a:t>
          </a:r>
        </a:p>
      </dgm:t>
    </dgm:pt>
    <dgm:pt modelId="{490F2F5E-444E-4535-BC98-8058D932BD96}" type="parTrans" cxnId="{9FDEA0AB-C287-4925-A998-E548F2CDE5A4}">
      <dgm:prSet/>
      <dgm:spPr/>
      <dgm:t>
        <a:bodyPr/>
        <a:lstStyle/>
        <a:p>
          <a:endParaRPr lang="pt-BR" sz="1800" b="1"/>
        </a:p>
      </dgm:t>
    </dgm:pt>
    <dgm:pt modelId="{D54D1F4F-3CC9-49C5-BF41-6D83B3EA40FA}" type="sibTrans" cxnId="{9FDEA0AB-C287-4925-A998-E548F2CDE5A4}">
      <dgm:prSet/>
      <dgm:spPr/>
      <dgm:t>
        <a:bodyPr/>
        <a:lstStyle/>
        <a:p>
          <a:endParaRPr lang="pt-BR" sz="1800" b="1"/>
        </a:p>
      </dgm:t>
    </dgm:pt>
    <dgm:pt modelId="{81FBD8E9-1490-404C-9ED1-9EDD234D152A}" type="pres">
      <dgm:prSet presAssocID="{F102BDAE-850E-4C23-9BEA-27056D9F99C0}" presName="compositeShape" presStyleCnt="0">
        <dgm:presLayoutVars>
          <dgm:chMax val="7"/>
          <dgm:dir/>
          <dgm:resizeHandles val="exact"/>
        </dgm:presLayoutVars>
      </dgm:prSet>
      <dgm:spPr/>
    </dgm:pt>
    <dgm:pt modelId="{C13680EC-709A-436D-A076-7062F495474F}" type="pres">
      <dgm:prSet presAssocID="{B6A90094-1DE6-4489-8C83-36039898606C}" presName="circ1" presStyleLbl="vennNode1" presStyleIdx="0" presStyleCnt="4" custScaleX="129567" custScaleY="114482"/>
      <dgm:spPr/>
    </dgm:pt>
    <dgm:pt modelId="{FE22302A-AD59-4F40-9A9E-203BCDB4156A}" type="pres">
      <dgm:prSet presAssocID="{B6A90094-1DE6-4489-8C83-36039898606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AD1913-94D3-4E4B-919D-C8E8E5D603FC}" type="pres">
      <dgm:prSet presAssocID="{2E1671BE-43EB-40D0-A0C7-C8F65F09DD54}" presName="circ2" presStyleLbl="vennNode1" presStyleIdx="1" presStyleCnt="4" custScaleX="129567" custScaleY="114482"/>
      <dgm:spPr/>
    </dgm:pt>
    <dgm:pt modelId="{1CD2B0DB-9F31-46EF-A213-8AFD80CF8683}" type="pres">
      <dgm:prSet presAssocID="{2E1671BE-43EB-40D0-A0C7-C8F65F09DD5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845DB8-AC92-47FB-B71E-A1518B2816F4}" type="pres">
      <dgm:prSet presAssocID="{5D3B3897-E19D-4D3C-A8FD-0A250B52E1FC}" presName="circ3" presStyleLbl="vennNode1" presStyleIdx="2" presStyleCnt="4" custScaleX="129567" custScaleY="114482"/>
      <dgm:spPr/>
    </dgm:pt>
    <dgm:pt modelId="{A1EC3BE0-8B9E-46ED-9716-6B53A6E536E7}" type="pres">
      <dgm:prSet presAssocID="{5D3B3897-E19D-4D3C-A8FD-0A250B52E1F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5B8B80C-13AF-45DF-BE0A-25D9B8848149}" type="pres">
      <dgm:prSet presAssocID="{DF8B6494-0059-490C-B248-8F676B0D2B49}" presName="circ4" presStyleLbl="vennNode1" presStyleIdx="3" presStyleCnt="4" custScaleX="129567" custScaleY="114482"/>
      <dgm:spPr/>
    </dgm:pt>
    <dgm:pt modelId="{59C16F9E-F980-41D7-8A46-4A0078AF4B39}" type="pres">
      <dgm:prSet presAssocID="{DF8B6494-0059-490C-B248-8F676B0D2B4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0613D11-E118-4F23-82F3-5AD70DD1F146}" type="presOf" srcId="{5D3B3897-E19D-4D3C-A8FD-0A250B52E1FC}" destId="{A1EC3BE0-8B9E-46ED-9716-6B53A6E536E7}" srcOrd="1" destOrd="0" presId="urn:microsoft.com/office/officeart/2005/8/layout/venn1"/>
    <dgm:cxn modelId="{2C512648-C5E2-453C-B457-D980D67AECE4}" type="presOf" srcId="{F102BDAE-850E-4C23-9BEA-27056D9F99C0}" destId="{81FBD8E9-1490-404C-9ED1-9EDD234D152A}" srcOrd="0" destOrd="0" presId="urn:microsoft.com/office/officeart/2005/8/layout/venn1"/>
    <dgm:cxn modelId="{04FCD54B-7DEA-472C-B2C1-AD46CDCDD68D}" type="presOf" srcId="{2E1671BE-43EB-40D0-A0C7-C8F65F09DD54}" destId="{D9AD1913-94D3-4E4B-919D-C8E8E5D603FC}" srcOrd="0" destOrd="0" presId="urn:microsoft.com/office/officeart/2005/8/layout/venn1"/>
    <dgm:cxn modelId="{D8C98A79-730C-4286-A2C3-1FCDE381BE02}" type="presOf" srcId="{DF8B6494-0059-490C-B248-8F676B0D2B49}" destId="{15B8B80C-13AF-45DF-BE0A-25D9B8848149}" srcOrd="0" destOrd="0" presId="urn:microsoft.com/office/officeart/2005/8/layout/venn1"/>
    <dgm:cxn modelId="{5E079A79-7C57-4D65-9A5F-AE0A74F2294A}" type="presOf" srcId="{DF8B6494-0059-490C-B248-8F676B0D2B49}" destId="{59C16F9E-F980-41D7-8A46-4A0078AF4B39}" srcOrd="1" destOrd="0" presId="urn:microsoft.com/office/officeart/2005/8/layout/venn1"/>
    <dgm:cxn modelId="{BF36DC84-A898-46FF-994E-AD90C0D6241B}" type="presOf" srcId="{5D3B3897-E19D-4D3C-A8FD-0A250B52E1FC}" destId="{D9845DB8-AC92-47FB-B71E-A1518B2816F4}" srcOrd="0" destOrd="0" presId="urn:microsoft.com/office/officeart/2005/8/layout/venn1"/>
    <dgm:cxn modelId="{F7807D89-844D-4CB9-895B-CC7BF7D083BF}" srcId="{F102BDAE-850E-4C23-9BEA-27056D9F99C0}" destId="{DF8B6494-0059-490C-B248-8F676B0D2B49}" srcOrd="3" destOrd="0" parTransId="{5C455D9F-2E01-4BF3-9918-3E5CD9076319}" sibTransId="{A3F2E10A-8FE4-40CD-A9FC-9180E1CBA019}"/>
    <dgm:cxn modelId="{F8BBBA99-4CF2-45EB-8E13-B146E328F235}" type="presOf" srcId="{B6A90094-1DE6-4489-8C83-36039898606C}" destId="{FE22302A-AD59-4F40-9A9E-203BCDB4156A}" srcOrd="1" destOrd="0" presId="urn:microsoft.com/office/officeart/2005/8/layout/venn1"/>
    <dgm:cxn modelId="{9FDEA0AB-C287-4925-A998-E548F2CDE5A4}" srcId="{F102BDAE-850E-4C23-9BEA-27056D9F99C0}" destId="{2E1671BE-43EB-40D0-A0C7-C8F65F09DD54}" srcOrd="1" destOrd="0" parTransId="{490F2F5E-444E-4535-BC98-8058D932BD96}" sibTransId="{D54D1F4F-3CC9-49C5-BF41-6D83B3EA40FA}"/>
    <dgm:cxn modelId="{222C3DC5-4252-4104-9BDF-3F06EFD34209}" srcId="{F102BDAE-850E-4C23-9BEA-27056D9F99C0}" destId="{5D3B3897-E19D-4D3C-A8FD-0A250B52E1FC}" srcOrd="2" destOrd="0" parTransId="{43041479-5472-4F62-9685-5B046D01C6B3}" sibTransId="{2E014121-B4D3-4651-AA46-8F2435B0048A}"/>
    <dgm:cxn modelId="{943568CC-9C4E-45BB-A1C9-D53D87B41B2C}" type="presOf" srcId="{2E1671BE-43EB-40D0-A0C7-C8F65F09DD54}" destId="{1CD2B0DB-9F31-46EF-A213-8AFD80CF8683}" srcOrd="1" destOrd="0" presId="urn:microsoft.com/office/officeart/2005/8/layout/venn1"/>
    <dgm:cxn modelId="{9B3C4BCE-E73C-4D20-97DF-185DB0D1C17A}" type="presOf" srcId="{B6A90094-1DE6-4489-8C83-36039898606C}" destId="{C13680EC-709A-436D-A076-7062F495474F}" srcOrd="0" destOrd="0" presId="urn:microsoft.com/office/officeart/2005/8/layout/venn1"/>
    <dgm:cxn modelId="{04BF89D6-760E-4875-BBD4-EEC0C6FCCFE2}" srcId="{F102BDAE-850E-4C23-9BEA-27056D9F99C0}" destId="{B6A90094-1DE6-4489-8C83-36039898606C}" srcOrd="0" destOrd="0" parTransId="{947D9C4F-7FE4-457D-9D07-A46C58D184FF}" sibTransId="{EFCF68A0-8D79-4B05-9F99-B44C6B73847A}"/>
    <dgm:cxn modelId="{38EF2A7E-1B28-4BE0-9A5E-D43D5F5D72D9}" type="presParOf" srcId="{81FBD8E9-1490-404C-9ED1-9EDD234D152A}" destId="{C13680EC-709A-436D-A076-7062F495474F}" srcOrd="0" destOrd="0" presId="urn:microsoft.com/office/officeart/2005/8/layout/venn1"/>
    <dgm:cxn modelId="{D8FD2789-477D-44DF-8934-03F76308EBB8}" type="presParOf" srcId="{81FBD8E9-1490-404C-9ED1-9EDD234D152A}" destId="{FE22302A-AD59-4F40-9A9E-203BCDB4156A}" srcOrd="1" destOrd="0" presId="urn:microsoft.com/office/officeart/2005/8/layout/venn1"/>
    <dgm:cxn modelId="{95453762-CB51-418E-A07C-BA24B2620232}" type="presParOf" srcId="{81FBD8E9-1490-404C-9ED1-9EDD234D152A}" destId="{D9AD1913-94D3-4E4B-919D-C8E8E5D603FC}" srcOrd="2" destOrd="0" presId="urn:microsoft.com/office/officeart/2005/8/layout/venn1"/>
    <dgm:cxn modelId="{26828EDE-C98A-454B-95B8-52C4F7EF442B}" type="presParOf" srcId="{81FBD8E9-1490-404C-9ED1-9EDD234D152A}" destId="{1CD2B0DB-9F31-46EF-A213-8AFD80CF8683}" srcOrd="3" destOrd="0" presId="urn:microsoft.com/office/officeart/2005/8/layout/venn1"/>
    <dgm:cxn modelId="{EBB931A1-0C5D-40BA-98C9-09922A6C64ED}" type="presParOf" srcId="{81FBD8E9-1490-404C-9ED1-9EDD234D152A}" destId="{D9845DB8-AC92-47FB-B71E-A1518B2816F4}" srcOrd="4" destOrd="0" presId="urn:microsoft.com/office/officeart/2005/8/layout/venn1"/>
    <dgm:cxn modelId="{9187A093-9C91-4FDE-B2B8-6C6EC1BE5F6A}" type="presParOf" srcId="{81FBD8E9-1490-404C-9ED1-9EDD234D152A}" destId="{A1EC3BE0-8B9E-46ED-9716-6B53A6E536E7}" srcOrd="5" destOrd="0" presId="urn:microsoft.com/office/officeart/2005/8/layout/venn1"/>
    <dgm:cxn modelId="{CD3735D2-45A2-466D-8F47-BAD3D49C03F0}" type="presParOf" srcId="{81FBD8E9-1490-404C-9ED1-9EDD234D152A}" destId="{15B8B80C-13AF-45DF-BE0A-25D9B8848149}" srcOrd="6" destOrd="0" presId="urn:microsoft.com/office/officeart/2005/8/layout/venn1"/>
    <dgm:cxn modelId="{DF3BC503-AE26-4C04-BA78-BD00AACA9F21}" type="presParOf" srcId="{81FBD8E9-1490-404C-9ED1-9EDD234D152A}" destId="{59C16F9E-F980-41D7-8A46-4A0078AF4B39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9A9BBB-2582-4E97-93BC-0D2589668916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CF9EE08-6136-46D6-8CFE-A2E930DB0E53}">
      <dgm:prSet phldrT="[Texto]"/>
      <dgm:spPr/>
      <dgm:t>
        <a:bodyPr/>
        <a:lstStyle/>
        <a:p>
          <a:r>
            <a:rPr lang="pt-BR" dirty="0"/>
            <a:t>Transformação Digital </a:t>
          </a:r>
        </a:p>
      </dgm:t>
    </dgm:pt>
    <dgm:pt modelId="{2426E5AE-3531-4B95-8700-DD9F66BD9E3E}" type="parTrans" cxnId="{00AA0A5C-70BD-429D-87FC-21E5CB4E5EFF}">
      <dgm:prSet/>
      <dgm:spPr/>
      <dgm:t>
        <a:bodyPr/>
        <a:lstStyle/>
        <a:p>
          <a:endParaRPr lang="pt-BR"/>
        </a:p>
      </dgm:t>
    </dgm:pt>
    <dgm:pt modelId="{02CA2E37-B036-46F1-B9CC-6B52C4536051}" type="sibTrans" cxnId="{00AA0A5C-70BD-429D-87FC-21E5CB4E5EFF}">
      <dgm:prSet/>
      <dgm:spPr/>
      <dgm:t>
        <a:bodyPr/>
        <a:lstStyle/>
        <a:p>
          <a:endParaRPr lang="pt-BR"/>
        </a:p>
      </dgm:t>
    </dgm:pt>
    <dgm:pt modelId="{E86FE82D-2323-43CC-A663-21D5C5D8FD77}">
      <dgm:prSet phldrT="[Texto]"/>
      <dgm:spPr/>
      <dgm:t>
        <a:bodyPr/>
        <a:lstStyle/>
        <a:p>
          <a:r>
            <a:rPr lang="pt-BR" dirty="0"/>
            <a:t>Mudanças Climáticas </a:t>
          </a:r>
        </a:p>
      </dgm:t>
    </dgm:pt>
    <dgm:pt modelId="{7306BA93-6727-4BCB-BDB0-05F234A53CF1}" type="parTrans" cxnId="{1A22BA65-85BE-411A-B190-D6219F6A7975}">
      <dgm:prSet/>
      <dgm:spPr/>
      <dgm:t>
        <a:bodyPr/>
        <a:lstStyle/>
        <a:p>
          <a:endParaRPr lang="pt-BR"/>
        </a:p>
      </dgm:t>
    </dgm:pt>
    <dgm:pt modelId="{0AB379EC-8E76-43E4-B6CC-9D415B41AF75}" type="sibTrans" cxnId="{1A22BA65-85BE-411A-B190-D6219F6A7975}">
      <dgm:prSet/>
      <dgm:spPr/>
      <dgm:t>
        <a:bodyPr/>
        <a:lstStyle/>
        <a:p>
          <a:endParaRPr lang="pt-BR"/>
        </a:p>
      </dgm:t>
    </dgm:pt>
    <dgm:pt modelId="{04A3AD45-0A06-4FB4-A4D2-FAD22FE23B20}" type="pres">
      <dgm:prSet presAssocID="{BE9A9BBB-2582-4E97-93BC-0D2589668916}" presName="diagram" presStyleCnt="0">
        <dgm:presLayoutVars>
          <dgm:dir/>
          <dgm:resizeHandles val="exact"/>
        </dgm:presLayoutVars>
      </dgm:prSet>
      <dgm:spPr/>
    </dgm:pt>
    <dgm:pt modelId="{4EF87D04-5159-46D6-B59A-05F0BF93BA8E}" type="pres">
      <dgm:prSet presAssocID="{CCF9EE08-6136-46D6-8CFE-A2E930DB0E53}" presName="arrow" presStyleLbl="node1" presStyleIdx="0" presStyleCnt="2" custScaleX="60859">
        <dgm:presLayoutVars>
          <dgm:bulletEnabled val="1"/>
        </dgm:presLayoutVars>
      </dgm:prSet>
      <dgm:spPr/>
    </dgm:pt>
    <dgm:pt modelId="{08F9A03C-BCB6-461E-802B-F1BDE04B7450}" type="pres">
      <dgm:prSet presAssocID="{E86FE82D-2323-43CC-A663-21D5C5D8FD77}" presName="arrow" presStyleLbl="node1" presStyleIdx="1" presStyleCnt="2" custScaleX="56281">
        <dgm:presLayoutVars>
          <dgm:bulletEnabled val="1"/>
        </dgm:presLayoutVars>
      </dgm:prSet>
      <dgm:spPr/>
    </dgm:pt>
  </dgm:ptLst>
  <dgm:cxnLst>
    <dgm:cxn modelId="{2E567C0A-227B-4E77-80A0-5F28A834ECBB}" type="presOf" srcId="{BE9A9BBB-2582-4E97-93BC-0D2589668916}" destId="{04A3AD45-0A06-4FB4-A4D2-FAD22FE23B20}" srcOrd="0" destOrd="0" presId="urn:microsoft.com/office/officeart/2005/8/layout/arrow5"/>
    <dgm:cxn modelId="{00AA0A5C-70BD-429D-87FC-21E5CB4E5EFF}" srcId="{BE9A9BBB-2582-4E97-93BC-0D2589668916}" destId="{CCF9EE08-6136-46D6-8CFE-A2E930DB0E53}" srcOrd="0" destOrd="0" parTransId="{2426E5AE-3531-4B95-8700-DD9F66BD9E3E}" sibTransId="{02CA2E37-B036-46F1-B9CC-6B52C4536051}"/>
    <dgm:cxn modelId="{47638B61-765C-4EF7-AC1E-240D2306EB61}" type="presOf" srcId="{E86FE82D-2323-43CC-A663-21D5C5D8FD77}" destId="{08F9A03C-BCB6-461E-802B-F1BDE04B7450}" srcOrd="0" destOrd="0" presId="urn:microsoft.com/office/officeart/2005/8/layout/arrow5"/>
    <dgm:cxn modelId="{1A22BA65-85BE-411A-B190-D6219F6A7975}" srcId="{BE9A9BBB-2582-4E97-93BC-0D2589668916}" destId="{E86FE82D-2323-43CC-A663-21D5C5D8FD77}" srcOrd="1" destOrd="0" parTransId="{7306BA93-6727-4BCB-BDB0-05F234A53CF1}" sibTransId="{0AB379EC-8E76-43E4-B6CC-9D415B41AF75}"/>
    <dgm:cxn modelId="{DF3B0EE5-A1CB-4460-95FD-9F11D8A74B44}" type="presOf" srcId="{CCF9EE08-6136-46D6-8CFE-A2E930DB0E53}" destId="{4EF87D04-5159-46D6-B59A-05F0BF93BA8E}" srcOrd="0" destOrd="0" presId="urn:microsoft.com/office/officeart/2005/8/layout/arrow5"/>
    <dgm:cxn modelId="{29EA5735-3D53-4FAD-A4A9-C76D70670313}" type="presParOf" srcId="{04A3AD45-0A06-4FB4-A4D2-FAD22FE23B20}" destId="{4EF87D04-5159-46D6-B59A-05F0BF93BA8E}" srcOrd="0" destOrd="0" presId="urn:microsoft.com/office/officeart/2005/8/layout/arrow5"/>
    <dgm:cxn modelId="{A85B3CC7-1D03-488F-8DD7-931F504E1F17}" type="presParOf" srcId="{04A3AD45-0A06-4FB4-A4D2-FAD22FE23B20}" destId="{08F9A03C-BCB6-461E-802B-F1BDE04B745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10E2F7-AD33-4F15-B24F-5497BECEC8A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4F2695B-56D5-496A-9C4D-59476B6A3A77}">
      <dgm:prSet phldrT="[Texto]" custT="1"/>
      <dgm:spPr/>
      <dgm:t>
        <a:bodyPr/>
        <a:lstStyle/>
        <a:p>
          <a:r>
            <a:rPr lang="pt-BR" sz="1600" dirty="0"/>
            <a:t>Energia Solar e Eólica </a:t>
          </a:r>
        </a:p>
      </dgm:t>
    </dgm:pt>
    <dgm:pt modelId="{01E84873-5CCB-4868-8E3A-B8C729CFE5CA}" type="parTrans" cxnId="{3BA45718-EFB4-4728-B897-EABD80BEB366}">
      <dgm:prSet/>
      <dgm:spPr/>
      <dgm:t>
        <a:bodyPr/>
        <a:lstStyle/>
        <a:p>
          <a:endParaRPr lang="pt-BR" sz="3600"/>
        </a:p>
      </dgm:t>
    </dgm:pt>
    <dgm:pt modelId="{E78185B5-8CC1-4523-B9F2-3FC7299061AE}" type="sibTrans" cxnId="{3BA45718-EFB4-4728-B897-EABD80BEB366}">
      <dgm:prSet/>
      <dgm:spPr/>
      <dgm:t>
        <a:bodyPr/>
        <a:lstStyle/>
        <a:p>
          <a:endParaRPr lang="pt-BR" sz="3600"/>
        </a:p>
      </dgm:t>
    </dgm:pt>
    <dgm:pt modelId="{49B39F85-EE7E-4977-9925-C05F951A0660}">
      <dgm:prSet phldrT="[Texto]" custT="1"/>
      <dgm:spPr/>
      <dgm:t>
        <a:bodyPr/>
        <a:lstStyle/>
        <a:p>
          <a:r>
            <a:rPr lang="pt-BR" sz="1600" dirty="0"/>
            <a:t>Telemedicina </a:t>
          </a:r>
        </a:p>
      </dgm:t>
    </dgm:pt>
    <dgm:pt modelId="{D867CED2-3FFC-4750-B8EF-30D53ED53D2E}" type="parTrans" cxnId="{38B72127-E953-4E91-80CF-6B63B1D1F4FB}">
      <dgm:prSet/>
      <dgm:spPr/>
      <dgm:t>
        <a:bodyPr/>
        <a:lstStyle/>
        <a:p>
          <a:endParaRPr lang="pt-BR" sz="3600"/>
        </a:p>
      </dgm:t>
    </dgm:pt>
    <dgm:pt modelId="{73364D33-3FE3-4807-98F3-DED4034C5F24}" type="sibTrans" cxnId="{38B72127-E953-4E91-80CF-6B63B1D1F4FB}">
      <dgm:prSet/>
      <dgm:spPr/>
      <dgm:t>
        <a:bodyPr/>
        <a:lstStyle/>
        <a:p>
          <a:endParaRPr lang="pt-BR" sz="3600"/>
        </a:p>
      </dgm:t>
    </dgm:pt>
    <dgm:pt modelId="{52FF6744-84EC-41EB-8292-0CAD46D3F272}">
      <dgm:prSet phldrT="[Texto]" custT="1"/>
      <dgm:spPr/>
      <dgm:t>
        <a:bodyPr/>
        <a:lstStyle/>
        <a:p>
          <a:r>
            <a:rPr lang="pt-BR" sz="1600" dirty="0"/>
            <a:t>Construções Sustentáveis </a:t>
          </a:r>
        </a:p>
      </dgm:t>
    </dgm:pt>
    <dgm:pt modelId="{09B1D774-5153-4906-AAE5-FFBBBB1BA71C}" type="parTrans" cxnId="{E574A894-DEFD-4051-8C66-567C4F17A3F1}">
      <dgm:prSet/>
      <dgm:spPr/>
      <dgm:t>
        <a:bodyPr/>
        <a:lstStyle/>
        <a:p>
          <a:endParaRPr lang="pt-BR" sz="3600"/>
        </a:p>
      </dgm:t>
    </dgm:pt>
    <dgm:pt modelId="{2BFD9F36-39A6-4A88-AFFE-9E12448130D2}" type="sibTrans" cxnId="{E574A894-DEFD-4051-8C66-567C4F17A3F1}">
      <dgm:prSet/>
      <dgm:spPr/>
      <dgm:t>
        <a:bodyPr/>
        <a:lstStyle/>
        <a:p>
          <a:endParaRPr lang="pt-BR" sz="3600"/>
        </a:p>
      </dgm:t>
    </dgm:pt>
    <dgm:pt modelId="{83FB92D3-D7AF-45E5-80E6-1B5C29EE2107}">
      <dgm:prSet phldrT="[Texto]" custT="1"/>
      <dgm:spPr/>
      <dgm:t>
        <a:bodyPr/>
        <a:lstStyle/>
        <a:p>
          <a:r>
            <a:rPr lang="pt-BR" sz="1800" dirty="0"/>
            <a:t>Captura </a:t>
          </a:r>
          <a:r>
            <a:rPr lang="pt-BR" sz="2000" dirty="0"/>
            <a:t>de</a:t>
          </a:r>
          <a:r>
            <a:rPr lang="pt-BR" sz="1800" dirty="0"/>
            <a:t> Carbono e Gestão Emissões GEE </a:t>
          </a:r>
        </a:p>
      </dgm:t>
    </dgm:pt>
    <dgm:pt modelId="{4280F786-E813-485C-B06A-49F7EAA59E88}" type="parTrans" cxnId="{11B4BDF2-5950-4B4E-97A1-E9AAE0202394}">
      <dgm:prSet/>
      <dgm:spPr/>
      <dgm:t>
        <a:bodyPr/>
        <a:lstStyle/>
        <a:p>
          <a:endParaRPr lang="pt-BR" sz="3600"/>
        </a:p>
      </dgm:t>
    </dgm:pt>
    <dgm:pt modelId="{DA321F04-2AB1-4E9B-882E-2B2D864854B4}" type="sibTrans" cxnId="{11B4BDF2-5950-4B4E-97A1-E9AAE0202394}">
      <dgm:prSet/>
      <dgm:spPr/>
      <dgm:t>
        <a:bodyPr/>
        <a:lstStyle/>
        <a:p>
          <a:endParaRPr lang="pt-BR" sz="3600"/>
        </a:p>
      </dgm:t>
    </dgm:pt>
    <dgm:pt modelId="{ADB03613-6EE1-4436-9E9E-2DC26CE198C1}">
      <dgm:prSet phldrT="[Texto]" custT="1"/>
      <dgm:spPr/>
      <dgm:t>
        <a:bodyPr/>
        <a:lstStyle/>
        <a:p>
          <a:r>
            <a:rPr lang="pt-BR" sz="1800" dirty="0"/>
            <a:t>Inteligência Artificial  e </a:t>
          </a:r>
          <a:r>
            <a:rPr lang="pt-BR" sz="1800" dirty="0" err="1"/>
            <a:t>Machine</a:t>
          </a:r>
          <a:r>
            <a:rPr lang="pt-BR" sz="1800" dirty="0"/>
            <a:t> Learning </a:t>
          </a:r>
        </a:p>
      </dgm:t>
    </dgm:pt>
    <dgm:pt modelId="{2814BB81-9E7E-4241-9C80-F343C5348D51}" type="parTrans" cxnId="{E52408F4-BC91-4108-9BA3-10E3AC00EC8F}">
      <dgm:prSet/>
      <dgm:spPr/>
      <dgm:t>
        <a:bodyPr/>
        <a:lstStyle/>
        <a:p>
          <a:endParaRPr lang="pt-BR" sz="3600"/>
        </a:p>
      </dgm:t>
    </dgm:pt>
    <dgm:pt modelId="{A3D311CB-CA12-45C6-B01E-AB9C78C2B338}" type="sibTrans" cxnId="{E52408F4-BC91-4108-9BA3-10E3AC00EC8F}">
      <dgm:prSet/>
      <dgm:spPr/>
      <dgm:t>
        <a:bodyPr/>
        <a:lstStyle/>
        <a:p>
          <a:endParaRPr lang="pt-BR" sz="3600"/>
        </a:p>
      </dgm:t>
    </dgm:pt>
    <dgm:pt modelId="{F0B74333-B741-40D6-8C33-71941E59CB86}">
      <dgm:prSet custT="1"/>
      <dgm:spPr/>
      <dgm:t>
        <a:bodyPr/>
        <a:lstStyle/>
        <a:p>
          <a:r>
            <a:rPr lang="pt-BR" sz="1600" dirty="0"/>
            <a:t>Veículos Elétricos </a:t>
          </a:r>
        </a:p>
      </dgm:t>
    </dgm:pt>
    <dgm:pt modelId="{27ABF30C-48FD-4D6B-890F-E4329C3691C9}" type="parTrans" cxnId="{C85DDED7-6149-40DA-9699-13AFF87C0133}">
      <dgm:prSet/>
      <dgm:spPr/>
      <dgm:t>
        <a:bodyPr/>
        <a:lstStyle/>
        <a:p>
          <a:endParaRPr lang="pt-BR" sz="3600"/>
        </a:p>
      </dgm:t>
    </dgm:pt>
    <dgm:pt modelId="{F31681AB-3BFC-47D3-8998-CD6B8DA4E2FA}" type="sibTrans" cxnId="{C85DDED7-6149-40DA-9699-13AFF87C0133}">
      <dgm:prSet/>
      <dgm:spPr/>
      <dgm:t>
        <a:bodyPr/>
        <a:lstStyle/>
        <a:p>
          <a:endParaRPr lang="pt-BR" sz="3600"/>
        </a:p>
      </dgm:t>
    </dgm:pt>
    <dgm:pt modelId="{F20F6743-9E24-4654-9668-87460A07FCDC}">
      <dgm:prSet custT="1"/>
      <dgm:spPr/>
      <dgm:t>
        <a:bodyPr/>
        <a:lstStyle/>
        <a:p>
          <a:r>
            <a:rPr lang="pt-BR" sz="1600" dirty="0" err="1"/>
            <a:t>BlockChain</a:t>
          </a:r>
          <a:r>
            <a:rPr lang="pt-BR" sz="1600" dirty="0"/>
            <a:t>	</a:t>
          </a:r>
        </a:p>
      </dgm:t>
    </dgm:pt>
    <dgm:pt modelId="{FB8F26BC-B621-436F-B2AA-6E25ED162CFA}" type="parTrans" cxnId="{7884B216-6ABA-4428-9A59-A820BD92DCBD}">
      <dgm:prSet/>
      <dgm:spPr/>
      <dgm:t>
        <a:bodyPr/>
        <a:lstStyle/>
        <a:p>
          <a:endParaRPr lang="pt-BR" sz="3600"/>
        </a:p>
      </dgm:t>
    </dgm:pt>
    <dgm:pt modelId="{45EA538D-44C9-4737-8E51-51A96757BE85}" type="sibTrans" cxnId="{7884B216-6ABA-4428-9A59-A820BD92DCBD}">
      <dgm:prSet/>
      <dgm:spPr/>
      <dgm:t>
        <a:bodyPr/>
        <a:lstStyle/>
        <a:p>
          <a:endParaRPr lang="pt-BR" sz="3600"/>
        </a:p>
      </dgm:t>
    </dgm:pt>
    <dgm:pt modelId="{FB6FC8B9-EA94-4C33-9BC1-F8C562289FDF}">
      <dgm:prSet custT="1"/>
      <dgm:spPr/>
      <dgm:t>
        <a:bodyPr/>
        <a:lstStyle/>
        <a:p>
          <a:r>
            <a:rPr lang="pt-BR" sz="1600" dirty="0"/>
            <a:t>Hidrogênio Renovável </a:t>
          </a:r>
        </a:p>
      </dgm:t>
    </dgm:pt>
    <dgm:pt modelId="{EF5B0600-E002-4B87-8348-7B602B827F3D}" type="parTrans" cxnId="{60628BFB-4883-447F-AE6E-FCC90631378F}">
      <dgm:prSet/>
      <dgm:spPr/>
      <dgm:t>
        <a:bodyPr/>
        <a:lstStyle/>
        <a:p>
          <a:endParaRPr lang="pt-BR" sz="3600"/>
        </a:p>
      </dgm:t>
    </dgm:pt>
    <dgm:pt modelId="{AF6EA61E-591F-40A6-9ED4-109A78B95973}" type="sibTrans" cxnId="{60628BFB-4883-447F-AE6E-FCC90631378F}">
      <dgm:prSet/>
      <dgm:spPr/>
      <dgm:t>
        <a:bodyPr/>
        <a:lstStyle/>
        <a:p>
          <a:endParaRPr lang="pt-BR" sz="3600"/>
        </a:p>
      </dgm:t>
    </dgm:pt>
    <dgm:pt modelId="{738FFA4E-BE59-485F-9CC2-DC8C0FF37C20}">
      <dgm:prSet custT="1"/>
      <dgm:spPr/>
      <dgm:t>
        <a:bodyPr/>
        <a:lstStyle/>
        <a:p>
          <a:r>
            <a:rPr lang="pt-BR" sz="1800" dirty="0"/>
            <a:t>Indústria 4.0 e </a:t>
          </a:r>
          <a:r>
            <a:rPr lang="pt-BR" sz="1800" dirty="0" err="1"/>
            <a:t>IoT</a:t>
          </a:r>
          <a:r>
            <a:rPr lang="pt-BR" sz="1800" dirty="0"/>
            <a:t> </a:t>
          </a:r>
        </a:p>
      </dgm:t>
    </dgm:pt>
    <dgm:pt modelId="{E95E7BFC-DC5D-4CC4-8254-E57EB6366C50}" type="parTrans" cxnId="{BF038415-14E5-4701-B759-DE01BDA123AA}">
      <dgm:prSet/>
      <dgm:spPr/>
      <dgm:t>
        <a:bodyPr/>
        <a:lstStyle/>
        <a:p>
          <a:endParaRPr lang="pt-BR"/>
        </a:p>
      </dgm:t>
    </dgm:pt>
    <dgm:pt modelId="{1E04C8A7-6EEC-4FFE-A21F-A2E6EE90D2F4}" type="sibTrans" cxnId="{BF038415-14E5-4701-B759-DE01BDA123AA}">
      <dgm:prSet/>
      <dgm:spPr/>
      <dgm:t>
        <a:bodyPr/>
        <a:lstStyle/>
        <a:p>
          <a:endParaRPr lang="pt-BR"/>
        </a:p>
      </dgm:t>
    </dgm:pt>
    <dgm:pt modelId="{5CA2039A-3493-4D62-BEC8-4AA26BB4E56C}" type="pres">
      <dgm:prSet presAssocID="{6810E2F7-AD33-4F15-B24F-5497BECEC8AF}" presName="cycle" presStyleCnt="0">
        <dgm:presLayoutVars>
          <dgm:dir/>
          <dgm:resizeHandles val="exact"/>
        </dgm:presLayoutVars>
      </dgm:prSet>
      <dgm:spPr/>
    </dgm:pt>
    <dgm:pt modelId="{A597CF09-F982-440E-9411-0F6B635C5E19}" type="pres">
      <dgm:prSet presAssocID="{738FFA4E-BE59-485F-9CC2-DC8C0FF37C20}" presName="node" presStyleLbl="node1" presStyleIdx="0" presStyleCnt="9" custScaleX="122738" custScaleY="130184">
        <dgm:presLayoutVars>
          <dgm:bulletEnabled val="1"/>
        </dgm:presLayoutVars>
      </dgm:prSet>
      <dgm:spPr/>
    </dgm:pt>
    <dgm:pt modelId="{378CBF8D-1227-4896-B788-878073180E74}" type="pres">
      <dgm:prSet presAssocID="{738FFA4E-BE59-485F-9CC2-DC8C0FF37C20}" presName="spNode" presStyleCnt="0"/>
      <dgm:spPr/>
    </dgm:pt>
    <dgm:pt modelId="{8EAF98F8-71E8-4443-BFC0-2EFD25945EBF}" type="pres">
      <dgm:prSet presAssocID="{1E04C8A7-6EEC-4FFE-A21F-A2E6EE90D2F4}" presName="sibTrans" presStyleLbl="sibTrans1D1" presStyleIdx="0" presStyleCnt="9"/>
      <dgm:spPr/>
    </dgm:pt>
    <dgm:pt modelId="{FC1A2240-EAAA-4C94-ACB0-E97099908654}" type="pres">
      <dgm:prSet presAssocID="{F20F6743-9E24-4654-9668-87460A07FCDC}" presName="node" presStyleLbl="node1" presStyleIdx="1" presStyleCnt="9" custScaleX="123633" custScaleY="117961">
        <dgm:presLayoutVars>
          <dgm:bulletEnabled val="1"/>
        </dgm:presLayoutVars>
      </dgm:prSet>
      <dgm:spPr/>
    </dgm:pt>
    <dgm:pt modelId="{07DA276E-FE5C-4C80-890B-3B755134E2A7}" type="pres">
      <dgm:prSet presAssocID="{F20F6743-9E24-4654-9668-87460A07FCDC}" presName="spNode" presStyleCnt="0"/>
      <dgm:spPr/>
    </dgm:pt>
    <dgm:pt modelId="{9B780728-87ED-413C-8764-5DD15FE2FC66}" type="pres">
      <dgm:prSet presAssocID="{45EA538D-44C9-4737-8E51-51A96757BE85}" presName="sibTrans" presStyleLbl="sibTrans1D1" presStyleIdx="1" presStyleCnt="9"/>
      <dgm:spPr/>
    </dgm:pt>
    <dgm:pt modelId="{C03E5BAF-613A-4985-A566-6090C3A9F923}" type="pres">
      <dgm:prSet presAssocID="{F0B74333-B741-40D6-8C33-71941E59CB86}" presName="node" presStyleLbl="node1" presStyleIdx="2" presStyleCnt="9" custScaleX="123633" custScaleY="117961">
        <dgm:presLayoutVars>
          <dgm:bulletEnabled val="1"/>
        </dgm:presLayoutVars>
      </dgm:prSet>
      <dgm:spPr/>
    </dgm:pt>
    <dgm:pt modelId="{DD0B3E26-932B-44EE-8F63-31AE60A3DB4F}" type="pres">
      <dgm:prSet presAssocID="{F0B74333-B741-40D6-8C33-71941E59CB86}" presName="spNode" presStyleCnt="0"/>
      <dgm:spPr/>
    </dgm:pt>
    <dgm:pt modelId="{F3BBC79A-43DD-4701-8E42-15DA1C56270B}" type="pres">
      <dgm:prSet presAssocID="{F31681AB-3BFC-47D3-8998-CD6B8DA4E2FA}" presName="sibTrans" presStyleLbl="sibTrans1D1" presStyleIdx="2" presStyleCnt="9"/>
      <dgm:spPr/>
    </dgm:pt>
    <dgm:pt modelId="{7A72D743-391F-47C1-91CC-AF17A859577D}" type="pres">
      <dgm:prSet presAssocID="{FB6FC8B9-EA94-4C33-9BC1-F8C562289FDF}" presName="node" presStyleLbl="node1" presStyleIdx="3" presStyleCnt="9" custScaleX="125097" custScaleY="144606">
        <dgm:presLayoutVars>
          <dgm:bulletEnabled val="1"/>
        </dgm:presLayoutVars>
      </dgm:prSet>
      <dgm:spPr/>
    </dgm:pt>
    <dgm:pt modelId="{B36EEFC5-8069-46FD-BEA8-5AACB726F816}" type="pres">
      <dgm:prSet presAssocID="{FB6FC8B9-EA94-4C33-9BC1-F8C562289FDF}" presName="spNode" presStyleCnt="0"/>
      <dgm:spPr/>
    </dgm:pt>
    <dgm:pt modelId="{9432B032-D470-477B-BE3E-41DF275BAE24}" type="pres">
      <dgm:prSet presAssocID="{AF6EA61E-591F-40A6-9ED4-109A78B95973}" presName="sibTrans" presStyleLbl="sibTrans1D1" presStyleIdx="3" presStyleCnt="9"/>
      <dgm:spPr/>
    </dgm:pt>
    <dgm:pt modelId="{2A2F869A-501D-421E-BDDA-D69E1F42AEC4}" type="pres">
      <dgm:prSet presAssocID="{04F2695B-56D5-496A-9C4D-59476B6A3A77}" presName="node" presStyleLbl="node1" presStyleIdx="4" presStyleCnt="9" custScaleX="125097" custScaleY="144606">
        <dgm:presLayoutVars>
          <dgm:bulletEnabled val="1"/>
        </dgm:presLayoutVars>
      </dgm:prSet>
      <dgm:spPr/>
    </dgm:pt>
    <dgm:pt modelId="{6DC82FB8-FC8F-4D29-A8ED-DA4C4F55FF3E}" type="pres">
      <dgm:prSet presAssocID="{04F2695B-56D5-496A-9C4D-59476B6A3A77}" presName="spNode" presStyleCnt="0"/>
      <dgm:spPr/>
    </dgm:pt>
    <dgm:pt modelId="{858B4F9A-14AD-4BA0-9FEA-F755A69022EB}" type="pres">
      <dgm:prSet presAssocID="{E78185B5-8CC1-4523-B9F2-3FC7299061AE}" presName="sibTrans" presStyleLbl="sibTrans1D1" presStyleIdx="4" presStyleCnt="9"/>
      <dgm:spPr/>
    </dgm:pt>
    <dgm:pt modelId="{D9EC79ED-E9FC-4CF1-81E9-902ABE1117A0}" type="pres">
      <dgm:prSet presAssocID="{49B39F85-EE7E-4977-9925-C05F951A0660}" presName="node" presStyleLbl="node1" presStyleIdx="5" presStyleCnt="9" custScaleX="125097" custScaleY="144606">
        <dgm:presLayoutVars>
          <dgm:bulletEnabled val="1"/>
        </dgm:presLayoutVars>
      </dgm:prSet>
      <dgm:spPr/>
    </dgm:pt>
    <dgm:pt modelId="{0E5BFEAF-F01E-438C-B8E5-1785D871D3BA}" type="pres">
      <dgm:prSet presAssocID="{49B39F85-EE7E-4977-9925-C05F951A0660}" presName="spNode" presStyleCnt="0"/>
      <dgm:spPr/>
    </dgm:pt>
    <dgm:pt modelId="{FC42A2C8-C8F4-4F6A-996A-55E7DA05BB89}" type="pres">
      <dgm:prSet presAssocID="{73364D33-3FE3-4807-98F3-DED4034C5F24}" presName="sibTrans" presStyleLbl="sibTrans1D1" presStyleIdx="5" presStyleCnt="9"/>
      <dgm:spPr/>
    </dgm:pt>
    <dgm:pt modelId="{F884B778-B20A-4115-8FAF-5556EAD8906B}" type="pres">
      <dgm:prSet presAssocID="{52FF6744-84EC-41EB-8292-0CAD46D3F272}" presName="node" presStyleLbl="node1" presStyleIdx="6" presStyleCnt="9" custScaleX="125097" custScaleY="144606">
        <dgm:presLayoutVars>
          <dgm:bulletEnabled val="1"/>
        </dgm:presLayoutVars>
      </dgm:prSet>
      <dgm:spPr/>
    </dgm:pt>
    <dgm:pt modelId="{3C6CE284-056B-49D7-8155-F9711C697681}" type="pres">
      <dgm:prSet presAssocID="{52FF6744-84EC-41EB-8292-0CAD46D3F272}" presName="spNode" presStyleCnt="0"/>
      <dgm:spPr/>
    </dgm:pt>
    <dgm:pt modelId="{834B89AA-CBA0-4A84-B6F7-E1DD4D5BD2FD}" type="pres">
      <dgm:prSet presAssocID="{2BFD9F36-39A6-4A88-AFFE-9E12448130D2}" presName="sibTrans" presStyleLbl="sibTrans1D1" presStyleIdx="6" presStyleCnt="9"/>
      <dgm:spPr/>
    </dgm:pt>
    <dgm:pt modelId="{05C28482-53D1-485A-8123-C30A08947EBE}" type="pres">
      <dgm:prSet presAssocID="{83FB92D3-D7AF-45E5-80E6-1B5C29EE2107}" presName="node" presStyleLbl="node1" presStyleIdx="7" presStyleCnt="9" custScaleX="125097" custScaleY="169426">
        <dgm:presLayoutVars>
          <dgm:bulletEnabled val="1"/>
        </dgm:presLayoutVars>
      </dgm:prSet>
      <dgm:spPr/>
    </dgm:pt>
    <dgm:pt modelId="{3E29127E-BF4C-4F0D-8EBF-A82224CE700A}" type="pres">
      <dgm:prSet presAssocID="{83FB92D3-D7AF-45E5-80E6-1B5C29EE2107}" presName="spNode" presStyleCnt="0"/>
      <dgm:spPr/>
    </dgm:pt>
    <dgm:pt modelId="{8B4656F0-C402-4855-9210-0C2075C4DE1C}" type="pres">
      <dgm:prSet presAssocID="{DA321F04-2AB1-4E9B-882E-2B2D864854B4}" presName="sibTrans" presStyleLbl="sibTrans1D1" presStyleIdx="7" presStyleCnt="9"/>
      <dgm:spPr/>
    </dgm:pt>
    <dgm:pt modelId="{D8FC0FBB-3895-4148-BCA2-6E531BE145FD}" type="pres">
      <dgm:prSet presAssocID="{ADB03613-6EE1-4436-9E9E-2DC26CE198C1}" presName="node" presStyleLbl="node1" presStyleIdx="8" presStyleCnt="9" custScaleX="123633" custScaleY="137028">
        <dgm:presLayoutVars>
          <dgm:bulletEnabled val="1"/>
        </dgm:presLayoutVars>
      </dgm:prSet>
      <dgm:spPr/>
    </dgm:pt>
    <dgm:pt modelId="{A001D594-B598-48ED-83E0-F7135AAB02B6}" type="pres">
      <dgm:prSet presAssocID="{ADB03613-6EE1-4436-9E9E-2DC26CE198C1}" presName="spNode" presStyleCnt="0"/>
      <dgm:spPr/>
    </dgm:pt>
    <dgm:pt modelId="{D3522781-4CF2-4E6E-B2C5-B8A637501BAA}" type="pres">
      <dgm:prSet presAssocID="{A3D311CB-CA12-45C6-B01E-AB9C78C2B338}" presName="sibTrans" presStyleLbl="sibTrans1D1" presStyleIdx="8" presStyleCnt="9"/>
      <dgm:spPr/>
    </dgm:pt>
  </dgm:ptLst>
  <dgm:cxnLst>
    <dgm:cxn modelId="{9F883300-E79B-407C-A747-E38FEE1EFCA0}" type="presOf" srcId="{49B39F85-EE7E-4977-9925-C05F951A0660}" destId="{D9EC79ED-E9FC-4CF1-81E9-902ABE1117A0}" srcOrd="0" destOrd="0" presId="urn:microsoft.com/office/officeart/2005/8/layout/cycle6"/>
    <dgm:cxn modelId="{01431D06-C90F-4F64-876F-437A5A6E9A78}" type="presOf" srcId="{6810E2F7-AD33-4F15-B24F-5497BECEC8AF}" destId="{5CA2039A-3493-4D62-BEC8-4AA26BB4E56C}" srcOrd="0" destOrd="0" presId="urn:microsoft.com/office/officeart/2005/8/layout/cycle6"/>
    <dgm:cxn modelId="{35B0560D-3892-4E10-A547-EC546C2334CE}" type="presOf" srcId="{52FF6744-84EC-41EB-8292-0CAD46D3F272}" destId="{F884B778-B20A-4115-8FAF-5556EAD8906B}" srcOrd="0" destOrd="0" presId="urn:microsoft.com/office/officeart/2005/8/layout/cycle6"/>
    <dgm:cxn modelId="{C4CF8E0E-5AC8-49A5-8F8F-037CCE7748B3}" type="presOf" srcId="{F0B74333-B741-40D6-8C33-71941E59CB86}" destId="{C03E5BAF-613A-4985-A566-6090C3A9F923}" srcOrd="0" destOrd="0" presId="urn:microsoft.com/office/officeart/2005/8/layout/cycle6"/>
    <dgm:cxn modelId="{74DB270F-570C-481A-8D96-D07E8F59A212}" type="presOf" srcId="{F20F6743-9E24-4654-9668-87460A07FCDC}" destId="{FC1A2240-EAAA-4C94-ACB0-E97099908654}" srcOrd="0" destOrd="0" presId="urn:microsoft.com/office/officeart/2005/8/layout/cycle6"/>
    <dgm:cxn modelId="{BF038415-14E5-4701-B759-DE01BDA123AA}" srcId="{6810E2F7-AD33-4F15-B24F-5497BECEC8AF}" destId="{738FFA4E-BE59-485F-9CC2-DC8C0FF37C20}" srcOrd="0" destOrd="0" parTransId="{E95E7BFC-DC5D-4CC4-8254-E57EB6366C50}" sibTransId="{1E04C8A7-6EEC-4FFE-A21F-A2E6EE90D2F4}"/>
    <dgm:cxn modelId="{7884B216-6ABA-4428-9A59-A820BD92DCBD}" srcId="{6810E2F7-AD33-4F15-B24F-5497BECEC8AF}" destId="{F20F6743-9E24-4654-9668-87460A07FCDC}" srcOrd="1" destOrd="0" parTransId="{FB8F26BC-B621-436F-B2AA-6E25ED162CFA}" sibTransId="{45EA538D-44C9-4737-8E51-51A96757BE85}"/>
    <dgm:cxn modelId="{3BA45718-EFB4-4728-B897-EABD80BEB366}" srcId="{6810E2F7-AD33-4F15-B24F-5497BECEC8AF}" destId="{04F2695B-56D5-496A-9C4D-59476B6A3A77}" srcOrd="4" destOrd="0" parTransId="{01E84873-5CCB-4868-8E3A-B8C729CFE5CA}" sibTransId="{E78185B5-8CC1-4523-B9F2-3FC7299061AE}"/>
    <dgm:cxn modelId="{7080DC18-C76C-47B8-9DDA-76F2F7B7BC34}" type="presOf" srcId="{45EA538D-44C9-4737-8E51-51A96757BE85}" destId="{9B780728-87ED-413C-8764-5DD15FE2FC66}" srcOrd="0" destOrd="0" presId="urn:microsoft.com/office/officeart/2005/8/layout/cycle6"/>
    <dgm:cxn modelId="{8FE1E719-B3FB-46CE-B710-1CA70F4CFB0A}" type="presOf" srcId="{738FFA4E-BE59-485F-9CC2-DC8C0FF37C20}" destId="{A597CF09-F982-440E-9411-0F6B635C5E19}" srcOrd="0" destOrd="0" presId="urn:microsoft.com/office/officeart/2005/8/layout/cycle6"/>
    <dgm:cxn modelId="{A22F7E21-B5E2-49C4-876E-F2CBFADFDB46}" type="presOf" srcId="{04F2695B-56D5-496A-9C4D-59476B6A3A77}" destId="{2A2F869A-501D-421E-BDDA-D69E1F42AEC4}" srcOrd="0" destOrd="0" presId="urn:microsoft.com/office/officeart/2005/8/layout/cycle6"/>
    <dgm:cxn modelId="{FA42EB21-21F8-4E18-BADC-63ACEB3DCBAE}" type="presOf" srcId="{ADB03613-6EE1-4436-9E9E-2DC26CE198C1}" destId="{D8FC0FBB-3895-4148-BCA2-6E531BE145FD}" srcOrd="0" destOrd="0" presId="urn:microsoft.com/office/officeart/2005/8/layout/cycle6"/>
    <dgm:cxn modelId="{38B72127-E953-4E91-80CF-6B63B1D1F4FB}" srcId="{6810E2F7-AD33-4F15-B24F-5497BECEC8AF}" destId="{49B39F85-EE7E-4977-9925-C05F951A0660}" srcOrd="5" destOrd="0" parTransId="{D867CED2-3FFC-4750-B8EF-30D53ED53D2E}" sibTransId="{73364D33-3FE3-4807-98F3-DED4034C5F24}"/>
    <dgm:cxn modelId="{0ADB3445-A17A-4FC9-9AC6-EEA19BCCFE59}" type="presOf" srcId="{E78185B5-8CC1-4523-B9F2-3FC7299061AE}" destId="{858B4F9A-14AD-4BA0-9FEA-F755A69022EB}" srcOrd="0" destOrd="0" presId="urn:microsoft.com/office/officeart/2005/8/layout/cycle6"/>
    <dgm:cxn modelId="{992C5846-FA74-4FF9-BA95-E7E3F95779F8}" type="presOf" srcId="{2BFD9F36-39A6-4A88-AFFE-9E12448130D2}" destId="{834B89AA-CBA0-4A84-B6F7-E1DD4D5BD2FD}" srcOrd="0" destOrd="0" presId="urn:microsoft.com/office/officeart/2005/8/layout/cycle6"/>
    <dgm:cxn modelId="{96578949-8E3C-4656-822D-1CCB5F747B09}" type="presOf" srcId="{83FB92D3-D7AF-45E5-80E6-1B5C29EE2107}" destId="{05C28482-53D1-485A-8123-C30A08947EBE}" srcOrd="0" destOrd="0" presId="urn:microsoft.com/office/officeart/2005/8/layout/cycle6"/>
    <dgm:cxn modelId="{1CE54872-7923-4F28-BADC-27CCC7EDD733}" type="presOf" srcId="{73364D33-3FE3-4807-98F3-DED4034C5F24}" destId="{FC42A2C8-C8F4-4F6A-996A-55E7DA05BB89}" srcOrd="0" destOrd="0" presId="urn:microsoft.com/office/officeart/2005/8/layout/cycle6"/>
    <dgm:cxn modelId="{122DEA90-6412-407A-A94C-9C79420CA654}" type="presOf" srcId="{DA321F04-2AB1-4E9B-882E-2B2D864854B4}" destId="{8B4656F0-C402-4855-9210-0C2075C4DE1C}" srcOrd="0" destOrd="0" presId="urn:microsoft.com/office/officeart/2005/8/layout/cycle6"/>
    <dgm:cxn modelId="{E574A894-DEFD-4051-8C66-567C4F17A3F1}" srcId="{6810E2F7-AD33-4F15-B24F-5497BECEC8AF}" destId="{52FF6744-84EC-41EB-8292-0CAD46D3F272}" srcOrd="6" destOrd="0" parTransId="{09B1D774-5153-4906-AAE5-FFBBBB1BA71C}" sibTransId="{2BFD9F36-39A6-4A88-AFFE-9E12448130D2}"/>
    <dgm:cxn modelId="{2D9799B0-2273-49F6-A8BF-99B1F8A8C241}" type="presOf" srcId="{F31681AB-3BFC-47D3-8998-CD6B8DA4E2FA}" destId="{F3BBC79A-43DD-4701-8E42-15DA1C56270B}" srcOrd="0" destOrd="0" presId="urn:microsoft.com/office/officeart/2005/8/layout/cycle6"/>
    <dgm:cxn modelId="{56661BB6-7350-42E0-A6C1-8149BC10DB15}" type="presOf" srcId="{AF6EA61E-591F-40A6-9ED4-109A78B95973}" destId="{9432B032-D470-477B-BE3E-41DF275BAE24}" srcOrd="0" destOrd="0" presId="urn:microsoft.com/office/officeart/2005/8/layout/cycle6"/>
    <dgm:cxn modelId="{82A6C4CB-5F6A-432E-B428-F672CDFFF300}" type="presOf" srcId="{1E04C8A7-6EEC-4FFE-A21F-A2E6EE90D2F4}" destId="{8EAF98F8-71E8-4443-BFC0-2EFD25945EBF}" srcOrd="0" destOrd="0" presId="urn:microsoft.com/office/officeart/2005/8/layout/cycle6"/>
    <dgm:cxn modelId="{8637E2D5-264F-4741-8E70-3A1BA32BADCB}" type="presOf" srcId="{FB6FC8B9-EA94-4C33-9BC1-F8C562289FDF}" destId="{7A72D743-391F-47C1-91CC-AF17A859577D}" srcOrd="0" destOrd="0" presId="urn:microsoft.com/office/officeart/2005/8/layout/cycle6"/>
    <dgm:cxn modelId="{C85DDED7-6149-40DA-9699-13AFF87C0133}" srcId="{6810E2F7-AD33-4F15-B24F-5497BECEC8AF}" destId="{F0B74333-B741-40D6-8C33-71941E59CB86}" srcOrd="2" destOrd="0" parTransId="{27ABF30C-48FD-4D6B-890F-E4329C3691C9}" sibTransId="{F31681AB-3BFC-47D3-8998-CD6B8DA4E2FA}"/>
    <dgm:cxn modelId="{A13E70D8-B0C2-4FA1-9977-3EE752452506}" type="presOf" srcId="{A3D311CB-CA12-45C6-B01E-AB9C78C2B338}" destId="{D3522781-4CF2-4E6E-B2C5-B8A637501BAA}" srcOrd="0" destOrd="0" presId="urn:microsoft.com/office/officeart/2005/8/layout/cycle6"/>
    <dgm:cxn modelId="{11B4BDF2-5950-4B4E-97A1-E9AAE0202394}" srcId="{6810E2F7-AD33-4F15-B24F-5497BECEC8AF}" destId="{83FB92D3-D7AF-45E5-80E6-1B5C29EE2107}" srcOrd="7" destOrd="0" parTransId="{4280F786-E813-485C-B06A-49F7EAA59E88}" sibTransId="{DA321F04-2AB1-4E9B-882E-2B2D864854B4}"/>
    <dgm:cxn modelId="{E52408F4-BC91-4108-9BA3-10E3AC00EC8F}" srcId="{6810E2F7-AD33-4F15-B24F-5497BECEC8AF}" destId="{ADB03613-6EE1-4436-9E9E-2DC26CE198C1}" srcOrd="8" destOrd="0" parTransId="{2814BB81-9E7E-4241-9C80-F343C5348D51}" sibTransId="{A3D311CB-CA12-45C6-B01E-AB9C78C2B338}"/>
    <dgm:cxn modelId="{60628BFB-4883-447F-AE6E-FCC90631378F}" srcId="{6810E2F7-AD33-4F15-B24F-5497BECEC8AF}" destId="{FB6FC8B9-EA94-4C33-9BC1-F8C562289FDF}" srcOrd="3" destOrd="0" parTransId="{EF5B0600-E002-4B87-8348-7B602B827F3D}" sibTransId="{AF6EA61E-591F-40A6-9ED4-109A78B95973}"/>
    <dgm:cxn modelId="{DED63ECE-DCA8-4887-ACDE-3884B2C54BF8}" type="presParOf" srcId="{5CA2039A-3493-4D62-BEC8-4AA26BB4E56C}" destId="{A597CF09-F982-440E-9411-0F6B635C5E19}" srcOrd="0" destOrd="0" presId="urn:microsoft.com/office/officeart/2005/8/layout/cycle6"/>
    <dgm:cxn modelId="{B9A155C8-0101-405C-AF37-DCEB73053F26}" type="presParOf" srcId="{5CA2039A-3493-4D62-BEC8-4AA26BB4E56C}" destId="{378CBF8D-1227-4896-B788-878073180E74}" srcOrd="1" destOrd="0" presId="urn:microsoft.com/office/officeart/2005/8/layout/cycle6"/>
    <dgm:cxn modelId="{6CE6FDB5-4F94-44E4-8D62-7F733C48E56C}" type="presParOf" srcId="{5CA2039A-3493-4D62-BEC8-4AA26BB4E56C}" destId="{8EAF98F8-71E8-4443-BFC0-2EFD25945EBF}" srcOrd="2" destOrd="0" presId="urn:microsoft.com/office/officeart/2005/8/layout/cycle6"/>
    <dgm:cxn modelId="{AE242843-4BFB-4B01-93C7-F3E2C33778ED}" type="presParOf" srcId="{5CA2039A-3493-4D62-BEC8-4AA26BB4E56C}" destId="{FC1A2240-EAAA-4C94-ACB0-E97099908654}" srcOrd="3" destOrd="0" presId="urn:microsoft.com/office/officeart/2005/8/layout/cycle6"/>
    <dgm:cxn modelId="{7DA53D07-97AA-4849-BA76-6BE8AB43AD8C}" type="presParOf" srcId="{5CA2039A-3493-4D62-BEC8-4AA26BB4E56C}" destId="{07DA276E-FE5C-4C80-890B-3B755134E2A7}" srcOrd="4" destOrd="0" presId="urn:microsoft.com/office/officeart/2005/8/layout/cycle6"/>
    <dgm:cxn modelId="{D6C04B1E-FB51-4AF8-BFFB-A5ABB6C4ABEF}" type="presParOf" srcId="{5CA2039A-3493-4D62-BEC8-4AA26BB4E56C}" destId="{9B780728-87ED-413C-8764-5DD15FE2FC66}" srcOrd="5" destOrd="0" presId="urn:microsoft.com/office/officeart/2005/8/layout/cycle6"/>
    <dgm:cxn modelId="{82F57B82-33F2-4F93-BE8A-E068F7786928}" type="presParOf" srcId="{5CA2039A-3493-4D62-BEC8-4AA26BB4E56C}" destId="{C03E5BAF-613A-4985-A566-6090C3A9F923}" srcOrd="6" destOrd="0" presId="urn:microsoft.com/office/officeart/2005/8/layout/cycle6"/>
    <dgm:cxn modelId="{C2EFFABA-250F-4CDE-B76C-A993ABC2807E}" type="presParOf" srcId="{5CA2039A-3493-4D62-BEC8-4AA26BB4E56C}" destId="{DD0B3E26-932B-44EE-8F63-31AE60A3DB4F}" srcOrd="7" destOrd="0" presId="urn:microsoft.com/office/officeart/2005/8/layout/cycle6"/>
    <dgm:cxn modelId="{8C79E659-032E-4307-A77B-29F71345E7CD}" type="presParOf" srcId="{5CA2039A-3493-4D62-BEC8-4AA26BB4E56C}" destId="{F3BBC79A-43DD-4701-8E42-15DA1C56270B}" srcOrd="8" destOrd="0" presId="urn:microsoft.com/office/officeart/2005/8/layout/cycle6"/>
    <dgm:cxn modelId="{8926A5D3-1430-4EAD-923B-AC6715916AB8}" type="presParOf" srcId="{5CA2039A-3493-4D62-BEC8-4AA26BB4E56C}" destId="{7A72D743-391F-47C1-91CC-AF17A859577D}" srcOrd="9" destOrd="0" presId="urn:microsoft.com/office/officeart/2005/8/layout/cycle6"/>
    <dgm:cxn modelId="{FCDD2D02-8B62-4E20-A97F-859E8C4B0E30}" type="presParOf" srcId="{5CA2039A-3493-4D62-BEC8-4AA26BB4E56C}" destId="{B36EEFC5-8069-46FD-BEA8-5AACB726F816}" srcOrd="10" destOrd="0" presId="urn:microsoft.com/office/officeart/2005/8/layout/cycle6"/>
    <dgm:cxn modelId="{CF62BA9D-FE93-4F54-80C6-231FE9EB87F3}" type="presParOf" srcId="{5CA2039A-3493-4D62-BEC8-4AA26BB4E56C}" destId="{9432B032-D470-477B-BE3E-41DF275BAE24}" srcOrd="11" destOrd="0" presId="urn:microsoft.com/office/officeart/2005/8/layout/cycle6"/>
    <dgm:cxn modelId="{27AC8D27-CE72-4C5A-AC59-AAD37B2CE411}" type="presParOf" srcId="{5CA2039A-3493-4D62-BEC8-4AA26BB4E56C}" destId="{2A2F869A-501D-421E-BDDA-D69E1F42AEC4}" srcOrd="12" destOrd="0" presId="urn:microsoft.com/office/officeart/2005/8/layout/cycle6"/>
    <dgm:cxn modelId="{F946EB7B-CAF2-44A5-96C7-E01CD0B1EC44}" type="presParOf" srcId="{5CA2039A-3493-4D62-BEC8-4AA26BB4E56C}" destId="{6DC82FB8-FC8F-4D29-A8ED-DA4C4F55FF3E}" srcOrd="13" destOrd="0" presId="urn:microsoft.com/office/officeart/2005/8/layout/cycle6"/>
    <dgm:cxn modelId="{0CCC6AC6-3AA3-4A3C-AD4F-8BFC72ED9B7A}" type="presParOf" srcId="{5CA2039A-3493-4D62-BEC8-4AA26BB4E56C}" destId="{858B4F9A-14AD-4BA0-9FEA-F755A69022EB}" srcOrd="14" destOrd="0" presId="urn:microsoft.com/office/officeart/2005/8/layout/cycle6"/>
    <dgm:cxn modelId="{B07E69C3-69C4-435F-A8CA-1171DC58101B}" type="presParOf" srcId="{5CA2039A-3493-4D62-BEC8-4AA26BB4E56C}" destId="{D9EC79ED-E9FC-4CF1-81E9-902ABE1117A0}" srcOrd="15" destOrd="0" presId="urn:microsoft.com/office/officeart/2005/8/layout/cycle6"/>
    <dgm:cxn modelId="{D464C00A-29AD-443B-B4D2-B76966629960}" type="presParOf" srcId="{5CA2039A-3493-4D62-BEC8-4AA26BB4E56C}" destId="{0E5BFEAF-F01E-438C-B8E5-1785D871D3BA}" srcOrd="16" destOrd="0" presId="urn:microsoft.com/office/officeart/2005/8/layout/cycle6"/>
    <dgm:cxn modelId="{23F34B38-C4CD-4B00-9C86-38977EE6D613}" type="presParOf" srcId="{5CA2039A-3493-4D62-BEC8-4AA26BB4E56C}" destId="{FC42A2C8-C8F4-4F6A-996A-55E7DA05BB89}" srcOrd="17" destOrd="0" presId="urn:microsoft.com/office/officeart/2005/8/layout/cycle6"/>
    <dgm:cxn modelId="{9484A75A-0701-421E-BA79-ECE562110BFB}" type="presParOf" srcId="{5CA2039A-3493-4D62-BEC8-4AA26BB4E56C}" destId="{F884B778-B20A-4115-8FAF-5556EAD8906B}" srcOrd="18" destOrd="0" presId="urn:microsoft.com/office/officeart/2005/8/layout/cycle6"/>
    <dgm:cxn modelId="{F0DA3781-EBA5-49AE-859B-43FFEC0B44FD}" type="presParOf" srcId="{5CA2039A-3493-4D62-BEC8-4AA26BB4E56C}" destId="{3C6CE284-056B-49D7-8155-F9711C697681}" srcOrd="19" destOrd="0" presId="urn:microsoft.com/office/officeart/2005/8/layout/cycle6"/>
    <dgm:cxn modelId="{B44B6C68-5B78-4C5A-9E90-A21251F3A7FD}" type="presParOf" srcId="{5CA2039A-3493-4D62-BEC8-4AA26BB4E56C}" destId="{834B89AA-CBA0-4A84-B6F7-E1DD4D5BD2FD}" srcOrd="20" destOrd="0" presId="urn:microsoft.com/office/officeart/2005/8/layout/cycle6"/>
    <dgm:cxn modelId="{AB2CADA5-CB6E-486D-A29B-F8C3A3E5B087}" type="presParOf" srcId="{5CA2039A-3493-4D62-BEC8-4AA26BB4E56C}" destId="{05C28482-53D1-485A-8123-C30A08947EBE}" srcOrd="21" destOrd="0" presId="urn:microsoft.com/office/officeart/2005/8/layout/cycle6"/>
    <dgm:cxn modelId="{3B3E8D2C-39E8-47B8-B8D3-22CFB4A4E88C}" type="presParOf" srcId="{5CA2039A-3493-4D62-BEC8-4AA26BB4E56C}" destId="{3E29127E-BF4C-4F0D-8EBF-A82224CE700A}" srcOrd="22" destOrd="0" presId="urn:microsoft.com/office/officeart/2005/8/layout/cycle6"/>
    <dgm:cxn modelId="{F2C68349-9D13-472D-ACCF-B501CD1146F7}" type="presParOf" srcId="{5CA2039A-3493-4D62-BEC8-4AA26BB4E56C}" destId="{8B4656F0-C402-4855-9210-0C2075C4DE1C}" srcOrd="23" destOrd="0" presId="urn:microsoft.com/office/officeart/2005/8/layout/cycle6"/>
    <dgm:cxn modelId="{3C28040B-9E74-4DF2-92B6-EE3ACCDEB08E}" type="presParOf" srcId="{5CA2039A-3493-4D62-BEC8-4AA26BB4E56C}" destId="{D8FC0FBB-3895-4148-BCA2-6E531BE145FD}" srcOrd="24" destOrd="0" presId="urn:microsoft.com/office/officeart/2005/8/layout/cycle6"/>
    <dgm:cxn modelId="{9C666214-DA0A-4B36-A52C-C90A09FE410E}" type="presParOf" srcId="{5CA2039A-3493-4D62-BEC8-4AA26BB4E56C}" destId="{A001D594-B598-48ED-83E0-F7135AAB02B6}" srcOrd="25" destOrd="0" presId="urn:microsoft.com/office/officeart/2005/8/layout/cycle6"/>
    <dgm:cxn modelId="{0C2BA9DD-18C4-4C72-BF1D-C53B38DB4B28}" type="presParOf" srcId="{5CA2039A-3493-4D62-BEC8-4AA26BB4E56C}" destId="{D3522781-4CF2-4E6E-B2C5-B8A637501BAA}" srcOrd="26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D30B2F-78D5-4D23-867C-1A7E07C41EE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570EC52-D9B2-4627-A3C9-5C5E18FA531E}">
      <dgm:prSet phldrT="[Texto]"/>
      <dgm:spPr>
        <a:solidFill>
          <a:srgbClr val="0070C0"/>
        </a:solidFill>
      </dgm:spPr>
      <dgm:t>
        <a:bodyPr/>
        <a:lstStyle/>
        <a:p>
          <a:endParaRPr lang="pt-BR" dirty="0"/>
        </a:p>
      </dgm:t>
    </dgm:pt>
    <dgm:pt modelId="{AD541B26-0EF5-41F0-B66B-8F0B1070022A}" type="parTrans" cxnId="{9FCC1AED-9CB7-434E-94C2-7629F12FCF42}">
      <dgm:prSet/>
      <dgm:spPr/>
      <dgm:t>
        <a:bodyPr/>
        <a:lstStyle/>
        <a:p>
          <a:endParaRPr lang="pt-BR"/>
        </a:p>
      </dgm:t>
    </dgm:pt>
    <dgm:pt modelId="{6842C6F0-448D-493F-BE6C-D4E34F6D74DB}" type="sibTrans" cxnId="{9FCC1AED-9CB7-434E-94C2-7629F12FCF42}">
      <dgm:prSet/>
      <dgm:spPr/>
      <dgm:t>
        <a:bodyPr/>
        <a:lstStyle/>
        <a:p>
          <a:endParaRPr lang="pt-BR"/>
        </a:p>
      </dgm:t>
    </dgm:pt>
    <dgm:pt modelId="{371FAE7E-8013-4ED2-8B81-6B80C47258FB}">
      <dgm:prSet phldrT="[Texto]" custT="1"/>
      <dgm:spPr/>
      <dgm:t>
        <a:bodyPr/>
        <a:lstStyle/>
        <a:p>
          <a:r>
            <a:rPr lang="pt-BR" sz="2000" b="0" dirty="0"/>
            <a:t>Plano de Ação Climática</a:t>
          </a:r>
        </a:p>
      </dgm:t>
    </dgm:pt>
    <dgm:pt modelId="{C956031B-EF3A-490E-B92B-462E7BA11E0A}" type="parTrans" cxnId="{D48E9E3C-6875-4705-896C-1AF90FBC66AE}">
      <dgm:prSet/>
      <dgm:spPr/>
      <dgm:t>
        <a:bodyPr/>
        <a:lstStyle/>
        <a:p>
          <a:endParaRPr lang="pt-BR"/>
        </a:p>
      </dgm:t>
    </dgm:pt>
    <dgm:pt modelId="{0C22848C-D47B-4842-B9F0-041476458818}" type="sibTrans" cxnId="{D48E9E3C-6875-4705-896C-1AF90FBC66AE}">
      <dgm:prSet/>
      <dgm:spPr/>
      <dgm:t>
        <a:bodyPr/>
        <a:lstStyle/>
        <a:p>
          <a:endParaRPr lang="pt-BR"/>
        </a:p>
      </dgm:t>
    </dgm:pt>
    <dgm:pt modelId="{4F6024DE-F3F1-49FB-899E-E8F5751697FA}">
      <dgm:prSet phldrT="[Texto]" custT="1"/>
      <dgm:spPr/>
      <dgm:t>
        <a:bodyPr/>
        <a:lstStyle/>
        <a:p>
          <a:r>
            <a:rPr lang="pt-BR" sz="2000" b="0" dirty="0"/>
            <a:t>Plano de Transformação Digital </a:t>
          </a:r>
        </a:p>
      </dgm:t>
    </dgm:pt>
    <dgm:pt modelId="{FD9F8D85-01D3-4631-A027-8F0DA9FCA224}" type="parTrans" cxnId="{4ACE7F19-969D-4971-9D08-ADAD9F0E6CAE}">
      <dgm:prSet/>
      <dgm:spPr/>
      <dgm:t>
        <a:bodyPr/>
        <a:lstStyle/>
        <a:p>
          <a:endParaRPr lang="pt-BR"/>
        </a:p>
      </dgm:t>
    </dgm:pt>
    <dgm:pt modelId="{4233E2B5-7AA8-463D-B05E-4780BB9E9DB0}" type="sibTrans" cxnId="{4ACE7F19-969D-4971-9D08-ADAD9F0E6CAE}">
      <dgm:prSet/>
      <dgm:spPr/>
      <dgm:t>
        <a:bodyPr/>
        <a:lstStyle/>
        <a:p>
          <a:endParaRPr lang="pt-BR"/>
        </a:p>
      </dgm:t>
    </dgm:pt>
    <dgm:pt modelId="{C93D7FA6-6D70-4091-BA1B-D106BF8890E6}">
      <dgm:prSet phldrT="[Texto]" custT="1"/>
      <dgm:spPr/>
      <dgm:t>
        <a:bodyPr/>
        <a:lstStyle/>
        <a:p>
          <a:r>
            <a:rPr lang="pt-BR" sz="2000" b="0" dirty="0"/>
            <a:t>Plano de Transição Energética </a:t>
          </a:r>
        </a:p>
      </dgm:t>
    </dgm:pt>
    <dgm:pt modelId="{2D017103-AFDD-4DFB-B6C7-B619AB18B138}" type="parTrans" cxnId="{D88B711A-124C-44BF-8678-06F727F1CCAE}">
      <dgm:prSet/>
      <dgm:spPr/>
      <dgm:t>
        <a:bodyPr/>
        <a:lstStyle/>
        <a:p>
          <a:endParaRPr lang="pt-BR"/>
        </a:p>
      </dgm:t>
    </dgm:pt>
    <dgm:pt modelId="{86352F93-7BE5-40F3-8BC0-3D452B00D444}" type="sibTrans" cxnId="{D88B711A-124C-44BF-8678-06F727F1CCAE}">
      <dgm:prSet/>
      <dgm:spPr/>
      <dgm:t>
        <a:bodyPr/>
        <a:lstStyle/>
        <a:p>
          <a:endParaRPr lang="pt-BR"/>
        </a:p>
      </dgm:t>
    </dgm:pt>
    <dgm:pt modelId="{1BF0FEFD-11A5-4787-8BD6-F1E78996791D}">
      <dgm:prSet phldrT="[Texto]" custT="1"/>
      <dgm:spPr/>
      <dgm:t>
        <a:bodyPr/>
        <a:lstStyle/>
        <a:p>
          <a:r>
            <a:rPr lang="pt-BR" sz="2000" b="0" dirty="0"/>
            <a:t>Plano de  Sustentabilidade</a:t>
          </a:r>
        </a:p>
      </dgm:t>
    </dgm:pt>
    <dgm:pt modelId="{77E0BEB4-BB26-439D-9D6B-2EC0A66314F1}" type="parTrans" cxnId="{73B66577-CCC2-4B6B-AB99-A538F5DD564F}">
      <dgm:prSet/>
      <dgm:spPr/>
      <dgm:t>
        <a:bodyPr/>
        <a:lstStyle/>
        <a:p>
          <a:endParaRPr lang="pt-BR"/>
        </a:p>
      </dgm:t>
    </dgm:pt>
    <dgm:pt modelId="{390A38B8-3E91-4204-BE06-D059177A0703}" type="sibTrans" cxnId="{73B66577-CCC2-4B6B-AB99-A538F5DD564F}">
      <dgm:prSet/>
      <dgm:spPr/>
      <dgm:t>
        <a:bodyPr/>
        <a:lstStyle/>
        <a:p>
          <a:endParaRPr lang="pt-BR"/>
        </a:p>
      </dgm:t>
    </dgm:pt>
    <dgm:pt modelId="{E0C4AC51-2279-4D4D-88A4-D6B90028721F}">
      <dgm:prSet/>
      <dgm:spPr/>
      <dgm:t>
        <a:bodyPr/>
        <a:lstStyle/>
        <a:p>
          <a:r>
            <a:rPr lang="pt-BR" dirty="0"/>
            <a:t>Plano de Ação Ambiental </a:t>
          </a:r>
        </a:p>
      </dgm:t>
    </dgm:pt>
    <dgm:pt modelId="{B45A8DB3-5EBA-4588-AB0D-4C007854B128}" type="parTrans" cxnId="{8B26BB34-A9FC-40FE-A2E9-C619A30CABC7}">
      <dgm:prSet/>
      <dgm:spPr/>
      <dgm:t>
        <a:bodyPr/>
        <a:lstStyle/>
        <a:p>
          <a:endParaRPr lang="pt-BR"/>
        </a:p>
      </dgm:t>
    </dgm:pt>
    <dgm:pt modelId="{B29A54EB-8521-47B7-B0EC-44DE5373C81D}" type="sibTrans" cxnId="{8B26BB34-A9FC-40FE-A2E9-C619A30CABC7}">
      <dgm:prSet/>
      <dgm:spPr/>
      <dgm:t>
        <a:bodyPr/>
        <a:lstStyle/>
        <a:p>
          <a:endParaRPr lang="pt-BR"/>
        </a:p>
      </dgm:t>
    </dgm:pt>
    <dgm:pt modelId="{38992914-E3E0-4137-BD6C-DA17FC3A9839}" type="pres">
      <dgm:prSet presAssocID="{8FD30B2F-78D5-4D23-867C-1A7E07C41EE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836546D-E9EE-4F31-85A6-00073A0B729F}" type="pres">
      <dgm:prSet presAssocID="{5570EC52-D9B2-4627-A3C9-5C5E18FA531E}" presName="centerShape" presStyleLbl="node0" presStyleIdx="0" presStyleCnt="1"/>
      <dgm:spPr/>
    </dgm:pt>
    <dgm:pt modelId="{AE01613C-49E7-4EA3-94F3-A4D7AB6AEF54}" type="pres">
      <dgm:prSet presAssocID="{C956031B-EF3A-490E-B92B-462E7BA11E0A}" presName="Name9" presStyleLbl="parChTrans1D2" presStyleIdx="0" presStyleCnt="5"/>
      <dgm:spPr/>
    </dgm:pt>
    <dgm:pt modelId="{D8696246-3DC1-4F8E-95FC-FA0F354D3EAC}" type="pres">
      <dgm:prSet presAssocID="{C956031B-EF3A-490E-B92B-462E7BA11E0A}" presName="connTx" presStyleLbl="parChTrans1D2" presStyleIdx="0" presStyleCnt="5"/>
      <dgm:spPr/>
    </dgm:pt>
    <dgm:pt modelId="{E0B10FFD-537B-4C10-B2E0-8E970EE6C107}" type="pres">
      <dgm:prSet presAssocID="{371FAE7E-8013-4ED2-8B81-6B80C47258FB}" presName="node" presStyleLbl="node1" presStyleIdx="0" presStyleCnt="5" custScaleX="111966" custScaleY="113339">
        <dgm:presLayoutVars>
          <dgm:bulletEnabled val="1"/>
        </dgm:presLayoutVars>
      </dgm:prSet>
      <dgm:spPr/>
    </dgm:pt>
    <dgm:pt modelId="{59DE8CE8-1B2F-4FA2-8311-9A123F49C0F4}" type="pres">
      <dgm:prSet presAssocID="{FD9F8D85-01D3-4631-A027-8F0DA9FCA224}" presName="Name9" presStyleLbl="parChTrans1D2" presStyleIdx="1" presStyleCnt="5"/>
      <dgm:spPr/>
    </dgm:pt>
    <dgm:pt modelId="{207E7AEA-52C2-4431-8110-D7B0F08C6B12}" type="pres">
      <dgm:prSet presAssocID="{FD9F8D85-01D3-4631-A027-8F0DA9FCA224}" presName="connTx" presStyleLbl="parChTrans1D2" presStyleIdx="1" presStyleCnt="5"/>
      <dgm:spPr/>
    </dgm:pt>
    <dgm:pt modelId="{C84C8AAD-A610-4C99-A1F0-BE5A978D5CCA}" type="pres">
      <dgm:prSet presAssocID="{4F6024DE-F3F1-49FB-899E-E8F5751697FA}" presName="node" presStyleLbl="node1" presStyleIdx="1" presStyleCnt="5" custScaleX="111966" custScaleY="113339">
        <dgm:presLayoutVars>
          <dgm:bulletEnabled val="1"/>
        </dgm:presLayoutVars>
      </dgm:prSet>
      <dgm:spPr/>
    </dgm:pt>
    <dgm:pt modelId="{5D9FBC36-4F38-4FC6-B344-D35C17C65AEE}" type="pres">
      <dgm:prSet presAssocID="{2D017103-AFDD-4DFB-B6C7-B619AB18B138}" presName="Name9" presStyleLbl="parChTrans1D2" presStyleIdx="2" presStyleCnt="5"/>
      <dgm:spPr/>
    </dgm:pt>
    <dgm:pt modelId="{6777EFB6-9E85-4C6F-A4DC-9083D6739E12}" type="pres">
      <dgm:prSet presAssocID="{2D017103-AFDD-4DFB-B6C7-B619AB18B138}" presName="connTx" presStyleLbl="parChTrans1D2" presStyleIdx="2" presStyleCnt="5"/>
      <dgm:spPr/>
    </dgm:pt>
    <dgm:pt modelId="{BDE4D946-F5C9-4844-8C37-9B00925E7F64}" type="pres">
      <dgm:prSet presAssocID="{C93D7FA6-6D70-4091-BA1B-D106BF8890E6}" presName="node" presStyleLbl="node1" presStyleIdx="2" presStyleCnt="5" custScaleX="111966" custScaleY="113339">
        <dgm:presLayoutVars>
          <dgm:bulletEnabled val="1"/>
        </dgm:presLayoutVars>
      </dgm:prSet>
      <dgm:spPr/>
    </dgm:pt>
    <dgm:pt modelId="{232B93CD-9DDE-4258-ABD3-783AD898B4D3}" type="pres">
      <dgm:prSet presAssocID="{B45A8DB3-5EBA-4588-AB0D-4C007854B128}" presName="Name9" presStyleLbl="parChTrans1D2" presStyleIdx="3" presStyleCnt="5"/>
      <dgm:spPr/>
    </dgm:pt>
    <dgm:pt modelId="{D00C27FC-1740-4C29-9CAE-EA502B2F7B5C}" type="pres">
      <dgm:prSet presAssocID="{B45A8DB3-5EBA-4588-AB0D-4C007854B128}" presName="connTx" presStyleLbl="parChTrans1D2" presStyleIdx="3" presStyleCnt="5"/>
      <dgm:spPr/>
    </dgm:pt>
    <dgm:pt modelId="{34476440-397E-4117-AF7F-F6CB8B17E517}" type="pres">
      <dgm:prSet presAssocID="{E0C4AC51-2279-4D4D-88A4-D6B90028721F}" presName="node" presStyleLbl="node1" presStyleIdx="3" presStyleCnt="5">
        <dgm:presLayoutVars>
          <dgm:bulletEnabled val="1"/>
        </dgm:presLayoutVars>
      </dgm:prSet>
      <dgm:spPr/>
    </dgm:pt>
    <dgm:pt modelId="{86D8F67C-375F-44D5-873A-6AEFF44C66C8}" type="pres">
      <dgm:prSet presAssocID="{77E0BEB4-BB26-439D-9D6B-2EC0A66314F1}" presName="Name9" presStyleLbl="parChTrans1D2" presStyleIdx="4" presStyleCnt="5"/>
      <dgm:spPr/>
    </dgm:pt>
    <dgm:pt modelId="{FA9B2C93-2245-42F9-9ED7-5811B0C01596}" type="pres">
      <dgm:prSet presAssocID="{77E0BEB4-BB26-439D-9D6B-2EC0A66314F1}" presName="connTx" presStyleLbl="parChTrans1D2" presStyleIdx="4" presStyleCnt="5"/>
      <dgm:spPr/>
    </dgm:pt>
    <dgm:pt modelId="{C41296D3-A908-4ABE-B076-67F22EF2CD14}" type="pres">
      <dgm:prSet presAssocID="{1BF0FEFD-11A5-4787-8BD6-F1E78996791D}" presName="node" presStyleLbl="node1" presStyleIdx="4" presStyleCnt="5" custScaleX="111966" custScaleY="113339">
        <dgm:presLayoutVars>
          <dgm:bulletEnabled val="1"/>
        </dgm:presLayoutVars>
      </dgm:prSet>
      <dgm:spPr/>
    </dgm:pt>
  </dgm:ptLst>
  <dgm:cxnLst>
    <dgm:cxn modelId="{550FDB02-0EDB-4E8B-A4A9-5B59D06ECADE}" type="presOf" srcId="{371FAE7E-8013-4ED2-8B81-6B80C47258FB}" destId="{E0B10FFD-537B-4C10-B2E0-8E970EE6C107}" srcOrd="0" destOrd="0" presId="urn:microsoft.com/office/officeart/2005/8/layout/radial1"/>
    <dgm:cxn modelId="{DEF7FF05-078E-4A6D-ADE4-9F93056F4FD1}" type="presOf" srcId="{4F6024DE-F3F1-49FB-899E-E8F5751697FA}" destId="{C84C8AAD-A610-4C99-A1F0-BE5A978D5CCA}" srcOrd="0" destOrd="0" presId="urn:microsoft.com/office/officeart/2005/8/layout/radial1"/>
    <dgm:cxn modelId="{49BD9309-59CA-452F-BAA0-2E283177A1D1}" type="presOf" srcId="{C956031B-EF3A-490E-B92B-462E7BA11E0A}" destId="{D8696246-3DC1-4F8E-95FC-FA0F354D3EAC}" srcOrd="1" destOrd="0" presId="urn:microsoft.com/office/officeart/2005/8/layout/radial1"/>
    <dgm:cxn modelId="{4D045316-1D53-4D88-92ED-92D86221909D}" type="presOf" srcId="{E0C4AC51-2279-4D4D-88A4-D6B90028721F}" destId="{34476440-397E-4117-AF7F-F6CB8B17E517}" srcOrd="0" destOrd="0" presId="urn:microsoft.com/office/officeart/2005/8/layout/radial1"/>
    <dgm:cxn modelId="{4ACE7F19-969D-4971-9D08-ADAD9F0E6CAE}" srcId="{5570EC52-D9B2-4627-A3C9-5C5E18FA531E}" destId="{4F6024DE-F3F1-49FB-899E-E8F5751697FA}" srcOrd="1" destOrd="0" parTransId="{FD9F8D85-01D3-4631-A027-8F0DA9FCA224}" sibTransId="{4233E2B5-7AA8-463D-B05E-4780BB9E9DB0}"/>
    <dgm:cxn modelId="{D88B711A-124C-44BF-8678-06F727F1CCAE}" srcId="{5570EC52-D9B2-4627-A3C9-5C5E18FA531E}" destId="{C93D7FA6-6D70-4091-BA1B-D106BF8890E6}" srcOrd="2" destOrd="0" parTransId="{2D017103-AFDD-4DFB-B6C7-B619AB18B138}" sibTransId="{86352F93-7BE5-40F3-8BC0-3D452B00D444}"/>
    <dgm:cxn modelId="{99D1F926-6444-4653-BB44-6BD1D71DD69E}" type="presOf" srcId="{77E0BEB4-BB26-439D-9D6B-2EC0A66314F1}" destId="{FA9B2C93-2245-42F9-9ED7-5811B0C01596}" srcOrd="1" destOrd="0" presId="urn:microsoft.com/office/officeart/2005/8/layout/radial1"/>
    <dgm:cxn modelId="{8B26BB34-A9FC-40FE-A2E9-C619A30CABC7}" srcId="{5570EC52-D9B2-4627-A3C9-5C5E18FA531E}" destId="{E0C4AC51-2279-4D4D-88A4-D6B90028721F}" srcOrd="3" destOrd="0" parTransId="{B45A8DB3-5EBA-4588-AB0D-4C007854B128}" sibTransId="{B29A54EB-8521-47B7-B0EC-44DE5373C81D}"/>
    <dgm:cxn modelId="{5736A735-ECC3-4F29-A8B0-967CA6ABEB83}" type="presOf" srcId="{C93D7FA6-6D70-4091-BA1B-D106BF8890E6}" destId="{BDE4D946-F5C9-4844-8C37-9B00925E7F64}" srcOrd="0" destOrd="0" presId="urn:microsoft.com/office/officeart/2005/8/layout/radial1"/>
    <dgm:cxn modelId="{C0D90C37-2DE0-4FA0-913C-DAA50759F0F1}" type="presOf" srcId="{2D017103-AFDD-4DFB-B6C7-B619AB18B138}" destId="{5D9FBC36-4F38-4FC6-B344-D35C17C65AEE}" srcOrd="0" destOrd="0" presId="urn:microsoft.com/office/officeart/2005/8/layout/radial1"/>
    <dgm:cxn modelId="{B5392D3A-5831-4E22-8469-380DC7E27C39}" type="presOf" srcId="{C956031B-EF3A-490E-B92B-462E7BA11E0A}" destId="{AE01613C-49E7-4EA3-94F3-A4D7AB6AEF54}" srcOrd="0" destOrd="0" presId="urn:microsoft.com/office/officeart/2005/8/layout/radial1"/>
    <dgm:cxn modelId="{D48E9E3C-6875-4705-896C-1AF90FBC66AE}" srcId="{5570EC52-D9B2-4627-A3C9-5C5E18FA531E}" destId="{371FAE7E-8013-4ED2-8B81-6B80C47258FB}" srcOrd="0" destOrd="0" parTransId="{C956031B-EF3A-490E-B92B-462E7BA11E0A}" sibTransId="{0C22848C-D47B-4842-B9F0-041476458818}"/>
    <dgm:cxn modelId="{24101445-0A02-457E-8052-D9F026A072B3}" type="presOf" srcId="{2D017103-AFDD-4DFB-B6C7-B619AB18B138}" destId="{6777EFB6-9E85-4C6F-A4DC-9083D6739E12}" srcOrd="1" destOrd="0" presId="urn:microsoft.com/office/officeart/2005/8/layout/radial1"/>
    <dgm:cxn modelId="{161D6F56-4732-41C4-A3D5-0CF117718039}" type="presOf" srcId="{FD9F8D85-01D3-4631-A027-8F0DA9FCA224}" destId="{207E7AEA-52C2-4431-8110-D7B0F08C6B12}" srcOrd="1" destOrd="0" presId="urn:microsoft.com/office/officeart/2005/8/layout/radial1"/>
    <dgm:cxn modelId="{73B66577-CCC2-4B6B-AB99-A538F5DD564F}" srcId="{5570EC52-D9B2-4627-A3C9-5C5E18FA531E}" destId="{1BF0FEFD-11A5-4787-8BD6-F1E78996791D}" srcOrd="4" destOrd="0" parTransId="{77E0BEB4-BB26-439D-9D6B-2EC0A66314F1}" sibTransId="{390A38B8-3E91-4204-BE06-D059177A0703}"/>
    <dgm:cxn modelId="{6661898D-F07D-46AD-9541-DF80F21106D0}" type="presOf" srcId="{B45A8DB3-5EBA-4588-AB0D-4C007854B128}" destId="{D00C27FC-1740-4C29-9CAE-EA502B2F7B5C}" srcOrd="1" destOrd="0" presId="urn:microsoft.com/office/officeart/2005/8/layout/radial1"/>
    <dgm:cxn modelId="{3DF3BD9C-C4B0-4949-B2B4-B4F894E3B698}" type="presOf" srcId="{1BF0FEFD-11A5-4787-8BD6-F1E78996791D}" destId="{C41296D3-A908-4ABE-B076-67F22EF2CD14}" srcOrd="0" destOrd="0" presId="urn:microsoft.com/office/officeart/2005/8/layout/radial1"/>
    <dgm:cxn modelId="{13B3CDB0-3728-49B2-84B4-C2533E77FE86}" type="presOf" srcId="{FD9F8D85-01D3-4631-A027-8F0DA9FCA224}" destId="{59DE8CE8-1B2F-4FA2-8311-9A123F49C0F4}" srcOrd="0" destOrd="0" presId="urn:microsoft.com/office/officeart/2005/8/layout/radial1"/>
    <dgm:cxn modelId="{14EA47B8-5A33-43A8-A5B3-F22C8A0C97E4}" type="presOf" srcId="{77E0BEB4-BB26-439D-9D6B-2EC0A66314F1}" destId="{86D8F67C-375F-44D5-873A-6AEFF44C66C8}" srcOrd="0" destOrd="0" presId="urn:microsoft.com/office/officeart/2005/8/layout/radial1"/>
    <dgm:cxn modelId="{C4BF1BC7-73F9-48EB-803A-A3AA42869A32}" type="presOf" srcId="{5570EC52-D9B2-4627-A3C9-5C5E18FA531E}" destId="{4836546D-E9EE-4F31-85A6-00073A0B729F}" srcOrd="0" destOrd="0" presId="urn:microsoft.com/office/officeart/2005/8/layout/radial1"/>
    <dgm:cxn modelId="{3361D9D1-01BD-4EF3-9D72-D1285E031AA3}" type="presOf" srcId="{8FD30B2F-78D5-4D23-867C-1A7E07C41EE9}" destId="{38992914-E3E0-4137-BD6C-DA17FC3A9839}" srcOrd="0" destOrd="0" presId="urn:microsoft.com/office/officeart/2005/8/layout/radial1"/>
    <dgm:cxn modelId="{9FCC1AED-9CB7-434E-94C2-7629F12FCF42}" srcId="{8FD30B2F-78D5-4D23-867C-1A7E07C41EE9}" destId="{5570EC52-D9B2-4627-A3C9-5C5E18FA531E}" srcOrd="0" destOrd="0" parTransId="{AD541B26-0EF5-41F0-B66B-8F0B1070022A}" sibTransId="{6842C6F0-448D-493F-BE6C-D4E34F6D74DB}"/>
    <dgm:cxn modelId="{53E2BBF1-62B1-40BA-8B5C-EDF0DD54DAD1}" type="presOf" srcId="{B45A8DB3-5EBA-4588-AB0D-4C007854B128}" destId="{232B93CD-9DDE-4258-ABD3-783AD898B4D3}" srcOrd="0" destOrd="0" presId="urn:microsoft.com/office/officeart/2005/8/layout/radial1"/>
    <dgm:cxn modelId="{1A2E174D-1FDC-4398-A647-52608C2A2192}" type="presParOf" srcId="{38992914-E3E0-4137-BD6C-DA17FC3A9839}" destId="{4836546D-E9EE-4F31-85A6-00073A0B729F}" srcOrd="0" destOrd="0" presId="urn:microsoft.com/office/officeart/2005/8/layout/radial1"/>
    <dgm:cxn modelId="{792B8253-CC5A-4308-89CA-80BF3F54A487}" type="presParOf" srcId="{38992914-E3E0-4137-BD6C-DA17FC3A9839}" destId="{AE01613C-49E7-4EA3-94F3-A4D7AB6AEF54}" srcOrd="1" destOrd="0" presId="urn:microsoft.com/office/officeart/2005/8/layout/radial1"/>
    <dgm:cxn modelId="{FBDEE0BA-8527-4673-BF5D-E9E444AC0944}" type="presParOf" srcId="{AE01613C-49E7-4EA3-94F3-A4D7AB6AEF54}" destId="{D8696246-3DC1-4F8E-95FC-FA0F354D3EAC}" srcOrd="0" destOrd="0" presId="urn:microsoft.com/office/officeart/2005/8/layout/radial1"/>
    <dgm:cxn modelId="{9F70A303-69FA-437D-8540-DB04D634477D}" type="presParOf" srcId="{38992914-E3E0-4137-BD6C-DA17FC3A9839}" destId="{E0B10FFD-537B-4C10-B2E0-8E970EE6C107}" srcOrd="2" destOrd="0" presId="urn:microsoft.com/office/officeart/2005/8/layout/radial1"/>
    <dgm:cxn modelId="{65A927CF-5638-43F1-ABF9-4152C0E76D03}" type="presParOf" srcId="{38992914-E3E0-4137-BD6C-DA17FC3A9839}" destId="{59DE8CE8-1B2F-4FA2-8311-9A123F49C0F4}" srcOrd="3" destOrd="0" presId="urn:microsoft.com/office/officeart/2005/8/layout/radial1"/>
    <dgm:cxn modelId="{0B84BAD7-86ED-485E-8657-642D6C9DFC0A}" type="presParOf" srcId="{59DE8CE8-1B2F-4FA2-8311-9A123F49C0F4}" destId="{207E7AEA-52C2-4431-8110-D7B0F08C6B12}" srcOrd="0" destOrd="0" presId="urn:microsoft.com/office/officeart/2005/8/layout/radial1"/>
    <dgm:cxn modelId="{34022A71-E777-4D7D-B17E-82A631601597}" type="presParOf" srcId="{38992914-E3E0-4137-BD6C-DA17FC3A9839}" destId="{C84C8AAD-A610-4C99-A1F0-BE5A978D5CCA}" srcOrd="4" destOrd="0" presId="urn:microsoft.com/office/officeart/2005/8/layout/radial1"/>
    <dgm:cxn modelId="{08DF524E-5760-4147-9B6B-811033DCEA4B}" type="presParOf" srcId="{38992914-E3E0-4137-BD6C-DA17FC3A9839}" destId="{5D9FBC36-4F38-4FC6-B344-D35C17C65AEE}" srcOrd="5" destOrd="0" presId="urn:microsoft.com/office/officeart/2005/8/layout/radial1"/>
    <dgm:cxn modelId="{CF6B75D4-5E82-4EC5-9457-7C143A9C9177}" type="presParOf" srcId="{5D9FBC36-4F38-4FC6-B344-D35C17C65AEE}" destId="{6777EFB6-9E85-4C6F-A4DC-9083D6739E12}" srcOrd="0" destOrd="0" presId="urn:microsoft.com/office/officeart/2005/8/layout/radial1"/>
    <dgm:cxn modelId="{2F804EAD-401C-4924-984D-A46991E147BD}" type="presParOf" srcId="{38992914-E3E0-4137-BD6C-DA17FC3A9839}" destId="{BDE4D946-F5C9-4844-8C37-9B00925E7F64}" srcOrd="6" destOrd="0" presId="urn:microsoft.com/office/officeart/2005/8/layout/radial1"/>
    <dgm:cxn modelId="{2C8F5856-D205-4A4B-886D-235D1A341DF5}" type="presParOf" srcId="{38992914-E3E0-4137-BD6C-DA17FC3A9839}" destId="{232B93CD-9DDE-4258-ABD3-783AD898B4D3}" srcOrd="7" destOrd="0" presId="urn:microsoft.com/office/officeart/2005/8/layout/radial1"/>
    <dgm:cxn modelId="{38968C71-EEF1-4B7B-B2C4-9C624C4B6A7A}" type="presParOf" srcId="{232B93CD-9DDE-4258-ABD3-783AD898B4D3}" destId="{D00C27FC-1740-4C29-9CAE-EA502B2F7B5C}" srcOrd="0" destOrd="0" presId="urn:microsoft.com/office/officeart/2005/8/layout/radial1"/>
    <dgm:cxn modelId="{CF8C84FB-86B1-448B-A3A1-D8ED42A66224}" type="presParOf" srcId="{38992914-E3E0-4137-BD6C-DA17FC3A9839}" destId="{34476440-397E-4117-AF7F-F6CB8B17E517}" srcOrd="8" destOrd="0" presId="urn:microsoft.com/office/officeart/2005/8/layout/radial1"/>
    <dgm:cxn modelId="{E45E15F1-299E-4AAE-8D5F-9148921AB839}" type="presParOf" srcId="{38992914-E3E0-4137-BD6C-DA17FC3A9839}" destId="{86D8F67C-375F-44D5-873A-6AEFF44C66C8}" srcOrd="9" destOrd="0" presId="urn:microsoft.com/office/officeart/2005/8/layout/radial1"/>
    <dgm:cxn modelId="{6CD01531-9FC3-4344-BD54-DAF267C4DE72}" type="presParOf" srcId="{86D8F67C-375F-44D5-873A-6AEFF44C66C8}" destId="{FA9B2C93-2245-42F9-9ED7-5811B0C01596}" srcOrd="0" destOrd="0" presId="urn:microsoft.com/office/officeart/2005/8/layout/radial1"/>
    <dgm:cxn modelId="{D8819A29-CFBD-4ED8-8BEA-8F8CEDB713E2}" type="presParOf" srcId="{38992914-E3E0-4137-BD6C-DA17FC3A9839}" destId="{C41296D3-A908-4ABE-B076-67F22EF2CD14}" srcOrd="10" destOrd="0" presId="urn:microsoft.com/office/officeart/2005/8/layout/radial1"/>
  </dgm:cxnLst>
  <dgm:bg>
    <a:blipFill>
      <a:blip xmlns:r="http://schemas.openxmlformats.org/officeDocument/2006/relationships" r:embed="rId1" cstate="print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55C8A-D9C0-452B-8CF7-A5A0EC1B3204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B35D071-84B6-4689-A685-41951CE8DC8C}">
      <dgm:prSet phldrT="[Texto]" custT="1"/>
      <dgm:spPr/>
      <dgm:t>
        <a:bodyPr/>
        <a:lstStyle/>
        <a:p>
          <a:r>
            <a:rPr lang="pt-BR" sz="1800" b="1" dirty="0"/>
            <a:t>Normas Nível 4 </a:t>
          </a:r>
          <a:endParaRPr lang="pt-BR" sz="1600" dirty="0"/>
        </a:p>
        <a:p>
          <a:r>
            <a:rPr lang="pt-BR" sz="1600" dirty="0"/>
            <a:t>Adaptação aos impactos climáticos </a:t>
          </a:r>
        </a:p>
        <a:p>
          <a:endParaRPr lang="pt-BR" sz="1600" dirty="0"/>
        </a:p>
      </dgm:t>
    </dgm:pt>
    <dgm:pt modelId="{158E0559-AE5C-43F9-B6A4-995061EBB567}" type="parTrans" cxnId="{ADAB4BF9-3861-4E04-9BE2-EB1266BB3791}">
      <dgm:prSet/>
      <dgm:spPr/>
      <dgm:t>
        <a:bodyPr/>
        <a:lstStyle/>
        <a:p>
          <a:endParaRPr lang="pt-BR"/>
        </a:p>
      </dgm:t>
    </dgm:pt>
    <dgm:pt modelId="{2973EF6F-333F-424F-8D4A-DAB94ABB6912}" type="sibTrans" cxnId="{ADAB4BF9-3861-4E04-9BE2-EB1266BB3791}">
      <dgm:prSet/>
      <dgm:spPr/>
      <dgm:t>
        <a:bodyPr/>
        <a:lstStyle/>
        <a:p>
          <a:endParaRPr lang="pt-BR"/>
        </a:p>
      </dgm:t>
    </dgm:pt>
    <dgm:pt modelId="{A02E003D-15F1-4BCB-A15E-ADA11E793675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Normas Nível  3</a:t>
          </a:r>
        </a:p>
        <a:p>
          <a:r>
            <a:rPr lang="pt-BR" sz="1400" dirty="0">
              <a:solidFill>
                <a:schemeClr val="tx2"/>
              </a:solidFill>
            </a:rPr>
            <a:t>Processos de conservação de energia e eficiência energética </a:t>
          </a:r>
        </a:p>
      </dgm:t>
    </dgm:pt>
    <dgm:pt modelId="{BEF8424A-B274-4E76-A4B0-92336C1AB365}" type="parTrans" cxnId="{9A2E8829-6E07-4D5A-A1D6-06CB7165EB03}">
      <dgm:prSet/>
      <dgm:spPr/>
      <dgm:t>
        <a:bodyPr/>
        <a:lstStyle/>
        <a:p>
          <a:endParaRPr lang="pt-BR"/>
        </a:p>
      </dgm:t>
    </dgm:pt>
    <dgm:pt modelId="{36E0B4E9-ED21-4E05-971A-51812F302BF7}" type="sibTrans" cxnId="{9A2E8829-6E07-4D5A-A1D6-06CB7165EB03}">
      <dgm:prSet/>
      <dgm:spPr/>
      <dgm:t>
        <a:bodyPr/>
        <a:lstStyle/>
        <a:p>
          <a:endParaRPr lang="pt-BR"/>
        </a:p>
      </dgm:t>
    </dgm:pt>
    <dgm:pt modelId="{99C70D1A-AA34-4F2B-9C96-E3AE1EDCFA61}">
      <dgm:prSet phldrT="[Tex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Normas Nível 2 </a:t>
          </a:r>
        </a:p>
        <a:p>
          <a:r>
            <a:rPr lang="pt-BR" sz="1400" dirty="0">
              <a:solidFill>
                <a:schemeClr val="tx2"/>
              </a:solidFill>
            </a:rPr>
            <a:t>Substituição de emissões e combustíveis fosseis por fontes renováveis  </a:t>
          </a:r>
        </a:p>
      </dgm:t>
    </dgm:pt>
    <dgm:pt modelId="{DB334688-8E80-4487-B5F2-8014B251175D}" type="parTrans" cxnId="{1D9099CE-3946-47AB-9A42-EE81F9E48C9E}">
      <dgm:prSet/>
      <dgm:spPr/>
      <dgm:t>
        <a:bodyPr/>
        <a:lstStyle/>
        <a:p>
          <a:endParaRPr lang="pt-BR"/>
        </a:p>
      </dgm:t>
    </dgm:pt>
    <dgm:pt modelId="{DB5D0800-7E6F-468E-B24B-D2B2613204E4}" type="sibTrans" cxnId="{1D9099CE-3946-47AB-9A42-EE81F9E48C9E}">
      <dgm:prSet/>
      <dgm:spPr/>
      <dgm:t>
        <a:bodyPr/>
        <a:lstStyle/>
        <a:p>
          <a:endParaRPr lang="pt-BR"/>
        </a:p>
      </dgm:t>
    </dgm:pt>
    <dgm:pt modelId="{9222F9EA-98B2-4268-9606-5DD1303A61EB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Normas  Nível 1 
Gestão de emissões de carbono e CCUS </a:t>
          </a:r>
          <a:br>
            <a:rPr lang="pt-BR" sz="1600" b="1" dirty="0">
              <a:solidFill>
                <a:schemeClr val="tx2"/>
              </a:solidFill>
            </a:rPr>
          </a:br>
          <a:r>
            <a:rPr lang="pt-BR" sz="1600" b="1" dirty="0">
              <a:solidFill>
                <a:schemeClr val="tx2"/>
              </a:solidFill>
            </a:rPr>
            <a:t> 
</a:t>
          </a:r>
          <a:endParaRPr lang="pt-BR" sz="1400" dirty="0">
            <a:solidFill>
              <a:schemeClr val="tx2"/>
            </a:solidFill>
          </a:endParaRPr>
        </a:p>
      </dgm:t>
    </dgm:pt>
    <dgm:pt modelId="{64C7FFF0-6C0B-461A-A75B-E295D76846E0}" type="parTrans" cxnId="{7F2B8635-BD05-4355-89D2-E0E2D78AF423}">
      <dgm:prSet/>
      <dgm:spPr/>
      <dgm:t>
        <a:bodyPr/>
        <a:lstStyle/>
        <a:p>
          <a:endParaRPr lang="pt-BR"/>
        </a:p>
      </dgm:t>
    </dgm:pt>
    <dgm:pt modelId="{284C6A06-EB0E-4115-9BF4-A7D1AEFDD30F}" type="sibTrans" cxnId="{7F2B8635-BD05-4355-89D2-E0E2D78AF423}">
      <dgm:prSet/>
      <dgm:spPr/>
      <dgm:t>
        <a:bodyPr/>
        <a:lstStyle/>
        <a:p>
          <a:endParaRPr lang="pt-BR"/>
        </a:p>
      </dgm:t>
    </dgm:pt>
    <dgm:pt modelId="{EAB716F1-4E8C-4871-9EA7-4ADD0F7DA8C2}" type="pres">
      <dgm:prSet presAssocID="{6F955C8A-D9C0-452B-8CF7-A5A0EC1B3204}" presName="Name0" presStyleCnt="0">
        <dgm:presLayoutVars>
          <dgm:chMax val="7"/>
          <dgm:resizeHandles val="exact"/>
        </dgm:presLayoutVars>
      </dgm:prSet>
      <dgm:spPr/>
    </dgm:pt>
    <dgm:pt modelId="{54F52C8A-F46C-4A35-81A5-E66E81218E3A}" type="pres">
      <dgm:prSet presAssocID="{6F955C8A-D9C0-452B-8CF7-A5A0EC1B3204}" presName="comp1" presStyleCnt="0"/>
      <dgm:spPr/>
    </dgm:pt>
    <dgm:pt modelId="{7D3218AC-741B-4E39-B46C-84B8E8381425}" type="pres">
      <dgm:prSet presAssocID="{6F955C8A-D9C0-452B-8CF7-A5A0EC1B3204}" presName="circle1" presStyleLbl="node1" presStyleIdx="0" presStyleCnt="4" custScaleX="115958"/>
      <dgm:spPr/>
    </dgm:pt>
    <dgm:pt modelId="{119D4CF6-317B-4FC4-B8D1-D76BAD5AFC41}" type="pres">
      <dgm:prSet presAssocID="{6F955C8A-D9C0-452B-8CF7-A5A0EC1B3204}" presName="c1text" presStyleLbl="node1" presStyleIdx="0" presStyleCnt="4">
        <dgm:presLayoutVars>
          <dgm:bulletEnabled val="1"/>
        </dgm:presLayoutVars>
      </dgm:prSet>
      <dgm:spPr/>
    </dgm:pt>
    <dgm:pt modelId="{7A397DB2-F8A8-42EC-BBCE-178C7BE5E7A4}" type="pres">
      <dgm:prSet presAssocID="{6F955C8A-D9C0-452B-8CF7-A5A0EC1B3204}" presName="comp2" presStyleCnt="0"/>
      <dgm:spPr/>
    </dgm:pt>
    <dgm:pt modelId="{6A756463-D7E0-4634-9B85-5014B49137F3}" type="pres">
      <dgm:prSet presAssocID="{6F955C8A-D9C0-452B-8CF7-A5A0EC1B3204}" presName="circle2" presStyleLbl="node1" presStyleIdx="1" presStyleCnt="4" custScaleX="119216" custScaleY="102565"/>
      <dgm:spPr/>
    </dgm:pt>
    <dgm:pt modelId="{86632EA5-F678-409D-BA30-E48D6682E6D1}" type="pres">
      <dgm:prSet presAssocID="{6F955C8A-D9C0-452B-8CF7-A5A0EC1B3204}" presName="c2text" presStyleLbl="node1" presStyleIdx="1" presStyleCnt="4">
        <dgm:presLayoutVars>
          <dgm:bulletEnabled val="1"/>
        </dgm:presLayoutVars>
      </dgm:prSet>
      <dgm:spPr/>
    </dgm:pt>
    <dgm:pt modelId="{0597E650-D5CE-43B4-89C2-DC813CA8DEDD}" type="pres">
      <dgm:prSet presAssocID="{6F955C8A-D9C0-452B-8CF7-A5A0EC1B3204}" presName="comp3" presStyleCnt="0"/>
      <dgm:spPr/>
    </dgm:pt>
    <dgm:pt modelId="{FA9DFE95-3809-4C23-8F96-7E0C0694A7C7}" type="pres">
      <dgm:prSet presAssocID="{6F955C8A-D9C0-452B-8CF7-A5A0EC1B3204}" presName="circle3" presStyleLbl="node1" presStyleIdx="2" presStyleCnt="4" custScaleX="118158"/>
      <dgm:spPr/>
    </dgm:pt>
    <dgm:pt modelId="{47535F1F-AC03-4A58-9A95-7747D7863295}" type="pres">
      <dgm:prSet presAssocID="{6F955C8A-D9C0-452B-8CF7-A5A0EC1B3204}" presName="c3text" presStyleLbl="node1" presStyleIdx="2" presStyleCnt="4">
        <dgm:presLayoutVars>
          <dgm:bulletEnabled val="1"/>
        </dgm:presLayoutVars>
      </dgm:prSet>
      <dgm:spPr/>
    </dgm:pt>
    <dgm:pt modelId="{9F91B8AD-94B9-4155-A0E5-620EEBAD5E4E}" type="pres">
      <dgm:prSet presAssocID="{6F955C8A-D9C0-452B-8CF7-A5A0EC1B3204}" presName="comp4" presStyleCnt="0"/>
      <dgm:spPr/>
    </dgm:pt>
    <dgm:pt modelId="{4E1E8513-F682-4A7F-8AF4-06E337FEEF58}" type="pres">
      <dgm:prSet presAssocID="{6F955C8A-D9C0-452B-8CF7-A5A0EC1B3204}" presName="circle4" presStyleLbl="node1" presStyleIdx="3" presStyleCnt="4"/>
      <dgm:spPr/>
    </dgm:pt>
    <dgm:pt modelId="{E003F860-71E3-47F1-94A5-21AFA268A8CD}" type="pres">
      <dgm:prSet presAssocID="{6F955C8A-D9C0-452B-8CF7-A5A0EC1B3204}" presName="c4text" presStyleLbl="node1" presStyleIdx="3" presStyleCnt="4">
        <dgm:presLayoutVars>
          <dgm:bulletEnabled val="1"/>
        </dgm:presLayoutVars>
      </dgm:prSet>
      <dgm:spPr/>
    </dgm:pt>
  </dgm:ptLst>
  <dgm:cxnLst>
    <dgm:cxn modelId="{820C2D00-E13B-44BF-807A-E520415E34E0}" type="presOf" srcId="{99C70D1A-AA34-4F2B-9C96-E3AE1EDCFA61}" destId="{FA9DFE95-3809-4C23-8F96-7E0C0694A7C7}" srcOrd="0" destOrd="0" presId="urn:microsoft.com/office/officeart/2005/8/layout/venn2"/>
    <dgm:cxn modelId="{9EE02B05-29B9-4316-87AC-F986B3B1BB4D}" type="presOf" srcId="{A02E003D-15F1-4BCB-A15E-ADA11E793675}" destId="{86632EA5-F678-409D-BA30-E48D6682E6D1}" srcOrd="1" destOrd="0" presId="urn:microsoft.com/office/officeart/2005/8/layout/venn2"/>
    <dgm:cxn modelId="{43BFEB07-3B74-4E9C-BD81-1CF2E18B3520}" type="presOf" srcId="{1B35D071-84B6-4689-A685-41951CE8DC8C}" destId="{119D4CF6-317B-4FC4-B8D1-D76BAD5AFC41}" srcOrd="1" destOrd="0" presId="urn:microsoft.com/office/officeart/2005/8/layout/venn2"/>
    <dgm:cxn modelId="{4C5EF807-62F3-4869-B0E7-9D7CF6441053}" type="presOf" srcId="{9222F9EA-98B2-4268-9606-5DD1303A61EB}" destId="{4E1E8513-F682-4A7F-8AF4-06E337FEEF58}" srcOrd="0" destOrd="0" presId="urn:microsoft.com/office/officeart/2005/8/layout/venn2"/>
    <dgm:cxn modelId="{BBB36B1E-E0C0-4892-B4C7-89A1B7A61B8B}" type="presOf" srcId="{A02E003D-15F1-4BCB-A15E-ADA11E793675}" destId="{6A756463-D7E0-4634-9B85-5014B49137F3}" srcOrd="0" destOrd="0" presId="urn:microsoft.com/office/officeart/2005/8/layout/venn2"/>
    <dgm:cxn modelId="{A0036720-3A6A-4B51-860D-26F75FBAE574}" type="presOf" srcId="{1B35D071-84B6-4689-A685-41951CE8DC8C}" destId="{7D3218AC-741B-4E39-B46C-84B8E8381425}" srcOrd="0" destOrd="0" presId="urn:microsoft.com/office/officeart/2005/8/layout/venn2"/>
    <dgm:cxn modelId="{C75F8329-97A5-47AA-955B-E08A3AD369BA}" type="presOf" srcId="{99C70D1A-AA34-4F2B-9C96-E3AE1EDCFA61}" destId="{47535F1F-AC03-4A58-9A95-7747D7863295}" srcOrd="1" destOrd="0" presId="urn:microsoft.com/office/officeart/2005/8/layout/venn2"/>
    <dgm:cxn modelId="{9A2E8829-6E07-4D5A-A1D6-06CB7165EB03}" srcId="{6F955C8A-D9C0-452B-8CF7-A5A0EC1B3204}" destId="{A02E003D-15F1-4BCB-A15E-ADA11E793675}" srcOrd="1" destOrd="0" parTransId="{BEF8424A-B274-4E76-A4B0-92336C1AB365}" sibTransId="{36E0B4E9-ED21-4E05-971A-51812F302BF7}"/>
    <dgm:cxn modelId="{FF63C42D-DD4F-4F05-BF9E-B1E3CAC9C611}" type="presOf" srcId="{9222F9EA-98B2-4268-9606-5DD1303A61EB}" destId="{E003F860-71E3-47F1-94A5-21AFA268A8CD}" srcOrd="1" destOrd="0" presId="urn:microsoft.com/office/officeart/2005/8/layout/venn2"/>
    <dgm:cxn modelId="{7F2B8635-BD05-4355-89D2-E0E2D78AF423}" srcId="{6F955C8A-D9C0-452B-8CF7-A5A0EC1B3204}" destId="{9222F9EA-98B2-4268-9606-5DD1303A61EB}" srcOrd="3" destOrd="0" parTransId="{64C7FFF0-6C0B-461A-A75B-E295D76846E0}" sibTransId="{284C6A06-EB0E-4115-9BF4-A7D1AEFDD30F}"/>
    <dgm:cxn modelId="{4BECEC70-7045-4D21-9E27-1230E18370EE}" type="presOf" srcId="{6F955C8A-D9C0-452B-8CF7-A5A0EC1B3204}" destId="{EAB716F1-4E8C-4871-9EA7-4ADD0F7DA8C2}" srcOrd="0" destOrd="0" presId="urn:microsoft.com/office/officeart/2005/8/layout/venn2"/>
    <dgm:cxn modelId="{1D9099CE-3946-47AB-9A42-EE81F9E48C9E}" srcId="{6F955C8A-D9C0-452B-8CF7-A5A0EC1B3204}" destId="{99C70D1A-AA34-4F2B-9C96-E3AE1EDCFA61}" srcOrd="2" destOrd="0" parTransId="{DB334688-8E80-4487-B5F2-8014B251175D}" sibTransId="{DB5D0800-7E6F-468E-B24B-D2B2613204E4}"/>
    <dgm:cxn modelId="{ADAB4BF9-3861-4E04-9BE2-EB1266BB3791}" srcId="{6F955C8A-D9C0-452B-8CF7-A5A0EC1B3204}" destId="{1B35D071-84B6-4689-A685-41951CE8DC8C}" srcOrd="0" destOrd="0" parTransId="{158E0559-AE5C-43F9-B6A4-995061EBB567}" sibTransId="{2973EF6F-333F-424F-8D4A-DAB94ABB6912}"/>
    <dgm:cxn modelId="{142DA42A-4F10-4157-9A4D-17741BFC6D22}" type="presParOf" srcId="{EAB716F1-4E8C-4871-9EA7-4ADD0F7DA8C2}" destId="{54F52C8A-F46C-4A35-81A5-E66E81218E3A}" srcOrd="0" destOrd="0" presId="urn:microsoft.com/office/officeart/2005/8/layout/venn2"/>
    <dgm:cxn modelId="{6BBF2332-07E3-4F82-86E2-6FCDD27CDF84}" type="presParOf" srcId="{54F52C8A-F46C-4A35-81A5-E66E81218E3A}" destId="{7D3218AC-741B-4E39-B46C-84B8E8381425}" srcOrd="0" destOrd="0" presId="urn:microsoft.com/office/officeart/2005/8/layout/venn2"/>
    <dgm:cxn modelId="{2F555D5F-D557-4967-BD40-E60148C9C465}" type="presParOf" srcId="{54F52C8A-F46C-4A35-81A5-E66E81218E3A}" destId="{119D4CF6-317B-4FC4-B8D1-D76BAD5AFC41}" srcOrd="1" destOrd="0" presId="urn:microsoft.com/office/officeart/2005/8/layout/venn2"/>
    <dgm:cxn modelId="{84309280-0373-4C32-95FE-AE5D8E7112E7}" type="presParOf" srcId="{EAB716F1-4E8C-4871-9EA7-4ADD0F7DA8C2}" destId="{7A397DB2-F8A8-42EC-BBCE-178C7BE5E7A4}" srcOrd="1" destOrd="0" presId="urn:microsoft.com/office/officeart/2005/8/layout/venn2"/>
    <dgm:cxn modelId="{1445E10A-67D0-4AEA-BE17-2C560599B048}" type="presParOf" srcId="{7A397DB2-F8A8-42EC-BBCE-178C7BE5E7A4}" destId="{6A756463-D7E0-4634-9B85-5014B49137F3}" srcOrd="0" destOrd="0" presId="urn:microsoft.com/office/officeart/2005/8/layout/venn2"/>
    <dgm:cxn modelId="{E602ADCF-F0B7-4F41-A767-A9BF79A1EB06}" type="presParOf" srcId="{7A397DB2-F8A8-42EC-BBCE-178C7BE5E7A4}" destId="{86632EA5-F678-409D-BA30-E48D6682E6D1}" srcOrd="1" destOrd="0" presId="urn:microsoft.com/office/officeart/2005/8/layout/venn2"/>
    <dgm:cxn modelId="{1E8A7951-6573-4D7C-87F8-AC6859407B48}" type="presParOf" srcId="{EAB716F1-4E8C-4871-9EA7-4ADD0F7DA8C2}" destId="{0597E650-D5CE-43B4-89C2-DC813CA8DEDD}" srcOrd="2" destOrd="0" presId="urn:microsoft.com/office/officeart/2005/8/layout/venn2"/>
    <dgm:cxn modelId="{B3FBFA2C-C321-4E40-A75D-07BA066F88F0}" type="presParOf" srcId="{0597E650-D5CE-43B4-89C2-DC813CA8DEDD}" destId="{FA9DFE95-3809-4C23-8F96-7E0C0694A7C7}" srcOrd="0" destOrd="0" presId="urn:microsoft.com/office/officeart/2005/8/layout/venn2"/>
    <dgm:cxn modelId="{B7AE0EBF-090E-4A29-9A70-E45778C109C7}" type="presParOf" srcId="{0597E650-D5CE-43B4-89C2-DC813CA8DEDD}" destId="{47535F1F-AC03-4A58-9A95-7747D7863295}" srcOrd="1" destOrd="0" presId="urn:microsoft.com/office/officeart/2005/8/layout/venn2"/>
    <dgm:cxn modelId="{B57D901B-35C1-4FF5-81FD-5D617514DAB7}" type="presParOf" srcId="{EAB716F1-4E8C-4871-9EA7-4ADD0F7DA8C2}" destId="{9F91B8AD-94B9-4155-A0E5-620EEBAD5E4E}" srcOrd="3" destOrd="0" presId="urn:microsoft.com/office/officeart/2005/8/layout/venn2"/>
    <dgm:cxn modelId="{69476AE8-1562-4E13-BF56-CB1034ADB499}" type="presParOf" srcId="{9F91B8AD-94B9-4155-A0E5-620EEBAD5E4E}" destId="{4E1E8513-F682-4A7F-8AF4-06E337FEEF58}" srcOrd="0" destOrd="0" presId="urn:microsoft.com/office/officeart/2005/8/layout/venn2"/>
    <dgm:cxn modelId="{99E50E0C-8F30-41C0-A966-551011BA9D85}" type="presParOf" srcId="{9F91B8AD-94B9-4155-A0E5-620EEBAD5E4E}" destId="{E003F860-71E3-47F1-94A5-21AFA268A8CD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E51B379-2370-4E68-A3B8-DFDFB04AD11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C767D9-D8EF-4CA5-B451-ABA880FAE993}">
      <dgm:prSet phldrT="[Texto]" custT="1"/>
      <dgm:spPr/>
      <dgm:t>
        <a:bodyPr/>
        <a:lstStyle/>
        <a:p>
          <a:r>
            <a:rPr lang="pt-BR" sz="1600" dirty="0"/>
            <a:t>Combate a Desertificação	</a:t>
          </a:r>
        </a:p>
      </dgm:t>
    </dgm:pt>
    <dgm:pt modelId="{1C32904F-2879-49F6-AC13-669DE9C1E92E}" type="parTrans" cxnId="{26E60947-BB5D-44A1-BF0D-1E601D161595}">
      <dgm:prSet/>
      <dgm:spPr/>
      <dgm:t>
        <a:bodyPr/>
        <a:lstStyle/>
        <a:p>
          <a:endParaRPr lang="pt-BR" sz="2400"/>
        </a:p>
      </dgm:t>
    </dgm:pt>
    <dgm:pt modelId="{EEBFE9DB-AE94-4091-B37D-A87C56E08F9E}" type="sibTrans" cxnId="{26E60947-BB5D-44A1-BF0D-1E601D161595}">
      <dgm:prSet/>
      <dgm:spPr/>
      <dgm:t>
        <a:bodyPr/>
        <a:lstStyle/>
        <a:p>
          <a:endParaRPr lang="pt-BR" sz="2400"/>
        </a:p>
      </dgm:t>
    </dgm:pt>
    <dgm:pt modelId="{15441313-C138-4444-90BD-55F5BA481B43}">
      <dgm:prSet phldrT="[Texto]" custT="1"/>
      <dgm:spPr/>
      <dgm:t>
        <a:bodyPr/>
        <a:lstStyle/>
        <a:p>
          <a:r>
            <a:rPr lang="pt-BR" sz="1600" dirty="0">
              <a:solidFill>
                <a:srgbClr val="006600"/>
              </a:solidFill>
            </a:rPr>
            <a:t>ABNT NBR ISO 14055 - Combate à Desertificação  (parte 1 e 2)</a:t>
          </a:r>
          <a:endParaRPr lang="pt-BR" sz="1600" dirty="0">
            <a:solidFill>
              <a:srgbClr val="BC8F00"/>
            </a:solidFill>
          </a:endParaRPr>
        </a:p>
      </dgm:t>
    </dgm:pt>
    <dgm:pt modelId="{B4A6A4D5-4C0F-479B-A493-F1098C31BD33}" type="parTrans" cxnId="{F843716B-5452-4CE9-B979-170556AD63AD}">
      <dgm:prSet custT="1"/>
      <dgm:spPr/>
      <dgm:t>
        <a:bodyPr/>
        <a:lstStyle/>
        <a:p>
          <a:endParaRPr lang="pt-BR" sz="700"/>
        </a:p>
      </dgm:t>
    </dgm:pt>
    <dgm:pt modelId="{DFB4FA86-F3C2-4A4A-86CE-9C933182690C}" type="sibTrans" cxnId="{F843716B-5452-4CE9-B979-170556AD63AD}">
      <dgm:prSet/>
      <dgm:spPr/>
      <dgm:t>
        <a:bodyPr/>
        <a:lstStyle/>
        <a:p>
          <a:endParaRPr lang="pt-BR" sz="2400"/>
        </a:p>
      </dgm:t>
    </dgm:pt>
    <dgm:pt modelId="{E92264A2-7143-4342-9C25-D51E1767D289}">
      <dgm:prSet custT="1"/>
      <dgm:spPr/>
      <dgm:t>
        <a:bodyPr/>
        <a:lstStyle/>
        <a:p>
          <a:r>
            <a:rPr lang="pt-BR" sz="1600" dirty="0"/>
            <a:t>Gestão de Emissões de </a:t>
          </a:r>
        </a:p>
        <a:p>
          <a:r>
            <a:rPr lang="pt-BR" sz="1600" dirty="0"/>
            <a:t>Carbono </a:t>
          </a:r>
        </a:p>
      </dgm:t>
    </dgm:pt>
    <dgm:pt modelId="{58B49581-4059-426E-AB96-C4FBE7F9CCBC}" type="parTrans" cxnId="{89F2409F-E931-43D6-8A46-91D9E9498AF0}">
      <dgm:prSet/>
      <dgm:spPr/>
      <dgm:t>
        <a:bodyPr/>
        <a:lstStyle/>
        <a:p>
          <a:endParaRPr lang="pt-BR"/>
        </a:p>
      </dgm:t>
    </dgm:pt>
    <dgm:pt modelId="{0523C8B1-154F-4F9B-9C53-7EEB2ED696CF}" type="sibTrans" cxnId="{89F2409F-E931-43D6-8A46-91D9E9498AF0}">
      <dgm:prSet/>
      <dgm:spPr/>
      <dgm:t>
        <a:bodyPr/>
        <a:lstStyle/>
        <a:p>
          <a:endParaRPr lang="pt-BR"/>
        </a:p>
      </dgm:t>
    </dgm:pt>
    <dgm:pt modelId="{16D66A83-F80C-4F2F-A92C-852122571BF1}">
      <dgm:prSet custT="1"/>
      <dgm:spPr/>
      <dgm:t>
        <a:bodyPr/>
        <a:lstStyle/>
        <a:p>
          <a:r>
            <a:rPr lang="pt-BR" sz="1400" dirty="0"/>
            <a:t>Captura  de Carbono (CCUS)</a:t>
          </a:r>
        </a:p>
      </dgm:t>
    </dgm:pt>
    <dgm:pt modelId="{FDAB1A27-BECA-4A64-9188-D7C22F46F3B9}" type="parTrans" cxnId="{96590089-6186-49F3-B2A0-B96F9CC4C943}">
      <dgm:prSet/>
      <dgm:spPr/>
      <dgm:t>
        <a:bodyPr/>
        <a:lstStyle/>
        <a:p>
          <a:endParaRPr lang="pt-BR"/>
        </a:p>
      </dgm:t>
    </dgm:pt>
    <dgm:pt modelId="{AA45DD9D-0A58-4E21-AE18-8F4F71660789}" type="sibTrans" cxnId="{96590089-6186-49F3-B2A0-B96F9CC4C943}">
      <dgm:prSet/>
      <dgm:spPr/>
      <dgm:t>
        <a:bodyPr/>
        <a:lstStyle/>
        <a:p>
          <a:endParaRPr lang="pt-BR"/>
        </a:p>
      </dgm:t>
    </dgm:pt>
    <dgm:pt modelId="{5774366F-4C11-4C26-A927-EEA4584131B2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PR 2060 – Demonstração de Neutralidade de Carbono</a:t>
          </a:r>
        </a:p>
      </dgm:t>
    </dgm:pt>
    <dgm:pt modelId="{EFFFCF43-0237-4094-99FC-A2D36A7311CF}" type="parTrans" cxnId="{85B2462A-83D9-4755-BE6E-79132F50FECE}">
      <dgm:prSet/>
      <dgm:spPr/>
      <dgm:t>
        <a:bodyPr/>
        <a:lstStyle/>
        <a:p>
          <a:endParaRPr lang="pt-BR"/>
        </a:p>
      </dgm:t>
    </dgm:pt>
    <dgm:pt modelId="{681CFEED-45EB-4B0D-8476-C3B0217C3F03}" type="sibTrans" cxnId="{85B2462A-83D9-4755-BE6E-79132F50FECE}">
      <dgm:prSet/>
      <dgm:spPr/>
      <dgm:t>
        <a:bodyPr/>
        <a:lstStyle/>
        <a:p>
          <a:endParaRPr lang="pt-BR"/>
        </a:p>
      </dgm:t>
    </dgm:pt>
    <dgm:pt modelId="{3D35B1DD-D6ED-465D-AAD7-D5002085BD74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14065 – Verificação e Validação de informações ambientais</a:t>
          </a:r>
        </a:p>
      </dgm:t>
    </dgm:pt>
    <dgm:pt modelId="{0F3E9E54-08BD-462D-95F2-6931944125A7}" type="parTrans" cxnId="{D27F18AA-9273-4E15-999E-571B87C251E3}">
      <dgm:prSet/>
      <dgm:spPr/>
      <dgm:t>
        <a:bodyPr/>
        <a:lstStyle/>
        <a:p>
          <a:endParaRPr lang="pt-BR"/>
        </a:p>
      </dgm:t>
    </dgm:pt>
    <dgm:pt modelId="{66A973F3-A13D-4814-98FF-70DDE9878EA1}" type="sibTrans" cxnId="{D27F18AA-9273-4E15-999E-571B87C251E3}">
      <dgm:prSet/>
      <dgm:spPr/>
      <dgm:t>
        <a:bodyPr/>
        <a:lstStyle/>
        <a:p>
          <a:endParaRPr lang="pt-BR"/>
        </a:p>
      </dgm:t>
    </dgm:pt>
    <dgm:pt modelId="{9F92ADEB-5D51-4196-BAC0-3C26EF06B86B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14064 - Gestão de Gases de Efeito Estufa  (parte 1 a 3) </a:t>
          </a:r>
        </a:p>
      </dgm:t>
    </dgm:pt>
    <dgm:pt modelId="{F17CCCF9-3C5D-4EEB-936F-7C795E7FC6E8}" type="parTrans" cxnId="{C99265C1-CDD9-4D13-95F3-C35D39E2CEDC}">
      <dgm:prSet/>
      <dgm:spPr/>
      <dgm:t>
        <a:bodyPr/>
        <a:lstStyle/>
        <a:p>
          <a:endParaRPr lang="pt-BR"/>
        </a:p>
      </dgm:t>
    </dgm:pt>
    <dgm:pt modelId="{0D24A757-3620-4FE5-9A8E-99563FD91A44}" type="sibTrans" cxnId="{C99265C1-CDD9-4D13-95F3-C35D39E2CEDC}">
      <dgm:prSet/>
      <dgm:spPr/>
      <dgm:t>
        <a:bodyPr/>
        <a:lstStyle/>
        <a:p>
          <a:endParaRPr lang="pt-BR"/>
        </a:p>
      </dgm:t>
    </dgm:pt>
    <dgm:pt modelId="{91BF4151-B846-4BEC-ACCF-101B814550EC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14067 – Requisitos para quantificação de pegada de carbono </a:t>
          </a:r>
        </a:p>
      </dgm:t>
    </dgm:pt>
    <dgm:pt modelId="{D83CD8F2-1D9C-4AC6-AA1F-DD35EF335366}" type="parTrans" cxnId="{E4CAB5F2-1BC2-44DE-BE6B-A3EBA4B037E5}">
      <dgm:prSet/>
      <dgm:spPr/>
      <dgm:t>
        <a:bodyPr/>
        <a:lstStyle/>
        <a:p>
          <a:endParaRPr lang="pt-BR"/>
        </a:p>
      </dgm:t>
    </dgm:pt>
    <dgm:pt modelId="{40F39555-175E-479D-BBEE-1D2AA0D59F53}" type="sibTrans" cxnId="{E4CAB5F2-1BC2-44DE-BE6B-A3EBA4B037E5}">
      <dgm:prSet/>
      <dgm:spPr/>
      <dgm:t>
        <a:bodyPr/>
        <a:lstStyle/>
        <a:p>
          <a:endParaRPr lang="pt-BR"/>
        </a:p>
      </dgm:t>
    </dgm:pt>
    <dgm:pt modelId="{C8294677-F03A-458A-A409-C47FD1814243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14066 – Requisitos para equipes de verificação e validação de gases de efeito estufa  </a:t>
          </a:r>
        </a:p>
      </dgm:t>
    </dgm:pt>
    <dgm:pt modelId="{C2DC22DC-CAEE-441D-99B6-5E4830F2983F}" type="parTrans" cxnId="{3D257DBB-3BC3-4249-B104-B451930866D1}">
      <dgm:prSet/>
      <dgm:spPr/>
      <dgm:t>
        <a:bodyPr/>
        <a:lstStyle/>
        <a:p>
          <a:endParaRPr lang="pt-BR"/>
        </a:p>
      </dgm:t>
    </dgm:pt>
    <dgm:pt modelId="{D960DCBD-A761-411B-90C8-6015D65F01DA}" type="sibTrans" cxnId="{3D257DBB-3BC3-4249-B104-B451930866D1}">
      <dgm:prSet/>
      <dgm:spPr/>
      <dgm:t>
        <a:bodyPr/>
        <a:lstStyle/>
        <a:p>
          <a:endParaRPr lang="pt-BR"/>
        </a:p>
      </dgm:t>
    </dgm:pt>
    <dgm:pt modelId="{A9F9BDC7-EA96-46BC-A8A8-A23E92389A0B}">
      <dgm:prSet custT="1"/>
      <dgm:spPr/>
      <dgm:t>
        <a:bodyPr/>
        <a:lstStyle/>
        <a:p>
          <a:r>
            <a:rPr lang="pt-BR" sz="1500" dirty="0">
              <a:solidFill>
                <a:srgbClr val="BC8F00"/>
              </a:solidFill>
            </a:rPr>
            <a:t>ISO 14068 – Gestão de gases de efeito estufa e mudanças climáticas (em desenvolvimento na ISO)</a:t>
          </a:r>
        </a:p>
      </dgm:t>
    </dgm:pt>
    <dgm:pt modelId="{C86E54D5-74E7-4B06-AEC8-244A31D9F377}" type="parTrans" cxnId="{6FBDF95C-341E-431B-9E48-04F68BF59052}">
      <dgm:prSet/>
      <dgm:spPr/>
      <dgm:t>
        <a:bodyPr/>
        <a:lstStyle/>
        <a:p>
          <a:endParaRPr lang="pt-BR"/>
        </a:p>
      </dgm:t>
    </dgm:pt>
    <dgm:pt modelId="{CB661768-DB75-4BBE-B85B-9B9ED463DF32}" type="sibTrans" cxnId="{6FBDF95C-341E-431B-9E48-04F68BF59052}">
      <dgm:prSet/>
      <dgm:spPr/>
      <dgm:t>
        <a:bodyPr/>
        <a:lstStyle/>
        <a:p>
          <a:endParaRPr lang="pt-BR"/>
        </a:p>
      </dgm:t>
    </dgm:pt>
    <dgm:pt modelId="{D68E8F8B-687D-48AD-8970-8F220043EF4B}">
      <dgm:prSet custT="1"/>
      <dgm:spPr/>
      <dgm:t>
        <a:bodyPr/>
        <a:lstStyle/>
        <a:p>
          <a:r>
            <a:rPr lang="pt-BR" sz="1500" dirty="0">
              <a:solidFill>
                <a:srgbClr val="BC8F00"/>
              </a:solidFill>
            </a:rPr>
            <a:t>ISO 14069 – Relatório e quantificação de gases de efeito estufa  (em desenvolvimento na ISO)</a:t>
          </a:r>
        </a:p>
      </dgm:t>
    </dgm:pt>
    <dgm:pt modelId="{A6D172AC-3BBD-4F86-8DD5-B739B3A5276C}" type="parTrans" cxnId="{965A4569-C8A3-414F-88B0-797ADD9FF75F}">
      <dgm:prSet/>
      <dgm:spPr/>
      <dgm:t>
        <a:bodyPr/>
        <a:lstStyle/>
        <a:p>
          <a:endParaRPr lang="pt-BR"/>
        </a:p>
      </dgm:t>
    </dgm:pt>
    <dgm:pt modelId="{8B420281-8594-4C90-BF72-BF0BEA4D5C13}" type="sibTrans" cxnId="{965A4569-C8A3-414F-88B0-797ADD9FF75F}">
      <dgm:prSet/>
      <dgm:spPr/>
      <dgm:t>
        <a:bodyPr/>
        <a:lstStyle/>
        <a:p>
          <a:endParaRPr lang="pt-BR"/>
        </a:p>
      </dgm:t>
    </dgm:pt>
    <dgm:pt modelId="{E154B996-D342-4007-9C9B-874D43EC6412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14090 – Adaptação às Mudanças Climáticas – Princípios, diretrizes e requisitos </a:t>
          </a:r>
        </a:p>
      </dgm:t>
    </dgm:pt>
    <dgm:pt modelId="{A3FE93F4-9605-4BB8-87D1-D8484CD9156C}" type="parTrans" cxnId="{F3EB9E3E-4D1B-400A-8338-72895E4F2884}">
      <dgm:prSet/>
      <dgm:spPr/>
      <dgm:t>
        <a:bodyPr/>
        <a:lstStyle/>
        <a:p>
          <a:endParaRPr lang="pt-BR"/>
        </a:p>
      </dgm:t>
    </dgm:pt>
    <dgm:pt modelId="{284F45DE-4BA7-4F15-8935-3D01306FEA83}" type="sibTrans" cxnId="{F3EB9E3E-4D1B-400A-8338-72895E4F2884}">
      <dgm:prSet/>
      <dgm:spPr/>
      <dgm:t>
        <a:bodyPr/>
        <a:lstStyle/>
        <a:p>
          <a:endParaRPr lang="pt-BR"/>
        </a:p>
      </dgm:t>
    </dgm:pt>
    <dgm:pt modelId="{F0702268-4ADD-49B9-B79C-1D1D2192AC45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14090 – Adaptação às Mudanças Climáticas – diretrizes em vulnerabilidades impactos e avaliação de risco </a:t>
          </a:r>
        </a:p>
      </dgm:t>
    </dgm:pt>
    <dgm:pt modelId="{36926AA7-949E-408B-923E-BE3876B5D039}" type="parTrans" cxnId="{6B28AD6B-6E48-4E72-BE66-8C1F497FEE03}">
      <dgm:prSet/>
      <dgm:spPr/>
      <dgm:t>
        <a:bodyPr/>
        <a:lstStyle/>
        <a:p>
          <a:endParaRPr lang="pt-BR"/>
        </a:p>
      </dgm:t>
    </dgm:pt>
    <dgm:pt modelId="{DC5399E6-034F-4638-B6F2-87235138A547}" type="sibTrans" cxnId="{6B28AD6B-6E48-4E72-BE66-8C1F497FEE03}">
      <dgm:prSet/>
      <dgm:spPr/>
      <dgm:t>
        <a:bodyPr/>
        <a:lstStyle/>
        <a:p>
          <a:endParaRPr lang="pt-BR"/>
        </a:p>
      </dgm:t>
    </dgm:pt>
    <dgm:pt modelId="{86BE29AF-6658-4755-B3CF-54ACE6FF1E3E}">
      <dgm:prSet custT="1"/>
      <dgm:spPr/>
      <dgm:t>
        <a:bodyPr/>
        <a:lstStyle/>
        <a:p>
          <a:r>
            <a:rPr lang="pt-BR" sz="1600" dirty="0">
              <a:solidFill>
                <a:srgbClr val="BC8F00"/>
              </a:solidFill>
            </a:rPr>
            <a:t>ABNT NBR ISO 27912 – Captura de dióxido de carbono – sistemas tecnologias e processos </a:t>
          </a:r>
        </a:p>
      </dgm:t>
    </dgm:pt>
    <dgm:pt modelId="{6FC70479-DBDE-4BBD-B3DA-260668928874}" type="parTrans" cxnId="{65A27513-3E55-4C16-8D1F-0AE661546B1C}">
      <dgm:prSet/>
      <dgm:spPr/>
      <dgm:t>
        <a:bodyPr/>
        <a:lstStyle/>
        <a:p>
          <a:endParaRPr lang="pt-BR"/>
        </a:p>
      </dgm:t>
    </dgm:pt>
    <dgm:pt modelId="{B120152F-4779-4552-B797-9CDA9B76FC7A}" type="sibTrans" cxnId="{65A27513-3E55-4C16-8D1F-0AE661546B1C}">
      <dgm:prSet/>
      <dgm:spPr/>
      <dgm:t>
        <a:bodyPr/>
        <a:lstStyle/>
        <a:p>
          <a:endParaRPr lang="pt-BR"/>
        </a:p>
      </dgm:t>
    </dgm:pt>
    <dgm:pt modelId="{F956288C-7804-4AD0-9FD3-40BB80E0A73B}">
      <dgm:prSet custT="1"/>
      <dgm:spPr/>
      <dgm:t>
        <a:bodyPr/>
        <a:lstStyle/>
        <a:p>
          <a:r>
            <a:rPr lang="pt-BR" sz="1600" dirty="0">
              <a:solidFill>
                <a:srgbClr val="BC8F00"/>
              </a:solidFill>
            </a:rPr>
            <a:t>ABNT NBR ISO 27926  - Captura de dióxido de carbono – recuperação avançada de óleo </a:t>
          </a:r>
        </a:p>
      </dgm:t>
    </dgm:pt>
    <dgm:pt modelId="{C2D548C8-3154-4C20-B192-49D0C12C8986}" type="parTrans" cxnId="{1A9F7394-3547-47D4-AAF4-38497F2DD643}">
      <dgm:prSet/>
      <dgm:spPr/>
      <dgm:t>
        <a:bodyPr/>
        <a:lstStyle/>
        <a:p>
          <a:endParaRPr lang="pt-BR"/>
        </a:p>
      </dgm:t>
    </dgm:pt>
    <dgm:pt modelId="{376F964E-C3A9-4C06-B449-E34DD2915F4B}" type="sibTrans" cxnId="{1A9F7394-3547-47D4-AAF4-38497F2DD643}">
      <dgm:prSet/>
      <dgm:spPr/>
      <dgm:t>
        <a:bodyPr/>
        <a:lstStyle/>
        <a:p>
          <a:endParaRPr lang="pt-BR"/>
        </a:p>
      </dgm:t>
    </dgm:pt>
    <dgm:pt modelId="{A4F00357-0F08-4159-989E-5280D005FC26}">
      <dgm:prSet custT="1"/>
      <dgm:spPr/>
      <dgm:t>
        <a:bodyPr/>
        <a:lstStyle/>
        <a:p>
          <a:r>
            <a:rPr lang="pt-BR" sz="1600" dirty="0">
              <a:solidFill>
                <a:srgbClr val="BC8F00"/>
              </a:solidFill>
            </a:rPr>
            <a:t>ABNT NBR ISO 27916 – Captura de dióxido de carbono – captura, transporte e estocagem geológica </a:t>
          </a:r>
        </a:p>
      </dgm:t>
    </dgm:pt>
    <dgm:pt modelId="{2142240E-6015-49BA-A776-7A6A9CAAFC70}" type="parTrans" cxnId="{13567891-E7DE-4BE2-B4D0-581C694DD7E6}">
      <dgm:prSet/>
      <dgm:spPr/>
      <dgm:t>
        <a:bodyPr/>
        <a:lstStyle/>
        <a:p>
          <a:endParaRPr lang="pt-BR"/>
        </a:p>
      </dgm:t>
    </dgm:pt>
    <dgm:pt modelId="{FB4D6C01-FCA3-4AD5-BB29-0094A9EFF1CC}" type="sibTrans" cxnId="{13567891-E7DE-4BE2-B4D0-581C694DD7E6}">
      <dgm:prSet/>
      <dgm:spPr/>
      <dgm:t>
        <a:bodyPr/>
        <a:lstStyle/>
        <a:p>
          <a:endParaRPr lang="pt-BR"/>
        </a:p>
      </dgm:t>
    </dgm:pt>
    <dgm:pt modelId="{F1380CC3-8B1D-46C3-ADEB-398DB36CA4CD}">
      <dgm:prSet custT="1"/>
      <dgm:spPr/>
      <dgm:t>
        <a:bodyPr/>
        <a:lstStyle/>
        <a:p>
          <a:r>
            <a:rPr lang="pt-BR" sz="1500" dirty="0">
              <a:solidFill>
                <a:srgbClr val="BC8F00"/>
              </a:solidFill>
            </a:rPr>
            <a:t>ABNT NBR IWA 42 – Diretrizes para Net Zero</a:t>
          </a:r>
        </a:p>
      </dgm:t>
    </dgm:pt>
    <dgm:pt modelId="{96F2529A-7898-4C3D-84D1-3FF6C3F3FCB7}" type="parTrans" cxnId="{CB71D2DE-9946-46B9-A957-D24634C4011F}">
      <dgm:prSet/>
      <dgm:spPr/>
      <dgm:t>
        <a:bodyPr/>
        <a:lstStyle/>
        <a:p>
          <a:endParaRPr lang="pt-BR"/>
        </a:p>
      </dgm:t>
    </dgm:pt>
    <dgm:pt modelId="{88BB0FB8-E3BE-444F-9CEF-6786CA5B53AD}" type="sibTrans" cxnId="{CB71D2DE-9946-46B9-A957-D24634C4011F}">
      <dgm:prSet/>
      <dgm:spPr/>
      <dgm:t>
        <a:bodyPr/>
        <a:lstStyle/>
        <a:p>
          <a:endParaRPr lang="pt-BR"/>
        </a:p>
      </dgm:t>
    </dgm:pt>
    <dgm:pt modelId="{8DE105AB-2EAC-45F7-A850-EDCE9412FA68}">
      <dgm:prSet custT="1"/>
      <dgm:spPr/>
      <dgm:t>
        <a:bodyPr/>
        <a:lstStyle/>
        <a:p>
          <a:r>
            <a:rPr lang="pt-BR" sz="1500" dirty="0">
              <a:solidFill>
                <a:srgbClr val="006600"/>
              </a:solidFill>
            </a:rPr>
            <a:t>ABNT NBR ISO 14069 – Gases de Efeito Estufa – Quantificação e elaboração de relatórios de emissões </a:t>
          </a:r>
        </a:p>
      </dgm:t>
    </dgm:pt>
    <dgm:pt modelId="{E47AB537-7FC3-4557-BE8D-6F951B2D2068}" type="parTrans" cxnId="{A58F0262-262A-4721-B248-790A6CF97C40}">
      <dgm:prSet/>
      <dgm:spPr/>
      <dgm:t>
        <a:bodyPr/>
        <a:lstStyle/>
        <a:p>
          <a:endParaRPr lang="pt-BR"/>
        </a:p>
      </dgm:t>
    </dgm:pt>
    <dgm:pt modelId="{5F055B54-AF51-4A45-AAC9-F9B1D25F6B57}" type="sibTrans" cxnId="{A58F0262-262A-4721-B248-790A6CF97C40}">
      <dgm:prSet/>
      <dgm:spPr/>
      <dgm:t>
        <a:bodyPr/>
        <a:lstStyle/>
        <a:p>
          <a:endParaRPr lang="pt-BR"/>
        </a:p>
      </dgm:t>
    </dgm:pt>
    <dgm:pt modelId="{32756163-31EE-4191-95B0-E5B4A0783DA7}">
      <dgm:prSet phldrT="[Texto]" custT="1"/>
      <dgm:spPr/>
      <dgm:t>
        <a:bodyPr/>
        <a:lstStyle/>
        <a:p>
          <a:r>
            <a:rPr lang="pt-BR" sz="1600" dirty="0">
              <a:solidFill>
                <a:srgbClr val="006600"/>
              </a:solidFill>
            </a:rPr>
            <a:t>ABNT NBR ISO 14001 e 14002  - Gestão ambiental – requisitos e diretrizes para implementação </a:t>
          </a:r>
          <a:endParaRPr lang="pt-BR" sz="1600" dirty="0">
            <a:solidFill>
              <a:srgbClr val="BC8F00"/>
            </a:solidFill>
          </a:endParaRPr>
        </a:p>
      </dgm:t>
    </dgm:pt>
    <dgm:pt modelId="{D975109C-C0A4-443A-A842-11ABB7DEBAFE}" type="parTrans" cxnId="{E92F1358-D0C6-424A-9661-B7A162A531AC}">
      <dgm:prSet/>
      <dgm:spPr/>
      <dgm:t>
        <a:bodyPr/>
        <a:lstStyle/>
        <a:p>
          <a:endParaRPr lang="pt-BR"/>
        </a:p>
      </dgm:t>
    </dgm:pt>
    <dgm:pt modelId="{ADEBDCB4-B459-46BC-8E15-F8631AA7EBDE}" type="sibTrans" cxnId="{E92F1358-D0C6-424A-9661-B7A162A531AC}">
      <dgm:prSet/>
      <dgm:spPr/>
      <dgm:t>
        <a:bodyPr/>
        <a:lstStyle/>
        <a:p>
          <a:endParaRPr lang="pt-BR"/>
        </a:p>
      </dgm:t>
    </dgm:pt>
    <dgm:pt modelId="{FDA8E5D8-D0ED-4D70-B662-41DD05EEFAA0}">
      <dgm:prSet phldrT="[Texto]" custT="1"/>
      <dgm:spPr/>
      <dgm:t>
        <a:bodyPr/>
        <a:lstStyle/>
        <a:p>
          <a:r>
            <a:rPr lang="pt-BR" sz="1600" dirty="0">
              <a:solidFill>
                <a:srgbClr val="006600"/>
              </a:solidFill>
            </a:rPr>
            <a:t>ABNT NBR ISO 14004 – Gestão Ambiental – Diretrizes para implementação</a:t>
          </a:r>
          <a:endParaRPr lang="pt-BR" sz="1600" dirty="0">
            <a:solidFill>
              <a:srgbClr val="BC8F00"/>
            </a:solidFill>
          </a:endParaRPr>
        </a:p>
      </dgm:t>
    </dgm:pt>
    <dgm:pt modelId="{08227C29-8AF4-4BDE-BF1D-97CD922ECF87}" type="parTrans" cxnId="{62C9C8FE-382E-4EA7-A054-12BACDE200DF}">
      <dgm:prSet/>
      <dgm:spPr/>
      <dgm:t>
        <a:bodyPr/>
        <a:lstStyle/>
        <a:p>
          <a:endParaRPr lang="pt-BR"/>
        </a:p>
      </dgm:t>
    </dgm:pt>
    <dgm:pt modelId="{47A4FFB7-77EB-4ACC-9837-8793F6534366}" type="sibTrans" cxnId="{62C9C8FE-382E-4EA7-A054-12BACDE200DF}">
      <dgm:prSet/>
      <dgm:spPr/>
      <dgm:t>
        <a:bodyPr/>
        <a:lstStyle/>
        <a:p>
          <a:endParaRPr lang="pt-BR"/>
        </a:p>
      </dgm:t>
    </dgm:pt>
    <dgm:pt modelId="{DB69812C-D4D4-4103-A06A-A313CFFCAC4F}">
      <dgm:prSet phldrT="[Texto]" custT="1"/>
      <dgm:spPr/>
      <dgm:t>
        <a:bodyPr/>
        <a:lstStyle/>
        <a:p>
          <a:r>
            <a:rPr lang="pt-BR" sz="1600" dirty="0">
              <a:solidFill>
                <a:srgbClr val="006600"/>
              </a:solidFill>
            </a:rPr>
            <a:t>ABNT NBR ISO 14005 – Gestão Ambiental – Avaliação de Desempenho ambiental</a:t>
          </a:r>
          <a:endParaRPr lang="pt-BR" sz="1600" dirty="0">
            <a:solidFill>
              <a:srgbClr val="BC8F00"/>
            </a:solidFill>
          </a:endParaRPr>
        </a:p>
      </dgm:t>
    </dgm:pt>
    <dgm:pt modelId="{82638F36-82D1-468D-818A-608E77A4140C}" type="parTrans" cxnId="{F881CE3C-052B-48CB-82A4-B61517FCA4C1}">
      <dgm:prSet/>
      <dgm:spPr/>
      <dgm:t>
        <a:bodyPr/>
        <a:lstStyle/>
        <a:p>
          <a:endParaRPr lang="pt-BR"/>
        </a:p>
      </dgm:t>
    </dgm:pt>
    <dgm:pt modelId="{47A43C49-1828-407E-B59C-A0B6BEC8E262}" type="sibTrans" cxnId="{F881CE3C-052B-48CB-82A4-B61517FCA4C1}">
      <dgm:prSet/>
      <dgm:spPr/>
      <dgm:t>
        <a:bodyPr/>
        <a:lstStyle/>
        <a:p>
          <a:endParaRPr lang="pt-BR"/>
        </a:p>
      </dgm:t>
    </dgm:pt>
    <dgm:pt modelId="{3CF2F507-5D1F-4F8A-9246-BFE485A86A0E}">
      <dgm:prSet phldrT="[Texto]" custT="1"/>
      <dgm:spPr/>
      <dgm:t>
        <a:bodyPr/>
        <a:lstStyle/>
        <a:p>
          <a:r>
            <a:rPr lang="pt-BR" sz="1600" dirty="0">
              <a:solidFill>
                <a:srgbClr val="006600"/>
              </a:solidFill>
            </a:rPr>
            <a:t>ABNT NBR ISO 14008 – Avaliação monetária de impactos ambientais 
</a:t>
          </a:r>
          <a:r>
            <a:rPr lang="pt-BR" sz="1600" dirty="0">
              <a:solidFill>
                <a:srgbClr val="BC8F00"/>
              </a:solidFill>
            </a:rPr>
            <a:t>ABNT NBR ISO 14030  - Avaliação de Performance Ambiental – Títulos Verdes  (parte 1 a 4) </a:t>
          </a:r>
        </a:p>
      </dgm:t>
    </dgm:pt>
    <dgm:pt modelId="{8D6A8CE7-5F1A-447F-B5D3-B52B384EC5B8}" type="parTrans" cxnId="{70744202-5480-4C9C-8485-A53109F742E6}">
      <dgm:prSet/>
      <dgm:spPr/>
      <dgm:t>
        <a:bodyPr/>
        <a:lstStyle/>
        <a:p>
          <a:endParaRPr lang="pt-BR"/>
        </a:p>
      </dgm:t>
    </dgm:pt>
    <dgm:pt modelId="{DD473B18-9819-4AFA-AEE9-89B660D07C60}" type="sibTrans" cxnId="{70744202-5480-4C9C-8485-A53109F742E6}">
      <dgm:prSet/>
      <dgm:spPr/>
      <dgm:t>
        <a:bodyPr/>
        <a:lstStyle/>
        <a:p>
          <a:endParaRPr lang="pt-BR"/>
        </a:p>
      </dgm:t>
    </dgm:pt>
    <dgm:pt modelId="{EB493112-1BE6-4100-902B-1B5140A796F4}" type="pres">
      <dgm:prSet presAssocID="{EE51B379-2370-4E68-A3B8-DFDFB04AD119}" presName="linearFlow" presStyleCnt="0">
        <dgm:presLayoutVars>
          <dgm:dir/>
          <dgm:animLvl val="lvl"/>
          <dgm:resizeHandles val="exact"/>
        </dgm:presLayoutVars>
      </dgm:prSet>
      <dgm:spPr/>
    </dgm:pt>
    <dgm:pt modelId="{BDD01BFE-807A-4A98-A87C-F22A99FD0114}" type="pres">
      <dgm:prSet presAssocID="{4DC767D9-D8EF-4CA5-B451-ABA880FAE993}" presName="composite" presStyleCnt="0"/>
      <dgm:spPr/>
    </dgm:pt>
    <dgm:pt modelId="{D99D4384-22F1-462C-BC55-C1B2FA9B291E}" type="pres">
      <dgm:prSet presAssocID="{4DC767D9-D8EF-4CA5-B451-ABA880FAE993}" presName="parentText" presStyleLbl="alignNode1" presStyleIdx="0" presStyleCnt="3" custScaleX="111892">
        <dgm:presLayoutVars>
          <dgm:chMax val="1"/>
          <dgm:bulletEnabled val="1"/>
        </dgm:presLayoutVars>
      </dgm:prSet>
      <dgm:spPr/>
    </dgm:pt>
    <dgm:pt modelId="{31689634-B6DA-4DBB-94E7-EE3068FDC4B4}" type="pres">
      <dgm:prSet presAssocID="{4DC767D9-D8EF-4CA5-B451-ABA880FAE993}" presName="descendantText" presStyleLbl="alignAcc1" presStyleIdx="0" presStyleCnt="3" custScaleY="164711" custLinFactNeighborX="0">
        <dgm:presLayoutVars>
          <dgm:bulletEnabled val="1"/>
        </dgm:presLayoutVars>
      </dgm:prSet>
      <dgm:spPr/>
    </dgm:pt>
    <dgm:pt modelId="{CA4CD943-5CE3-4F49-AF97-56F63CD66961}" type="pres">
      <dgm:prSet presAssocID="{EEBFE9DB-AE94-4091-B37D-A87C56E08F9E}" presName="sp" presStyleCnt="0"/>
      <dgm:spPr/>
    </dgm:pt>
    <dgm:pt modelId="{C8524007-508C-450E-B0B8-DC36C0E5E9BE}" type="pres">
      <dgm:prSet presAssocID="{E92264A2-7143-4342-9C25-D51E1767D289}" presName="composite" presStyleCnt="0"/>
      <dgm:spPr/>
    </dgm:pt>
    <dgm:pt modelId="{E3825D1A-15A3-43E2-9BFD-A8B92DBB3A75}" type="pres">
      <dgm:prSet presAssocID="{E92264A2-7143-4342-9C25-D51E1767D289}" presName="parentText" presStyleLbl="alignNode1" presStyleIdx="1" presStyleCnt="3" custScaleX="108095" custLinFactNeighborY="-16559">
        <dgm:presLayoutVars>
          <dgm:chMax val="1"/>
          <dgm:bulletEnabled val="1"/>
        </dgm:presLayoutVars>
      </dgm:prSet>
      <dgm:spPr/>
    </dgm:pt>
    <dgm:pt modelId="{A1D3ABCC-24D1-42FE-A53B-305789E040C6}" type="pres">
      <dgm:prSet presAssocID="{E92264A2-7143-4342-9C25-D51E1767D289}" presName="descendantText" presStyleLbl="alignAcc1" presStyleIdx="1" presStyleCnt="3" custScaleY="279332" custLinFactNeighborX="0" custLinFactNeighborY="-4367">
        <dgm:presLayoutVars>
          <dgm:bulletEnabled val="1"/>
        </dgm:presLayoutVars>
      </dgm:prSet>
      <dgm:spPr/>
    </dgm:pt>
    <dgm:pt modelId="{D95E656F-2D81-413A-8F9C-922C95E551C3}" type="pres">
      <dgm:prSet presAssocID="{0523C8B1-154F-4F9B-9C53-7EEB2ED696CF}" presName="sp" presStyleCnt="0"/>
      <dgm:spPr/>
    </dgm:pt>
    <dgm:pt modelId="{A6453E01-9E11-452B-A23E-16B1FA4717AF}" type="pres">
      <dgm:prSet presAssocID="{16D66A83-F80C-4F2F-A92C-852122571BF1}" presName="composite" presStyleCnt="0"/>
      <dgm:spPr/>
    </dgm:pt>
    <dgm:pt modelId="{A43AEDBC-792E-4F5E-9D0D-E3AE7CA7E5B7}" type="pres">
      <dgm:prSet presAssocID="{16D66A83-F80C-4F2F-A92C-852122571BF1}" presName="parentText" presStyleLbl="alignNode1" presStyleIdx="2" presStyleCnt="3" custScaleX="108095">
        <dgm:presLayoutVars>
          <dgm:chMax val="1"/>
          <dgm:bulletEnabled val="1"/>
        </dgm:presLayoutVars>
      </dgm:prSet>
      <dgm:spPr/>
    </dgm:pt>
    <dgm:pt modelId="{ABC86E5F-119A-445A-A516-555BC929A00D}" type="pres">
      <dgm:prSet presAssocID="{16D66A83-F80C-4F2F-A92C-852122571BF1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0744202-5480-4C9C-8485-A53109F742E6}" srcId="{4DC767D9-D8EF-4CA5-B451-ABA880FAE993}" destId="{3CF2F507-5D1F-4F8A-9246-BFE485A86A0E}" srcOrd="4" destOrd="0" parTransId="{8D6A8CE7-5F1A-447F-B5D3-B52B384EC5B8}" sibTransId="{DD473B18-9819-4AFA-AEE9-89B660D07C60}"/>
    <dgm:cxn modelId="{40E49D07-7B05-4CF0-B07C-FD9FA6003989}" type="presOf" srcId="{3CF2F507-5D1F-4F8A-9246-BFE485A86A0E}" destId="{31689634-B6DA-4DBB-94E7-EE3068FDC4B4}" srcOrd="0" destOrd="4" presId="urn:microsoft.com/office/officeart/2005/8/layout/chevron2"/>
    <dgm:cxn modelId="{B813AE0A-07D2-4B15-946B-1BE31983B58E}" type="presOf" srcId="{86BE29AF-6658-4755-B3CF-54ACE6FF1E3E}" destId="{ABC86E5F-119A-445A-A516-555BC929A00D}" srcOrd="0" destOrd="0" presId="urn:microsoft.com/office/officeart/2005/8/layout/chevron2"/>
    <dgm:cxn modelId="{65A27513-3E55-4C16-8D1F-0AE661546B1C}" srcId="{16D66A83-F80C-4F2F-A92C-852122571BF1}" destId="{86BE29AF-6658-4755-B3CF-54ACE6FF1E3E}" srcOrd="0" destOrd="0" parTransId="{6FC70479-DBDE-4BBD-B3DA-260668928874}" sibTransId="{B120152F-4779-4552-B797-9CDA9B76FC7A}"/>
    <dgm:cxn modelId="{7006B714-2C4A-4A79-BB72-0AC765E7C5D8}" type="presOf" srcId="{F0702268-4ADD-49B9-B79C-1D1D2192AC45}" destId="{A1D3ABCC-24D1-42FE-A53B-305789E040C6}" srcOrd="0" destOrd="7" presId="urn:microsoft.com/office/officeart/2005/8/layout/chevron2"/>
    <dgm:cxn modelId="{288D7118-20D0-4453-AFDE-038678CDA669}" type="presOf" srcId="{32756163-31EE-4191-95B0-E5B4A0783DA7}" destId="{31689634-B6DA-4DBB-94E7-EE3068FDC4B4}" srcOrd="0" destOrd="1" presId="urn:microsoft.com/office/officeart/2005/8/layout/chevron2"/>
    <dgm:cxn modelId="{3C28F124-E876-4EA9-B36B-3F6A7D103353}" type="presOf" srcId="{91BF4151-B846-4BEC-ACCF-101B814550EC}" destId="{A1D3ABCC-24D1-42FE-A53B-305789E040C6}" srcOrd="0" destOrd="4" presId="urn:microsoft.com/office/officeart/2005/8/layout/chevron2"/>
    <dgm:cxn modelId="{85B2462A-83D9-4755-BE6E-79132F50FECE}" srcId="{E92264A2-7143-4342-9C25-D51E1767D289}" destId="{5774366F-4C11-4C26-A927-EEA4584131B2}" srcOrd="0" destOrd="0" parTransId="{EFFFCF43-0237-4094-99FC-A2D36A7311CF}" sibTransId="{681CFEED-45EB-4B0D-8476-C3B0217C3F03}"/>
    <dgm:cxn modelId="{046F4E32-E789-4798-A91B-44099188944D}" type="presOf" srcId="{D68E8F8B-687D-48AD-8970-8F220043EF4B}" destId="{A1D3ABCC-24D1-42FE-A53B-305789E040C6}" srcOrd="0" destOrd="10" presId="urn:microsoft.com/office/officeart/2005/8/layout/chevron2"/>
    <dgm:cxn modelId="{65492D33-5748-4012-A8DA-9C7AD38E91AF}" type="presOf" srcId="{C8294677-F03A-458A-A409-C47FD1814243}" destId="{A1D3ABCC-24D1-42FE-A53B-305789E040C6}" srcOrd="0" destOrd="3" presId="urn:microsoft.com/office/officeart/2005/8/layout/chevron2"/>
    <dgm:cxn modelId="{F881CE3C-052B-48CB-82A4-B61517FCA4C1}" srcId="{4DC767D9-D8EF-4CA5-B451-ABA880FAE993}" destId="{DB69812C-D4D4-4103-A06A-A313CFFCAC4F}" srcOrd="3" destOrd="0" parTransId="{82638F36-82D1-468D-818A-608E77A4140C}" sibTransId="{47A43C49-1828-407E-B59C-A0B6BEC8E262}"/>
    <dgm:cxn modelId="{F3EB9E3E-4D1B-400A-8338-72895E4F2884}" srcId="{E92264A2-7143-4342-9C25-D51E1767D289}" destId="{E154B996-D342-4007-9C9B-874D43EC6412}" srcOrd="6" destOrd="0" parTransId="{A3FE93F4-9605-4BB8-87D1-D8484CD9156C}" sibTransId="{284F45DE-4BA7-4F15-8935-3D01306FEA83}"/>
    <dgm:cxn modelId="{C944103F-4E1F-44CB-927D-75051BB8169A}" type="presOf" srcId="{15441313-C138-4444-90BD-55F5BA481B43}" destId="{31689634-B6DA-4DBB-94E7-EE3068FDC4B4}" srcOrd="0" destOrd="0" presId="urn:microsoft.com/office/officeart/2005/8/layout/chevron2"/>
    <dgm:cxn modelId="{6FBDF95C-341E-431B-9E48-04F68BF59052}" srcId="{E92264A2-7143-4342-9C25-D51E1767D289}" destId="{A9F9BDC7-EA96-46BC-A8A8-A23E92389A0B}" srcOrd="9" destOrd="0" parTransId="{C86E54D5-74E7-4B06-AEC8-244A31D9F377}" sibTransId="{CB661768-DB75-4BBE-B85B-9B9ED463DF32}"/>
    <dgm:cxn modelId="{A58F0262-262A-4721-B248-790A6CF97C40}" srcId="{E92264A2-7143-4342-9C25-D51E1767D289}" destId="{8DE105AB-2EAC-45F7-A850-EDCE9412FA68}" srcOrd="5" destOrd="0" parTransId="{E47AB537-7FC3-4557-BE8D-6F951B2D2068}" sibTransId="{5F055B54-AF51-4A45-AAC9-F9B1D25F6B57}"/>
    <dgm:cxn modelId="{26E60947-BB5D-44A1-BF0D-1E601D161595}" srcId="{EE51B379-2370-4E68-A3B8-DFDFB04AD119}" destId="{4DC767D9-D8EF-4CA5-B451-ABA880FAE993}" srcOrd="0" destOrd="0" parTransId="{1C32904F-2879-49F6-AC13-669DE9C1E92E}" sibTransId="{EEBFE9DB-AE94-4091-B37D-A87C56E08F9E}"/>
    <dgm:cxn modelId="{AED7DC68-DCCA-4A29-84B0-8112F77D3E12}" type="presOf" srcId="{F956288C-7804-4AD0-9FD3-40BB80E0A73B}" destId="{ABC86E5F-119A-445A-A516-555BC929A00D}" srcOrd="0" destOrd="2" presId="urn:microsoft.com/office/officeart/2005/8/layout/chevron2"/>
    <dgm:cxn modelId="{965A4569-C8A3-414F-88B0-797ADD9FF75F}" srcId="{E92264A2-7143-4342-9C25-D51E1767D289}" destId="{D68E8F8B-687D-48AD-8970-8F220043EF4B}" srcOrd="10" destOrd="0" parTransId="{A6D172AC-3BBD-4F86-8DD5-B739B3A5276C}" sibTransId="{8B420281-8594-4C90-BF72-BF0BEA4D5C13}"/>
    <dgm:cxn modelId="{F843716B-5452-4CE9-B979-170556AD63AD}" srcId="{4DC767D9-D8EF-4CA5-B451-ABA880FAE993}" destId="{15441313-C138-4444-90BD-55F5BA481B43}" srcOrd="0" destOrd="0" parTransId="{B4A6A4D5-4C0F-479B-A493-F1098C31BD33}" sibTransId="{DFB4FA86-F3C2-4A4A-86CE-9C933182690C}"/>
    <dgm:cxn modelId="{6B28AD6B-6E48-4E72-BE66-8C1F497FEE03}" srcId="{E92264A2-7143-4342-9C25-D51E1767D289}" destId="{F0702268-4ADD-49B9-B79C-1D1D2192AC45}" srcOrd="7" destOrd="0" parTransId="{36926AA7-949E-408B-923E-BE3876B5D039}" sibTransId="{DC5399E6-034F-4638-B6F2-87235138A547}"/>
    <dgm:cxn modelId="{A39CB04C-54EE-4C03-AA9F-CDA2A3468A0A}" type="presOf" srcId="{16D66A83-F80C-4F2F-A92C-852122571BF1}" destId="{A43AEDBC-792E-4F5E-9D0D-E3AE7CA7E5B7}" srcOrd="0" destOrd="0" presId="urn:microsoft.com/office/officeart/2005/8/layout/chevron2"/>
    <dgm:cxn modelId="{E92F1358-D0C6-424A-9661-B7A162A531AC}" srcId="{4DC767D9-D8EF-4CA5-B451-ABA880FAE993}" destId="{32756163-31EE-4191-95B0-E5B4A0783DA7}" srcOrd="1" destOrd="0" parTransId="{D975109C-C0A4-443A-A842-11ABB7DEBAFE}" sibTransId="{ADEBDCB4-B459-46BC-8E15-F8631AA7EBDE}"/>
    <dgm:cxn modelId="{E41EE282-CA22-4AD3-A026-9424EF27CD14}" type="presOf" srcId="{5774366F-4C11-4C26-A927-EEA4584131B2}" destId="{A1D3ABCC-24D1-42FE-A53B-305789E040C6}" srcOrd="0" destOrd="0" presId="urn:microsoft.com/office/officeart/2005/8/layout/chevron2"/>
    <dgm:cxn modelId="{292E4083-C328-411A-A121-C95F54B8A9F6}" type="presOf" srcId="{A9F9BDC7-EA96-46BC-A8A8-A23E92389A0B}" destId="{A1D3ABCC-24D1-42FE-A53B-305789E040C6}" srcOrd="0" destOrd="9" presId="urn:microsoft.com/office/officeart/2005/8/layout/chevron2"/>
    <dgm:cxn modelId="{96590089-6186-49F3-B2A0-B96F9CC4C943}" srcId="{EE51B379-2370-4E68-A3B8-DFDFB04AD119}" destId="{16D66A83-F80C-4F2F-A92C-852122571BF1}" srcOrd="2" destOrd="0" parTransId="{FDAB1A27-BECA-4A64-9188-D7C22F46F3B9}" sibTransId="{AA45DD9D-0A58-4E21-AE18-8F4F71660789}"/>
    <dgm:cxn modelId="{13567891-E7DE-4BE2-B4D0-581C694DD7E6}" srcId="{16D66A83-F80C-4F2F-A92C-852122571BF1}" destId="{A4F00357-0F08-4159-989E-5280D005FC26}" srcOrd="1" destOrd="0" parTransId="{2142240E-6015-49BA-A776-7A6A9CAAFC70}" sibTransId="{FB4D6C01-FCA3-4AD5-BB29-0094A9EFF1CC}"/>
    <dgm:cxn modelId="{1A9F7394-3547-47D4-AAF4-38497F2DD643}" srcId="{16D66A83-F80C-4F2F-A92C-852122571BF1}" destId="{F956288C-7804-4AD0-9FD3-40BB80E0A73B}" srcOrd="2" destOrd="0" parTransId="{C2D548C8-3154-4C20-B192-49D0C12C8986}" sibTransId="{376F964E-C3A9-4C06-B449-E34DD2915F4B}"/>
    <dgm:cxn modelId="{96C19C95-9CD5-44CE-A599-834848442FBD}" type="presOf" srcId="{E154B996-D342-4007-9C9B-874D43EC6412}" destId="{A1D3ABCC-24D1-42FE-A53B-305789E040C6}" srcOrd="0" destOrd="6" presId="urn:microsoft.com/office/officeart/2005/8/layout/chevron2"/>
    <dgm:cxn modelId="{89F2409F-E931-43D6-8A46-91D9E9498AF0}" srcId="{EE51B379-2370-4E68-A3B8-DFDFB04AD119}" destId="{E92264A2-7143-4342-9C25-D51E1767D289}" srcOrd="1" destOrd="0" parTransId="{58B49581-4059-426E-AB96-C4FBE7F9CCBC}" sibTransId="{0523C8B1-154F-4F9B-9C53-7EEB2ED696CF}"/>
    <dgm:cxn modelId="{1913F79F-6653-45E6-97F1-5CACDB3104BA}" type="presOf" srcId="{4DC767D9-D8EF-4CA5-B451-ABA880FAE993}" destId="{D99D4384-22F1-462C-BC55-C1B2FA9B291E}" srcOrd="0" destOrd="0" presId="urn:microsoft.com/office/officeart/2005/8/layout/chevron2"/>
    <dgm:cxn modelId="{DE1831A5-C99C-4911-B756-69FDAB0E6961}" type="presOf" srcId="{8DE105AB-2EAC-45F7-A850-EDCE9412FA68}" destId="{A1D3ABCC-24D1-42FE-A53B-305789E040C6}" srcOrd="0" destOrd="5" presId="urn:microsoft.com/office/officeart/2005/8/layout/chevron2"/>
    <dgm:cxn modelId="{D27F18AA-9273-4E15-999E-571B87C251E3}" srcId="{E92264A2-7143-4342-9C25-D51E1767D289}" destId="{3D35B1DD-D6ED-465D-AAD7-D5002085BD74}" srcOrd="2" destOrd="0" parTransId="{0F3E9E54-08BD-462D-95F2-6931944125A7}" sibTransId="{66A973F3-A13D-4814-98FF-70DDE9878EA1}"/>
    <dgm:cxn modelId="{9C0CCBB8-2E2F-4B8B-AEEA-AB46E427D9E8}" type="presOf" srcId="{F1380CC3-8B1D-46C3-ADEB-398DB36CA4CD}" destId="{A1D3ABCC-24D1-42FE-A53B-305789E040C6}" srcOrd="0" destOrd="8" presId="urn:microsoft.com/office/officeart/2005/8/layout/chevron2"/>
    <dgm:cxn modelId="{E4176DBB-B524-42D6-8356-8C438A6C5031}" type="presOf" srcId="{DB69812C-D4D4-4103-A06A-A313CFFCAC4F}" destId="{31689634-B6DA-4DBB-94E7-EE3068FDC4B4}" srcOrd="0" destOrd="3" presId="urn:microsoft.com/office/officeart/2005/8/layout/chevron2"/>
    <dgm:cxn modelId="{3D257DBB-3BC3-4249-B104-B451930866D1}" srcId="{E92264A2-7143-4342-9C25-D51E1767D289}" destId="{C8294677-F03A-458A-A409-C47FD1814243}" srcOrd="3" destOrd="0" parTransId="{C2DC22DC-CAEE-441D-99B6-5E4830F2983F}" sibTransId="{D960DCBD-A761-411B-90C8-6015D65F01DA}"/>
    <dgm:cxn modelId="{C2B913BE-CE84-44F6-BDAC-A9813A915453}" type="presOf" srcId="{EE51B379-2370-4E68-A3B8-DFDFB04AD119}" destId="{EB493112-1BE6-4100-902B-1B5140A796F4}" srcOrd="0" destOrd="0" presId="urn:microsoft.com/office/officeart/2005/8/layout/chevron2"/>
    <dgm:cxn modelId="{C99265C1-CDD9-4D13-95F3-C35D39E2CEDC}" srcId="{E92264A2-7143-4342-9C25-D51E1767D289}" destId="{9F92ADEB-5D51-4196-BAC0-3C26EF06B86B}" srcOrd="1" destOrd="0" parTransId="{F17CCCF9-3C5D-4EEB-936F-7C795E7FC6E8}" sibTransId="{0D24A757-3620-4FE5-9A8E-99563FD91A44}"/>
    <dgm:cxn modelId="{B21C57D3-7B1F-43BA-90BD-1AA2085821E6}" type="presOf" srcId="{FDA8E5D8-D0ED-4D70-B662-41DD05EEFAA0}" destId="{31689634-B6DA-4DBB-94E7-EE3068FDC4B4}" srcOrd="0" destOrd="2" presId="urn:microsoft.com/office/officeart/2005/8/layout/chevron2"/>
    <dgm:cxn modelId="{C737E6D9-DE41-465F-BC74-15A1DD233016}" type="presOf" srcId="{9F92ADEB-5D51-4196-BAC0-3C26EF06B86B}" destId="{A1D3ABCC-24D1-42FE-A53B-305789E040C6}" srcOrd="0" destOrd="1" presId="urn:microsoft.com/office/officeart/2005/8/layout/chevron2"/>
    <dgm:cxn modelId="{CB71D2DE-9946-46B9-A957-D24634C4011F}" srcId="{E92264A2-7143-4342-9C25-D51E1767D289}" destId="{F1380CC3-8B1D-46C3-ADEB-398DB36CA4CD}" srcOrd="8" destOrd="0" parTransId="{96F2529A-7898-4C3D-84D1-3FF6C3F3FCB7}" sibTransId="{88BB0FB8-E3BE-444F-9CEF-6786CA5B53AD}"/>
    <dgm:cxn modelId="{E4CAB5F2-1BC2-44DE-BE6B-A3EBA4B037E5}" srcId="{E92264A2-7143-4342-9C25-D51E1767D289}" destId="{91BF4151-B846-4BEC-ACCF-101B814550EC}" srcOrd="4" destOrd="0" parTransId="{D83CD8F2-1D9C-4AC6-AA1F-DD35EF335366}" sibTransId="{40F39555-175E-479D-BBEE-1D2AA0D59F53}"/>
    <dgm:cxn modelId="{69C4ECF2-235E-4D60-A5DF-9B19D4695AD1}" type="presOf" srcId="{A4F00357-0F08-4159-989E-5280D005FC26}" destId="{ABC86E5F-119A-445A-A516-555BC929A00D}" srcOrd="0" destOrd="1" presId="urn:microsoft.com/office/officeart/2005/8/layout/chevron2"/>
    <dgm:cxn modelId="{FAED3FFD-DE93-47F8-9FF3-D82C04222AAA}" type="presOf" srcId="{E92264A2-7143-4342-9C25-D51E1767D289}" destId="{E3825D1A-15A3-43E2-9BFD-A8B92DBB3A75}" srcOrd="0" destOrd="0" presId="urn:microsoft.com/office/officeart/2005/8/layout/chevron2"/>
    <dgm:cxn modelId="{5418FEFD-685D-46C3-AEB4-E7FC68DC2330}" type="presOf" srcId="{3D35B1DD-D6ED-465D-AAD7-D5002085BD74}" destId="{A1D3ABCC-24D1-42FE-A53B-305789E040C6}" srcOrd="0" destOrd="2" presId="urn:microsoft.com/office/officeart/2005/8/layout/chevron2"/>
    <dgm:cxn modelId="{62C9C8FE-382E-4EA7-A054-12BACDE200DF}" srcId="{4DC767D9-D8EF-4CA5-B451-ABA880FAE993}" destId="{FDA8E5D8-D0ED-4D70-B662-41DD05EEFAA0}" srcOrd="2" destOrd="0" parTransId="{08227C29-8AF4-4BDE-BF1D-97CD922ECF87}" sibTransId="{47A4FFB7-77EB-4ACC-9837-8793F6534366}"/>
    <dgm:cxn modelId="{9D93C9E7-AA03-40DD-8B5D-E4DD048F8304}" type="presParOf" srcId="{EB493112-1BE6-4100-902B-1B5140A796F4}" destId="{BDD01BFE-807A-4A98-A87C-F22A99FD0114}" srcOrd="0" destOrd="0" presId="urn:microsoft.com/office/officeart/2005/8/layout/chevron2"/>
    <dgm:cxn modelId="{C5DDD684-9C27-4812-BC5F-39352BBF2E88}" type="presParOf" srcId="{BDD01BFE-807A-4A98-A87C-F22A99FD0114}" destId="{D99D4384-22F1-462C-BC55-C1B2FA9B291E}" srcOrd="0" destOrd="0" presId="urn:microsoft.com/office/officeart/2005/8/layout/chevron2"/>
    <dgm:cxn modelId="{DAAD2D23-839C-4761-B6BB-19E19C319665}" type="presParOf" srcId="{BDD01BFE-807A-4A98-A87C-F22A99FD0114}" destId="{31689634-B6DA-4DBB-94E7-EE3068FDC4B4}" srcOrd="1" destOrd="0" presId="urn:microsoft.com/office/officeart/2005/8/layout/chevron2"/>
    <dgm:cxn modelId="{4028F88F-73B7-4D4F-A231-8B843389A157}" type="presParOf" srcId="{EB493112-1BE6-4100-902B-1B5140A796F4}" destId="{CA4CD943-5CE3-4F49-AF97-56F63CD66961}" srcOrd="1" destOrd="0" presId="urn:microsoft.com/office/officeart/2005/8/layout/chevron2"/>
    <dgm:cxn modelId="{23583A50-F418-4531-8C44-FD93BE182AC3}" type="presParOf" srcId="{EB493112-1BE6-4100-902B-1B5140A796F4}" destId="{C8524007-508C-450E-B0B8-DC36C0E5E9BE}" srcOrd="2" destOrd="0" presId="urn:microsoft.com/office/officeart/2005/8/layout/chevron2"/>
    <dgm:cxn modelId="{F61D91EA-D2F1-4F73-8843-23DDA6A16CDF}" type="presParOf" srcId="{C8524007-508C-450E-B0B8-DC36C0E5E9BE}" destId="{E3825D1A-15A3-43E2-9BFD-A8B92DBB3A75}" srcOrd="0" destOrd="0" presId="urn:microsoft.com/office/officeart/2005/8/layout/chevron2"/>
    <dgm:cxn modelId="{EEE39983-59D7-4F6B-A34E-8479B44E62E1}" type="presParOf" srcId="{C8524007-508C-450E-B0B8-DC36C0E5E9BE}" destId="{A1D3ABCC-24D1-42FE-A53B-305789E040C6}" srcOrd="1" destOrd="0" presId="urn:microsoft.com/office/officeart/2005/8/layout/chevron2"/>
    <dgm:cxn modelId="{D69EE9E6-2F94-4044-ABC7-38248B93747F}" type="presParOf" srcId="{EB493112-1BE6-4100-902B-1B5140A796F4}" destId="{D95E656F-2D81-413A-8F9C-922C95E551C3}" srcOrd="3" destOrd="0" presId="urn:microsoft.com/office/officeart/2005/8/layout/chevron2"/>
    <dgm:cxn modelId="{6FAA4E1D-8E91-4E68-ADC5-1907AB7EB268}" type="presParOf" srcId="{EB493112-1BE6-4100-902B-1B5140A796F4}" destId="{A6453E01-9E11-452B-A23E-16B1FA4717AF}" srcOrd="4" destOrd="0" presId="urn:microsoft.com/office/officeart/2005/8/layout/chevron2"/>
    <dgm:cxn modelId="{A1107F5F-5743-4B36-9D22-5C3CC761646F}" type="presParOf" srcId="{A6453E01-9E11-452B-A23E-16B1FA4717AF}" destId="{A43AEDBC-792E-4F5E-9D0D-E3AE7CA7E5B7}" srcOrd="0" destOrd="0" presId="urn:microsoft.com/office/officeart/2005/8/layout/chevron2"/>
    <dgm:cxn modelId="{923E9C89-567D-4745-B750-F14CA383B7A3}" type="presParOf" srcId="{A6453E01-9E11-452B-A23E-16B1FA4717AF}" destId="{ABC86E5F-119A-445A-A516-555BC929A00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51B379-2370-4E68-A3B8-DFDFB04AD11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C767D9-D8EF-4CA5-B451-ABA880FAE993}">
      <dgm:prSet phldrT="[Texto]" custT="1"/>
      <dgm:spPr/>
      <dgm:t>
        <a:bodyPr/>
        <a:lstStyle/>
        <a:p>
          <a:r>
            <a:rPr lang="pt-BR" sz="3200"/>
            <a:t>ABNT</a:t>
          </a:r>
        </a:p>
      </dgm:t>
    </dgm:pt>
    <dgm:pt modelId="{1C32904F-2879-49F6-AC13-669DE9C1E92E}" type="parTrans" cxnId="{26E60947-BB5D-44A1-BF0D-1E601D161595}">
      <dgm:prSet/>
      <dgm:spPr/>
      <dgm:t>
        <a:bodyPr/>
        <a:lstStyle/>
        <a:p>
          <a:endParaRPr lang="pt-BR" sz="2400"/>
        </a:p>
      </dgm:t>
    </dgm:pt>
    <dgm:pt modelId="{EEBFE9DB-AE94-4091-B37D-A87C56E08F9E}" type="sibTrans" cxnId="{26E60947-BB5D-44A1-BF0D-1E601D161595}">
      <dgm:prSet/>
      <dgm:spPr/>
      <dgm:t>
        <a:bodyPr/>
        <a:lstStyle/>
        <a:p>
          <a:endParaRPr lang="pt-BR" sz="2400"/>
        </a:p>
      </dgm:t>
    </dgm:pt>
    <dgm:pt modelId="{15441313-C138-4444-90BD-55F5BA481B43}">
      <dgm:prSet phldrT="[Texto]" custT="1"/>
      <dgm:spPr/>
      <dgm:t>
        <a:bodyPr/>
        <a:lstStyle/>
        <a:p>
          <a:r>
            <a:rPr lang="it-IT" sz="1600"/>
            <a:t>Solar Fotovoltaico 
ABNT CEE 253
</a:t>
          </a:r>
          <a:endParaRPr lang="pt-BR" sz="1600"/>
        </a:p>
      </dgm:t>
    </dgm:pt>
    <dgm:pt modelId="{B4A6A4D5-4C0F-479B-A493-F1098C31BD33}" type="parTrans" cxnId="{F843716B-5452-4CE9-B979-170556AD63AD}">
      <dgm:prSet custT="1"/>
      <dgm:spPr/>
      <dgm:t>
        <a:bodyPr/>
        <a:lstStyle/>
        <a:p>
          <a:endParaRPr lang="pt-BR" sz="700"/>
        </a:p>
      </dgm:t>
    </dgm:pt>
    <dgm:pt modelId="{DFB4FA86-F3C2-4A4A-86CE-9C933182690C}" type="sibTrans" cxnId="{F843716B-5452-4CE9-B979-170556AD63AD}">
      <dgm:prSet/>
      <dgm:spPr/>
      <dgm:t>
        <a:bodyPr/>
        <a:lstStyle/>
        <a:p>
          <a:endParaRPr lang="pt-BR" sz="2400"/>
        </a:p>
      </dgm:t>
    </dgm:pt>
    <dgm:pt modelId="{04D396EF-8371-4A13-93B6-DBB5922C119A}">
      <dgm:prSet phldrT="[Texto]" custT="1"/>
      <dgm:spPr/>
      <dgm:t>
        <a:bodyPr/>
        <a:lstStyle/>
        <a:p>
          <a:r>
            <a:rPr lang="es-ES" sz="1600"/>
            <a:t>Solar Térmico
ABNT CEE 257
</a:t>
          </a:r>
          <a:endParaRPr lang="pt-BR" sz="1600"/>
        </a:p>
      </dgm:t>
    </dgm:pt>
    <dgm:pt modelId="{CCE984AC-F7FD-420E-8A69-E539F8A341CA}" type="parTrans" cxnId="{21488721-DD8B-4B75-AFBB-73341D2006EB}">
      <dgm:prSet custT="1"/>
      <dgm:spPr/>
      <dgm:t>
        <a:bodyPr/>
        <a:lstStyle/>
        <a:p>
          <a:endParaRPr lang="pt-BR" sz="700"/>
        </a:p>
      </dgm:t>
    </dgm:pt>
    <dgm:pt modelId="{E122C89F-ED62-4377-84AF-A6AC3D0DFDFA}" type="sibTrans" cxnId="{21488721-DD8B-4B75-AFBB-73341D2006EB}">
      <dgm:prSet/>
      <dgm:spPr/>
      <dgm:t>
        <a:bodyPr/>
        <a:lstStyle/>
        <a:p>
          <a:endParaRPr lang="pt-BR" sz="2400"/>
        </a:p>
      </dgm:t>
    </dgm:pt>
    <dgm:pt modelId="{9A243527-ACF9-4C3D-B9D1-E90A9866BF87}">
      <dgm:prSet phldrT="[Texto]" custT="1"/>
      <dgm:spPr/>
      <dgm:t>
        <a:bodyPr/>
        <a:lstStyle/>
        <a:p>
          <a:r>
            <a:rPr lang="pt-BR" sz="1600"/>
            <a:t>Energia eólica
ABNT CEE 252
</a:t>
          </a:r>
        </a:p>
      </dgm:t>
    </dgm:pt>
    <dgm:pt modelId="{8F2D2102-4E81-4F50-8D71-FD9DF2405403}" type="parTrans" cxnId="{1938200A-B858-497C-AB62-5459C5FB183B}">
      <dgm:prSet custT="1"/>
      <dgm:spPr/>
      <dgm:t>
        <a:bodyPr/>
        <a:lstStyle/>
        <a:p>
          <a:endParaRPr lang="pt-BR" sz="700"/>
        </a:p>
      </dgm:t>
    </dgm:pt>
    <dgm:pt modelId="{C813E77B-E6B1-46D2-B0AF-B56B9CC69762}" type="sibTrans" cxnId="{1938200A-B858-497C-AB62-5459C5FB183B}">
      <dgm:prSet/>
      <dgm:spPr/>
      <dgm:t>
        <a:bodyPr/>
        <a:lstStyle/>
        <a:p>
          <a:endParaRPr lang="pt-BR" sz="2400"/>
        </a:p>
      </dgm:t>
    </dgm:pt>
    <dgm:pt modelId="{AC25A71A-CD00-40D5-872C-512317B658F2}">
      <dgm:prSet phldrT="[Texto]" custT="1"/>
      <dgm:spPr/>
      <dgm:t>
        <a:bodyPr/>
        <a:lstStyle/>
        <a:p>
          <a:r>
            <a:rPr lang="pt-BR" sz="1600" err="1"/>
            <a:t>Hidrogen</a:t>
          </a:r>
          <a:r>
            <a:rPr lang="pt-BR" sz="1600"/>
            <a:t> Tecnologias
(ABNT CEE 067)  
</a:t>
          </a:r>
        </a:p>
      </dgm:t>
    </dgm:pt>
    <dgm:pt modelId="{C97BA2E2-B2E2-4074-9BAD-FE00BC3A0D40}" type="parTrans" cxnId="{B83410C7-AEEB-4630-977C-584D995BDDF6}">
      <dgm:prSet custT="1"/>
      <dgm:spPr/>
      <dgm:t>
        <a:bodyPr/>
        <a:lstStyle/>
        <a:p>
          <a:endParaRPr lang="pt-BR" sz="700"/>
        </a:p>
      </dgm:t>
    </dgm:pt>
    <dgm:pt modelId="{DE1F71B3-31A0-4AA5-8424-C3A7F953CDBF}" type="sibTrans" cxnId="{B83410C7-AEEB-4630-977C-584D995BDDF6}">
      <dgm:prSet/>
      <dgm:spPr/>
      <dgm:t>
        <a:bodyPr/>
        <a:lstStyle/>
        <a:p>
          <a:endParaRPr lang="pt-BR" sz="2400"/>
        </a:p>
      </dgm:t>
    </dgm:pt>
    <dgm:pt modelId="{C2238991-AE45-4B76-AC0C-B46BD065953C}">
      <dgm:prSet custT="1"/>
      <dgm:spPr/>
      <dgm:t>
        <a:bodyPr/>
        <a:lstStyle/>
        <a:p>
          <a:r>
            <a:rPr lang="pt-BR" sz="1600"/>
            <a:t>Hidrelétrico
Barragens 
ABNT CEE 255
</a:t>
          </a:r>
        </a:p>
      </dgm:t>
    </dgm:pt>
    <dgm:pt modelId="{E0C41463-820E-49C8-A44D-54CEEE50EB58}" type="parTrans" cxnId="{93A49D54-52C3-48AE-AB7B-2D328E0C2F87}">
      <dgm:prSet custT="1"/>
      <dgm:spPr/>
      <dgm:t>
        <a:bodyPr/>
        <a:lstStyle/>
        <a:p>
          <a:endParaRPr lang="pt-BR" sz="700"/>
        </a:p>
      </dgm:t>
    </dgm:pt>
    <dgm:pt modelId="{47B430CB-6BD9-4C2D-AE80-ECA9F4A56CBD}" type="sibTrans" cxnId="{93A49D54-52C3-48AE-AB7B-2D328E0C2F87}">
      <dgm:prSet/>
      <dgm:spPr/>
      <dgm:t>
        <a:bodyPr/>
        <a:lstStyle/>
        <a:p>
          <a:endParaRPr lang="pt-BR" sz="2400"/>
        </a:p>
      </dgm:t>
    </dgm:pt>
    <dgm:pt modelId="{217519CF-30B8-4207-A8EC-FDF7D6EDF837}">
      <dgm:prSet custT="1"/>
      <dgm:spPr/>
      <dgm:t>
        <a:bodyPr/>
        <a:lstStyle/>
        <a:p>
          <a:r>
            <a:rPr lang="pt-BR" sz="1600"/>
            <a:t>Biocombustíveis 
ABNT ONS 34
</a:t>
          </a:r>
        </a:p>
      </dgm:t>
    </dgm:pt>
    <dgm:pt modelId="{8CD642D7-0C99-413B-8889-85D6D002D6DE}" type="parTrans" cxnId="{FEE357B2-2057-4189-A946-186CA8517079}">
      <dgm:prSet custT="1"/>
      <dgm:spPr/>
      <dgm:t>
        <a:bodyPr/>
        <a:lstStyle/>
        <a:p>
          <a:endParaRPr lang="pt-BR" sz="700"/>
        </a:p>
      </dgm:t>
    </dgm:pt>
    <dgm:pt modelId="{566DE6C9-6798-445B-A874-B762FFA516E1}" type="sibTrans" cxnId="{FEE357B2-2057-4189-A946-186CA8517079}">
      <dgm:prSet/>
      <dgm:spPr/>
      <dgm:t>
        <a:bodyPr/>
        <a:lstStyle/>
        <a:p>
          <a:endParaRPr lang="pt-BR" sz="2400"/>
        </a:p>
      </dgm:t>
    </dgm:pt>
    <dgm:pt modelId="{016FDC30-99F6-432D-AA00-A44ECB3163D9}" type="pres">
      <dgm:prSet presAssocID="{EE51B379-2370-4E68-A3B8-DFDFB04AD11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A3D8BB-CFFD-4E4D-A596-D64F0AD34109}" type="pres">
      <dgm:prSet presAssocID="{4DC767D9-D8EF-4CA5-B451-ABA880FAE993}" presName="centerShape" presStyleLbl="node0" presStyleIdx="0" presStyleCnt="1"/>
      <dgm:spPr/>
    </dgm:pt>
    <dgm:pt modelId="{C858FED6-2663-421E-91AF-3C510BA29712}" type="pres">
      <dgm:prSet presAssocID="{B4A6A4D5-4C0F-479B-A493-F1098C31BD33}" presName="Name9" presStyleLbl="parChTrans1D2" presStyleIdx="0" presStyleCnt="6"/>
      <dgm:spPr/>
    </dgm:pt>
    <dgm:pt modelId="{4B6B1819-9F65-4630-93F4-88B845981554}" type="pres">
      <dgm:prSet presAssocID="{B4A6A4D5-4C0F-479B-A493-F1098C31BD33}" presName="connTx" presStyleLbl="parChTrans1D2" presStyleIdx="0" presStyleCnt="6"/>
      <dgm:spPr/>
    </dgm:pt>
    <dgm:pt modelId="{F630B91A-61A1-4E25-8BE1-7664BB2211FC}" type="pres">
      <dgm:prSet presAssocID="{15441313-C138-4444-90BD-55F5BA481B43}" presName="node" presStyleLbl="node1" presStyleIdx="0" presStyleCnt="6">
        <dgm:presLayoutVars>
          <dgm:bulletEnabled val="1"/>
        </dgm:presLayoutVars>
      </dgm:prSet>
      <dgm:spPr/>
    </dgm:pt>
    <dgm:pt modelId="{B5CC1442-ACF0-4E1F-8E2F-6CA834E34E57}" type="pres">
      <dgm:prSet presAssocID="{CCE984AC-F7FD-420E-8A69-E539F8A341CA}" presName="Name9" presStyleLbl="parChTrans1D2" presStyleIdx="1" presStyleCnt="6"/>
      <dgm:spPr/>
    </dgm:pt>
    <dgm:pt modelId="{9B21C35D-1869-46F8-B331-2B57D50C19C7}" type="pres">
      <dgm:prSet presAssocID="{CCE984AC-F7FD-420E-8A69-E539F8A341CA}" presName="connTx" presStyleLbl="parChTrans1D2" presStyleIdx="1" presStyleCnt="6"/>
      <dgm:spPr/>
    </dgm:pt>
    <dgm:pt modelId="{BD3DEB9F-DA8B-4545-8383-38BFD8102925}" type="pres">
      <dgm:prSet presAssocID="{04D396EF-8371-4A13-93B6-DBB5922C119A}" presName="node" presStyleLbl="node1" presStyleIdx="1" presStyleCnt="6" custRadScaleRad="96996" custRadScaleInc="10779">
        <dgm:presLayoutVars>
          <dgm:bulletEnabled val="1"/>
        </dgm:presLayoutVars>
      </dgm:prSet>
      <dgm:spPr/>
    </dgm:pt>
    <dgm:pt modelId="{5672E38A-5CA8-40AA-B595-AE925D3120A6}" type="pres">
      <dgm:prSet presAssocID="{8F2D2102-4E81-4F50-8D71-FD9DF2405403}" presName="Name9" presStyleLbl="parChTrans1D2" presStyleIdx="2" presStyleCnt="6"/>
      <dgm:spPr/>
    </dgm:pt>
    <dgm:pt modelId="{0077F7B7-E884-4F9B-B09F-FDF83F6370EB}" type="pres">
      <dgm:prSet presAssocID="{8F2D2102-4E81-4F50-8D71-FD9DF2405403}" presName="connTx" presStyleLbl="parChTrans1D2" presStyleIdx="2" presStyleCnt="6"/>
      <dgm:spPr/>
    </dgm:pt>
    <dgm:pt modelId="{BD656F1D-2844-44E3-92B9-DAD781DCD4AE}" type="pres">
      <dgm:prSet presAssocID="{9A243527-ACF9-4C3D-B9D1-E90A9866BF87}" presName="node" presStyleLbl="node1" presStyleIdx="2" presStyleCnt="6">
        <dgm:presLayoutVars>
          <dgm:bulletEnabled val="1"/>
        </dgm:presLayoutVars>
      </dgm:prSet>
      <dgm:spPr/>
    </dgm:pt>
    <dgm:pt modelId="{0A43B7A0-32DD-4DD8-AE3C-4AFA884254CF}" type="pres">
      <dgm:prSet presAssocID="{E0C41463-820E-49C8-A44D-54CEEE50EB58}" presName="Name9" presStyleLbl="parChTrans1D2" presStyleIdx="3" presStyleCnt="6"/>
      <dgm:spPr/>
    </dgm:pt>
    <dgm:pt modelId="{1AC90C6C-40FE-4E48-9052-863B6072EBE7}" type="pres">
      <dgm:prSet presAssocID="{E0C41463-820E-49C8-A44D-54CEEE50EB58}" presName="connTx" presStyleLbl="parChTrans1D2" presStyleIdx="3" presStyleCnt="6"/>
      <dgm:spPr/>
    </dgm:pt>
    <dgm:pt modelId="{831371C7-74BC-448C-88F5-C5F315F61364}" type="pres">
      <dgm:prSet presAssocID="{C2238991-AE45-4B76-AC0C-B46BD065953C}" presName="node" presStyleLbl="node1" presStyleIdx="3" presStyleCnt="6" custRadScaleRad="102776" custRadScaleInc="-2784">
        <dgm:presLayoutVars>
          <dgm:bulletEnabled val="1"/>
        </dgm:presLayoutVars>
      </dgm:prSet>
      <dgm:spPr/>
    </dgm:pt>
    <dgm:pt modelId="{A6BD1119-640F-47D2-9690-5DA30E0C9B2A}" type="pres">
      <dgm:prSet presAssocID="{C97BA2E2-B2E2-4074-9BAD-FE00BC3A0D40}" presName="Name9" presStyleLbl="parChTrans1D2" presStyleIdx="4" presStyleCnt="6"/>
      <dgm:spPr/>
    </dgm:pt>
    <dgm:pt modelId="{9D7C979C-E3A0-4B09-949E-EBFB3583A03F}" type="pres">
      <dgm:prSet presAssocID="{C97BA2E2-B2E2-4074-9BAD-FE00BC3A0D40}" presName="connTx" presStyleLbl="parChTrans1D2" presStyleIdx="4" presStyleCnt="6"/>
      <dgm:spPr/>
    </dgm:pt>
    <dgm:pt modelId="{40EB5456-00C6-486C-8388-5BD615D8F0CD}" type="pres">
      <dgm:prSet presAssocID="{AC25A71A-CD00-40D5-872C-512317B658F2}" presName="node" presStyleLbl="node1" presStyleIdx="4" presStyleCnt="6">
        <dgm:presLayoutVars>
          <dgm:bulletEnabled val="1"/>
        </dgm:presLayoutVars>
      </dgm:prSet>
      <dgm:spPr/>
    </dgm:pt>
    <dgm:pt modelId="{D1311425-41D9-433D-A39D-EC5C4004B6A5}" type="pres">
      <dgm:prSet presAssocID="{8CD642D7-0C99-413B-8889-85D6D002D6DE}" presName="Name9" presStyleLbl="parChTrans1D2" presStyleIdx="5" presStyleCnt="6"/>
      <dgm:spPr/>
    </dgm:pt>
    <dgm:pt modelId="{F38AB6A8-AE6E-4836-9FB9-34CFAFC991B0}" type="pres">
      <dgm:prSet presAssocID="{8CD642D7-0C99-413B-8889-85D6D002D6DE}" presName="connTx" presStyleLbl="parChTrans1D2" presStyleIdx="5" presStyleCnt="6"/>
      <dgm:spPr/>
    </dgm:pt>
    <dgm:pt modelId="{166A3F96-01C0-4497-A470-8E82CB7E4B91}" type="pres">
      <dgm:prSet presAssocID="{217519CF-30B8-4207-A8EC-FDF7D6EDF837}" presName="node" presStyleLbl="node1" presStyleIdx="5" presStyleCnt="6">
        <dgm:presLayoutVars>
          <dgm:bulletEnabled val="1"/>
        </dgm:presLayoutVars>
      </dgm:prSet>
      <dgm:spPr/>
    </dgm:pt>
  </dgm:ptLst>
  <dgm:cxnLst>
    <dgm:cxn modelId="{7A0CB806-6967-40CB-9A1C-C9FC756237B1}" type="presOf" srcId="{217519CF-30B8-4207-A8EC-FDF7D6EDF837}" destId="{166A3F96-01C0-4497-A470-8E82CB7E4B91}" srcOrd="0" destOrd="0" presId="urn:microsoft.com/office/officeart/2005/8/layout/radial1"/>
    <dgm:cxn modelId="{1938200A-B858-497C-AB62-5459C5FB183B}" srcId="{4DC767D9-D8EF-4CA5-B451-ABA880FAE993}" destId="{9A243527-ACF9-4C3D-B9D1-E90A9866BF87}" srcOrd="2" destOrd="0" parTransId="{8F2D2102-4E81-4F50-8D71-FD9DF2405403}" sibTransId="{C813E77B-E6B1-46D2-B0AF-B56B9CC69762}"/>
    <dgm:cxn modelId="{23E7CA0E-9624-46E6-9330-07E7A439F9F7}" type="presOf" srcId="{E0C41463-820E-49C8-A44D-54CEEE50EB58}" destId="{0A43B7A0-32DD-4DD8-AE3C-4AFA884254CF}" srcOrd="0" destOrd="0" presId="urn:microsoft.com/office/officeart/2005/8/layout/radial1"/>
    <dgm:cxn modelId="{A1CDCE11-3F61-43D2-A2C3-8DAC4E16C4FC}" type="presOf" srcId="{8CD642D7-0C99-413B-8889-85D6D002D6DE}" destId="{D1311425-41D9-433D-A39D-EC5C4004B6A5}" srcOrd="0" destOrd="0" presId="urn:microsoft.com/office/officeart/2005/8/layout/radial1"/>
    <dgm:cxn modelId="{21488721-DD8B-4B75-AFBB-73341D2006EB}" srcId="{4DC767D9-D8EF-4CA5-B451-ABA880FAE993}" destId="{04D396EF-8371-4A13-93B6-DBB5922C119A}" srcOrd="1" destOrd="0" parTransId="{CCE984AC-F7FD-420E-8A69-E539F8A341CA}" sibTransId="{E122C89F-ED62-4377-84AF-A6AC3D0DFDFA}"/>
    <dgm:cxn modelId="{1C495028-5BC9-427B-8A71-63016C5365FB}" type="presOf" srcId="{EE51B379-2370-4E68-A3B8-DFDFB04AD119}" destId="{016FDC30-99F6-432D-AA00-A44ECB3163D9}" srcOrd="0" destOrd="0" presId="urn:microsoft.com/office/officeart/2005/8/layout/radial1"/>
    <dgm:cxn modelId="{4781DE2B-DB2A-4381-8200-4BAE1886C993}" type="presOf" srcId="{C2238991-AE45-4B76-AC0C-B46BD065953C}" destId="{831371C7-74BC-448C-88F5-C5F315F61364}" srcOrd="0" destOrd="0" presId="urn:microsoft.com/office/officeart/2005/8/layout/radial1"/>
    <dgm:cxn modelId="{2FFEF837-DA2F-4873-AED7-3AAEB965DB44}" type="presOf" srcId="{AC25A71A-CD00-40D5-872C-512317B658F2}" destId="{40EB5456-00C6-486C-8388-5BD615D8F0CD}" srcOrd="0" destOrd="0" presId="urn:microsoft.com/office/officeart/2005/8/layout/radial1"/>
    <dgm:cxn modelId="{4504DA3D-6CAD-4AE8-B660-018B0C132162}" type="presOf" srcId="{CCE984AC-F7FD-420E-8A69-E539F8A341CA}" destId="{B5CC1442-ACF0-4E1F-8E2F-6CA834E34E57}" srcOrd="0" destOrd="0" presId="urn:microsoft.com/office/officeart/2005/8/layout/radial1"/>
    <dgm:cxn modelId="{26E60947-BB5D-44A1-BF0D-1E601D161595}" srcId="{EE51B379-2370-4E68-A3B8-DFDFB04AD119}" destId="{4DC767D9-D8EF-4CA5-B451-ABA880FAE993}" srcOrd="0" destOrd="0" parTransId="{1C32904F-2879-49F6-AC13-669DE9C1E92E}" sibTransId="{EEBFE9DB-AE94-4091-B37D-A87C56E08F9E}"/>
    <dgm:cxn modelId="{F94FFF47-E3AB-4A03-AD9A-C87799F6270E}" type="presOf" srcId="{04D396EF-8371-4A13-93B6-DBB5922C119A}" destId="{BD3DEB9F-DA8B-4545-8383-38BFD8102925}" srcOrd="0" destOrd="0" presId="urn:microsoft.com/office/officeart/2005/8/layout/radial1"/>
    <dgm:cxn modelId="{85FD5E68-2F1C-41D6-BA32-E7C7BD0546B8}" type="presOf" srcId="{8F2D2102-4E81-4F50-8D71-FD9DF2405403}" destId="{0077F7B7-E884-4F9B-B09F-FDF83F6370EB}" srcOrd="1" destOrd="0" presId="urn:microsoft.com/office/officeart/2005/8/layout/radial1"/>
    <dgm:cxn modelId="{F843716B-5452-4CE9-B979-170556AD63AD}" srcId="{4DC767D9-D8EF-4CA5-B451-ABA880FAE993}" destId="{15441313-C138-4444-90BD-55F5BA481B43}" srcOrd="0" destOrd="0" parTransId="{B4A6A4D5-4C0F-479B-A493-F1098C31BD33}" sibTransId="{DFB4FA86-F3C2-4A4A-86CE-9C933182690C}"/>
    <dgm:cxn modelId="{3A3B294C-80A2-46B4-8B13-B00F4BED2CA4}" type="presOf" srcId="{9A243527-ACF9-4C3D-B9D1-E90A9866BF87}" destId="{BD656F1D-2844-44E3-92B9-DAD781DCD4AE}" srcOrd="0" destOrd="0" presId="urn:microsoft.com/office/officeart/2005/8/layout/radial1"/>
    <dgm:cxn modelId="{8E7A3A4F-4F6A-41C3-A087-355B6B0D9957}" type="presOf" srcId="{CCE984AC-F7FD-420E-8A69-E539F8A341CA}" destId="{9B21C35D-1869-46F8-B331-2B57D50C19C7}" srcOrd="1" destOrd="0" presId="urn:microsoft.com/office/officeart/2005/8/layout/radial1"/>
    <dgm:cxn modelId="{93A49D54-52C3-48AE-AB7B-2D328E0C2F87}" srcId="{4DC767D9-D8EF-4CA5-B451-ABA880FAE993}" destId="{C2238991-AE45-4B76-AC0C-B46BD065953C}" srcOrd="3" destOrd="0" parTransId="{E0C41463-820E-49C8-A44D-54CEEE50EB58}" sibTransId="{47B430CB-6BD9-4C2D-AE80-ECA9F4A56CBD}"/>
    <dgm:cxn modelId="{1083D956-3214-425C-9DBA-685F3FF9C186}" type="presOf" srcId="{C97BA2E2-B2E2-4074-9BAD-FE00BC3A0D40}" destId="{A6BD1119-640F-47D2-9690-5DA30E0C9B2A}" srcOrd="0" destOrd="0" presId="urn:microsoft.com/office/officeart/2005/8/layout/radial1"/>
    <dgm:cxn modelId="{AB63C17A-DBB9-4370-AB45-21C299EAAD5A}" type="presOf" srcId="{8F2D2102-4E81-4F50-8D71-FD9DF2405403}" destId="{5672E38A-5CA8-40AA-B595-AE925D3120A6}" srcOrd="0" destOrd="0" presId="urn:microsoft.com/office/officeart/2005/8/layout/radial1"/>
    <dgm:cxn modelId="{950E2D93-EF27-4B3F-8EE0-A4403C52663B}" type="presOf" srcId="{B4A6A4D5-4C0F-479B-A493-F1098C31BD33}" destId="{C858FED6-2663-421E-91AF-3C510BA29712}" srcOrd="0" destOrd="0" presId="urn:microsoft.com/office/officeart/2005/8/layout/radial1"/>
    <dgm:cxn modelId="{1AF7B197-C5A6-4648-8ABB-5C280FD23F50}" type="presOf" srcId="{E0C41463-820E-49C8-A44D-54CEEE50EB58}" destId="{1AC90C6C-40FE-4E48-9052-863B6072EBE7}" srcOrd="1" destOrd="0" presId="urn:microsoft.com/office/officeart/2005/8/layout/radial1"/>
    <dgm:cxn modelId="{01AEA4A7-2A07-4161-8C8F-790E83EF51FD}" type="presOf" srcId="{4DC767D9-D8EF-4CA5-B451-ABA880FAE993}" destId="{E7A3D8BB-CFFD-4E4D-A596-D64F0AD34109}" srcOrd="0" destOrd="0" presId="urn:microsoft.com/office/officeart/2005/8/layout/radial1"/>
    <dgm:cxn modelId="{0E9007AA-FE77-4B4B-8C80-28B986A16698}" type="presOf" srcId="{15441313-C138-4444-90BD-55F5BA481B43}" destId="{F630B91A-61A1-4E25-8BE1-7664BB2211FC}" srcOrd="0" destOrd="0" presId="urn:microsoft.com/office/officeart/2005/8/layout/radial1"/>
    <dgm:cxn modelId="{FEE357B2-2057-4189-A946-186CA8517079}" srcId="{4DC767D9-D8EF-4CA5-B451-ABA880FAE993}" destId="{217519CF-30B8-4207-A8EC-FDF7D6EDF837}" srcOrd="5" destOrd="0" parTransId="{8CD642D7-0C99-413B-8889-85D6D002D6DE}" sibTransId="{566DE6C9-6798-445B-A874-B762FFA516E1}"/>
    <dgm:cxn modelId="{069B90C3-0981-44B0-A267-68B9CCF38583}" type="presOf" srcId="{C97BA2E2-B2E2-4074-9BAD-FE00BC3A0D40}" destId="{9D7C979C-E3A0-4B09-949E-EBFB3583A03F}" srcOrd="1" destOrd="0" presId="urn:microsoft.com/office/officeart/2005/8/layout/radial1"/>
    <dgm:cxn modelId="{B83410C7-AEEB-4630-977C-584D995BDDF6}" srcId="{4DC767D9-D8EF-4CA5-B451-ABA880FAE993}" destId="{AC25A71A-CD00-40D5-872C-512317B658F2}" srcOrd="4" destOrd="0" parTransId="{C97BA2E2-B2E2-4074-9BAD-FE00BC3A0D40}" sibTransId="{DE1F71B3-31A0-4AA5-8424-C3A7F953CDBF}"/>
    <dgm:cxn modelId="{658EA7DF-D111-4538-A15E-C57093B028F3}" type="presOf" srcId="{8CD642D7-0C99-413B-8889-85D6D002D6DE}" destId="{F38AB6A8-AE6E-4836-9FB9-34CFAFC991B0}" srcOrd="1" destOrd="0" presId="urn:microsoft.com/office/officeart/2005/8/layout/radial1"/>
    <dgm:cxn modelId="{F5694BFD-3DE5-4AD8-B1EA-B18367BE9379}" type="presOf" srcId="{B4A6A4D5-4C0F-479B-A493-F1098C31BD33}" destId="{4B6B1819-9F65-4630-93F4-88B845981554}" srcOrd="1" destOrd="0" presId="urn:microsoft.com/office/officeart/2005/8/layout/radial1"/>
    <dgm:cxn modelId="{9A25ED9F-662F-412D-BA51-589C0ECEA50B}" type="presParOf" srcId="{016FDC30-99F6-432D-AA00-A44ECB3163D9}" destId="{E7A3D8BB-CFFD-4E4D-A596-D64F0AD34109}" srcOrd="0" destOrd="0" presId="urn:microsoft.com/office/officeart/2005/8/layout/radial1"/>
    <dgm:cxn modelId="{5DE1817D-55AE-4CFD-9532-788A58877DD1}" type="presParOf" srcId="{016FDC30-99F6-432D-AA00-A44ECB3163D9}" destId="{C858FED6-2663-421E-91AF-3C510BA29712}" srcOrd="1" destOrd="0" presId="urn:microsoft.com/office/officeart/2005/8/layout/radial1"/>
    <dgm:cxn modelId="{2EC66354-85D0-41DB-B9E6-651A4C907D25}" type="presParOf" srcId="{C858FED6-2663-421E-91AF-3C510BA29712}" destId="{4B6B1819-9F65-4630-93F4-88B845981554}" srcOrd="0" destOrd="0" presId="urn:microsoft.com/office/officeart/2005/8/layout/radial1"/>
    <dgm:cxn modelId="{25CCD40B-881A-4989-BF8C-146B621BA668}" type="presParOf" srcId="{016FDC30-99F6-432D-AA00-A44ECB3163D9}" destId="{F630B91A-61A1-4E25-8BE1-7664BB2211FC}" srcOrd="2" destOrd="0" presId="urn:microsoft.com/office/officeart/2005/8/layout/radial1"/>
    <dgm:cxn modelId="{AF4D34A4-3614-4A13-8972-2B28CE75FE63}" type="presParOf" srcId="{016FDC30-99F6-432D-AA00-A44ECB3163D9}" destId="{B5CC1442-ACF0-4E1F-8E2F-6CA834E34E57}" srcOrd="3" destOrd="0" presId="urn:microsoft.com/office/officeart/2005/8/layout/radial1"/>
    <dgm:cxn modelId="{F0192003-250F-4904-8517-81A7BCA35964}" type="presParOf" srcId="{B5CC1442-ACF0-4E1F-8E2F-6CA834E34E57}" destId="{9B21C35D-1869-46F8-B331-2B57D50C19C7}" srcOrd="0" destOrd="0" presId="urn:microsoft.com/office/officeart/2005/8/layout/radial1"/>
    <dgm:cxn modelId="{F1205CC2-E5A7-4C05-A3BD-DBA8DE8E6514}" type="presParOf" srcId="{016FDC30-99F6-432D-AA00-A44ECB3163D9}" destId="{BD3DEB9F-DA8B-4545-8383-38BFD8102925}" srcOrd="4" destOrd="0" presId="urn:microsoft.com/office/officeart/2005/8/layout/radial1"/>
    <dgm:cxn modelId="{139914AC-B198-4560-AC5A-12724504EDC0}" type="presParOf" srcId="{016FDC30-99F6-432D-AA00-A44ECB3163D9}" destId="{5672E38A-5CA8-40AA-B595-AE925D3120A6}" srcOrd="5" destOrd="0" presId="urn:microsoft.com/office/officeart/2005/8/layout/radial1"/>
    <dgm:cxn modelId="{D4EAA3ED-E78C-4A1E-B045-0CA362BC14D1}" type="presParOf" srcId="{5672E38A-5CA8-40AA-B595-AE925D3120A6}" destId="{0077F7B7-E884-4F9B-B09F-FDF83F6370EB}" srcOrd="0" destOrd="0" presId="urn:microsoft.com/office/officeart/2005/8/layout/radial1"/>
    <dgm:cxn modelId="{12A572E0-7E91-44A5-B0E2-5D5666E9426C}" type="presParOf" srcId="{016FDC30-99F6-432D-AA00-A44ECB3163D9}" destId="{BD656F1D-2844-44E3-92B9-DAD781DCD4AE}" srcOrd="6" destOrd="0" presId="urn:microsoft.com/office/officeart/2005/8/layout/radial1"/>
    <dgm:cxn modelId="{2815BC9F-1697-45F8-8869-F235DD2543B5}" type="presParOf" srcId="{016FDC30-99F6-432D-AA00-A44ECB3163D9}" destId="{0A43B7A0-32DD-4DD8-AE3C-4AFA884254CF}" srcOrd="7" destOrd="0" presId="urn:microsoft.com/office/officeart/2005/8/layout/radial1"/>
    <dgm:cxn modelId="{8917A0DA-F75F-43EB-BAB6-A3209FBEF5C7}" type="presParOf" srcId="{0A43B7A0-32DD-4DD8-AE3C-4AFA884254CF}" destId="{1AC90C6C-40FE-4E48-9052-863B6072EBE7}" srcOrd="0" destOrd="0" presId="urn:microsoft.com/office/officeart/2005/8/layout/radial1"/>
    <dgm:cxn modelId="{C194C1BF-EE1B-425A-A21F-7375E34548E8}" type="presParOf" srcId="{016FDC30-99F6-432D-AA00-A44ECB3163D9}" destId="{831371C7-74BC-448C-88F5-C5F315F61364}" srcOrd="8" destOrd="0" presId="urn:microsoft.com/office/officeart/2005/8/layout/radial1"/>
    <dgm:cxn modelId="{70821872-CA2C-408F-A6C1-99B40F183EDB}" type="presParOf" srcId="{016FDC30-99F6-432D-AA00-A44ECB3163D9}" destId="{A6BD1119-640F-47D2-9690-5DA30E0C9B2A}" srcOrd="9" destOrd="0" presId="urn:microsoft.com/office/officeart/2005/8/layout/radial1"/>
    <dgm:cxn modelId="{D825ABDA-9711-4D4F-998F-BDB1243A37FC}" type="presParOf" srcId="{A6BD1119-640F-47D2-9690-5DA30E0C9B2A}" destId="{9D7C979C-E3A0-4B09-949E-EBFB3583A03F}" srcOrd="0" destOrd="0" presId="urn:microsoft.com/office/officeart/2005/8/layout/radial1"/>
    <dgm:cxn modelId="{1F053EBF-9D1D-4F29-AC94-BD6898603385}" type="presParOf" srcId="{016FDC30-99F6-432D-AA00-A44ECB3163D9}" destId="{40EB5456-00C6-486C-8388-5BD615D8F0CD}" srcOrd="10" destOrd="0" presId="urn:microsoft.com/office/officeart/2005/8/layout/radial1"/>
    <dgm:cxn modelId="{857D2136-B8A4-4B48-9BCC-960BFC5AE2D9}" type="presParOf" srcId="{016FDC30-99F6-432D-AA00-A44ECB3163D9}" destId="{D1311425-41D9-433D-A39D-EC5C4004B6A5}" srcOrd="11" destOrd="0" presId="urn:microsoft.com/office/officeart/2005/8/layout/radial1"/>
    <dgm:cxn modelId="{30106635-A322-4DA1-AE66-CE67A2309CC5}" type="presParOf" srcId="{D1311425-41D9-433D-A39D-EC5C4004B6A5}" destId="{F38AB6A8-AE6E-4836-9FB9-34CFAFC991B0}" srcOrd="0" destOrd="0" presId="urn:microsoft.com/office/officeart/2005/8/layout/radial1"/>
    <dgm:cxn modelId="{E82C5448-E8F2-4D79-8A52-18FC11ECF475}" type="presParOf" srcId="{016FDC30-99F6-432D-AA00-A44ECB3163D9}" destId="{166A3F96-01C0-4497-A470-8E82CB7E4B91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51B379-2370-4E68-A3B8-DFDFB04AD11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C767D9-D8EF-4CA5-B451-ABA880FAE993}">
      <dgm:prSet phldrT="[Texto]" custT="1"/>
      <dgm:spPr/>
      <dgm:t>
        <a:bodyPr/>
        <a:lstStyle/>
        <a:p>
          <a:r>
            <a:rPr lang="pt-BR" sz="2800"/>
            <a:t>ABNT</a:t>
          </a:r>
        </a:p>
      </dgm:t>
    </dgm:pt>
    <dgm:pt modelId="{1C32904F-2879-49F6-AC13-669DE9C1E92E}" type="parTrans" cxnId="{26E60947-BB5D-44A1-BF0D-1E601D161595}">
      <dgm:prSet/>
      <dgm:spPr/>
      <dgm:t>
        <a:bodyPr/>
        <a:lstStyle/>
        <a:p>
          <a:endParaRPr lang="pt-BR" sz="1500"/>
        </a:p>
      </dgm:t>
    </dgm:pt>
    <dgm:pt modelId="{EEBFE9DB-AE94-4091-B37D-A87C56E08F9E}" type="sibTrans" cxnId="{26E60947-BB5D-44A1-BF0D-1E601D161595}">
      <dgm:prSet/>
      <dgm:spPr/>
      <dgm:t>
        <a:bodyPr/>
        <a:lstStyle/>
        <a:p>
          <a:endParaRPr lang="pt-BR" sz="1500"/>
        </a:p>
      </dgm:t>
    </dgm:pt>
    <dgm:pt modelId="{15441313-C138-4444-90BD-55F5BA481B43}">
      <dgm:prSet phldrT="[Texto]" custT="1"/>
      <dgm:spPr/>
      <dgm:t>
        <a:bodyPr/>
        <a:lstStyle/>
        <a:p>
          <a:r>
            <a:rPr lang="pt-BR" sz="1500"/>
            <a:t>Concreto 
ABNT CB 18 
</a:t>
          </a:r>
        </a:p>
      </dgm:t>
    </dgm:pt>
    <dgm:pt modelId="{B4A6A4D5-4C0F-479B-A493-F1098C31BD33}" type="parTrans" cxnId="{F843716B-5452-4CE9-B979-170556AD63AD}">
      <dgm:prSet custT="1"/>
      <dgm:spPr/>
      <dgm:t>
        <a:bodyPr/>
        <a:lstStyle/>
        <a:p>
          <a:endParaRPr lang="pt-BR" sz="1500"/>
        </a:p>
      </dgm:t>
    </dgm:pt>
    <dgm:pt modelId="{DFB4FA86-F3C2-4A4A-86CE-9C933182690C}" type="sibTrans" cxnId="{F843716B-5452-4CE9-B979-170556AD63AD}">
      <dgm:prSet/>
      <dgm:spPr/>
      <dgm:t>
        <a:bodyPr/>
        <a:lstStyle/>
        <a:p>
          <a:endParaRPr lang="pt-BR" sz="1500"/>
        </a:p>
      </dgm:t>
    </dgm:pt>
    <dgm:pt modelId="{04D396EF-8371-4A13-93B6-DBB5922C119A}">
      <dgm:prSet phldrT="[Texto]" custT="1"/>
      <dgm:spPr/>
      <dgm:t>
        <a:bodyPr/>
        <a:lstStyle/>
        <a:p>
          <a:r>
            <a:rPr lang="pt-BR" sz="1500"/>
            <a:t>Aço 
ABNT CB 28
</a:t>
          </a:r>
        </a:p>
      </dgm:t>
    </dgm:pt>
    <dgm:pt modelId="{CCE984AC-F7FD-420E-8A69-E539F8A341CA}" type="parTrans" cxnId="{21488721-DD8B-4B75-AFBB-73341D2006EB}">
      <dgm:prSet custT="1"/>
      <dgm:spPr/>
      <dgm:t>
        <a:bodyPr/>
        <a:lstStyle/>
        <a:p>
          <a:endParaRPr lang="pt-BR" sz="1500"/>
        </a:p>
      </dgm:t>
    </dgm:pt>
    <dgm:pt modelId="{E122C89F-ED62-4377-84AF-A6AC3D0DFDFA}" type="sibTrans" cxnId="{21488721-DD8B-4B75-AFBB-73341D2006EB}">
      <dgm:prSet/>
      <dgm:spPr/>
      <dgm:t>
        <a:bodyPr/>
        <a:lstStyle/>
        <a:p>
          <a:endParaRPr lang="pt-BR" sz="1500"/>
        </a:p>
      </dgm:t>
    </dgm:pt>
    <dgm:pt modelId="{9A243527-ACF9-4C3D-B9D1-E90A9866BF87}">
      <dgm:prSet phldrT="[Texto]" custT="1"/>
      <dgm:spPr/>
      <dgm:t>
        <a:bodyPr/>
        <a:lstStyle/>
        <a:p>
          <a:r>
            <a:rPr lang="pt-BR" sz="1500"/>
            <a:t>Construção 
ABNT CB 02
</a:t>
          </a:r>
        </a:p>
      </dgm:t>
    </dgm:pt>
    <dgm:pt modelId="{8F2D2102-4E81-4F50-8D71-FD9DF2405403}" type="parTrans" cxnId="{1938200A-B858-497C-AB62-5459C5FB183B}">
      <dgm:prSet custT="1"/>
      <dgm:spPr/>
      <dgm:t>
        <a:bodyPr/>
        <a:lstStyle/>
        <a:p>
          <a:endParaRPr lang="pt-BR" sz="1500"/>
        </a:p>
      </dgm:t>
    </dgm:pt>
    <dgm:pt modelId="{C813E77B-E6B1-46D2-B0AF-B56B9CC69762}" type="sibTrans" cxnId="{1938200A-B858-497C-AB62-5459C5FB183B}">
      <dgm:prSet/>
      <dgm:spPr/>
      <dgm:t>
        <a:bodyPr/>
        <a:lstStyle/>
        <a:p>
          <a:endParaRPr lang="pt-BR" sz="1500"/>
        </a:p>
      </dgm:t>
    </dgm:pt>
    <dgm:pt modelId="{AC25A71A-CD00-40D5-872C-512317B658F2}">
      <dgm:prSet phldrT="[Texto]" custT="1"/>
      <dgm:spPr/>
      <dgm:t>
        <a:bodyPr/>
        <a:lstStyle/>
        <a:p>
          <a:r>
            <a:rPr lang="pt-BR" sz="1500"/>
            <a:t>Eficiência Energética 
ABNT CB 116  
</a:t>
          </a:r>
        </a:p>
      </dgm:t>
    </dgm:pt>
    <dgm:pt modelId="{C97BA2E2-B2E2-4074-9BAD-FE00BC3A0D40}" type="parTrans" cxnId="{B83410C7-AEEB-4630-977C-584D995BDDF6}">
      <dgm:prSet custT="1"/>
      <dgm:spPr/>
      <dgm:t>
        <a:bodyPr/>
        <a:lstStyle/>
        <a:p>
          <a:endParaRPr lang="pt-BR" sz="1500"/>
        </a:p>
      </dgm:t>
    </dgm:pt>
    <dgm:pt modelId="{DE1F71B3-31A0-4AA5-8424-C3A7F953CDBF}" type="sibTrans" cxnId="{B83410C7-AEEB-4630-977C-584D995BDDF6}">
      <dgm:prSet/>
      <dgm:spPr/>
      <dgm:t>
        <a:bodyPr/>
        <a:lstStyle/>
        <a:p>
          <a:endParaRPr lang="pt-BR" sz="1500"/>
        </a:p>
      </dgm:t>
    </dgm:pt>
    <dgm:pt modelId="{C2238991-AE45-4B76-AC0C-B46BD065953C}">
      <dgm:prSet custT="1"/>
      <dgm:spPr/>
      <dgm:t>
        <a:bodyPr/>
        <a:lstStyle/>
        <a:p>
          <a:r>
            <a:rPr lang="pt-BR" sz="1500"/>
            <a:t>Veículos Elétricos 
ABNT CB 05
</a:t>
          </a:r>
        </a:p>
      </dgm:t>
    </dgm:pt>
    <dgm:pt modelId="{E0C41463-820E-49C8-A44D-54CEEE50EB58}" type="parTrans" cxnId="{93A49D54-52C3-48AE-AB7B-2D328E0C2F87}">
      <dgm:prSet custT="1"/>
      <dgm:spPr/>
      <dgm:t>
        <a:bodyPr/>
        <a:lstStyle/>
        <a:p>
          <a:endParaRPr lang="pt-BR" sz="1500"/>
        </a:p>
      </dgm:t>
    </dgm:pt>
    <dgm:pt modelId="{47B430CB-6BD9-4C2D-AE80-ECA9F4A56CBD}" type="sibTrans" cxnId="{93A49D54-52C3-48AE-AB7B-2D328E0C2F87}">
      <dgm:prSet/>
      <dgm:spPr/>
      <dgm:t>
        <a:bodyPr/>
        <a:lstStyle/>
        <a:p>
          <a:endParaRPr lang="pt-BR" sz="1500"/>
        </a:p>
      </dgm:t>
    </dgm:pt>
    <dgm:pt modelId="{F656D4EE-4876-4EE8-8561-8BF618E73D57}">
      <dgm:prSet custT="1"/>
      <dgm:spPr/>
      <dgm:t>
        <a:bodyPr/>
        <a:lstStyle/>
        <a:p>
          <a:r>
            <a:rPr lang="pt-BR" sz="1500"/>
            <a:t>Resíduos e Reciclagem ABNT CEE 246
</a:t>
          </a:r>
        </a:p>
      </dgm:t>
    </dgm:pt>
    <dgm:pt modelId="{18B1211D-5475-46F9-8F33-C27F16672562}" type="parTrans" cxnId="{7D5530B7-264E-47C4-8ED4-83817988F13A}">
      <dgm:prSet custT="1"/>
      <dgm:spPr/>
      <dgm:t>
        <a:bodyPr/>
        <a:lstStyle/>
        <a:p>
          <a:endParaRPr lang="pt-BR" sz="1500"/>
        </a:p>
      </dgm:t>
    </dgm:pt>
    <dgm:pt modelId="{A3A8038A-5A42-488B-981E-43416BAB709D}" type="sibTrans" cxnId="{7D5530B7-264E-47C4-8ED4-83817988F13A}">
      <dgm:prSet/>
      <dgm:spPr/>
      <dgm:t>
        <a:bodyPr/>
        <a:lstStyle/>
        <a:p>
          <a:endParaRPr lang="pt-BR" sz="1500"/>
        </a:p>
      </dgm:t>
    </dgm:pt>
    <dgm:pt modelId="{02111F61-5B9B-455C-8534-BF3719467F29}">
      <dgm:prSet custT="1"/>
      <dgm:spPr/>
      <dgm:t>
        <a:bodyPr/>
        <a:lstStyle/>
        <a:p>
          <a:r>
            <a:rPr lang="pt-BR" sz="1500"/>
            <a:t>Economia Circular 
ABNT CEE 323
</a:t>
          </a:r>
        </a:p>
      </dgm:t>
    </dgm:pt>
    <dgm:pt modelId="{7BE11DC6-92E1-4EB8-8DF4-454B482B71A8}" type="parTrans" cxnId="{5134D1EA-7E99-4DA0-AE75-DC4E03758543}">
      <dgm:prSet custT="1"/>
      <dgm:spPr/>
      <dgm:t>
        <a:bodyPr/>
        <a:lstStyle/>
        <a:p>
          <a:endParaRPr lang="pt-BR" sz="1500"/>
        </a:p>
      </dgm:t>
    </dgm:pt>
    <dgm:pt modelId="{6DAC5D52-A040-473F-B312-36681C3FFB4C}" type="sibTrans" cxnId="{5134D1EA-7E99-4DA0-AE75-DC4E03758543}">
      <dgm:prSet/>
      <dgm:spPr/>
      <dgm:t>
        <a:bodyPr/>
        <a:lstStyle/>
        <a:p>
          <a:endParaRPr lang="pt-BR" sz="1500"/>
        </a:p>
      </dgm:t>
    </dgm:pt>
    <dgm:pt modelId="{B7EF092D-03D2-42CC-8C88-870938B6BCA9}">
      <dgm:prSet custT="1"/>
      <dgm:spPr/>
      <dgm:t>
        <a:bodyPr/>
        <a:lstStyle/>
        <a:p>
          <a:r>
            <a:rPr lang="pt-BR" sz="1500"/>
            <a:t>Nanotech </a:t>
          </a:r>
        </a:p>
        <a:p>
          <a:r>
            <a:rPr lang="pt-BR" sz="1500"/>
            <a:t>ABNT CEE 89</a:t>
          </a:r>
        </a:p>
      </dgm:t>
    </dgm:pt>
    <dgm:pt modelId="{D68F0B6B-461D-466B-9392-7C50DA737E5A}" type="parTrans" cxnId="{6BC250E9-5139-4E94-816D-78F4739DEC71}">
      <dgm:prSet custT="1"/>
      <dgm:spPr/>
      <dgm:t>
        <a:bodyPr/>
        <a:lstStyle/>
        <a:p>
          <a:endParaRPr lang="pt-BR" sz="1500"/>
        </a:p>
      </dgm:t>
    </dgm:pt>
    <dgm:pt modelId="{C575E0D1-37F2-45D4-9711-D96433036754}" type="sibTrans" cxnId="{6BC250E9-5139-4E94-816D-78F4739DEC71}">
      <dgm:prSet/>
      <dgm:spPr/>
      <dgm:t>
        <a:bodyPr/>
        <a:lstStyle/>
        <a:p>
          <a:endParaRPr lang="pt-BR" sz="1500"/>
        </a:p>
      </dgm:t>
    </dgm:pt>
    <dgm:pt modelId="{42BFA62F-8815-4606-B312-BFAFACA3A81D}">
      <dgm:prSet custT="1"/>
      <dgm:spPr/>
      <dgm:t>
        <a:bodyPr/>
        <a:lstStyle/>
        <a:p>
          <a:r>
            <a:rPr lang="pt-BR" sz="1500"/>
            <a:t>Baterias 
ABNT CB 03 
</a:t>
          </a:r>
        </a:p>
      </dgm:t>
    </dgm:pt>
    <dgm:pt modelId="{93257B1F-9378-421D-ABFA-4E2F6E92988F}" type="parTrans" cxnId="{E4CF6CA7-0302-4223-BA11-70C3089ADCE9}">
      <dgm:prSet custT="1"/>
      <dgm:spPr/>
      <dgm:t>
        <a:bodyPr/>
        <a:lstStyle/>
        <a:p>
          <a:endParaRPr lang="pt-BR" sz="1500"/>
        </a:p>
      </dgm:t>
    </dgm:pt>
    <dgm:pt modelId="{6D7AF625-6F2E-451A-9FA3-50E114247AC2}" type="sibTrans" cxnId="{E4CF6CA7-0302-4223-BA11-70C3089ADCE9}">
      <dgm:prSet/>
      <dgm:spPr/>
      <dgm:t>
        <a:bodyPr/>
        <a:lstStyle/>
        <a:p>
          <a:endParaRPr lang="pt-BR" sz="1500"/>
        </a:p>
      </dgm:t>
    </dgm:pt>
    <dgm:pt modelId="{016FDC30-99F6-432D-AA00-A44ECB3163D9}" type="pres">
      <dgm:prSet presAssocID="{EE51B379-2370-4E68-A3B8-DFDFB04AD11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A3D8BB-CFFD-4E4D-A596-D64F0AD34109}" type="pres">
      <dgm:prSet presAssocID="{4DC767D9-D8EF-4CA5-B451-ABA880FAE993}" presName="centerShape" presStyleLbl="node0" presStyleIdx="0" presStyleCnt="1"/>
      <dgm:spPr/>
    </dgm:pt>
    <dgm:pt modelId="{C858FED6-2663-421E-91AF-3C510BA29712}" type="pres">
      <dgm:prSet presAssocID="{B4A6A4D5-4C0F-479B-A493-F1098C31BD33}" presName="Name9" presStyleLbl="parChTrans1D2" presStyleIdx="0" presStyleCnt="9"/>
      <dgm:spPr/>
    </dgm:pt>
    <dgm:pt modelId="{4B6B1819-9F65-4630-93F4-88B845981554}" type="pres">
      <dgm:prSet presAssocID="{B4A6A4D5-4C0F-479B-A493-F1098C31BD33}" presName="connTx" presStyleLbl="parChTrans1D2" presStyleIdx="0" presStyleCnt="9"/>
      <dgm:spPr/>
    </dgm:pt>
    <dgm:pt modelId="{F630B91A-61A1-4E25-8BE1-7664BB2211FC}" type="pres">
      <dgm:prSet presAssocID="{15441313-C138-4444-90BD-55F5BA481B43}" presName="node" presStyleLbl="node1" presStyleIdx="0" presStyleCnt="9">
        <dgm:presLayoutVars>
          <dgm:bulletEnabled val="1"/>
        </dgm:presLayoutVars>
      </dgm:prSet>
      <dgm:spPr/>
    </dgm:pt>
    <dgm:pt modelId="{B5CC1442-ACF0-4E1F-8E2F-6CA834E34E57}" type="pres">
      <dgm:prSet presAssocID="{CCE984AC-F7FD-420E-8A69-E539F8A341CA}" presName="Name9" presStyleLbl="parChTrans1D2" presStyleIdx="1" presStyleCnt="9"/>
      <dgm:spPr/>
    </dgm:pt>
    <dgm:pt modelId="{9B21C35D-1869-46F8-B331-2B57D50C19C7}" type="pres">
      <dgm:prSet presAssocID="{CCE984AC-F7FD-420E-8A69-E539F8A341CA}" presName="connTx" presStyleLbl="parChTrans1D2" presStyleIdx="1" presStyleCnt="9"/>
      <dgm:spPr/>
    </dgm:pt>
    <dgm:pt modelId="{BD3DEB9F-DA8B-4545-8383-38BFD8102925}" type="pres">
      <dgm:prSet presAssocID="{04D396EF-8371-4A13-93B6-DBB5922C119A}" presName="node" presStyleLbl="node1" presStyleIdx="1" presStyleCnt="9">
        <dgm:presLayoutVars>
          <dgm:bulletEnabled val="1"/>
        </dgm:presLayoutVars>
      </dgm:prSet>
      <dgm:spPr/>
    </dgm:pt>
    <dgm:pt modelId="{5672E38A-5CA8-40AA-B595-AE925D3120A6}" type="pres">
      <dgm:prSet presAssocID="{8F2D2102-4E81-4F50-8D71-FD9DF2405403}" presName="Name9" presStyleLbl="parChTrans1D2" presStyleIdx="2" presStyleCnt="9"/>
      <dgm:spPr/>
    </dgm:pt>
    <dgm:pt modelId="{0077F7B7-E884-4F9B-B09F-FDF83F6370EB}" type="pres">
      <dgm:prSet presAssocID="{8F2D2102-4E81-4F50-8D71-FD9DF2405403}" presName="connTx" presStyleLbl="parChTrans1D2" presStyleIdx="2" presStyleCnt="9"/>
      <dgm:spPr/>
    </dgm:pt>
    <dgm:pt modelId="{BD656F1D-2844-44E3-92B9-DAD781DCD4AE}" type="pres">
      <dgm:prSet presAssocID="{9A243527-ACF9-4C3D-B9D1-E90A9866BF87}" presName="node" presStyleLbl="node1" presStyleIdx="2" presStyleCnt="9">
        <dgm:presLayoutVars>
          <dgm:bulletEnabled val="1"/>
        </dgm:presLayoutVars>
      </dgm:prSet>
      <dgm:spPr/>
    </dgm:pt>
    <dgm:pt modelId="{0A43B7A0-32DD-4DD8-AE3C-4AFA884254CF}" type="pres">
      <dgm:prSet presAssocID="{E0C41463-820E-49C8-A44D-54CEEE50EB58}" presName="Name9" presStyleLbl="parChTrans1D2" presStyleIdx="3" presStyleCnt="9"/>
      <dgm:spPr/>
    </dgm:pt>
    <dgm:pt modelId="{1AC90C6C-40FE-4E48-9052-863B6072EBE7}" type="pres">
      <dgm:prSet presAssocID="{E0C41463-820E-49C8-A44D-54CEEE50EB58}" presName="connTx" presStyleLbl="parChTrans1D2" presStyleIdx="3" presStyleCnt="9"/>
      <dgm:spPr/>
    </dgm:pt>
    <dgm:pt modelId="{831371C7-74BC-448C-88F5-C5F315F61364}" type="pres">
      <dgm:prSet presAssocID="{C2238991-AE45-4B76-AC0C-B46BD065953C}" presName="node" presStyleLbl="node1" presStyleIdx="3" presStyleCnt="9">
        <dgm:presLayoutVars>
          <dgm:bulletEnabled val="1"/>
        </dgm:presLayoutVars>
      </dgm:prSet>
      <dgm:spPr/>
    </dgm:pt>
    <dgm:pt modelId="{0D36866A-CF34-4795-ABD1-4E29E5549416}" type="pres">
      <dgm:prSet presAssocID="{93257B1F-9378-421D-ABFA-4E2F6E92988F}" presName="Name9" presStyleLbl="parChTrans1D2" presStyleIdx="4" presStyleCnt="9"/>
      <dgm:spPr/>
    </dgm:pt>
    <dgm:pt modelId="{0B983AB0-9F93-412A-8FEB-6890AAEB85B1}" type="pres">
      <dgm:prSet presAssocID="{93257B1F-9378-421D-ABFA-4E2F6E92988F}" presName="connTx" presStyleLbl="parChTrans1D2" presStyleIdx="4" presStyleCnt="9"/>
      <dgm:spPr/>
    </dgm:pt>
    <dgm:pt modelId="{792EB488-A107-4DA2-8D98-C34AB34BA87F}" type="pres">
      <dgm:prSet presAssocID="{42BFA62F-8815-4606-B312-BFAFACA3A81D}" presName="node" presStyleLbl="node1" presStyleIdx="4" presStyleCnt="9">
        <dgm:presLayoutVars>
          <dgm:bulletEnabled val="1"/>
        </dgm:presLayoutVars>
      </dgm:prSet>
      <dgm:spPr/>
    </dgm:pt>
    <dgm:pt modelId="{A6BD1119-640F-47D2-9690-5DA30E0C9B2A}" type="pres">
      <dgm:prSet presAssocID="{C97BA2E2-B2E2-4074-9BAD-FE00BC3A0D40}" presName="Name9" presStyleLbl="parChTrans1D2" presStyleIdx="5" presStyleCnt="9"/>
      <dgm:spPr/>
    </dgm:pt>
    <dgm:pt modelId="{9D7C979C-E3A0-4B09-949E-EBFB3583A03F}" type="pres">
      <dgm:prSet presAssocID="{C97BA2E2-B2E2-4074-9BAD-FE00BC3A0D40}" presName="connTx" presStyleLbl="parChTrans1D2" presStyleIdx="5" presStyleCnt="9"/>
      <dgm:spPr/>
    </dgm:pt>
    <dgm:pt modelId="{40EB5456-00C6-486C-8388-5BD615D8F0CD}" type="pres">
      <dgm:prSet presAssocID="{AC25A71A-CD00-40D5-872C-512317B658F2}" presName="node" presStyleLbl="node1" presStyleIdx="5" presStyleCnt="9">
        <dgm:presLayoutVars>
          <dgm:bulletEnabled val="1"/>
        </dgm:presLayoutVars>
      </dgm:prSet>
      <dgm:spPr/>
    </dgm:pt>
    <dgm:pt modelId="{A88C41A1-457E-4402-8D6D-8EC878C7C1AD}" type="pres">
      <dgm:prSet presAssocID="{18B1211D-5475-46F9-8F33-C27F16672562}" presName="Name9" presStyleLbl="parChTrans1D2" presStyleIdx="6" presStyleCnt="9"/>
      <dgm:spPr/>
    </dgm:pt>
    <dgm:pt modelId="{2C8D541B-5B65-4F85-8D42-5D393BCA8B99}" type="pres">
      <dgm:prSet presAssocID="{18B1211D-5475-46F9-8F33-C27F16672562}" presName="connTx" presStyleLbl="parChTrans1D2" presStyleIdx="6" presStyleCnt="9"/>
      <dgm:spPr/>
    </dgm:pt>
    <dgm:pt modelId="{8BF2C4D6-3F44-4B82-9653-40A591A8E08D}" type="pres">
      <dgm:prSet presAssocID="{F656D4EE-4876-4EE8-8561-8BF618E73D57}" presName="node" presStyleLbl="node1" presStyleIdx="6" presStyleCnt="9">
        <dgm:presLayoutVars>
          <dgm:bulletEnabled val="1"/>
        </dgm:presLayoutVars>
      </dgm:prSet>
      <dgm:spPr/>
    </dgm:pt>
    <dgm:pt modelId="{E43EE791-2E8C-4A66-8388-104CB285DB9A}" type="pres">
      <dgm:prSet presAssocID="{7BE11DC6-92E1-4EB8-8DF4-454B482B71A8}" presName="Name9" presStyleLbl="parChTrans1D2" presStyleIdx="7" presStyleCnt="9"/>
      <dgm:spPr/>
    </dgm:pt>
    <dgm:pt modelId="{2B6A68DD-E1F3-408B-9C49-06C525B4041B}" type="pres">
      <dgm:prSet presAssocID="{7BE11DC6-92E1-4EB8-8DF4-454B482B71A8}" presName="connTx" presStyleLbl="parChTrans1D2" presStyleIdx="7" presStyleCnt="9"/>
      <dgm:spPr/>
    </dgm:pt>
    <dgm:pt modelId="{11255D87-7B0C-430E-AB88-E0BA2DD4D352}" type="pres">
      <dgm:prSet presAssocID="{02111F61-5B9B-455C-8534-BF3719467F29}" presName="node" presStyleLbl="node1" presStyleIdx="7" presStyleCnt="9">
        <dgm:presLayoutVars>
          <dgm:bulletEnabled val="1"/>
        </dgm:presLayoutVars>
      </dgm:prSet>
      <dgm:spPr/>
    </dgm:pt>
    <dgm:pt modelId="{7CF27F8F-378E-44F8-B97B-014AC856750B}" type="pres">
      <dgm:prSet presAssocID="{D68F0B6B-461D-466B-9392-7C50DA737E5A}" presName="Name9" presStyleLbl="parChTrans1D2" presStyleIdx="8" presStyleCnt="9"/>
      <dgm:spPr/>
    </dgm:pt>
    <dgm:pt modelId="{62F2A712-D09F-4AB8-BB11-10F0C924A73B}" type="pres">
      <dgm:prSet presAssocID="{D68F0B6B-461D-466B-9392-7C50DA737E5A}" presName="connTx" presStyleLbl="parChTrans1D2" presStyleIdx="8" presStyleCnt="9"/>
      <dgm:spPr/>
    </dgm:pt>
    <dgm:pt modelId="{E89708BD-8AB6-469E-BD29-416B95B96D79}" type="pres">
      <dgm:prSet presAssocID="{B7EF092D-03D2-42CC-8C88-870938B6BCA9}" presName="node" presStyleLbl="node1" presStyleIdx="8" presStyleCnt="9">
        <dgm:presLayoutVars>
          <dgm:bulletEnabled val="1"/>
        </dgm:presLayoutVars>
      </dgm:prSet>
      <dgm:spPr/>
    </dgm:pt>
  </dgm:ptLst>
  <dgm:cxnLst>
    <dgm:cxn modelId="{9C554905-D289-4393-AEFD-A3F616B78A0A}" type="presOf" srcId="{18B1211D-5475-46F9-8F33-C27F16672562}" destId="{2C8D541B-5B65-4F85-8D42-5D393BCA8B99}" srcOrd="1" destOrd="0" presId="urn:microsoft.com/office/officeart/2005/8/layout/radial1"/>
    <dgm:cxn modelId="{1938200A-B858-497C-AB62-5459C5FB183B}" srcId="{4DC767D9-D8EF-4CA5-B451-ABA880FAE993}" destId="{9A243527-ACF9-4C3D-B9D1-E90A9866BF87}" srcOrd="2" destOrd="0" parTransId="{8F2D2102-4E81-4F50-8D71-FD9DF2405403}" sibTransId="{C813E77B-E6B1-46D2-B0AF-B56B9CC69762}"/>
    <dgm:cxn modelId="{23E7CA0E-9624-46E6-9330-07E7A439F9F7}" type="presOf" srcId="{E0C41463-820E-49C8-A44D-54CEEE50EB58}" destId="{0A43B7A0-32DD-4DD8-AE3C-4AFA884254CF}" srcOrd="0" destOrd="0" presId="urn:microsoft.com/office/officeart/2005/8/layout/radial1"/>
    <dgm:cxn modelId="{21488721-DD8B-4B75-AFBB-73341D2006EB}" srcId="{4DC767D9-D8EF-4CA5-B451-ABA880FAE993}" destId="{04D396EF-8371-4A13-93B6-DBB5922C119A}" srcOrd="1" destOrd="0" parTransId="{CCE984AC-F7FD-420E-8A69-E539F8A341CA}" sibTransId="{E122C89F-ED62-4377-84AF-A6AC3D0DFDFA}"/>
    <dgm:cxn modelId="{1C495028-5BC9-427B-8A71-63016C5365FB}" type="presOf" srcId="{EE51B379-2370-4E68-A3B8-DFDFB04AD119}" destId="{016FDC30-99F6-432D-AA00-A44ECB3163D9}" srcOrd="0" destOrd="0" presId="urn:microsoft.com/office/officeart/2005/8/layout/radial1"/>
    <dgm:cxn modelId="{4781DE2B-DB2A-4381-8200-4BAE1886C993}" type="presOf" srcId="{C2238991-AE45-4B76-AC0C-B46BD065953C}" destId="{831371C7-74BC-448C-88F5-C5F315F61364}" srcOrd="0" destOrd="0" presId="urn:microsoft.com/office/officeart/2005/8/layout/radial1"/>
    <dgm:cxn modelId="{2FFEF837-DA2F-4873-AED7-3AAEB965DB44}" type="presOf" srcId="{AC25A71A-CD00-40D5-872C-512317B658F2}" destId="{40EB5456-00C6-486C-8388-5BD615D8F0CD}" srcOrd="0" destOrd="0" presId="urn:microsoft.com/office/officeart/2005/8/layout/radial1"/>
    <dgm:cxn modelId="{FCDEDF39-6842-403A-A268-73FE80C4B622}" type="presOf" srcId="{7BE11DC6-92E1-4EB8-8DF4-454B482B71A8}" destId="{E43EE791-2E8C-4A66-8388-104CB285DB9A}" srcOrd="0" destOrd="0" presId="urn:microsoft.com/office/officeart/2005/8/layout/radial1"/>
    <dgm:cxn modelId="{4504DA3D-6CAD-4AE8-B660-018B0C132162}" type="presOf" srcId="{CCE984AC-F7FD-420E-8A69-E539F8A341CA}" destId="{B5CC1442-ACF0-4E1F-8E2F-6CA834E34E57}" srcOrd="0" destOrd="0" presId="urn:microsoft.com/office/officeart/2005/8/layout/radial1"/>
    <dgm:cxn modelId="{053DA73E-B6E1-4AB1-B091-6157347D7EA8}" type="presOf" srcId="{D68F0B6B-461D-466B-9392-7C50DA737E5A}" destId="{62F2A712-D09F-4AB8-BB11-10F0C924A73B}" srcOrd="1" destOrd="0" presId="urn:microsoft.com/office/officeart/2005/8/layout/radial1"/>
    <dgm:cxn modelId="{DAFED444-F243-47A6-A73D-2F34143442BF}" type="presOf" srcId="{02111F61-5B9B-455C-8534-BF3719467F29}" destId="{11255D87-7B0C-430E-AB88-E0BA2DD4D352}" srcOrd="0" destOrd="0" presId="urn:microsoft.com/office/officeart/2005/8/layout/radial1"/>
    <dgm:cxn modelId="{5210B045-3693-4B2C-8D13-C888E9C93AA2}" type="presOf" srcId="{42BFA62F-8815-4606-B312-BFAFACA3A81D}" destId="{792EB488-A107-4DA2-8D98-C34AB34BA87F}" srcOrd="0" destOrd="0" presId="urn:microsoft.com/office/officeart/2005/8/layout/radial1"/>
    <dgm:cxn modelId="{26E60947-BB5D-44A1-BF0D-1E601D161595}" srcId="{EE51B379-2370-4E68-A3B8-DFDFB04AD119}" destId="{4DC767D9-D8EF-4CA5-B451-ABA880FAE993}" srcOrd="0" destOrd="0" parTransId="{1C32904F-2879-49F6-AC13-669DE9C1E92E}" sibTransId="{EEBFE9DB-AE94-4091-B37D-A87C56E08F9E}"/>
    <dgm:cxn modelId="{F94FFF47-E3AB-4A03-AD9A-C87799F6270E}" type="presOf" srcId="{04D396EF-8371-4A13-93B6-DBB5922C119A}" destId="{BD3DEB9F-DA8B-4545-8383-38BFD8102925}" srcOrd="0" destOrd="0" presId="urn:microsoft.com/office/officeart/2005/8/layout/radial1"/>
    <dgm:cxn modelId="{85FD5E68-2F1C-41D6-BA32-E7C7BD0546B8}" type="presOf" srcId="{8F2D2102-4E81-4F50-8D71-FD9DF2405403}" destId="{0077F7B7-E884-4F9B-B09F-FDF83F6370EB}" srcOrd="1" destOrd="0" presId="urn:microsoft.com/office/officeart/2005/8/layout/radial1"/>
    <dgm:cxn modelId="{F843716B-5452-4CE9-B979-170556AD63AD}" srcId="{4DC767D9-D8EF-4CA5-B451-ABA880FAE993}" destId="{15441313-C138-4444-90BD-55F5BA481B43}" srcOrd="0" destOrd="0" parTransId="{B4A6A4D5-4C0F-479B-A493-F1098C31BD33}" sibTransId="{DFB4FA86-F3C2-4A4A-86CE-9C933182690C}"/>
    <dgm:cxn modelId="{3A3B294C-80A2-46B4-8B13-B00F4BED2CA4}" type="presOf" srcId="{9A243527-ACF9-4C3D-B9D1-E90A9866BF87}" destId="{BD656F1D-2844-44E3-92B9-DAD781DCD4AE}" srcOrd="0" destOrd="0" presId="urn:microsoft.com/office/officeart/2005/8/layout/radial1"/>
    <dgm:cxn modelId="{8E7A3A4F-4F6A-41C3-A087-355B6B0D9957}" type="presOf" srcId="{CCE984AC-F7FD-420E-8A69-E539F8A341CA}" destId="{9B21C35D-1869-46F8-B331-2B57D50C19C7}" srcOrd="1" destOrd="0" presId="urn:microsoft.com/office/officeart/2005/8/layout/radial1"/>
    <dgm:cxn modelId="{93A49D54-52C3-48AE-AB7B-2D328E0C2F87}" srcId="{4DC767D9-D8EF-4CA5-B451-ABA880FAE993}" destId="{C2238991-AE45-4B76-AC0C-B46BD065953C}" srcOrd="3" destOrd="0" parTransId="{E0C41463-820E-49C8-A44D-54CEEE50EB58}" sibTransId="{47B430CB-6BD9-4C2D-AE80-ECA9F4A56CBD}"/>
    <dgm:cxn modelId="{1083D956-3214-425C-9DBA-685F3FF9C186}" type="presOf" srcId="{C97BA2E2-B2E2-4074-9BAD-FE00BC3A0D40}" destId="{A6BD1119-640F-47D2-9690-5DA30E0C9B2A}" srcOrd="0" destOrd="0" presId="urn:microsoft.com/office/officeart/2005/8/layout/radial1"/>
    <dgm:cxn modelId="{52D36557-F146-45BF-BCE7-4C4A416C005A}" type="presOf" srcId="{D68F0B6B-461D-466B-9392-7C50DA737E5A}" destId="{7CF27F8F-378E-44F8-B97B-014AC856750B}" srcOrd="0" destOrd="0" presId="urn:microsoft.com/office/officeart/2005/8/layout/radial1"/>
    <dgm:cxn modelId="{AB63C17A-DBB9-4370-AB45-21C299EAAD5A}" type="presOf" srcId="{8F2D2102-4E81-4F50-8D71-FD9DF2405403}" destId="{5672E38A-5CA8-40AA-B595-AE925D3120A6}" srcOrd="0" destOrd="0" presId="urn:microsoft.com/office/officeart/2005/8/layout/radial1"/>
    <dgm:cxn modelId="{C55A5682-4860-4E5C-BB6A-DE4A0C0882A3}" type="presOf" srcId="{B7EF092D-03D2-42CC-8C88-870938B6BCA9}" destId="{E89708BD-8AB6-469E-BD29-416B95B96D79}" srcOrd="0" destOrd="0" presId="urn:microsoft.com/office/officeart/2005/8/layout/radial1"/>
    <dgm:cxn modelId="{950E2D93-EF27-4B3F-8EE0-A4403C52663B}" type="presOf" srcId="{B4A6A4D5-4C0F-479B-A493-F1098C31BD33}" destId="{C858FED6-2663-421E-91AF-3C510BA29712}" srcOrd="0" destOrd="0" presId="urn:microsoft.com/office/officeart/2005/8/layout/radial1"/>
    <dgm:cxn modelId="{1AF7B197-C5A6-4648-8ABB-5C280FD23F50}" type="presOf" srcId="{E0C41463-820E-49C8-A44D-54CEEE50EB58}" destId="{1AC90C6C-40FE-4E48-9052-863B6072EBE7}" srcOrd="1" destOrd="0" presId="urn:microsoft.com/office/officeart/2005/8/layout/radial1"/>
    <dgm:cxn modelId="{E4CF6CA7-0302-4223-BA11-70C3089ADCE9}" srcId="{4DC767D9-D8EF-4CA5-B451-ABA880FAE993}" destId="{42BFA62F-8815-4606-B312-BFAFACA3A81D}" srcOrd="4" destOrd="0" parTransId="{93257B1F-9378-421D-ABFA-4E2F6E92988F}" sibTransId="{6D7AF625-6F2E-451A-9FA3-50E114247AC2}"/>
    <dgm:cxn modelId="{01AEA4A7-2A07-4161-8C8F-790E83EF51FD}" type="presOf" srcId="{4DC767D9-D8EF-4CA5-B451-ABA880FAE993}" destId="{E7A3D8BB-CFFD-4E4D-A596-D64F0AD34109}" srcOrd="0" destOrd="0" presId="urn:microsoft.com/office/officeart/2005/8/layout/radial1"/>
    <dgm:cxn modelId="{0E9007AA-FE77-4B4B-8C80-28B986A16698}" type="presOf" srcId="{15441313-C138-4444-90BD-55F5BA481B43}" destId="{F630B91A-61A1-4E25-8BE1-7664BB2211FC}" srcOrd="0" destOrd="0" presId="urn:microsoft.com/office/officeart/2005/8/layout/radial1"/>
    <dgm:cxn modelId="{B37972B3-32CB-40BE-956C-77DBB1FDEAEA}" type="presOf" srcId="{18B1211D-5475-46F9-8F33-C27F16672562}" destId="{A88C41A1-457E-4402-8D6D-8EC878C7C1AD}" srcOrd="0" destOrd="0" presId="urn:microsoft.com/office/officeart/2005/8/layout/radial1"/>
    <dgm:cxn modelId="{7D5530B7-264E-47C4-8ED4-83817988F13A}" srcId="{4DC767D9-D8EF-4CA5-B451-ABA880FAE993}" destId="{F656D4EE-4876-4EE8-8561-8BF618E73D57}" srcOrd="6" destOrd="0" parTransId="{18B1211D-5475-46F9-8F33-C27F16672562}" sibTransId="{A3A8038A-5A42-488B-981E-43416BAB709D}"/>
    <dgm:cxn modelId="{069B90C3-0981-44B0-A267-68B9CCF38583}" type="presOf" srcId="{C97BA2E2-B2E2-4074-9BAD-FE00BC3A0D40}" destId="{9D7C979C-E3A0-4B09-949E-EBFB3583A03F}" srcOrd="1" destOrd="0" presId="urn:microsoft.com/office/officeart/2005/8/layout/radial1"/>
    <dgm:cxn modelId="{15DA5DC6-52A8-43EE-8239-315EA13F2A9A}" type="presOf" srcId="{7BE11DC6-92E1-4EB8-8DF4-454B482B71A8}" destId="{2B6A68DD-E1F3-408B-9C49-06C525B4041B}" srcOrd="1" destOrd="0" presId="urn:microsoft.com/office/officeart/2005/8/layout/radial1"/>
    <dgm:cxn modelId="{B83410C7-AEEB-4630-977C-584D995BDDF6}" srcId="{4DC767D9-D8EF-4CA5-B451-ABA880FAE993}" destId="{AC25A71A-CD00-40D5-872C-512317B658F2}" srcOrd="5" destOrd="0" parTransId="{C97BA2E2-B2E2-4074-9BAD-FE00BC3A0D40}" sibTransId="{DE1F71B3-31A0-4AA5-8424-C3A7F953CDBF}"/>
    <dgm:cxn modelId="{A90EB8DA-C3EE-4222-92F0-CEE3B047B310}" type="presOf" srcId="{93257B1F-9378-421D-ABFA-4E2F6E92988F}" destId="{0B983AB0-9F93-412A-8FEB-6890AAEB85B1}" srcOrd="1" destOrd="0" presId="urn:microsoft.com/office/officeart/2005/8/layout/radial1"/>
    <dgm:cxn modelId="{3CCE9BE5-CEB2-4FD5-A82A-228968E31F09}" type="presOf" srcId="{F656D4EE-4876-4EE8-8561-8BF618E73D57}" destId="{8BF2C4D6-3F44-4B82-9653-40A591A8E08D}" srcOrd="0" destOrd="0" presId="urn:microsoft.com/office/officeart/2005/8/layout/radial1"/>
    <dgm:cxn modelId="{6BC250E9-5139-4E94-816D-78F4739DEC71}" srcId="{4DC767D9-D8EF-4CA5-B451-ABA880FAE993}" destId="{B7EF092D-03D2-42CC-8C88-870938B6BCA9}" srcOrd="8" destOrd="0" parTransId="{D68F0B6B-461D-466B-9392-7C50DA737E5A}" sibTransId="{C575E0D1-37F2-45D4-9711-D96433036754}"/>
    <dgm:cxn modelId="{5134D1EA-7E99-4DA0-AE75-DC4E03758543}" srcId="{4DC767D9-D8EF-4CA5-B451-ABA880FAE993}" destId="{02111F61-5B9B-455C-8534-BF3719467F29}" srcOrd="7" destOrd="0" parTransId="{7BE11DC6-92E1-4EB8-8DF4-454B482B71A8}" sibTransId="{6DAC5D52-A040-473F-B312-36681C3FFB4C}"/>
    <dgm:cxn modelId="{E56A73F1-CE92-4D61-8188-67C3DA183F4C}" type="presOf" srcId="{93257B1F-9378-421D-ABFA-4E2F6E92988F}" destId="{0D36866A-CF34-4795-ABD1-4E29E5549416}" srcOrd="0" destOrd="0" presId="urn:microsoft.com/office/officeart/2005/8/layout/radial1"/>
    <dgm:cxn modelId="{F5694BFD-3DE5-4AD8-B1EA-B18367BE9379}" type="presOf" srcId="{B4A6A4D5-4C0F-479B-A493-F1098C31BD33}" destId="{4B6B1819-9F65-4630-93F4-88B845981554}" srcOrd="1" destOrd="0" presId="urn:microsoft.com/office/officeart/2005/8/layout/radial1"/>
    <dgm:cxn modelId="{9A25ED9F-662F-412D-BA51-589C0ECEA50B}" type="presParOf" srcId="{016FDC30-99F6-432D-AA00-A44ECB3163D9}" destId="{E7A3D8BB-CFFD-4E4D-A596-D64F0AD34109}" srcOrd="0" destOrd="0" presId="urn:microsoft.com/office/officeart/2005/8/layout/radial1"/>
    <dgm:cxn modelId="{5DE1817D-55AE-4CFD-9532-788A58877DD1}" type="presParOf" srcId="{016FDC30-99F6-432D-AA00-A44ECB3163D9}" destId="{C858FED6-2663-421E-91AF-3C510BA29712}" srcOrd="1" destOrd="0" presId="urn:microsoft.com/office/officeart/2005/8/layout/radial1"/>
    <dgm:cxn modelId="{2EC66354-85D0-41DB-B9E6-651A4C907D25}" type="presParOf" srcId="{C858FED6-2663-421E-91AF-3C510BA29712}" destId="{4B6B1819-9F65-4630-93F4-88B845981554}" srcOrd="0" destOrd="0" presId="urn:microsoft.com/office/officeart/2005/8/layout/radial1"/>
    <dgm:cxn modelId="{25CCD40B-881A-4989-BF8C-146B621BA668}" type="presParOf" srcId="{016FDC30-99F6-432D-AA00-A44ECB3163D9}" destId="{F630B91A-61A1-4E25-8BE1-7664BB2211FC}" srcOrd="2" destOrd="0" presId="urn:microsoft.com/office/officeart/2005/8/layout/radial1"/>
    <dgm:cxn modelId="{AF4D34A4-3614-4A13-8972-2B28CE75FE63}" type="presParOf" srcId="{016FDC30-99F6-432D-AA00-A44ECB3163D9}" destId="{B5CC1442-ACF0-4E1F-8E2F-6CA834E34E57}" srcOrd="3" destOrd="0" presId="urn:microsoft.com/office/officeart/2005/8/layout/radial1"/>
    <dgm:cxn modelId="{F0192003-250F-4904-8517-81A7BCA35964}" type="presParOf" srcId="{B5CC1442-ACF0-4E1F-8E2F-6CA834E34E57}" destId="{9B21C35D-1869-46F8-B331-2B57D50C19C7}" srcOrd="0" destOrd="0" presId="urn:microsoft.com/office/officeart/2005/8/layout/radial1"/>
    <dgm:cxn modelId="{F1205CC2-E5A7-4C05-A3BD-DBA8DE8E6514}" type="presParOf" srcId="{016FDC30-99F6-432D-AA00-A44ECB3163D9}" destId="{BD3DEB9F-DA8B-4545-8383-38BFD8102925}" srcOrd="4" destOrd="0" presId="urn:microsoft.com/office/officeart/2005/8/layout/radial1"/>
    <dgm:cxn modelId="{139914AC-B198-4560-AC5A-12724504EDC0}" type="presParOf" srcId="{016FDC30-99F6-432D-AA00-A44ECB3163D9}" destId="{5672E38A-5CA8-40AA-B595-AE925D3120A6}" srcOrd="5" destOrd="0" presId="urn:microsoft.com/office/officeart/2005/8/layout/radial1"/>
    <dgm:cxn modelId="{D4EAA3ED-E78C-4A1E-B045-0CA362BC14D1}" type="presParOf" srcId="{5672E38A-5CA8-40AA-B595-AE925D3120A6}" destId="{0077F7B7-E884-4F9B-B09F-FDF83F6370EB}" srcOrd="0" destOrd="0" presId="urn:microsoft.com/office/officeart/2005/8/layout/radial1"/>
    <dgm:cxn modelId="{12A572E0-7E91-44A5-B0E2-5D5666E9426C}" type="presParOf" srcId="{016FDC30-99F6-432D-AA00-A44ECB3163D9}" destId="{BD656F1D-2844-44E3-92B9-DAD781DCD4AE}" srcOrd="6" destOrd="0" presId="urn:microsoft.com/office/officeart/2005/8/layout/radial1"/>
    <dgm:cxn modelId="{2815BC9F-1697-45F8-8869-F235DD2543B5}" type="presParOf" srcId="{016FDC30-99F6-432D-AA00-A44ECB3163D9}" destId="{0A43B7A0-32DD-4DD8-AE3C-4AFA884254CF}" srcOrd="7" destOrd="0" presId="urn:microsoft.com/office/officeart/2005/8/layout/radial1"/>
    <dgm:cxn modelId="{8917A0DA-F75F-43EB-BAB6-A3209FBEF5C7}" type="presParOf" srcId="{0A43B7A0-32DD-4DD8-AE3C-4AFA884254CF}" destId="{1AC90C6C-40FE-4E48-9052-863B6072EBE7}" srcOrd="0" destOrd="0" presId="urn:microsoft.com/office/officeart/2005/8/layout/radial1"/>
    <dgm:cxn modelId="{C194C1BF-EE1B-425A-A21F-7375E34548E8}" type="presParOf" srcId="{016FDC30-99F6-432D-AA00-A44ECB3163D9}" destId="{831371C7-74BC-448C-88F5-C5F315F61364}" srcOrd="8" destOrd="0" presId="urn:microsoft.com/office/officeart/2005/8/layout/radial1"/>
    <dgm:cxn modelId="{8A9732DB-CECC-4530-8775-B100D3BBEBA4}" type="presParOf" srcId="{016FDC30-99F6-432D-AA00-A44ECB3163D9}" destId="{0D36866A-CF34-4795-ABD1-4E29E5549416}" srcOrd="9" destOrd="0" presId="urn:microsoft.com/office/officeart/2005/8/layout/radial1"/>
    <dgm:cxn modelId="{1AB48B44-DDCD-48AA-AB7C-1DCC8B83844C}" type="presParOf" srcId="{0D36866A-CF34-4795-ABD1-4E29E5549416}" destId="{0B983AB0-9F93-412A-8FEB-6890AAEB85B1}" srcOrd="0" destOrd="0" presId="urn:microsoft.com/office/officeart/2005/8/layout/radial1"/>
    <dgm:cxn modelId="{188D437E-9676-4531-95B8-99572216093E}" type="presParOf" srcId="{016FDC30-99F6-432D-AA00-A44ECB3163D9}" destId="{792EB488-A107-4DA2-8D98-C34AB34BA87F}" srcOrd="10" destOrd="0" presId="urn:microsoft.com/office/officeart/2005/8/layout/radial1"/>
    <dgm:cxn modelId="{70821872-CA2C-408F-A6C1-99B40F183EDB}" type="presParOf" srcId="{016FDC30-99F6-432D-AA00-A44ECB3163D9}" destId="{A6BD1119-640F-47D2-9690-5DA30E0C9B2A}" srcOrd="11" destOrd="0" presId="urn:microsoft.com/office/officeart/2005/8/layout/radial1"/>
    <dgm:cxn modelId="{D825ABDA-9711-4D4F-998F-BDB1243A37FC}" type="presParOf" srcId="{A6BD1119-640F-47D2-9690-5DA30E0C9B2A}" destId="{9D7C979C-E3A0-4B09-949E-EBFB3583A03F}" srcOrd="0" destOrd="0" presId="urn:microsoft.com/office/officeart/2005/8/layout/radial1"/>
    <dgm:cxn modelId="{1F053EBF-9D1D-4F29-AC94-BD6898603385}" type="presParOf" srcId="{016FDC30-99F6-432D-AA00-A44ECB3163D9}" destId="{40EB5456-00C6-486C-8388-5BD615D8F0CD}" srcOrd="12" destOrd="0" presId="urn:microsoft.com/office/officeart/2005/8/layout/radial1"/>
    <dgm:cxn modelId="{19B50089-F0B1-4932-BACA-62285BDF7164}" type="presParOf" srcId="{016FDC30-99F6-432D-AA00-A44ECB3163D9}" destId="{A88C41A1-457E-4402-8D6D-8EC878C7C1AD}" srcOrd="13" destOrd="0" presId="urn:microsoft.com/office/officeart/2005/8/layout/radial1"/>
    <dgm:cxn modelId="{AE86873E-583D-4788-B2EE-EE5DC227B00E}" type="presParOf" srcId="{A88C41A1-457E-4402-8D6D-8EC878C7C1AD}" destId="{2C8D541B-5B65-4F85-8D42-5D393BCA8B99}" srcOrd="0" destOrd="0" presId="urn:microsoft.com/office/officeart/2005/8/layout/radial1"/>
    <dgm:cxn modelId="{589AC107-9484-48AA-92AD-8723A9D3CFCD}" type="presParOf" srcId="{016FDC30-99F6-432D-AA00-A44ECB3163D9}" destId="{8BF2C4D6-3F44-4B82-9653-40A591A8E08D}" srcOrd="14" destOrd="0" presId="urn:microsoft.com/office/officeart/2005/8/layout/radial1"/>
    <dgm:cxn modelId="{E5B03241-8AEA-4D45-9FBF-3466A2AD8EE0}" type="presParOf" srcId="{016FDC30-99F6-432D-AA00-A44ECB3163D9}" destId="{E43EE791-2E8C-4A66-8388-104CB285DB9A}" srcOrd="15" destOrd="0" presId="urn:microsoft.com/office/officeart/2005/8/layout/radial1"/>
    <dgm:cxn modelId="{1868968B-5430-4826-9F18-C190BFE46F06}" type="presParOf" srcId="{E43EE791-2E8C-4A66-8388-104CB285DB9A}" destId="{2B6A68DD-E1F3-408B-9C49-06C525B4041B}" srcOrd="0" destOrd="0" presId="urn:microsoft.com/office/officeart/2005/8/layout/radial1"/>
    <dgm:cxn modelId="{EB97B8BE-30FA-4BA8-9350-E80E1252D1C8}" type="presParOf" srcId="{016FDC30-99F6-432D-AA00-A44ECB3163D9}" destId="{11255D87-7B0C-430E-AB88-E0BA2DD4D352}" srcOrd="16" destOrd="0" presId="urn:microsoft.com/office/officeart/2005/8/layout/radial1"/>
    <dgm:cxn modelId="{B5874B2B-1A37-47AC-B016-59C5F5584393}" type="presParOf" srcId="{016FDC30-99F6-432D-AA00-A44ECB3163D9}" destId="{7CF27F8F-378E-44F8-B97B-014AC856750B}" srcOrd="17" destOrd="0" presId="urn:microsoft.com/office/officeart/2005/8/layout/radial1"/>
    <dgm:cxn modelId="{ACFC1C7D-95C1-4808-A2C0-5DC141B9AE59}" type="presParOf" srcId="{7CF27F8F-378E-44F8-B97B-014AC856750B}" destId="{62F2A712-D09F-4AB8-BB11-10F0C924A73B}" srcOrd="0" destOrd="0" presId="urn:microsoft.com/office/officeart/2005/8/layout/radial1"/>
    <dgm:cxn modelId="{68CA67ED-9D7C-480D-8A5E-68DC993517D9}" type="presParOf" srcId="{016FDC30-99F6-432D-AA00-A44ECB3163D9}" destId="{E89708BD-8AB6-469E-BD29-416B95B96D79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51B379-2370-4E68-A3B8-DFDFB04AD119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C767D9-D8EF-4CA5-B451-ABA880FAE993}">
      <dgm:prSet phldrT="[Texto]" custT="1"/>
      <dgm:spPr/>
      <dgm:t>
        <a:bodyPr/>
        <a:lstStyle/>
        <a:p>
          <a:r>
            <a:rPr lang="pt-BR" sz="2000" b="1"/>
            <a:t>ABNT</a:t>
          </a:r>
        </a:p>
      </dgm:t>
    </dgm:pt>
    <dgm:pt modelId="{1C32904F-2879-49F6-AC13-669DE9C1E92E}" type="parTrans" cxnId="{26E60947-BB5D-44A1-BF0D-1E601D161595}">
      <dgm:prSet/>
      <dgm:spPr/>
      <dgm:t>
        <a:bodyPr/>
        <a:lstStyle/>
        <a:p>
          <a:endParaRPr lang="pt-BR" sz="3200"/>
        </a:p>
      </dgm:t>
    </dgm:pt>
    <dgm:pt modelId="{EEBFE9DB-AE94-4091-B37D-A87C56E08F9E}" type="sibTrans" cxnId="{26E60947-BB5D-44A1-BF0D-1E601D161595}">
      <dgm:prSet/>
      <dgm:spPr/>
      <dgm:t>
        <a:bodyPr/>
        <a:lstStyle/>
        <a:p>
          <a:endParaRPr lang="pt-BR" sz="3200"/>
        </a:p>
      </dgm:t>
    </dgm:pt>
    <dgm:pt modelId="{15441313-C138-4444-90BD-55F5BA481B43}">
      <dgm:prSet phldrT="[Texto]" custT="1"/>
      <dgm:spPr/>
      <dgm:t>
        <a:bodyPr/>
        <a:lstStyle/>
        <a:p>
          <a:r>
            <a:rPr lang="pt-BR" sz="1400" err="1"/>
            <a:t>Soil</a:t>
          </a:r>
          <a:r>
            <a:rPr lang="pt-BR" sz="1400"/>
            <a:t> </a:t>
          </a:r>
          <a:r>
            <a:rPr lang="pt-BR" sz="1400" err="1"/>
            <a:t>and</a:t>
          </a:r>
          <a:r>
            <a:rPr lang="pt-BR" sz="1400"/>
            <a:t> </a:t>
          </a:r>
          <a:r>
            <a:rPr lang="pt-BR" sz="1400" err="1"/>
            <a:t>Water</a:t>
          </a:r>
          <a:r>
            <a:rPr lang="pt-BR" sz="1400"/>
            <a:t> </a:t>
          </a:r>
          <a:r>
            <a:rPr lang="pt-BR" sz="1400" err="1"/>
            <a:t>quality</a:t>
          </a:r>
          <a:r>
            <a:rPr lang="pt-BR" sz="1400"/>
            <a:t> </a:t>
          </a:r>
        </a:p>
        <a:p>
          <a:r>
            <a:rPr lang="pt-BR" sz="1400"/>
            <a:t>ABNT CEE 68</a:t>
          </a:r>
        </a:p>
      </dgm:t>
    </dgm:pt>
    <dgm:pt modelId="{B4A6A4D5-4C0F-479B-A493-F1098C31BD33}" type="parTrans" cxnId="{F843716B-5452-4CE9-B979-170556AD63AD}">
      <dgm:prSet custT="1"/>
      <dgm:spPr/>
      <dgm:t>
        <a:bodyPr/>
        <a:lstStyle/>
        <a:p>
          <a:endParaRPr lang="pt-BR" sz="900"/>
        </a:p>
      </dgm:t>
    </dgm:pt>
    <dgm:pt modelId="{DFB4FA86-F3C2-4A4A-86CE-9C933182690C}" type="sibTrans" cxnId="{F843716B-5452-4CE9-B979-170556AD63AD}">
      <dgm:prSet/>
      <dgm:spPr/>
      <dgm:t>
        <a:bodyPr/>
        <a:lstStyle/>
        <a:p>
          <a:endParaRPr lang="pt-BR" sz="3200"/>
        </a:p>
      </dgm:t>
    </dgm:pt>
    <dgm:pt modelId="{04D396EF-8371-4A13-93B6-DBB5922C119A}">
      <dgm:prSet phldrT="[Texto]" custT="1"/>
      <dgm:spPr/>
      <dgm:t>
        <a:bodyPr/>
        <a:lstStyle/>
        <a:p>
          <a:r>
            <a:rPr lang="pt-BR" sz="1400" err="1"/>
            <a:t>Infrastructure</a:t>
          </a:r>
          <a:endParaRPr lang="pt-BR" sz="1400"/>
        </a:p>
        <a:p>
          <a:r>
            <a:rPr lang="pt-BR" sz="1400"/>
            <a:t>ABNT CEE 231/ 169 </a:t>
          </a:r>
        </a:p>
      </dgm:t>
    </dgm:pt>
    <dgm:pt modelId="{CCE984AC-F7FD-420E-8A69-E539F8A341CA}" type="parTrans" cxnId="{21488721-DD8B-4B75-AFBB-73341D2006EB}">
      <dgm:prSet custT="1"/>
      <dgm:spPr/>
      <dgm:t>
        <a:bodyPr/>
        <a:lstStyle/>
        <a:p>
          <a:endParaRPr lang="pt-BR" sz="900"/>
        </a:p>
      </dgm:t>
    </dgm:pt>
    <dgm:pt modelId="{E122C89F-ED62-4377-84AF-A6AC3D0DFDFA}" type="sibTrans" cxnId="{21488721-DD8B-4B75-AFBB-73341D2006EB}">
      <dgm:prSet/>
      <dgm:spPr/>
      <dgm:t>
        <a:bodyPr/>
        <a:lstStyle/>
        <a:p>
          <a:endParaRPr lang="pt-BR" sz="3200"/>
        </a:p>
      </dgm:t>
    </dgm:pt>
    <dgm:pt modelId="{9A243527-ACF9-4C3D-B9D1-E90A9866BF87}">
      <dgm:prSet phldrT="[Texto]" custT="1"/>
      <dgm:spPr/>
      <dgm:t>
        <a:bodyPr/>
        <a:lstStyle/>
        <a:p>
          <a:r>
            <a:rPr lang="pt-BR" sz="1400" err="1"/>
            <a:t>Construction</a:t>
          </a:r>
          <a:r>
            <a:rPr lang="pt-BR" sz="1400"/>
            <a:t> </a:t>
          </a:r>
        </a:p>
        <a:p>
          <a:r>
            <a:rPr lang="pt-BR" sz="1400"/>
            <a:t>ABNT  CB 02</a:t>
          </a:r>
        </a:p>
      </dgm:t>
    </dgm:pt>
    <dgm:pt modelId="{8F2D2102-4E81-4F50-8D71-FD9DF2405403}" type="parTrans" cxnId="{1938200A-B858-497C-AB62-5459C5FB183B}">
      <dgm:prSet custT="1"/>
      <dgm:spPr/>
      <dgm:t>
        <a:bodyPr/>
        <a:lstStyle/>
        <a:p>
          <a:endParaRPr lang="pt-BR" sz="900"/>
        </a:p>
      </dgm:t>
    </dgm:pt>
    <dgm:pt modelId="{C813E77B-E6B1-46D2-B0AF-B56B9CC69762}" type="sibTrans" cxnId="{1938200A-B858-497C-AB62-5459C5FB183B}">
      <dgm:prSet/>
      <dgm:spPr/>
      <dgm:t>
        <a:bodyPr/>
        <a:lstStyle/>
        <a:p>
          <a:endParaRPr lang="pt-BR" sz="3200"/>
        </a:p>
      </dgm:t>
    </dgm:pt>
    <dgm:pt modelId="{AC25A71A-CD00-40D5-872C-512317B658F2}">
      <dgm:prSet phldrT="[Texto]" custT="1"/>
      <dgm:spPr/>
      <dgm:t>
        <a:bodyPr/>
        <a:lstStyle/>
        <a:p>
          <a:r>
            <a:rPr lang="pt-BR" sz="1400" err="1"/>
            <a:t>Sanitation</a:t>
          </a:r>
          <a:r>
            <a:rPr lang="pt-BR" sz="1400"/>
            <a:t> </a:t>
          </a:r>
        </a:p>
        <a:p>
          <a:r>
            <a:rPr lang="pt-BR" sz="1400"/>
            <a:t>ABNT CB 178   </a:t>
          </a:r>
        </a:p>
      </dgm:t>
    </dgm:pt>
    <dgm:pt modelId="{C97BA2E2-B2E2-4074-9BAD-FE00BC3A0D40}" type="parTrans" cxnId="{B83410C7-AEEB-4630-977C-584D995BDDF6}">
      <dgm:prSet custT="1"/>
      <dgm:spPr/>
      <dgm:t>
        <a:bodyPr/>
        <a:lstStyle/>
        <a:p>
          <a:endParaRPr lang="pt-BR" sz="900"/>
        </a:p>
      </dgm:t>
    </dgm:pt>
    <dgm:pt modelId="{DE1F71B3-31A0-4AA5-8424-C3A7F953CDBF}" type="sibTrans" cxnId="{B83410C7-AEEB-4630-977C-584D995BDDF6}">
      <dgm:prSet/>
      <dgm:spPr/>
      <dgm:t>
        <a:bodyPr/>
        <a:lstStyle/>
        <a:p>
          <a:endParaRPr lang="pt-BR" sz="3200"/>
        </a:p>
      </dgm:t>
    </dgm:pt>
    <dgm:pt modelId="{02111F61-5B9B-455C-8534-BF3719467F29}">
      <dgm:prSet custT="1"/>
      <dgm:spPr/>
      <dgm:t>
        <a:bodyPr/>
        <a:lstStyle/>
        <a:p>
          <a:r>
            <a:rPr lang="pt-BR" sz="1400" err="1"/>
            <a:t>Water</a:t>
          </a:r>
          <a:r>
            <a:rPr lang="pt-BR" sz="1400"/>
            <a:t> </a:t>
          </a:r>
          <a:r>
            <a:rPr lang="pt-BR" sz="1400" err="1"/>
            <a:t>Manag</a:t>
          </a:r>
          <a:r>
            <a:rPr lang="pt-BR" sz="1400"/>
            <a:t>. </a:t>
          </a:r>
        </a:p>
        <a:p>
          <a:r>
            <a:rPr lang="pt-BR" sz="1400"/>
            <a:t>ABNT  CB 178 </a:t>
          </a:r>
        </a:p>
      </dgm:t>
    </dgm:pt>
    <dgm:pt modelId="{7BE11DC6-92E1-4EB8-8DF4-454B482B71A8}" type="parTrans" cxnId="{5134D1EA-7E99-4DA0-AE75-DC4E03758543}">
      <dgm:prSet custT="1"/>
      <dgm:spPr/>
      <dgm:t>
        <a:bodyPr/>
        <a:lstStyle/>
        <a:p>
          <a:endParaRPr lang="pt-BR" sz="900"/>
        </a:p>
      </dgm:t>
    </dgm:pt>
    <dgm:pt modelId="{6DAC5D52-A040-473F-B312-36681C3FFB4C}" type="sibTrans" cxnId="{5134D1EA-7E99-4DA0-AE75-DC4E03758543}">
      <dgm:prSet/>
      <dgm:spPr/>
      <dgm:t>
        <a:bodyPr/>
        <a:lstStyle/>
        <a:p>
          <a:endParaRPr lang="pt-BR" sz="3200"/>
        </a:p>
      </dgm:t>
    </dgm:pt>
    <dgm:pt modelId="{B7EF092D-03D2-42CC-8C88-870938B6BCA9}">
      <dgm:prSet custT="1"/>
      <dgm:spPr/>
      <dgm:t>
        <a:bodyPr/>
        <a:lstStyle/>
        <a:p>
          <a:r>
            <a:rPr lang="pt-BR" sz="1400" err="1"/>
            <a:t>Biodiversity</a:t>
          </a:r>
          <a:r>
            <a:rPr lang="pt-BR" sz="1400"/>
            <a:t> </a:t>
          </a:r>
        </a:p>
        <a:p>
          <a:r>
            <a:rPr lang="pt-BR" sz="1400"/>
            <a:t>ABNT CEE 331</a:t>
          </a:r>
        </a:p>
      </dgm:t>
    </dgm:pt>
    <dgm:pt modelId="{D68F0B6B-461D-466B-9392-7C50DA737E5A}" type="parTrans" cxnId="{6BC250E9-5139-4E94-816D-78F4739DEC71}">
      <dgm:prSet custT="1"/>
      <dgm:spPr/>
      <dgm:t>
        <a:bodyPr/>
        <a:lstStyle/>
        <a:p>
          <a:endParaRPr lang="pt-BR" sz="900"/>
        </a:p>
      </dgm:t>
    </dgm:pt>
    <dgm:pt modelId="{C575E0D1-37F2-45D4-9711-D96433036754}" type="sibTrans" cxnId="{6BC250E9-5139-4E94-816D-78F4739DEC71}">
      <dgm:prSet/>
      <dgm:spPr/>
      <dgm:t>
        <a:bodyPr/>
        <a:lstStyle/>
        <a:p>
          <a:endParaRPr lang="pt-BR" sz="3200"/>
        </a:p>
      </dgm:t>
    </dgm:pt>
    <dgm:pt modelId="{42BFA62F-8815-4606-B312-BFAFACA3A81D}">
      <dgm:prSet custT="1"/>
      <dgm:spPr/>
      <dgm:t>
        <a:bodyPr/>
        <a:lstStyle/>
        <a:p>
          <a:r>
            <a:rPr lang="pt-BR" sz="1400" err="1"/>
            <a:t>Electrical</a:t>
          </a:r>
          <a:r>
            <a:rPr lang="pt-BR" sz="1400"/>
            <a:t> Grid </a:t>
          </a:r>
        </a:p>
        <a:p>
          <a:r>
            <a:rPr lang="pt-BR" sz="1400"/>
            <a:t>ABNT CB 03 </a:t>
          </a:r>
        </a:p>
      </dgm:t>
    </dgm:pt>
    <dgm:pt modelId="{93257B1F-9378-421D-ABFA-4E2F6E92988F}" type="parTrans" cxnId="{E4CF6CA7-0302-4223-BA11-70C3089ADCE9}">
      <dgm:prSet custT="1"/>
      <dgm:spPr/>
      <dgm:t>
        <a:bodyPr/>
        <a:lstStyle/>
        <a:p>
          <a:endParaRPr lang="pt-BR" sz="900"/>
        </a:p>
      </dgm:t>
    </dgm:pt>
    <dgm:pt modelId="{6D7AF625-6F2E-451A-9FA3-50E114247AC2}" type="sibTrans" cxnId="{E4CF6CA7-0302-4223-BA11-70C3089ADCE9}">
      <dgm:prSet/>
      <dgm:spPr/>
      <dgm:t>
        <a:bodyPr/>
        <a:lstStyle/>
        <a:p>
          <a:endParaRPr lang="pt-BR" sz="3200"/>
        </a:p>
      </dgm:t>
    </dgm:pt>
    <dgm:pt modelId="{C5BC3102-04BA-4A2F-A71B-D7E563F345C2}">
      <dgm:prSet custT="1"/>
      <dgm:spPr/>
      <dgm:t>
        <a:bodyPr/>
        <a:lstStyle/>
        <a:p>
          <a:r>
            <a:rPr lang="pt-BR" sz="1400" err="1"/>
            <a:t>Forestry</a:t>
          </a:r>
          <a:r>
            <a:rPr lang="pt-BR" sz="1400"/>
            <a:t> Management</a:t>
          </a:r>
        </a:p>
        <a:p>
          <a:r>
            <a:rPr lang="pt-BR" sz="1400"/>
            <a:t>ABNT CEE 103</a:t>
          </a:r>
        </a:p>
      </dgm:t>
    </dgm:pt>
    <dgm:pt modelId="{4047E85E-BEE4-4957-852F-0CE766A511F7}" type="parTrans" cxnId="{FB0C1413-AD88-4C48-AE69-B28645E321A7}">
      <dgm:prSet custT="1"/>
      <dgm:spPr/>
      <dgm:t>
        <a:bodyPr/>
        <a:lstStyle/>
        <a:p>
          <a:endParaRPr lang="pt-BR" sz="900"/>
        </a:p>
      </dgm:t>
    </dgm:pt>
    <dgm:pt modelId="{E1B07882-C705-4A39-B965-7D16EB13BFBC}" type="sibTrans" cxnId="{FB0C1413-AD88-4C48-AE69-B28645E321A7}">
      <dgm:prSet/>
      <dgm:spPr/>
      <dgm:t>
        <a:bodyPr/>
        <a:lstStyle/>
        <a:p>
          <a:endParaRPr lang="pt-BR" sz="3200"/>
        </a:p>
      </dgm:t>
    </dgm:pt>
    <dgm:pt modelId="{FFD67A4A-E05A-4E60-96A5-0C235AACCE21}">
      <dgm:prSet custT="1"/>
      <dgm:spPr/>
      <dgm:t>
        <a:bodyPr/>
        <a:lstStyle/>
        <a:p>
          <a:r>
            <a:rPr lang="pt-BR" sz="1400" err="1"/>
            <a:t>Coastal</a:t>
          </a:r>
          <a:r>
            <a:rPr lang="pt-BR" sz="1400"/>
            <a:t> </a:t>
          </a:r>
          <a:r>
            <a:rPr lang="pt-BR" sz="1400" err="1"/>
            <a:t>Resilience</a:t>
          </a:r>
          <a:r>
            <a:rPr lang="pt-BR" sz="1400"/>
            <a:t> </a:t>
          </a:r>
        </a:p>
      </dgm:t>
    </dgm:pt>
    <dgm:pt modelId="{E9FBE74C-293F-4557-B359-4FD65B150D75}" type="parTrans" cxnId="{6201EA21-5806-47D9-BD9F-D8A9BBF72C85}">
      <dgm:prSet custT="1"/>
      <dgm:spPr/>
      <dgm:t>
        <a:bodyPr/>
        <a:lstStyle/>
        <a:p>
          <a:endParaRPr lang="pt-BR" sz="900"/>
        </a:p>
      </dgm:t>
    </dgm:pt>
    <dgm:pt modelId="{EE636C1E-C134-4965-ADAA-8F35BD53B855}" type="sibTrans" cxnId="{6201EA21-5806-47D9-BD9F-D8A9BBF72C85}">
      <dgm:prSet/>
      <dgm:spPr/>
      <dgm:t>
        <a:bodyPr/>
        <a:lstStyle/>
        <a:p>
          <a:endParaRPr lang="pt-BR" sz="3200"/>
        </a:p>
      </dgm:t>
    </dgm:pt>
    <dgm:pt modelId="{89AED6CC-FBE5-42FE-B548-EB167CDA58D9}">
      <dgm:prSet custT="1"/>
      <dgm:spPr/>
      <dgm:t>
        <a:bodyPr/>
        <a:lstStyle/>
        <a:p>
          <a:r>
            <a:rPr lang="pt-BR" sz="1400" err="1"/>
            <a:t>Biotechnology</a:t>
          </a:r>
          <a:endParaRPr lang="pt-BR" sz="1400"/>
        </a:p>
        <a:p>
          <a:r>
            <a:rPr lang="pt-BR" sz="1400"/>
            <a:t>ABNT CEE  276 </a:t>
          </a:r>
        </a:p>
      </dgm:t>
    </dgm:pt>
    <dgm:pt modelId="{F3F05A76-BDCF-47B5-91D3-25D3BFF2FA9B}" type="parTrans" cxnId="{24EEF1F5-8A72-4D0D-886C-95CB1C894AA6}">
      <dgm:prSet custT="1"/>
      <dgm:spPr/>
      <dgm:t>
        <a:bodyPr/>
        <a:lstStyle/>
        <a:p>
          <a:endParaRPr lang="pt-BR" sz="900"/>
        </a:p>
      </dgm:t>
    </dgm:pt>
    <dgm:pt modelId="{C7B8740B-0396-45A8-A2C8-68A03F64631A}" type="sibTrans" cxnId="{24EEF1F5-8A72-4D0D-886C-95CB1C894AA6}">
      <dgm:prSet/>
      <dgm:spPr/>
      <dgm:t>
        <a:bodyPr/>
        <a:lstStyle/>
        <a:p>
          <a:endParaRPr lang="pt-BR" sz="3200"/>
        </a:p>
      </dgm:t>
    </dgm:pt>
    <dgm:pt modelId="{B6B23090-B889-40C6-90FF-7D0D991D840A}">
      <dgm:prSet custT="1"/>
      <dgm:spPr/>
      <dgm:t>
        <a:bodyPr/>
        <a:lstStyle/>
        <a:p>
          <a:r>
            <a:rPr lang="pt-BR" sz="1400" err="1"/>
            <a:t>Smart</a:t>
          </a:r>
          <a:r>
            <a:rPr lang="pt-BR" sz="1400"/>
            <a:t> </a:t>
          </a:r>
          <a:r>
            <a:rPr lang="pt-BR" sz="1400" err="1"/>
            <a:t>Cities</a:t>
          </a:r>
          <a:r>
            <a:rPr lang="pt-BR" sz="1400"/>
            <a:t> </a:t>
          </a:r>
        </a:p>
        <a:p>
          <a:r>
            <a:rPr lang="pt-BR" sz="1400"/>
            <a:t>ABNT CEE 268</a:t>
          </a:r>
        </a:p>
      </dgm:t>
    </dgm:pt>
    <dgm:pt modelId="{2EBB318D-5FA0-4874-9C94-6F4F87E41210}" type="parTrans" cxnId="{CACC55E3-3BB7-47C6-AA53-9047783E9DA6}">
      <dgm:prSet custT="1"/>
      <dgm:spPr/>
      <dgm:t>
        <a:bodyPr/>
        <a:lstStyle/>
        <a:p>
          <a:endParaRPr lang="pt-BR" sz="900"/>
        </a:p>
      </dgm:t>
    </dgm:pt>
    <dgm:pt modelId="{E1D1F576-CD7E-4A74-A921-8797691D451A}" type="sibTrans" cxnId="{CACC55E3-3BB7-47C6-AA53-9047783E9DA6}">
      <dgm:prSet/>
      <dgm:spPr/>
      <dgm:t>
        <a:bodyPr/>
        <a:lstStyle/>
        <a:p>
          <a:endParaRPr lang="pt-BR" sz="3200"/>
        </a:p>
      </dgm:t>
    </dgm:pt>
    <dgm:pt modelId="{E7E0424D-F611-43E8-A7FB-6020D5F7EBF1}">
      <dgm:prSet custT="1"/>
      <dgm:spPr/>
      <dgm:t>
        <a:bodyPr/>
        <a:lstStyle/>
        <a:p>
          <a:r>
            <a:rPr lang="pt-BR" sz="1600"/>
            <a:t>ESG</a:t>
          </a:r>
        </a:p>
        <a:p>
          <a:r>
            <a:rPr lang="pt-BR" sz="1600"/>
            <a:t>ABNT CEE 256</a:t>
          </a:r>
        </a:p>
      </dgm:t>
    </dgm:pt>
    <dgm:pt modelId="{72257925-7FC7-427E-8BA0-A70659C00D2D}" type="parTrans" cxnId="{AEE0C439-BFC0-4E64-AAA9-9B463ADDA225}">
      <dgm:prSet custT="1"/>
      <dgm:spPr/>
      <dgm:t>
        <a:bodyPr/>
        <a:lstStyle/>
        <a:p>
          <a:endParaRPr lang="pt-BR" sz="600"/>
        </a:p>
      </dgm:t>
    </dgm:pt>
    <dgm:pt modelId="{8AB5B778-8349-40F6-85E4-01B34F5B340D}" type="sibTrans" cxnId="{AEE0C439-BFC0-4E64-AAA9-9B463ADDA225}">
      <dgm:prSet/>
      <dgm:spPr/>
      <dgm:t>
        <a:bodyPr/>
        <a:lstStyle/>
        <a:p>
          <a:endParaRPr lang="pt-BR" sz="2000"/>
        </a:p>
      </dgm:t>
    </dgm:pt>
    <dgm:pt modelId="{9C78B0B3-8605-4C42-8861-CF80F0E1A299}">
      <dgm:prSet/>
      <dgm:spPr/>
      <dgm:t>
        <a:bodyPr/>
        <a:lstStyle/>
        <a:p>
          <a:r>
            <a:rPr lang="pt-BR" err="1"/>
            <a:t>Fire</a:t>
          </a:r>
          <a:r>
            <a:rPr lang="pt-BR"/>
            <a:t> </a:t>
          </a:r>
          <a:r>
            <a:rPr lang="pt-BR" err="1"/>
            <a:t>Protection</a:t>
          </a:r>
          <a:r>
            <a:rPr lang="pt-BR"/>
            <a:t> </a:t>
          </a:r>
          <a:br>
            <a:rPr lang="pt-BR"/>
          </a:br>
          <a:r>
            <a:rPr lang="pt-BR"/>
            <a:t>ABNT CB24</a:t>
          </a:r>
        </a:p>
      </dgm:t>
    </dgm:pt>
    <dgm:pt modelId="{0778E7A6-E96B-4471-8184-7C290D84C738}" type="parTrans" cxnId="{5E86DCB7-D927-4660-9375-06430236C6CA}">
      <dgm:prSet/>
      <dgm:spPr/>
      <dgm:t>
        <a:bodyPr/>
        <a:lstStyle/>
        <a:p>
          <a:endParaRPr lang="pt-BR"/>
        </a:p>
      </dgm:t>
    </dgm:pt>
    <dgm:pt modelId="{63DAFB4F-4F96-46EA-8F49-140429F94A66}" type="sibTrans" cxnId="{5E86DCB7-D927-4660-9375-06430236C6CA}">
      <dgm:prSet/>
      <dgm:spPr/>
      <dgm:t>
        <a:bodyPr/>
        <a:lstStyle/>
        <a:p>
          <a:endParaRPr lang="pt-BR"/>
        </a:p>
      </dgm:t>
    </dgm:pt>
    <dgm:pt modelId="{9B1B1B53-9DA0-4772-8B66-C52EEF6153E4}">
      <dgm:prSet custT="1"/>
      <dgm:spPr/>
      <dgm:t>
        <a:bodyPr/>
        <a:lstStyle/>
        <a:p>
          <a:r>
            <a:rPr lang="pt-BR" sz="1200" err="1"/>
            <a:t>Desertification</a:t>
          </a:r>
          <a:r>
            <a:rPr lang="pt-BR" sz="1200"/>
            <a:t> </a:t>
          </a:r>
          <a:r>
            <a:rPr lang="pt-BR" sz="1200" err="1"/>
            <a:t>Combat</a:t>
          </a:r>
          <a:r>
            <a:rPr lang="pt-BR" sz="1200"/>
            <a:t> </a:t>
          </a:r>
        </a:p>
        <a:p>
          <a:r>
            <a:rPr lang="pt-BR" sz="1200"/>
            <a:t>CB38</a:t>
          </a:r>
        </a:p>
      </dgm:t>
    </dgm:pt>
    <dgm:pt modelId="{6960AEA6-9196-49A6-8083-EFBDD8623CA6}" type="parTrans" cxnId="{33BE1D74-EAD3-4986-8A02-19B5FDC54588}">
      <dgm:prSet/>
      <dgm:spPr/>
      <dgm:t>
        <a:bodyPr/>
        <a:lstStyle/>
        <a:p>
          <a:endParaRPr lang="pt-BR"/>
        </a:p>
      </dgm:t>
    </dgm:pt>
    <dgm:pt modelId="{09F3AAD0-DF40-4784-80BE-F93D4C671C15}" type="sibTrans" cxnId="{33BE1D74-EAD3-4986-8A02-19B5FDC54588}">
      <dgm:prSet/>
      <dgm:spPr/>
      <dgm:t>
        <a:bodyPr/>
        <a:lstStyle/>
        <a:p>
          <a:endParaRPr lang="pt-BR"/>
        </a:p>
      </dgm:t>
    </dgm:pt>
    <dgm:pt modelId="{016FDC30-99F6-432D-AA00-A44ECB3163D9}" type="pres">
      <dgm:prSet presAssocID="{EE51B379-2370-4E68-A3B8-DFDFB04AD11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7A3D8BB-CFFD-4E4D-A596-D64F0AD34109}" type="pres">
      <dgm:prSet presAssocID="{4DC767D9-D8EF-4CA5-B451-ABA880FAE993}" presName="centerShape" presStyleLbl="node0" presStyleIdx="0" presStyleCnt="1" custScaleX="130327" custScaleY="123092"/>
      <dgm:spPr/>
    </dgm:pt>
    <dgm:pt modelId="{C858FED6-2663-421E-91AF-3C510BA29712}" type="pres">
      <dgm:prSet presAssocID="{B4A6A4D5-4C0F-479B-A493-F1098C31BD33}" presName="Name9" presStyleLbl="parChTrans1D2" presStyleIdx="0" presStyleCnt="14"/>
      <dgm:spPr/>
    </dgm:pt>
    <dgm:pt modelId="{4B6B1819-9F65-4630-93F4-88B845981554}" type="pres">
      <dgm:prSet presAssocID="{B4A6A4D5-4C0F-479B-A493-F1098C31BD33}" presName="connTx" presStyleLbl="parChTrans1D2" presStyleIdx="0" presStyleCnt="14"/>
      <dgm:spPr/>
    </dgm:pt>
    <dgm:pt modelId="{F630B91A-61A1-4E25-8BE1-7664BB2211FC}" type="pres">
      <dgm:prSet presAssocID="{15441313-C138-4444-90BD-55F5BA481B43}" presName="node" presStyleLbl="node1" presStyleIdx="0" presStyleCnt="14" custScaleX="129779" custScaleY="131736">
        <dgm:presLayoutVars>
          <dgm:bulletEnabled val="1"/>
        </dgm:presLayoutVars>
      </dgm:prSet>
      <dgm:spPr/>
    </dgm:pt>
    <dgm:pt modelId="{67246184-C96C-40A2-976A-8E56F4A7CB1A}" type="pres">
      <dgm:prSet presAssocID="{4047E85E-BEE4-4957-852F-0CE766A511F7}" presName="Name9" presStyleLbl="parChTrans1D2" presStyleIdx="1" presStyleCnt="14"/>
      <dgm:spPr/>
    </dgm:pt>
    <dgm:pt modelId="{C904A66E-7BDD-43A6-9843-BD2DA701AAAB}" type="pres">
      <dgm:prSet presAssocID="{4047E85E-BEE4-4957-852F-0CE766A511F7}" presName="connTx" presStyleLbl="parChTrans1D2" presStyleIdx="1" presStyleCnt="14"/>
      <dgm:spPr/>
    </dgm:pt>
    <dgm:pt modelId="{2B485C99-7A08-41C2-92B1-2249A4FC78B3}" type="pres">
      <dgm:prSet presAssocID="{C5BC3102-04BA-4A2F-A71B-D7E563F345C2}" presName="node" presStyleLbl="node1" presStyleIdx="1" presStyleCnt="14" custScaleX="129779" custScaleY="131736">
        <dgm:presLayoutVars>
          <dgm:bulletEnabled val="1"/>
        </dgm:presLayoutVars>
      </dgm:prSet>
      <dgm:spPr/>
    </dgm:pt>
    <dgm:pt modelId="{E35FDF79-50A1-4534-AC29-850916A4263D}" type="pres">
      <dgm:prSet presAssocID="{0778E7A6-E96B-4471-8184-7C290D84C738}" presName="Name9" presStyleLbl="parChTrans1D2" presStyleIdx="2" presStyleCnt="14"/>
      <dgm:spPr/>
    </dgm:pt>
    <dgm:pt modelId="{FD3B23C5-4B8C-4469-9636-817F2FB49C76}" type="pres">
      <dgm:prSet presAssocID="{0778E7A6-E96B-4471-8184-7C290D84C738}" presName="connTx" presStyleLbl="parChTrans1D2" presStyleIdx="2" presStyleCnt="14"/>
      <dgm:spPr/>
    </dgm:pt>
    <dgm:pt modelId="{07D129A2-205A-4FB0-8FD3-910DD535359C}" type="pres">
      <dgm:prSet presAssocID="{9C78B0B3-8605-4C42-8861-CF80F0E1A299}" presName="node" presStyleLbl="node1" presStyleIdx="2" presStyleCnt="14" custScaleX="132155" custScaleY="136485">
        <dgm:presLayoutVars>
          <dgm:bulletEnabled val="1"/>
        </dgm:presLayoutVars>
      </dgm:prSet>
      <dgm:spPr/>
    </dgm:pt>
    <dgm:pt modelId="{B5CC1442-ACF0-4E1F-8E2F-6CA834E34E57}" type="pres">
      <dgm:prSet presAssocID="{CCE984AC-F7FD-420E-8A69-E539F8A341CA}" presName="Name9" presStyleLbl="parChTrans1D2" presStyleIdx="3" presStyleCnt="14"/>
      <dgm:spPr/>
    </dgm:pt>
    <dgm:pt modelId="{9B21C35D-1869-46F8-B331-2B57D50C19C7}" type="pres">
      <dgm:prSet presAssocID="{CCE984AC-F7FD-420E-8A69-E539F8A341CA}" presName="connTx" presStyleLbl="parChTrans1D2" presStyleIdx="3" presStyleCnt="14"/>
      <dgm:spPr/>
    </dgm:pt>
    <dgm:pt modelId="{BD3DEB9F-DA8B-4545-8383-38BFD8102925}" type="pres">
      <dgm:prSet presAssocID="{04D396EF-8371-4A13-93B6-DBB5922C119A}" presName="node" presStyleLbl="node1" presStyleIdx="3" presStyleCnt="14" custScaleX="129779" custScaleY="131736">
        <dgm:presLayoutVars>
          <dgm:bulletEnabled val="1"/>
        </dgm:presLayoutVars>
      </dgm:prSet>
      <dgm:spPr/>
    </dgm:pt>
    <dgm:pt modelId="{27FD14B6-A976-43B5-BCA2-9C8252539656}" type="pres">
      <dgm:prSet presAssocID="{6960AEA6-9196-49A6-8083-EFBDD8623CA6}" presName="Name9" presStyleLbl="parChTrans1D2" presStyleIdx="4" presStyleCnt="14"/>
      <dgm:spPr/>
    </dgm:pt>
    <dgm:pt modelId="{81AAB1DE-FB1B-4A4A-A713-9F72491D438A}" type="pres">
      <dgm:prSet presAssocID="{6960AEA6-9196-49A6-8083-EFBDD8623CA6}" presName="connTx" presStyleLbl="parChTrans1D2" presStyleIdx="4" presStyleCnt="14"/>
      <dgm:spPr/>
    </dgm:pt>
    <dgm:pt modelId="{85482814-AFC2-4B13-9809-A02B6B90ADE5}" type="pres">
      <dgm:prSet presAssocID="{9B1B1B53-9DA0-4772-8B66-C52EEF6153E4}" presName="node" presStyleLbl="node1" presStyleIdx="4" presStyleCnt="14" custScaleX="121291" custScaleY="117799">
        <dgm:presLayoutVars>
          <dgm:bulletEnabled val="1"/>
        </dgm:presLayoutVars>
      </dgm:prSet>
      <dgm:spPr/>
    </dgm:pt>
    <dgm:pt modelId="{5672E38A-5CA8-40AA-B595-AE925D3120A6}" type="pres">
      <dgm:prSet presAssocID="{8F2D2102-4E81-4F50-8D71-FD9DF2405403}" presName="Name9" presStyleLbl="parChTrans1D2" presStyleIdx="5" presStyleCnt="14"/>
      <dgm:spPr/>
    </dgm:pt>
    <dgm:pt modelId="{0077F7B7-E884-4F9B-B09F-FDF83F6370EB}" type="pres">
      <dgm:prSet presAssocID="{8F2D2102-4E81-4F50-8D71-FD9DF2405403}" presName="connTx" presStyleLbl="parChTrans1D2" presStyleIdx="5" presStyleCnt="14"/>
      <dgm:spPr/>
    </dgm:pt>
    <dgm:pt modelId="{BD656F1D-2844-44E3-92B9-DAD781DCD4AE}" type="pres">
      <dgm:prSet presAssocID="{9A243527-ACF9-4C3D-B9D1-E90A9866BF87}" presName="node" presStyleLbl="node1" presStyleIdx="5" presStyleCnt="14" custScaleX="129779" custScaleY="131736">
        <dgm:presLayoutVars>
          <dgm:bulletEnabled val="1"/>
        </dgm:presLayoutVars>
      </dgm:prSet>
      <dgm:spPr/>
    </dgm:pt>
    <dgm:pt modelId="{0D36866A-CF34-4795-ABD1-4E29E5549416}" type="pres">
      <dgm:prSet presAssocID="{93257B1F-9378-421D-ABFA-4E2F6E92988F}" presName="Name9" presStyleLbl="parChTrans1D2" presStyleIdx="6" presStyleCnt="14"/>
      <dgm:spPr/>
    </dgm:pt>
    <dgm:pt modelId="{0B983AB0-9F93-412A-8FEB-6890AAEB85B1}" type="pres">
      <dgm:prSet presAssocID="{93257B1F-9378-421D-ABFA-4E2F6E92988F}" presName="connTx" presStyleLbl="parChTrans1D2" presStyleIdx="6" presStyleCnt="14"/>
      <dgm:spPr/>
    </dgm:pt>
    <dgm:pt modelId="{792EB488-A107-4DA2-8D98-C34AB34BA87F}" type="pres">
      <dgm:prSet presAssocID="{42BFA62F-8815-4606-B312-BFAFACA3A81D}" presName="node" presStyleLbl="node1" presStyleIdx="6" presStyleCnt="14" custScaleX="129779" custScaleY="131736">
        <dgm:presLayoutVars>
          <dgm:bulletEnabled val="1"/>
        </dgm:presLayoutVars>
      </dgm:prSet>
      <dgm:spPr/>
    </dgm:pt>
    <dgm:pt modelId="{8468A8B5-430E-43C1-8458-D9E023D3C72F}" type="pres">
      <dgm:prSet presAssocID="{2EBB318D-5FA0-4874-9C94-6F4F87E41210}" presName="Name9" presStyleLbl="parChTrans1D2" presStyleIdx="7" presStyleCnt="14"/>
      <dgm:spPr/>
    </dgm:pt>
    <dgm:pt modelId="{3133F60F-A4D9-403E-84A8-1D837A03A914}" type="pres">
      <dgm:prSet presAssocID="{2EBB318D-5FA0-4874-9C94-6F4F87E41210}" presName="connTx" presStyleLbl="parChTrans1D2" presStyleIdx="7" presStyleCnt="14"/>
      <dgm:spPr/>
    </dgm:pt>
    <dgm:pt modelId="{BF6780BE-426C-4190-B015-507187FCA6CA}" type="pres">
      <dgm:prSet presAssocID="{B6B23090-B889-40C6-90FF-7D0D991D840A}" presName="node" presStyleLbl="node1" presStyleIdx="7" presStyleCnt="14" custScaleX="129779" custScaleY="131736">
        <dgm:presLayoutVars>
          <dgm:bulletEnabled val="1"/>
        </dgm:presLayoutVars>
      </dgm:prSet>
      <dgm:spPr/>
    </dgm:pt>
    <dgm:pt modelId="{E028B406-DB0C-4FB2-803B-254CE6DEE9A1}" type="pres">
      <dgm:prSet presAssocID="{72257925-7FC7-427E-8BA0-A70659C00D2D}" presName="Name9" presStyleLbl="parChTrans1D2" presStyleIdx="8" presStyleCnt="14"/>
      <dgm:spPr/>
    </dgm:pt>
    <dgm:pt modelId="{7D7DBF0D-EDE1-4C02-B0C6-F0ECBBF8D992}" type="pres">
      <dgm:prSet presAssocID="{72257925-7FC7-427E-8BA0-A70659C00D2D}" presName="connTx" presStyleLbl="parChTrans1D2" presStyleIdx="8" presStyleCnt="14"/>
      <dgm:spPr/>
    </dgm:pt>
    <dgm:pt modelId="{81D35AFE-1681-4EA8-9B0D-2A9978D08013}" type="pres">
      <dgm:prSet presAssocID="{E7E0424D-F611-43E8-A7FB-6020D5F7EBF1}" presName="node" presStyleLbl="node1" presStyleIdx="8" presStyleCnt="14" custScaleX="129779" custScaleY="131736">
        <dgm:presLayoutVars>
          <dgm:bulletEnabled val="1"/>
        </dgm:presLayoutVars>
      </dgm:prSet>
      <dgm:spPr/>
    </dgm:pt>
    <dgm:pt modelId="{1264603B-7CED-467D-85AC-58DCD5FB45D2}" type="pres">
      <dgm:prSet presAssocID="{E9FBE74C-293F-4557-B359-4FD65B150D75}" presName="Name9" presStyleLbl="parChTrans1D2" presStyleIdx="9" presStyleCnt="14"/>
      <dgm:spPr/>
    </dgm:pt>
    <dgm:pt modelId="{BC31EE22-B5A2-4139-8417-7B7D6F4C0F8A}" type="pres">
      <dgm:prSet presAssocID="{E9FBE74C-293F-4557-B359-4FD65B150D75}" presName="connTx" presStyleLbl="parChTrans1D2" presStyleIdx="9" presStyleCnt="14"/>
      <dgm:spPr/>
    </dgm:pt>
    <dgm:pt modelId="{DC0C95E9-F01B-4C50-954E-6AB9A2764058}" type="pres">
      <dgm:prSet presAssocID="{FFD67A4A-E05A-4E60-96A5-0C235AACCE21}" presName="node" presStyleLbl="node1" presStyleIdx="9" presStyleCnt="14" custScaleX="129779" custScaleY="131736">
        <dgm:presLayoutVars>
          <dgm:bulletEnabled val="1"/>
        </dgm:presLayoutVars>
      </dgm:prSet>
      <dgm:spPr/>
    </dgm:pt>
    <dgm:pt modelId="{FD8BAAE2-D59A-4557-BFF8-323142472858}" type="pres">
      <dgm:prSet presAssocID="{F3F05A76-BDCF-47B5-91D3-25D3BFF2FA9B}" presName="Name9" presStyleLbl="parChTrans1D2" presStyleIdx="10" presStyleCnt="14"/>
      <dgm:spPr/>
    </dgm:pt>
    <dgm:pt modelId="{86B84C79-F11B-4447-A6EA-148E9713B3DB}" type="pres">
      <dgm:prSet presAssocID="{F3F05A76-BDCF-47B5-91D3-25D3BFF2FA9B}" presName="connTx" presStyleLbl="parChTrans1D2" presStyleIdx="10" presStyleCnt="14"/>
      <dgm:spPr/>
    </dgm:pt>
    <dgm:pt modelId="{19583544-4FBB-41BE-A1C5-FD379ECCB3E2}" type="pres">
      <dgm:prSet presAssocID="{89AED6CC-FBE5-42FE-B548-EB167CDA58D9}" presName="node" presStyleLbl="node1" presStyleIdx="10" presStyleCnt="14" custScaleX="129779" custScaleY="131736">
        <dgm:presLayoutVars>
          <dgm:bulletEnabled val="1"/>
        </dgm:presLayoutVars>
      </dgm:prSet>
      <dgm:spPr/>
    </dgm:pt>
    <dgm:pt modelId="{A6BD1119-640F-47D2-9690-5DA30E0C9B2A}" type="pres">
      <dgm:prSet presAssocID="{C97BA2E2-B2E2-4074-9BAD-FE00BC3A0D40}" presName="Name9" presStyleLbl="parChTrans1D2" presStyleIdx="11" presStyleCnt="14"/>
      <dgm:spPr/>
    </dgm:pt>
    <dgm:pt modelId="{9D7C979C-E3A0-4B09-949E-EBFB3583A03F}" type="pres">
      <dgm:prSet presAssocID="{C97BA2E2-B2E2-4074-9BAD-FE00BC3A0D40}" presName="connTx" presStyleLbl="parChTrans1D2" presStyleIdx="11" presStyleCnt="14"/>
      <dgm:spPr/>
    </dgm:pt>
    <dgm:pt modelId="{40EB5456-00C6-486C-8388-5BD615D8F0CD}" type="pres">
      <dgm:prSet presAssocID="{AC25A71A-CD00-40D5-872C-512317B658F2}" presName="node" presStyleLbl="node1" presStyleIdx="11" presStyleCnt="14" custScaleX="129779" custScaleY="131736">
        <dgm:presLayoutVars>
          <dgm:bulletEnabled val="1"/>
        </dgm:presLayoutVars>
      </dgm:prSet>
      <dgm:spPr/>
    </dgm:pt>
    <dgm:pt modelId="{E43EE791-2E8C-4A66-8388-104CB285DB9A}" type="pres">
      <dgm:prSet presAssocID="{7BE11DC6-92E1-4EB8-8DF4-454B482B71A8}" presName="Name9" presStyleLbl="parChTrans1D2" presStyleIdx="12" presStyleCnt="14"/>
      <dgm:spPr/>
    </dgm:pt>
    <dgm:pt modelId="{2B6A68DD-E1F3-408B-9C49-06C525B4041B}" type="pres">
      <dgm:prSet presAssocID="{7BE11DC6-92E1-4EB8-8DF4-454B482B71A8}" presName="connTx" presStyleLbl="parChTrans1D2" presStyleIdx="12" presStyleCnt="14"/>
      <dgm:spPr/>
    </dgm:pt>
    <dgm:pt modelId="{11255D87-7B0C-430E-AB88-E0BA2DD4D352}" type="pres">
      <dgm:prSet presAssocID="{02111F61-5B9B-455C-8534-BF3719467F29}" presName="node" presStyleLbl="node1" presStyleIdx="12" presStyleCnt="14" custScaleX="129779" custScaleY="131736">
        <dgm:presLayoutVars>
          <dgm:bulletEnabled val="1"/>
        </dgm:presLayoutVars>
      </dgm:prSet>
      <dgm:spPr/>
    </dgm:pt>
    <dgm:pt modelId="{7CF27F8F-378E-44F8-B97B-014AC856750B}" type="pres">
      <dgm:prSet presAssocID="{D68F0B6B-461D-466B-9392-7C50DA737E5A}" presName="Name9" presStyleLbl="parChTrans1D2" presStyleIdx="13" presStyleCnt="14"/>
      <dgm:spPr/>
    </dgm:pt>
    <dgm:pt modelId="{62F2A712-D09F-4AB8-BB11-10F0C924A73B}" type="pres">
      <dgm:prSet presAssocID="{D68F0B6B-461D-466B-9392-7C50DA737E5A}" presName="connTx" presStyleLbl="parChTrans1D2" presStyleIdx="13" presStyleCnt="14"/>
      <dgm:spPr/>
    </dgm:pt>
    <dgm:pt modelId="{E89708BD-8AB6-469E-BD29-416B95B96D79}" type="pres">
      <dgm:prSet presAssocID="{B7EF092D-03D2-42CC-8C88-870938B6BCA9}" presName="node" presStyleLbl="node1" presStyleIdx="13" presStyleCnt="14" custScaleX="129779" custScaleY="131736">
        <dgm:presLayoutVars>
          <dgm:bulletEnabled val="1"/>
        </dgm:presLayoutVars>
      </dgm:prSet>
      <dgm:spPr/>
    </dgm:pt>
  </dgm:ptLst>
  <dgm:cxnLst>
    <dgm:cxn modelId="{AB901905-6FBA-4560-88ED-EE2B0EF6F4AB}" type="presOf" srcId="{4047E85E-BEE4-4957-852F-0CE766A511F7}" destId="{C904A66E-7BDD-43A6-9843-BD2DA701AAAB}" srcOrd="1" destOrd="0" presId="urn:microsoft.com/office/officeart/2005/8/layout/radial1"/>
    <dgm:cxn modelId="{1938200A-B858-497C-AB62-5459C5FB183B}" srcId="{4DC767D9-D8EF-4CA5-B451-ABA880FAE993}" destId="{9A243527-ACF9-4C3D-B9D1-E90A9866BF87}" srcOrd="5" destOrd="0" parTransId="{8F2D2102-4E81-4F50-8D71-FD9DF2405403}" sibTransId="{C813E77B-E6B1-46D2-B0AF-B56B9CC69762}"/>
    <dgm:cxn modelId="{FB0C1413-AD88-4C48-AE69-B28645E321A7}" srcId="{4DC767D9-D8EF-4CA5-B451-ABA880FAE993}" destId="{C5BC3102-04BA-4A2F-A71B-D7E563F345C2}" srcOrd="1" destOrd="0" parTransId="{4047E85E-BEE4-4957-852F-0CE766A511F7}" sibTransId="{E1B07882-C705-4A39-B965-7D16EB13BFBC}"/>
    <dgm:cxn modelId="{C3503316-519D-488D-9D7E-BBA3D39F7025}" type="presOf" srcId="{6960AEA6-9196-49A6-8083-EFBDD8623CA6}" destId="{81AAB1DE-FB1B-4A4A-A713-9F72491D438A}" srcOrd="1" destOrd="0" presId="urn:microsoft.com/office/officeart/2005/8/layout/radial1"/>
    <dgm:cxn modelId="{21488721-DD8B-4B75-AFBB-73341D2006EB}" srcId="{4DC767D9-D8EF-4CA5-B451-ABA880FAE993}" destId="{04D396EF-8371-4A13-93B6-DBB5922C119A}" srcOrd="3" destOrd="0" parTransId="{CCE984AC-F7FD-420E-8A69-E539F8A341CA}" sibTransId="{E122C89F-ED62-4377-84AF-A6AC3D0DFDFA}"/>
    <dgm:cxn modelId="{6201EA21-5806-47D9-BD9F-D8A9BBF72C85}" srcId="{4DC767D9-D8EF-4CA5-B451-ABA880FAE993}" destId="{FFD67A4A-E05A-4E60-96A5-0C235AACCE21}" srcOrd="9" destOrd="0" parTransId="{E9FBE74C-293F-4557-B359-4FD65B150D75}" sibTransId="{EE636C1E-C134-4965-ADAA-8F35BD53B855}"/>
    <dgm:cxn modelId="{52189823-E5B9-44F6-949A-109ED1674879}" type="presOf" srcId="{0778E7A6-E96B-4471-8184-7C290D84C738}" destId="{E35FDF79-50A1-4534-AC29-850916A4263D}" srcOrd="0" destOrd="0" presId="urn:microsoft.com/office/officeart/2005/8/layout/radial1"/>
    <dgm:cxn modelId="{1C495028-5BC9-427B-8A71-63016C5365FB}" type="presOf" srcId="{EE51B379-2370-4E68-A3B8-DFDFB04AD119}" destId="{016FDC30-99F6-432D-AA00-A44ECB3163D9}" srcOrd="0" destOrd="0" presId="urn:microsoft.com/office/officeart/2005/8/layout/radial1"/>
    <dgm:cxn modelId="{AEC3942B-9BC5-4694-A122-BA5F2C4B3676}" type="presOf" srcId="{89AED6CC-FBE5-42FE-B548-EB167CDA58D9}" destId="{19583544-4FBB-41BE-A1C5-FD379ECCB3E2}" srcOrd="0" destOrd="0" presId="urn:microsoft.com/office/officeart/2005/8/layout/radial1"/>
    <dgm:cxn modelId="{7F603B36-E4F0-4FD6-A14E-F46C14249CEE}" type="presOf" srcId="{E9FBE74C-293F-4557-B359-4FD65B150D75}" destId="{1264603B-7CED-467D-85AC-58DCD5FB45D2}" srcOrd="0" destOrd="0" presId="urn:microsoft.com/office/officeart/2005/8/layout/radial1"/>
    <dgm:cxn modelId="{2FFEF837-DA2F-4873-AED7-3AAEB965DB44}" type="presOf" srcId="{AC25A71A-CD00-40D5-872C-512317B658F2}" destId="{40EB5456-00C6-486C-8388-5BD615D8F0CD}" srcOrd="0" destOrd="0" presId="urn:microsoft.com/office/officeart/2005/8/layout/radial1"/>
    <dgm:cxn modelId="{AEE0C439-BFC0-4E64-AAA9-9B463ADDA225}" srcId="{4DC767D9-D8EF-4CA5-B451-ABA880FAE993}" destId="{E7E0424D-F611-43E8-A7FB-6020D5F7EBF1}" srcOrd="8" destOrd="0" parTransId="{72257925-7FC7-427E-8BA0-A70659C00D2D}" sibTransId="{8AB5B778-8349-40F6-85E4-01B34F5B340D}"/>
    <dgm:cxn modelId="{FCDEDF39-6842-403A-A268-73FE80C4B622}" type="presOf" srcId="{7BE11DC6-92E1-4EB8-8DF4-454B482B71A8}" destId="{E43EE791-2E8C-4A66-8388-104CB285DB9A}" srcOrd="0" destOrd="0" presId="urn:microsoft.com/office/officeart/2005/8/layout/radial1"/>
    <dgm:cxn modelId="{4504DA3D-6CAD-4AE8-B660-018B0C132162}" type="presOf" srcId="{CCE984AC-F7FD-420E-8A69-E539F8A341CA}" destId="{B5CC1442-ACF0-4E1F-8E2F-6CA834E34E57}" srcOrd="0" destOrd="0" presId="urn:microsoft.com/office/officeart/2005/8/layout/radial1"/>
    <dgm:cxn modelId="{053DA73E-B6E1-4AB1-B091-6157347D7EA8}" type="presOf" srcId="{D68F0B6B-461D-466B-9392-7C50DA737E5A}" destId="{62F2A712-D09F-4AB8-BB11-10F0C924A73B}" srcOrd="1" destOrd="0" presId="urn:microsoft.com/office/officeart/2005/8/layout/radial1"/>
    <dgm:cxn modelId="{DAFED444-F243-47A6-A73D-2F34143442BF}" type="presOf" srcId="{02111F61-5B9B-455C-8534-BF3719467F29}" destId="{11255D87-7B0C-430E-AB88-E0BA2DD4D352}" srcOrd="0" destOrd="0" presId="urn:microsoft.com/office/officeart/2005/8/layout/radial1"/>
    <dgm:cxn modelId="{5210B045-3693-4B2C-8D13-C888E9C93AA2}" type="presOf" srcId="{42BFA62F-8815-4606-B312-BFAFACA3A81D}" destId="{792EB488-A107-4DA2-8D98-C34AB34BA87F}" srcOrd="0" destOrd="0" presId="urn:microsoft.com/office/officeart/2005/8/layout/radial1"/>
    <dgm:cxn modelId="{26E60947-BB5D-44A1-BF0D-1E601D161595}" srcId="{EE51B379-2370-4E68-A3B8-DFDFB04AD119}" destId="{4DC767D9-D8EF-4CA5-B451-ABA880FAE993}" srcOrd="0" destOrd="0" parTransId="{1C32904F-2879-49F6-AC13-669DE9C1E92E}" sibTransId="{EEBFE9DB-AE94-4091-B37D-A87C56E08F9E}"/>
    <dgm:cxn modelId="{F94FFF47-E3AB-4A03-AD9A-C87799F6270E}" type="presOf" srcId="{04D396EF-8371-4A13-93B6-DBB5922C119A}" destId="{BD3DEB9F-DA8B-4545-8383-38BFD8102925}" srcOrd="0" destOrd="0" presId="urn:microsoft.com/office/officeart/2005/8/layout/radial1"/>
    <dgm:cxn modelId="{85FD5E68-2F1C-41D6-BA32-E7C7BD0546B8}" type="presOf" srcId="{8F2D2102-4E81-4F50-8D71-FD9DF2405403}" destId="{0077F7B7-E884-4F9B-B09F-FDF83F6370EB}" srcOrd="1" destOrd="0" presId="urn:microsoft.com/office/officeart/2005/8/layout/radial1"/>
    <dgm:cxn modelId="{BD1CA64A-BB4A-4D28-96B2-BF803E153086}" type="presOf" srcId="{2EBB318D-5FA0-4874-9C94-6F4F87E41210}" destId="{3133F60F-A4D9-403E-84A8-1D837A03A914}" srcOrd="1" destOrd="0" presId="urn:microsoft.com/office/officeart/2005/8/layout/radial1"/>
    <dgm:cxn modelId="{6235426B-794E-44E5-B6AA-E02428A7FD77}" type="presOf" srcId="{0778E7A6-E96B-4471-8184-7C290D84C738}" destId="{FD3B23C5-4B8C-4469-9636-817F2FB49C76}" srcOrd="1" destOrd="0" presId="urn:microsoft.com/office/officeart/2005/8/layout/radial1"/>
    <dgm:cxn modelId="{F843716B-5452-4CE9-B979-170556AD63AD}" srcId="{4DC767D9-D8EF-4CA5-B451-ABA880FAE993}" destId="{15441313-C138-4444-90BD-55F5BA481B43}" srcOrd="0" destOrd="0" parTransId="{B4A6A4D5-4C0F-479B-A493-F1098C31BD33}" sibTransId="{DFB4FA86-F3C2-4A4A-86CE-9C933182690C}"/>
    <dgm:cxn modelId="{3A3B294C-80A2-46B4-8B13-B00F4BED2CA4}" type="presOf" srcId="{9A243527-ACF9-4C3D-B9D1-E90A9866BF87}" destId="{BD656F1D-2844-44E3-92B9-DAD781DCD4AE}" srcOrd="0" destOrd="0" presId="urn:microsoft.com/office/officeart/2005/8/layout/radial1"/>
    <dgm:cxn modelId="{67BF2D6E-5A30-48D2-84F2-DD6BA140F270}" type="presOf" srcId="{B6B23090-B889-40C6-90FF-7D0D991D840A}" destId="{BF6780BE-426C-4190-B015-507187FCA6CA}" srcOrd="0" destOrd="0" presId="urn:microsoft.com/office/officeart/2005/8/layout/radial1"/>
    <dgm:cxn modelId="{8E7A3A4F-4F6A-41C3-A087-355B6B0D9957}" type="presOf" srcId="{CCE984AC-F7FD-420E-8A69-E539F8A341CA}" destId="{9B21C35D-1869-46F8-B331-2B57D50C19C7}" srcOrd="1" destOrd="0" presId="urn:microsoft.com/office/officeart/2005/8/layout/radial1"/>
    <dgm:cxn modelId="{BAE4654F-913F-4B9C-B3C8-925005F5BC7A}" type="presOf" srcId="{FFD67A4A-E05A-4E60-96A5-0C235AACCE21}" destId="{DC0C95E9-F01B-4C50-954E-6AB9A2764058}" srcOrd="0" destOrd="0" presId="urn:microsoft.com/office/officeart/2005/8/layout/radial1"/>
    <dgm:cxn modelId="{33BE1D74-EAD3-4986-8A02-19B5FDC54588}" srcId="{4DC767D9-D8EF-4CA5-B451-ABA880FAE993}" destId="{9B1B1B53-9DA0-4772-8B66-C52EEF6153E4}" srcOrd="4" destOrd="0" parTransId="{6960AEA6-9196-49A6-8083-EFBDD8623CA6}" sibTransId="{09F3AAD0-DF40-4784-80BE-F93D4C671C15}"/>
    <dgm:cxn modelId="{9121ED55-C5AA-4FD6-ADAC-552D1A5A87D7}" type="presOf" srcId="{F3F05A76-BDCF-47B5-91D3-25D3BFF2FA9B}" destId="{FD8BAAE2-D59A-4557-BFF8-323142472858}" srcOrd="0" destOrd="0" presId="urn:microsoft.com/office/officeart/2005/8/layout/radial1"/>
    <dgm:cxn modelId="{1083D956-3214-425C-9DBA-685F3FF9C186}" type="presOf" srcId="{C97BA2E2-B2E2-4074-9BAD-FE00BC3A0D40}" destId="{A6BD1119-640F-47D2-9690-5DA30E0C9B2A}" srcOrd="0" destOrd="0" presId="urn:microsoft.com/office/officeart/2005/8/layout/radial1"/>
    <dgm:cxn modelId="{52D36557-F146-45BF-BCE7-4C4A416C005A}" type="presOf" srcId="{D68F0B6B-461D-466B-9392-7C50DA737E5A}" destId="{7CF27F8F-378E-44F8-B97B-014AC856750B}" srcOrd="0" destOrd="0" presId="urn:microsoft.com/office/officeart/2005/8/layout/radial1"/>
    <dgm:cxn modelId="{AB63C17A-DBB9-4370-AB45-21C299EAAD5A}" type="presOf" srcId="{8F2D2102-4E81-4F50-8D71-FD9DF2405403}" destId="{5672E38A-5CA8-40AA-B595-AE925D3120A6}" srcOrd="0" destOrd="0" presId="urn:microsoft.com/office/officeart/2005/8/layout/radial1"/>
    <dgm:cxn modelId="{C55A5682-4860-4E5C-BB6A-DE4A0C0882A3}" type="presOf" srcId="{B7EF092D-03D2-42CC-8C88-870938B6BCA9}" destId="{E89708BD-8AB6-469E-BD29-416B95B96D79}" srcOrd="0" destOrd="0" presId="urn:microsoft.com/office/officeart/2005/8/layout/radial1"/>
    <dgm:cxn modelId="{9A79E887-B939-4F79-A53F-A6436C0CB42D}" type="presOf" srcId="{72257925-7FC7-427E-8BA0-A70659C00D2D}" destId="{E028B406-DB0C-4FB2-803B-254CE6DEE9A1}" srcOrd="0" destOrd="0" presId="urn:microsoft.com/office/officeart/2005/8/layout/radial1"/>
    <dgm:cxn modelId="{2519D889-41EE-4F88-8036-1DB7FA1BC8E3}" type="presOf" srcId="{4047E85E-BEE4-4957-852F-0CE766A511F7}" destId="{67246184-C96C-40A2-976A-8E56F4A7CB1A}" srcOrd="0" destOrd="0" presId="urn:microsoft.com/office/officeart/2005/8/layout/radial1"/>
    <dgm:cxn modelId="{950E2D93-EF27-4B3F-8EE0-A4403C52663B}" type="presOf" srcId="{B4A6A4D5-4C0F-479B-A493-F1098C31BD33}" destId="{C858FED6-2663-421E-91AF-3C510BA29712}" srcOrd="0" destOrd="0" presId="urn:microsoft.com/office/officeart/2005/8/layout/radial1"/>
    <dgm:cxn modelId="{F437CA99-DB39-42EC-8128-4420686D94C1}" type="presOf" srcId="{E9FBE74C-293F-4557-B359-4FD65B150D75}" destId="{BC31EE22-B5A2-4139-8417-7B7D6F4C0F8A}" srcOrd="1" destOrd="0" presId="urn:microsoft.com/office/officeart/2005/8/layout/radial1"/>
    <dgm:cxn modelId="{E6A8CEA0-06DF-49F7-93F8-9ACB91D9C57F}" type="presOf" srcId="{F3F05A76-BDCF-47B5-91D3-25D3BFF2FA9B}" destId="{86B84C79-F11B-4447-A6EA-148E9713B3DB}" srcOrd="1" destOrd="0" presId="urn:microsoft.com/office/officeart/2005/8/layout/radial1"/>
    <dgm:cxn modelId="{E4CF6CA7-0302-4223-BA11-70C3089ADCE9}" srcId="{4DC767D9-D8EF-4CA5-B451-ABA880FAE993}" destId="{42BFA62F-8815-4606-B312-BFAFACA3A81D}" srcOrd="6" destOrd="0" parTransId="{93257B1F-9378-421D-ABFA-4E2F6E92988F}" sibTransId="{6D7AF625-6F2E-451A-9FA3-50E114247AC2}"/>
    <dgm:cxn modelId="{01AEA4A7-2A07-4161-8C8F-790E83EF51FD}" type="presOf" srcId="{4DC767D9-D8EF-4CA5-B451-ABA880FAE993}" destId="{E7A3D8BB-CFFD-4E4D-A596-D64F0AD34109}" srcOrd="0" destOrd="0" presId="urn:microsoft.com/office/officeart/2005/8/layout/radial1"/>
    <dgm:cxn modelId="{0E9007AA-FE77-4B4B-8C80-28B986A16698}" type="presOf" srcId="{15441313-C138-4444-90BD-55F5BA481B43}" destId="{F630B91A-61A1-4E25-8BE1-7664BB2211FC}" srcOrd="0" destOrd="0" presId="urn:microsoft.com/office/officeart/2005/8/layout/radial1"/>
    <dgm:cxn modelId="{5E86DCB7-D927-4660-9375-06430236C6CA}" srcId="{4DC767D9-D8EF-4CA5-B451-ABA880FAE993}" destId="{9C78B0B3-8605-4C42-8861-CF80F0E1A299}" srcOrd="2" destOrd="0" parTransId="{0778E7A6-E96B-4471-8184-7C290D84C738}" sibTransId="{63DAFB4F-4F96-46EA-8F49-140429F94A66}"/>
    <dgm:cxn modelId="{069B90C3-0981-44B0-A267-68B9CCF38583}" type="presOf" srcId="{C97BA2E2-B2E2-4074-9BAD-FE00BC3A0D40}" destId="{9D7C979C-E3A0-4B09-949E-EBFB3583A03F}" srcOrd="1" destOrd="0" presId="urn:microsoft.com/office/officeart/2005/8/layout/radial1"/>
    <dgm:cxn modelId="{C2FF2AC6-C272-47D3-BD6F-6DD0B9A61A96}" type="presOf" srcId="{6960AEA6-9196-49A6-8083-EFBDD8623CA6}" destId="{27FD14B6-A976-43B5-BCA2-9C8252539656}" srcOrd="0" destOrd="0" presId="urn:microsoft.com/office/officeart/2005/8/layout/radial1"/>
    <dgm:cxn modelId="{15DA5DC6-52A8-43EE-8239-315EA13F2A9A}" type="presOf" srcId="{7BE11DC6-92E1-4EB8-8DF4-454B482B71A8}" destId="{2B6A68DD-E1F3-408B-9C49-06C525B4041B}" srcOrd="1" destOrd="0" presId="urn:microsoft.com/office/officeart/2005/8/layout/radial1"/>
    <dgm:cxn modelId="{B83410C7-AEEB-4630-977C-584D995BDDF6}" srcId="{4DC767D9-D8EF-4CA5-B451-ABA880FAE993}" destId="{AC25A71A-CD00-40D5-872C-512317B658F2}" srcOrd="11" destOrd="0" parTransId="{C97BA2E2-B2E2-4074-9BAD-FE00BC3A0D40}" sibTransId="{DE1F71B3-31A0-4AA5-8424-C3A7F953CDBF}"/>
    <dgm:cxn modelId="{CAF48DCD-3581-4703-9A67-DF48D5201B28}" type="presOf" srcId="{E7E0424D-F611-43E8-A7FB-6020D5F7EBF1}" destId="{81D35AFE-1681-4EA8-9B0D-2A9978D08013}" srcOrd="0" destOrd="0" presId="urn:microsoft.com/office/officeart/2005/8/layout/radial1"/>
    <dgm:cxn modelId="{1EEF9BD1-99BB-4AB9-99C2-9B8D396AF087}" type="presOf" srcId="{9B1B1B53-9DA0-4772-8B66-C52EEF6153E4}" destId="{85482814-AFC2-4B13-9809-A02B6B90ADE5}" srcOrd="0" destOrd="0" presId="urn:microsoft.com/office/officeart/2005/8/layout/radial1"/>
    <dgm:cxn modelId="{A90EB8DA-C3EE-4222-92F0-CEE3B047B310}" type="presOf" srcId="{93257B1F-9378-421D-ABFA-4E2F6E92988F}" destId="{0B983AB0-9F93-412A-8FEB-6890AAEB85B1}" srcOrd="1" destOrd="0" presId="urn:microsoft.com/office/officeart/2005/8/layout/radial1"/>
    <dgm:cxn modelId="{FB3B08E2-8CDB-4654-BB4C-AD3BF7ACDCB3}" type="presOf" srcId="{9C78B0B3-8605-4C42-8861-CF80F0E1A299}" destId="{07D129A2-205A-4FB0-8FD3-910DD535359C}" srcOrd="0" destOrd="0" presId="urn:microsoft.com/office/officeart/2005/8/layout/radial1"/>
    <dgm:cxn modelId="{CACC55E3-3BB7-47C6-AA53-9047783E9DA6}" srcId="{4DC767D9-D8EF-4CA5-B451-ABA880FAE993}" destId="{B6B23090-B889-40C6-90FF-7D0D991D840A}" srcOrd="7" destOrd="0" parTransId="{2EBB318D-5FA0-4874-9C94-6F4F87E41210}" sibTransId="{E1D1F576-CD7E-4A74-A921-8797691D451A}"/>
    <dgm:cxn modelId="{EA052BE7-3830-4E85-880F-6A7B5F7CDFEC}" type="presOf" srcId="{C5BC3102-04BA-4A2F-A71B-D7E563F345C2}" destId="{2B485C99-7A08-41C2-92B1-2249A4FC78B3}" srcOrd="0" destOrd="0" presId="urn:microsoft.com/office/officeart/2005/8/layout/radial1"/>
    <dgm:cxn modelId="{6BC250E9-5139-4E94-816D-78F4739DEC71}" srcId="{4DC767D9-D8EF-4CA5-B451-ABA880FAE993}" destId="{B7EF092D-03D2-42CC-8C88-870938B6BCA9}" srcOrd="13" destOrd="0" parTransId="{D68F0B6B-461D-466B-9392-7C50DA737E5A}" sibTransId="{C575E0D1-37F2-45D4-9711-D96433036754}"/>
    <dgm:cxn modelId="{5134D1EA-7E99-4DA0-AE75-DC4E03758543}" srcId="{4DC767D9-D8EF-4CA5-B451-ABA880FAE993}" destId="{02111F61-5B9B-455C-8534-BF3719467F29}" srcOrd="12" destOrd="0" parTransId="{7BE11DC6-92E1-4EB8-8DF4-454B482B71A8}" sibTransId="{6DAC5D52-A040-473F-B312-36681C3FFB4C}"/>
    <dgm:cxn modelId="{E56A73F1-CE92-4D61-8188-67C3DA183F4C}" type="presOf" srcId="{93257B1F-9378-421D-ABFA-4E2F6E92988F}" destId="{0D36866A-CF34-4795-ABD1-4E29E5549416}" srcOrd="0" destOrd="0" presId="urn:microsoft.com/office/officeart/2005/8/layout/radial1"/>
    <dgm:cxn modelId="{BDD97DF3-A7F5-45A9-936B-53F4CA505DD2}" type="presOf" srcId="{72257925-7FC7-427E-8BA0-A70659C00D2D}" destId="{7D7DBF0D-EDE1-4C02-B0C6-F0ECBBF8D992}" srcOrd="1" destOrd="0" presId="urn:microsoft.com/office/officeart/2005/8/layout/radial1"/>
    <dgm:cxn modelId="{24EEF1F5-8A72-4D0D-886C-95CB1C894AA6}" srcId="{4DC767D9-D8EF-4CA5-B451-ABA880FAE993}" destId="{89AED6CC-FBE5-42FE-B548-EB167CDA58D9}" srcOrd="10" destOrd="0" parTransId="{F3F05A76-BDCF-47B5-91D3-25D3BFF2FA9B}" sibTransId="{C7B8740B-0396-45A8-A2C8-68A03F64631A}"/>
    <dgm:cxn modelId="{410CCDFC-6788-4491-A8AD-33C0A4E04C88}" type="presOf" srcId="{2EBB318D-5FA0-4874-9C94-6F4F87E41210}" destId="{8468A8B5-430E-43C1-8458-D9E023D3C72F}" srcOrd="0" destOrd="0" presId="urn:microsoft.com/office/officeart/2005/8/layout/radial1"/>
    <dgm:cxn modelId="{F5694BFD-3DE5-4AD8-B1EA-B18367BE9379}" type="presOf" srcId="{B4A6A4D5-4C0F-479B-A493-F1098C31BD33}" destId="{4B6B1819-9F65-4630-93F4-88B845981554}" srcOrd="1" destOrd="0" presId="urn:microsoft.com/office/officeart/2005/8/layout/radial1"/>
    <dgm:cxn modelId="{9A25ED9F-662F-412D-BA51-589C0ECEA50B}" type="presParOf" srcId="{016FDC30-99F6-432D-AA00-A44ECB3163D9}" destId="{E7A3D8BB-CFFD-4E4D-A596-D64F0AD34109}" srcOrd="0" destOrd="0" presId="urn:microsoft.com/office/officeart/2005/8/layout/radial1"/>
    <dgm:cxn modelId="{5DE1817D-55AE-4CFD-9532-788A58877DD1}" type="presParOf" srcId="{016FDC30-99F6-432D-AA00-A44ECB3163D9}" destId="{C858FED6-2663-421E-91AF-3C510BA29712}" srcOrd="1" destOrd="0" presId="urn:microsoft.com/office/officeart/2005/8/layout/radial1"/>
    <dgm:cxn modelId="{2EC66354-85D0-41DB-B9E6-651A4C907D25}" type="presParOf" srcId="{C858FED6-2663-421E-91AF-3C510BA29712}" destId="{4B6B1819-9F65-4630-93F4-88B845981554}" srcOrd="0" destOrd="0" presId="urn:microsoft.com/office/officeart/2005/8/layout/radial1"/>
    <dgm:cxn modelId="{25CCD40B-881A-4989-BF8C-146B621BA668}" type="presParOf" srcId="{016FDC30-99F6-432D-AA00-A44ECB3163D9}" destId="{F630B91A-61A1-4E25-8BE1-7664BB2211FC}" srcOrd="2" destOrd="0" presId="urn:microsoft.com/office/officeart/2005/8/layout/radial1"/>
    <dgm:cxn modelId="{80F459C0-6F0F-48CD-9B71-1F37D9DE6285}" type="presParOf" srcId="{016FDC30-99F6-432D-AA00-A44ECB3163D9}" destId="{67246184-C96C-40A2-976A-8E56F4A7CB1A}" srcOrd="3" destOrd="0" presId="urn:microsoft.com/office/officeart/2005/8/layout/radial1"/>
    <dgm:cxn modelId="{8CEA9184-B544-47DE-B106-9F5AAE1553D6}" type="presParOf" srcId="{67246184-C96C-40A2-976A-8E56F4A7CB1A}" destId="{C904A66E-7BDD-43A6-9843-BD2DA701AAAB}" srcOrd="0" destOrd="0" presId="urn:microsoft.com/office/officeart/2005/8/layout/radial1"/>
    <dgm:cxn modelId="{2AEF435B-90FA-466E-A552-E3C720373580}" type="presParOf" srcId="{016FDC30-99F6-432D-AA00-A44ECB3163D9}" destId="{2B485C99-7A08-41C2-92B1-2249A4FC78B3}" srcOrd="4" destOrd="0" presId="urn:microsoft.com/office/officeart/2005/8/layout/radial1"/>
    <dgm:cxn modelId="{EAEFB295-F237-4ABC-8F48-9C641C940BAF}" type="presParOf" srcId="{016FDC30-99F6-432D-AA00-A44ECB3163D9}" destId="{E35FDF79-50A1-4534-AC29-850916A4263D}" srcOrd="5" destOrd="0" presId="urn:microsoft.com/office/officeart/2005/8/layout/radial1"/>
    <dgm:cxn modelId="{613E1298-4FF6-459B-AECC-28828D78614E}" type="presParOf" srcId="{E35FDF79-50A1-4534-AC29-850916A4263D}" destId="{FD3B23C5-4B8C-4469-9636-817F2FB49C76}" srcOrd="0" destOrd="0" presId="urn:microsoft.com/office/officeart/2005/8/layout/radial1"/>
    <dgm:cxn modelId="{BC4319DA-12BB-4164-9283-A90EE0425CF5}" type="presParOf" srcId="{016FDC30-99F6-432D-AA00-A44ECB3163D9}" destId="{07D129A2-205A-4FB0-8FD3-910DD535359C}" srcOrd="6" destOrd="0" presId="urn:microsoft.com/office/officeart/2005/8/layout/radial1"/>
    <dgm:cxn modelId="{AF4D34A4-3614-4A13-8972-2B28CE75FE63}" type="presParOf" srcId="{016FDC30-99F6-432D-AA00-A44ECB3163D9}" destId="{B5CC1442-ACF0-4E1F-8E2F-6CA834E34E57}" srcOrd="7" destOrd="0" presId="urn:microsoft.com/office/officeart/2005/8/layout/radial1"/>
    <dgm:cxn modelId="{F0192003-250F-4904-8517-81A7BCA35964}" type="presParOf" srcId="{B5CC1442-ACF0-4E1F-8E2F-6CA834E34E57}" destId="{9B21C35D-1869-46F8-B331-2B57D50C19C7}" srcOrd="0" destOrd="0" presId="urn:microsoft.com/office/officeart/2005/8/layout/radial1"/>
    <dgm:cxn modelId="{F1205CC2-E5A7-4C05-A3BD-DBA8DE8E6514}" type="presParOf" srcId="{016FDC30-99F6-432D-AA00-A44ECB3163D9}" destId="{BD3DEB9F-DA8B-4545-8383-38BFD8102925}" srcOrd="8" destOrd="0" presId="urn:microsoft.com/office/officeart/2005/8/layout/radial1"/>
    <dgm:cxn modelId="{3B74F104-93E1-4CED-AB3D-1AC92B8979BF}" type="presParOf" srcId="{016FDC30-99F6-432D-AA00-A44ECB3163D9}" destId="{27FD14B6-A976-43B5-BCA2-9C8252539656}" srcOrd="9" destOrd="0" presId="urn:microsoft.com/office/officeart/2005/8/layout/radial1"/>
    <dgm:cxn modelId="{8CBC0FD3-8771-4151-8EC8-4ABFA0238066}" type="presParOf" srcId="{27FD14B6-A976-43B5-BCA2-9C8252539656}" destId="{81AAB1DE-FB1B-4A4A-A713-9F72491D438A}" srcOrd="0" destOrd="0" presId="urn:microsoft.com/office/officeart/2005/8/layout/radial1"/>
    <dgm:cxn modelId="{F641A070-E3C6-4C7E-BE30-DDA9992123B1}" type="presParOf" srcId="{016FDC30-99F6-432D-AA00-A44ECB3163D9}" destId="{85482814-AFC2-4B13-9809-A02B6B90ADE5}" srcOrd="10" destOrd="0" presId="urn:microsoft.com/office/officeart/2005/8/layout/radial1"/>
    <dgm:cxn modelId="{139914AC-B198-4560-AC5A-12724504EDC0}" type="presParOf" srcId="{016FDC30-99F6-432D-AA00-A44ECB3163D9}" destId="{5672E38A-5CA8-40AA-B595-AE925D3120A6}" srcOrd="11" destOrd="0" presId="urn:microsoft.com/office/officeart/2005/8/layout/radial1"/>
    <dgm:cxn modelId="{D4EAA3ED-E78C-4A1E-B045-0CA362BC14D1}" type="presParOf" srcId="{5672E38A-5CA8-40AA-B595-AE925D3120A6}" destId="{0077F7B7-E884-4F9B-B09F-FDF83F6370EB}" srcOrd="0" destOrd="0" presId="urn:microsoft.com/office/officeart/2005/8/layout/radial1"/>
    <dgm:cxn modelId="{12A572E0-7E91-44A5-B0E2-5D5666E9426C}" type="presParOf" srcId="{016FDC30-99F6-432D-AA00-A44ECB3163D9}" destId="{BD656F1D-2844-44E3-92B9-DAD781DCD4AE}" srcOrd="12" destOrd="0" presId="urn:microsoft.com/office/officeart/2005/8/layout/radial1"/>
    <dgm:cxn modelId="{8A9732DB-CECC-4530-8775-B100D3BBEBA4}" type="presParOf" srcId="{016FDC30-99F6-432D-AA00-A44ECB3163D9}" destId="{0D36866A-CF34-4795-ABD1-4E29E5549416}" srcOrd="13" destOrd="0" presId="urn:microsoft.com/office/officeart/2005/8/layout/radial1"/>
    <dgm:cxn modelId="{1AB48B44-DDCD-48AA-AB7C-1DCC8B83844C}" type="presParOf" srcId="{0D36866A-CF34-4795-ABD1-4E29E5549416}" destId="{0B983AB0-9F93-412A-8FEB-6890AAEB85B1}" srcOrd="0" destOrd="0" presId="urn:microsoft.com/office/officeart/2005/8/layout/radial1"/>
    <dgm:cxn modelId="{188D437E-9676-4531-95B8-99572216093E}" type="presParOf" srcId="{016FDC30-99F6-432D-AA00-A44ECB3163D9}" destId="{792EB488-A107-4DA2-8D98-C34AB34BA87F}" srcOrd="14" destOrd="0" presId="urn:microsoft.com/office/officeart/2005/8/layout/radial1"/>
    <dgm:cxn modelId="{B406765F-077D-484F-8ECB-C3244060BEE4}" type="presParOf" srcId="{016FDC30-99F6-432D-AA00-A44ECB3163D9}" destId="{8468A8B5-430E-43C1-8458-D9E023D3C72F}" srcOrd="15" destOrd="0" presId="urn:microsoft.com/office/officeart/2005/8/layout/radial1"/>
    <dgm:cxn modelId="{2AA42653-7C95-420D-B42E-F06E2A0DA063}" type="presParOf" srcId="{8468A8B5-430E-43C1-8458-D9E023D3C72F}" destId="{3133F60F-A4D9-403E-84A8-1D837A03A914}" srcOrd="0" destOrd="0" presId="urn:microsoft.com/office/officeart/2005/8/layout/radial1"/>
    <dgm:cxn modelId="{FFBE84B6-B4B4-4D7F-8FD4-38FDFD0E5A3A}" type="presParOf" srcId="{016FDC30-99F6-432D-AA00-A44ECB3163D9}" destId="{BF6780BE-426C-4190-B015-507187FCA6CA}" srcOrd="16" destOrd="0" presId="urn:microsoft.com/office/officeart/2005/8/layout/radial1"/>
    <dgm:cxn modelId="{F764C97A-F7F8-4589-87D1-2AEF28C2D2A5}" type="presParOf" srcId="{016FDC30-99F6-432D-AA00-A44ECB3163D9}" destId="{E028B406-DB0C-4FB2-803B-254CE6DEE9A1}" srcOrd="17" destOrd="0" presId="urn:microsoft.com/office/officeart/2005/8/layout/radial1"/>
    <dgm:cxn modelId="{6BB561FC-ED53-4CC4-BBFB-4803EAA576D2}" type="presParOf" srcId="{E028B406-DB0C-4FB2-803B-254CE6DEE9A1}" destId="{7D7DBF0D-EDE1-4C02-B0C6-F0ECBBF8D992}" srcOrd="0" destOrd="0" presId="urn:microsoft.com/office/officeart/2005/8/layout/radial1"/>
    <dgm:cxn modelId="{FB574AFC-54C1-41AD-908E-F6D2484ECBEB}" type="presParOf" srcId="{016FDC30-99F6-432D-AA00-A44ECB3163D9}" destId="{81D35AFE-1681-4EA8-9B0D-2A9978D08013}" srcOrd="18" destOrd="0" presId="urn:microsoft.com/office/officeart/2005/8/layout/radial1"/>
    <dgm:cxn modelId="{890644A0-A592-4823-BB93-DB084B74B8AD}" type="presParOf" srcId="{016FDC30-99F6-432D-AA00-A44ECB3163D9}" destId="{1264603B-7CED-467D-85AC-58DCD5FB45D2}" srcOrd="19" destOrd="0" presId="urn:microsoft.com/office/officeart/2005/8/layout/radial1"/>
    <dgm:cxn modelId="{69BEF0D6-476B-429D-9396-2B80A42F96E4}" type="presParOf" srcId="{1264603B-7CED-467D-85AC-58DCD5FB45D2}" destId="{BC31EE22-B5A2-4139-8417-7B7D6F4C0F8A}" srcOrd="0" destOrd="0" presId="urn:microsoft.com/office/officeart/2005/8/layout/radial1"/>
    <dgm:cxn modelId="{C3F16EBB-7B19-4353-9F88-B510CA1AB2F7}" type="presParOf" srcId="{016FDC30-99F6-432D-AA00-A44ECB3163D9}" destId="{DC0C95E9-F01B-4C50-954E-6AB9A2764058}" srcOrd="20" destOrd="0" presId="urn:microsoft.com/office/officeart/2005/8/layout/radial1"/>
    <dgm:cxn modelId="{49C6DF6A-D452-42C8-9931-4B03CB41ECD6}" type="presParOf" srcId="{016FDC30-99F6-432D-AA00-A44ECB3163D9}" destId="{FD8BAAE2-D59A-4557-BFF8-323142472858}" srcOrd="21" destOrd="0" presId="urn:microsoft.com/office/officeart/2005/8/layout/radial1"/>
    <dgm:cxn modelId="{629FE473-156A-420B-83D8-87D943E8D27C}" type="presParOf" srcId="{FD8BAAE2-D59A-4557-BFF8-323142472858}" destId="{86B84C79-F11B-4447-A6EA-148E9713B3DB}" srcOrd="0" destOrd="0" presId="urn:microsoft.com/office/officeart/2005/8/layout/radial1"/>
    <dgm:cxn modelId="{6FAA3BEA-1F2B-4D03-A1D6-EE79FA6D5066}" type="presParOf" srcId="{016FDC30-99F6-432D-AA00-A44ECB3163D9}" destId="{19583544-4FBB-41BE-A1C5-FD379ECCB3E2}" srcOrd="22" destOrd="0" presId="urn:microsoft.com/office/officeart/2005/8/layout/radial1"/>
    <dgm:cxn modelId="{70821872-CA2C-408F-A6C1-99B40F183EDB}" type="presParOf" srcId="{016FDC30-99F6-432D-AA00-A44ECB3163D9}" destId="{A6BD1119-640F-47D2-9690-5DA30E0C9B2A}" srcOrd="23" destOrd="0" presId="urn:microsoft.com/office/officeart/2005/8/layout/radial1"/>
    <dgm:cxn modelId="{D825ABDA-9711-4D4F-998F-BDB1243A37FC}" type="presParOf" srcId="{A6BD1119-640F-47D2-9690-5DA30E0C9B2A}" destId="{9D7C979C-E3A0-4B09-949E-EBFB3583A03F}" srcOrd="0" destOrd="0" presId="urn:microsoft.com/office/officeart/2005/8/layout/radial1"/>
    <dgm:cxn modelId="{1F053EBF-9D1D-4F29-AC94-BD6898603385}" type="presParOf" srcId="{016FDC30-99F6-432D-AA00-A44ECB3163D9}" destId="{40EB5456-00C6-486C-8388-5BD615D8F0CD}" srcOrd="24" destOrd="0" presId="urn:microsoft.com/office/officeart/2005/8/layout/radial1"/>
    <dgm:cxn modelId="{E5B03241-8AEA-4D45-9FBF-3466A2AD8EE0}" type="presParOf" srcId="{016FDC30-99F6-432D-AA00-A44ECB3163D9}" destId="{E43EE791-2E8C-4A66-8388-104CB285DB9A}" srcOrd="25" destOrd="0" presId="urn:microsoft.com/office/officeart/2005/8/layout/radial1"/>
    <dgm:cxn modelId="{1868968B-5430-4826-9F18-C190BFE46F06}" type="presParOf" srcId="{E43EE791-2E8C-4A66-8388-104CB285DB9A}" destId="{2B6A68DD-E1F3-408B-9C49-06C525B4041B}" srcOrd="0" destOrd="0" presId="urn:microsoft.com/office/officeart/2005/8/layout/radial1"/>
    <dgm:cxn modelId="{EB97B8BE-30FA-4BA8-9350-E80E1252D1C8}" type="presParOf" srcId="{016FDC30-99F6-432D-AA00-A44ECB3163D9}" destId="{11255D87-7B0C-430E-AB88-E0BA2DD4D352}" srcOrd="26" destOrd="0" presId="urn:microsoft.com/office/officeart/2005/8/layout/radial1"/>
    <dgm:cxn modelId="{B5874B2B-1A37-47AC-B016-59C5F5584393}" type="presParOf" srcId="{016FDC30-99F6-432D-AA00-A44ECB3163D9}" destId="{7CF27F8F-378E-44F8-B97B-014AC856750B}" srcOrd="27" destOrd="0" presId="urn:microsoft.com/office/officeart/2005/8/layout/radial1"/>
    <dgm:cxn modelId="{ACFC1C7D-95C1-4808-A2C0-5DC141B9AE59}" type="presParOf" srcId="{7CF27F8F-378E-44F8-B97B-014AC856750B}" destId="{62F2A712-D09F-4AB8-BB11-10F0C924A73B}" srcOrd="0" destOrd="0" presId="urn:microsoft.com/office/officeart/2005/8/layout/radial1"/>
    <dgm:cxn modelId="{68CA67ED-9D7C-480D-8A5E-68DC993517D9}" type="presParOf" srcId="{016FDC30-99F6-432D-AA00-A44ECB3163D9}" destId="{E89708BD-8AB6-469E-BD29-416B95B96D79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9A90D-3730-401D-A8E2-F75575717786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13800000"/>
            <a:gd name="adj2" fmla="val 162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AC758-6B86-476F-9980-09486764605A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11400000"/>
            <a:gd name="adj2" fmla="val 138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3B242-BB93-438F-BF10-6AAA51D5ED1D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9000000"/>
            <a:gd name="adj2" fmla="val 114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0FB43-7A20-4269-923D-652B8B4288A8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6600000"/>
            <a:gd name="adj2" fmla="val 90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601E9-E4C6-4BCA-A47B-5E537252D3F3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4200000"/>
            <a:gd name="adj2" fmla="val 66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517A6D-72C2-4D42-B856-B0E328D1F709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1800000"/>
            <a:gd name="adj2" fmla="val 42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9C6D6-2F96-4F69-AFE5-A5DC4275FFD0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21000000"/>
            <a:gd name="adj2" fmla="val 18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07413-1ED1-4CE1-B7DF-CAA04B551CE1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18600000"/>
            <a:gd name="adj2" fmla="val 210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DB1F9-F6C4-4693-A852-750AED524651}">
      <dsp:nvSpPr>
        <dsp:cNvPr id="0" name=""/>
        <dsp:cNvSpPr/>
      </dsp:nvSpPr>
      <dsp:spPr>
        <a:xfrm>
          <a:off x="3178443" y="541326"/>
          <a:ext cx="5360838" cy="5360838"/>
        </a:xfrm>
        <a:prstGeom prst="blockArc">
          <a:avLst>
            <a:gd name="adj1" fmla="val 16200000"/>
            <a:gd name="adj2" fmla="val 18600000"/>
            <a:gd name="adj3" fmla="val 306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266225-E6DC-4568-91C6-65DCF9D14999}">
      <dsp:nvSpPr>
        <dsp:cNvPr id="0" name=""/>
        <dsp:cNvSpPr/>
      </dsp:nvSpPr>
      <dsp:spPr>
        <a:xfrm>
          <a:off x="5043829" y="2406712"/>
          <a:ext cx="1630065" cy="16300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Global  </a:t>
          </a:r>
        </a:p>
      </dsp:txBody>
      <dsp:txXfrm>
        <a:off x="5282546" y="2645429"/>
        <a:ext cx="1152631" cy="1152631"/>
      </dsp:txXfrm>
    </dsp:sp>
    <dsp:sp modelId="{663E04E0-C137-479A-AC90-A6EB94E39176}">
      <dsp:nvSpPr>
        <dsp:cNvPr id="0" name=""/>
        <dsp:cNvSpPr/>
      </dsp:nvSpPr>
      <dsp:spPr>
        <a:xfrm>
          <a:off x="5095776" y="-147619"/>
          <a:ext cx="1526171" cy="14600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Transição Energética</a:t>
          </a:r>
        </a:p>
      </dsp:txBody>
      <dsp:txXfrm>
        <a:off x="5319279" y="66200"/>
        <a:ext cx="1079165" cy="1032409"/>
      </dsp:txXfrm>
    </dsp:sp>
    <dsp:sp modelId="{11B7089B-2662-48F2-910F-0DB9A3AA8967}">
      <dsp:nvSpPr>
        <dsp:cNvPr id="0" name=""/>
        <dsp:cNvSpPr/>
      </dsp:nvSpPr>
      <dsp:spPr>
        <a:xfrm>
          <a:off x="6763216" y="447795"/>
          <a:ext cx="1584364" cy="15041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Falta de Água </a:t>
          </a:r>
        </a:p>
      </dsp:txBody>
      <dsp:txXfrm>
        <a:off x="6995241" y="668079"/>
        <a:ext cx="1120314" cy="1063626"/>
      </dsp:txXfrm>
    </dsp:sp>
    <dsp:sp modelId="{35010D25-1C3C-4FD6-B107-BB9FBC486330}">
      <dsp:nvSpPr>
        <dsp:cNvPr id="0" name=""/>
        <dsp:cNvSpPr/>
      </dsp:nvSpPr>
      <dsp:spPr>
        <a:xfrm>
          <a:off x="7700965" y="2021765"/>
          <a:ext cx="1514281" cy="14833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Produção Alimentos</a:t>
          </a:r>
        </a:p>
      </dsp:txBody>
      <dsp:txXfrm>
        <a:off x="7922726" y="2238993"/>
        <a:ext cx="1070759" cy="1048868"/>
      </dsp:txXfrm>
    </dsp:sp>
    <dsp:sp modelId="{6AEBE85A-898C-461E-AA12-E8C8F813F096}">
      <dsp:nvSpPr>
        <dsp:cNvPr id="0" name=""/>
        <dsp:cNvSpPr/>
      </dsp:nvSpPr>
      <dsp:spPr>
        <a:xfrm>
          <a:off x="7401972" y="3835576"/>
          <a:ext cx="1485253" cy="14116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Saúde </a:t>
          </a:r>
        </a:p>
      </dsp:txBody>
      <dsp:txXfrm>
        <a:off x="7619482" y="4042311"/>
        <a:ext cx="1050233" cy="998208"/>
      </dsp:txXfrm>
    </dsp:sp>
    <dsp:sp modelId="{9AFA9A32-B248-4ACF-8F8E-41A058C879D8}">
      <dsp:nvSpPr>
        <dsp:cNvPr id="0" name=""/>
        <dsp:cNvSpPr/>
      </dsp:nvSpPr>
      <dsp:spPr>
        <a:xfrm>
          <a:off x="6044987" y="4989816"/>
          <a:ext cx="1433164" cy="14241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 err="1"/>
            <a:t>Instabilide</a:t>
          </a:r>
          <a:endParaRPr lang="pt-BR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Política </a:t>
          </a:r>
        </a:p>
      </dsp:txBody>
      <dsp:txXfrm>
        <a:off x="6254869" y="5198385"/>
        <a:ext cx="1013400" cy="1007057"/>
      </dsp:txXfrm>
    </dsp:sp>
    <dsp:sp modelId="{6BDFA283-1E8F-417F-96E4-BB2623A89112}">
      <dsp:nvSpPr>
        <dsp:cNvPr id="0" name=""/>
        <dsp:cNvSpPr/>
      </dsp:nvSpPr>
      <dsp:spPr>
        <a:xfrm>
          <a:off x="4240273" y="5016785"/>
          <a:ext cx="1431761" cy="13702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Infra Estrutura</a:t>
          </a:r>
        </a:p>
      </dsp:txBody>
      <dsp:txXfrm>
        <a:off x="4449950" y="5217455"/>
        <a:ext cx="1012407" cy="968918"/>
      </dsp:txXfrm>
    </dsp:sp>
    <dsp:sp modelId="{642EE3EF-7443-473E-A32E-2266B3377669}">
      <dsp:nvSpPr>
        <dsp:cNvPr id="0" name=""/>
        <dsp:cNvSpPr/>
      </dsp:nvSpPr>
      <dsp:spPr>
        <a:xfrm>
          <a:off x="2761083" y="3754596"/>
          <a:ext cx="1624084" cy="15736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Transformação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Digital </a:t>
          </a:r>
        </a:p>
      </dsp:txBody>
      <dsp:txXfrm>
        <a:off x="2998925" y="3985050"/>
        <a:ext cx="1148400" cy="1112730"/>
      </dsp:txXfrm>
    </dsp:sp>
    <dsp:sp modelId="{BB6B928F-25DB-4EA0-9B6B-79EBA4598E44}">
      <dsp:nvSpPr>
        <dsp:cNvPr id="0" name=""/>
        <dsp:cNvSpPr/>
      </dsp:nvSpPr>
      <dsp:spPr>
        <a:xfrm>
          <a:off x="2396486" y="2000747"/>
          <a:ext cx="1726264" cy="15253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Preserva </a:t>
          </a:r>
          <a:r>
            <a:rPr lang="pt-BR" sz="1800" kern="1200" dirty="0" err="1"/>
            <a:t>ção</a:t>
          </a:r>
          <a:r>
            <a:rPr lang="pt-BR" sz="1800" kern="1200" dirty="0"/>
            <a:t> Ambiental </a:t>
          </a:r>
        </a:p>
      </dsp:txBody>
      <dsp:txXfrm>
        <a:off x="2649292" y="2224131"/>
        <a:ext cx="1220652" cy="1078593"/>
      </dsp:txXfrm>
    </dsp:sp>
    <dsp:sp modelId="{18BDF467-740E-4ABF-99BF-4CEE98EA8CE9}">
      <dsp:nvSpPr>
        <dsp:cNvPr id="0" name=""/>
        <dsp:cNvSpPr/>
      </dsp:nvSpPr>
      <dsp:spPr>
        <a:xfrm>
          <a:off x="3339102" y="378254"/>
          <a:ext cx="1646448" cy="16432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Mudanças </a:t>
          </a:r>
          <a:r>
            <a:rPr lang="pt-BR" sz="1800" kern="1200" dirty="0" err="1"/>
            <a:t>Climaticas</a:t>
          </a:r>
          <a:r>
            <a:rPr lang="pt-BR" sz="1800" kern="1200" dirty="0"/>
            <a:t> </a:t>
          </a:r>
        </a:p>
      </dsp:txBody>
      <dsp:txXfrm>
        <a:off x="3580219" y="618906"/>
        <a:ext cx="1164214" cy="11619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BF1B3-9E32-4347-8EA9-BDD81F2E75DD}">
      <dsp:nvSpPr>
        <dsp:cNvPr id="0" name=""/>
        <dsp:cNvSpPr/>
      </dsp:nvSpPr>
      <dsp:spPr>
        <a:xfrm>
          <a:off x="3608733" y="2228603"/>
          <a:ext cx="1694670" cy="1694670"/>
        </a:xfrm>
        <a:prstGeom prst="ellipse">
          <a:avLst/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TRUST</a:t>
          </a:r>
        </a:p>
      </dsp:txBody>
      <dsp:txXfrm>
        <a:off x="3856912" y="2476782"/>
        <a:ext cx="1198312" cy="1198312"/>
      </dsp:txXfrm>
    </dsp:sp>
    <dsp:sp modelId="{9E661934-E4F2-494F-A593-0E4B329DCF16}">
      <dsp:nvSpPr>
        <dsp:cNvPr id="0" name=""/>
        <dsp:cNvSpPr/>
      </dsp:nvSpPr>
      <dsp:spPr>
        <a:xfrm rot="16200000">
          <a:off x="4200472" y="1955893"/>
          <a:ext cx="511193" cy="34227"/>
        </a:xfrm>
        <a:custGeom>
          <a:avLst/>
          <a:gdLst/>
          <a:ahLst/>
          <a:cxnLst/>
          <a:rect l="0" t="0" r="0" b="0"/>
          <a:pathLst>
            <a:path>
              <a:moveTo>
                <a:pt x="0" y="17113"/>
              </a:moveTo>
              <a:lnTo>
                <a:pt x="511193" y="17113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443289" y="1960227"/>
        <a:ext cx="25559" cy="25559"/>
      </dsp:txXfrm>
    </dsp:sp>
    <dsp:sp modelId="{C3FFB151-7913-48EB-A82A-BB7A32BAEB1F}">
      <dsp:nvSpPr>
        <dsp:cNvPr id="0" name=""/>
        <dsp:cNvSpPr/>
      </dsp:nvSpPr>
      <dsp:spPr>
        <a:xfrm>
          <a:off x="3608733" y="22739"/>
          <a:ext cx="1694670" cy="1694670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Smart</a:t>
          </a:r>
          <a:r>
            <a:rPr lang="pt-BR" sz="2700" kern="1200" dirty="0"/>
            <a:t>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Cities</a:t>
          </a:r>
          <a:r>
            <a:rPr lang="pt-BR" sz="2700" kern="1200" dirty="0"/>
            <a:t> </a:t>
          </a:r>
        </a:p>
      </dsp:txBody>
      <dsp:txXfrm>
        <a:off x="3856912" y="270918"/>
        <a:ext cx="1198312" cy="1198312"/>
      </dsp:txXfrm>
    </dsp:sp>
    <dsp:sp modelId="{0D263982-F28A-4FF8-8300-ACDCD81EE21C}">
      <dsp:nvSpPr>
        <dsp:cNvPr id="0" name=""/>
        <dsp:cNvSpPr/>
      </dsp:nvSpPr>
      <dsp:spPr>
        <a:xfrm rot="20520000">
          <a:off x="5249423" y="2718000"/>
          <a:ext cx="511193" cy="34227"/>
        </a:xfrm>
        <a:custGeom>
          <a:avLst/>
          <a:gdLst/>
          <a:ahLst/>
          <a:cxnLst/>
          <a:rect l="0" t="0" r="0" b="0"/>
          <a:pathLst>
            <a:path>
              <a:moveTo>
                <a:pt x="0" y="17113"/>
              </a:moveTo>
              <a:lnTo>
                <a:pt x="511193" y="17113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492239" y="2722334"/>
        <a:ext cx="25559" cy="25559"/>
      </dsp:txXfrm>
    </dsp:sp>
    <dsp:sp modelId="{916DBDCC-95C9-404E-AA49-A49879FF1967}">
      <dsp:nvSpPr>
        <dsp:cNvPr id="0" name=""/>
        <dsp:cNvSpPr/>
      </dsp:nvSpPr>
      <dsp:spPr>
        <a:xfrm>
          <a:off x="5706634" y="1546954"/>
          <a:ext cx="1694670" cy="1694670"/>
        </a:xfrm>
        <a:prstGeom prst="ellipse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Industry</a:t>
          </a:r>
          <a:endParaRPr lang="pt-BR" sz="2700" kern="1200" dirty="0"/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4.0 </a:t>
          </a:r>
        </a:p>
      </dsp:txBody>
      <dsp:txXfrm>
        <a:off x="5954813" y="1795133"/>
        <a:ext cx="1198312" cy="1198312"/>
      </dsp:txXfrm>
    </dsp:sp>
    <dsp:sp modelId="{BB672ADA-6C20-47E7-9803-E62FAC248F51}">
      <dsp:nvSpPr>
        <dsp:cNvPr id="0" name=""/>
        <dsp:cNvSpPr/>
      </dsp:nvSpPr>
      <dsp:spPr>
        <a:xfrm rot="3240000">
          <a:off x="4848759" y="3951116"/>
          <a:ext cx="511193" cy="34227"/>
        </a:xfrm>
        <a:custGeom>
          <a:avLst/>
          <a:gdLst/>
          <a:ahLst/>
          <a:cxnLst/>
          <a:rect l="0" t="0" r="0" b="0"/>
          <a:pathLst>
            <a:path>
              <a:moveTo>
                <a:pt x="0" y="17113"/>
              </a:moveTo>
              <a:lnTo>
                <a:pt x="511193" y="17113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91576" y="3955450"/>
        <a:ext cx="25559" cy="25559"/>
      </dsp:txXfrm>
    </dsp:sp>
    <dsp:sp modelId="{F3A35CFB-E92A-49DC-9DFF-45A77BD5AD52}">
      <dsp:nvSpPr>
        <dsp:cNvPr id="0" name=""/>
        <dsp:cNvSpPr/>
      </dsp:nvSpPr>
      <dsp:spPr>
        <a:xfrm>
          <a:off x="4905307" y="4013185"/>
          <a:ext cx="1694670" cy="1694670"/>
        </a:xfrm>
        <a:prstGeom prst="ellipse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Smart</a:t>
          </a:r>
          <a:r>
            <a:rPr lang="pt-BR" sz="2700" kern="1200" dirty="0"/>
            <a:t>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Farming</a:t>
          </a:r>
          <a:endParaRPr lang="pt-BR" sz="2700" kern="1200" dirty="0"/>
        </a:p>
      </dsp:txBody>
      <dsp:txXfrm>
        <a:off x="5153486" y="4261364"/>
        <a:ext cx="1198312" cy="1198312"/>
      </dsp:txXfrm>
    </dsp:sp>
    <dsp:sp modelId="{338E0B13-990B-4F6B-A93B-BB350E5D16E1}">
      <dsp:nvSpPr>
        <dsp:cNvPr id="0" name=""/>
        <dsp:cNvSpPr/>
      </dsp:nvSpPr>
      <dsp:spPr>
        <a:xfrm rot="7560000">
          <a:off x="3552185" y="3951116"/>
          <a:ext cx="511193" cy="34227"/>
        </a:xfrm>
        <a:custGeom>
          <a:avLst/>
          <a:gdLst/>
          <a:ahLst/>
          <a:cxnLst/>
          <a:rect l="0" t="0" r="0" b="0"/>
          <a:pathLst>
            <a:path>
              <a:moveTo>
                <a:pt x="0" y="17113"/>
              </a:moveTo>
              <a:lnTo>
                <a:pt x="511193" y="17113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795002" y="3955450"/>
        <a:ext cx="25559" cy="25559"/>
      </dsp:txXfrm>
    </dsp:sp>
    <dsp:sp modelId="{CD4EA099-6179-4CC0-AD9A-8EEBA072A343}">
      <dsp:nvSpPr>
        <dsp:cNvPr id="0" name=""/>
        <dsp:cNvSpPr/>
      </dsp:nvSpPr>
      <dsp:spPr>
        <a:xfrm>
          <a:off x="2312159" y="4013185"/>
          <a:ext cx="1694670" cy="1694670"/>
        </a:xfrm>
        <a:prstGeom prst="ellipse">
          <a:avLst/>
        </a:prstGeom>
        <a:solidFill>
          <a:schemeClr val="accent3">
            <a:shade val="50000"/>
            <a:hueOff val="214045"/>
            <a:satOff val="-3415"/>
            <a:lumOff val="328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Smart</a:t>
          </a:r>
          <a:r>
            <a:rPr lang="pt-BR" sz="2700" kern="1200" dirty="0"/>
            <a:t> Health</a:t>
          </a:r>
        </a:p>
      </dsp:txBody>
      <dsp:txXfrm>
        <a:off x="2560338" y="4261364"/>
        <a:ext cx="1198312" cy="1198312"/>
      </dsp:txXfrm>
    </dsp:sp>
    <dsp:sp modelId="{5CA0B5B7-8B57-41CE-84EF-E16CF72B399B}">
      <dsp:nvSpPr>
        <dsp:cNvPr id="0" name=""/>
        <dsp:cNvSpPr/>
      </dsp:nvSpPr>
      <dsp:spPr>
        <a:xfrm rot="11880000">
          <a:off x="3151521" y="2718000"/>
          <a:ext cx="511193" cy="34227"/>
        </a:xfrm>
        <a:custGeom>
          <a:avLst/>
          <a:gdLst/>
          <a:ahLst/>
          <a:cxnLst/>
          <a:rect l="0" t="0" r="0" b="0"/>
          <a:pathLst>
            <a:path>
              <a:moveTo>
                <a:pt x="0" y="17113"/>
              </a:moveTo>
              <a:lnTo>
                <a:pt x="511193" y="17113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394338" y="2722334"/>
        <a:ext cx="25559" cy="25559"/>
      </dsp:txXfrm>
    </dsp:sp>
    <dsp:sp modelId="{4AA42E9A-9EF6-40AC-BF26-AE4320DBEFAC}">
      <dsp:nvSpPr>
        <dsp:cNvPr id="0" name=""/>
        <dsp:cNvSpPr/>
      </dsp:nvSpPr>
      <dsp:spPr>
        <a:xfrm>
          <a:off x="1510832" y="1546954"/>
          <a:ext cx="1694670" cy="1694670"/>
        </a:xfrm>
        <a:prstGeom prst="ellipse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Smart</a:t>
          </a:r>
          <a:r>
            <a:rPr lang="pt-BR" sz="2700" kern="1200" dirty="0"/>
            <a:t> 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 err="1"/>
            <a:t>Mobility</a:t>
          </a:r>
          <a:endParaRPr lang="pt-BR" sz="2700" kern="1200" dirty="0"/>
        </a:p>
      </dsp:txBody>
      <dsp:txXfrm>
        <a:off x="1759011" y="1795133"/>
        <a:ext cx="1198312" cy="11983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F10F5-9D9D-4DC3-9541-9224D65837F8}">
      <dsp:nvSpPr>
        <dsp:cNvPr id="0" name=""/>
        <dsp:cNvSpPr/>
      </dsp:nvSpPr>
      <dsp:spPr>
        <a:xfrm>
          <a:off x="0" y="26976"/>
          <a:ext cx="10083212" cy="1151279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Today </a:t>
          </a:r>
        </a:p>
      </dsp:txBody>
      <dsp:txXfrm>
        <a:off x="56201" y="83177"/>
        <a:ext cx="9970810" cy="1038877"/>
      </dsp:txXfrm>
    </dsp:sp>
    <dsp:sp modelId="{826704F1-321E-4C5E-9737-71FBE70B121E}">
      <dsp:nvSpPr>
        <dsp:cNvPr id="0" name=""/>
        <dsp:cNvSpPr/>
      </dsp:nvSpPr>
      <dsp:spPr>
        <a:xfrm>
          <a:off x="0" y="1178256"/>
          <a:ext cx="10083212" cy="1291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142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700" kern="1200" dirty="0" err="1"/>
            <a:t>Human</a:t>
          </a:r>
          <a:r>
            <a:rPr lang="pt-BR" sz="3700" kern="1200" dirty="0"/>
            <a:t> take </a:t>
          </a:r>
          <a:r>
            <a:rPr lang="pt-BR" sz="3700" kern="1200" dirty="0" err="1"/>
            <a:t>decisions</a:t>
          </a:r>
          <a:endParaRPr lang="pt-BR" sz="3700" kern="1200" dirty="0"/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700" kern="1200" dirty="0" err="1"/>
            <a:t>Human</a:t>
          </a:r>
          <a:r>
            <a:rPr lang="pt-BR" sz="3700" kern="1200" dirty="0"/>
            <a:t> </a:t>
          </a:r>
          <a:r>
            <a:rPr lang="pt-BR" sz="3700" kern="1200" dirty="0" err="1"/>
            <a:t>readable</a:t>
          </a:r>
          <a:r>
            <a:rPr lang="pt-BR" sz="3700" kern="1200" dirty="0"/>
            <a:t> standards </a:t>
          </a:r>
        </a:p>
      </dsp:txBody>
      <dsp:txXfrm>
        <a:off x="0" y="1178256"/>
        <a:ext cx="10083212" cy="1291680"/>
      </dsp:txXfrm>
    </dsp:sp>
    <dsp:sp modelId="{D5FF5700-5808-4AC1-BB4D-818FD0F8F22C}">
      <dsp:nvSpPr>
        <dsp:cNvPr id="0" name=""/>
        <dsp:cNvSpPr/>
      </dsp:nvSpPr>
      <dsp:spPr>
        <a:xfrm>
          <a:off x="0" y="2469936"/>
          <a:ext cx="10083212" cy="1151279"/>
        </a:xfrm>
        <a:prstGeom prst="roundRect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/>
            <a:t>Today  </a:t>
          </a:r>
        </a:p>
      </dsp:txBody>
      <dsp:txXfrm>
        <a:off x="56201" y="2526137"/>
        <a:ext cx="9970810" cy="1038877"/>
      </dsp:txXfrm>
    </dsp:sp>
    <dsp:sp modelId="{C4779569-412A-483F-9568-39E175E383B1}">
      <dsp:nvSpPr>
        <dsp:cNvPr id="0" name=""/>
        <dsp:cNvSpPr/>
      </dsp:nvSpPr>
      <dsp:spPr>
        <a:xfrm>
          <a:off x="0" y="3621216"/>
          <a:ext cx="10083212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142" tIns="60960" rIns="341376" bIns="60960" numCol="1" spcCol="1270" anchor="t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700" kern="1200" dirty="0" err="1"/>
            <a:t>Machines</a:t>
          </a:r>
          <a:r>
            <a:rPr lang="pt-BR" sz="3700" kern="1200" dirty="0"/>
            <a:t> </a:t>
          </a:r>
          <a:r>
            <a:rPr lang="pt-BR" sz="3700" kern="1200" dirty="0" err="1"/>
            <a:t>and</a:t>
          </a:r>
          <a:r>
            <a:rPr lang="pt-BR" sz="3700" kern="1200" dirty="0"/>
            <a:t> </a:t>
          </a:r>
          <a:r>
            <a:rPr lang="pt-BR" sz="3700" kern="1200" dirty="0" err="1"/>
            <a:t>Algorithms</a:t>
          </a:r>
          <a:r>
            <a:rPr lang="pt-BR" sz="3700" kern="1200" dirty="0"/>
            <a:t> </a:t>
          </a:r>
          <a:r>
            <a:rPr lang="pt-BR" sz="3700" kern="1200" dirty="0" err="1"/>
            <a:t>taking</a:t>
          </a:r>
          <a:r>
            <a:rPr lang="pt-BR" sz="3700" kern="1200" dirty="0"/>
            <a:t> </a:t>
          </a:r>
          <a:r>
            <a:rPr lang="pt-BR" sz="3700" kern="1200" dirty="0" err="1"/>
            <a:t>decisions</a:t>
          </a:r>
          <a:r>
            <a:rPr lang="pt-BR" sz="3700" kern="1200" dirty="0"/>
            <a:t> </a:t>
          </a:r>
        </a:p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3700" kern="1200" dirty="0" err="1"/>
            <a:t>Machine</a:t>
          </a:r>
          <a:r>
            <a:rPr lang="pt-BR" sz="3700" kern="1200" dirty="0"/>
            <a:t> </a:t>
          </a:r>
          <a:r>
            <a:rPr lang="pt-BR" sz="3700" kern="1200" dirty="0" err="1"/>
            <a:t>readable</a:t>
          </a:r>
          <a:r>
            <a:rPr lang="pt-BR" sz="3700" kern="1200" dirty="0"/>
            <a:t>, </a:t>
          </a:r>
          <a:r>
            <a:rPr lang="pt-BR" sz="3700" kern="1200" dirty="0" err="1"/>
            <a:t>interpretable</a:t>
          </a:r>
          <a:r>
            <a:rPr lang="pt-BR" sz="3700" kern="1200" dirty="0"/>
            <a:t>, </a:t>
          </a:r>
          <a:r>
            <a:rPr lang="pt-BR" sz="3700" kern="1200" dirty="0" err="1"/>
            <a:t>and</a:t>
          </a:r>
          <a:r>
            <a:rPr lang="pt-BR" sz="3700" kern="1200" dirty="0"/>
            <a:t> </a:t>
          </a:r>
          <a:r>
            <a:rPr lang="pt-BR" sz="3700" kern="1200" dirty="0" err="1"/>
            <a:t>executable</a:t>
          </a:r>
          <a:r>
            <a:rPr lang="pt-BR" sz="3700" kern="1200" dirty="0"/>
            <a:t>  standards </a:t>
          </a:r>
        </a:p>
      </dsp:txBody>
      <dsp:txXfrm>
        <a:off x="0" y="3621216"/>
        <a:ext cx="10083212" cy="17884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F6BDDB-5100-4E17-AB26-DBAD0A62C551}">
      <dsp:nvSpPr>
        <dsp:cNvPr id="0" name=""/>
        <dsp:cNvSpPr/>
      </dsp:nvSpPr>
      <dsp:spPr>
        <a:xfrm>
          <a:off x="0" y="0"/>
          <a:ext cx="570029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36A05-07F1-4BC4-9C0C-22B742662E58}">
      <dsp:nvSpPr>
        <dsp:cNvPr id="0" name=""/>
        <dsp:cNvSpPr/>
      </dsp:nvSpPr>
      <dsp:spPr>
        <a:xfrm>
          <a:off x="0" y="0"/>
          <a:ext cx="1140059" cy="5418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Conteúdo </a:t>
          </a:r>
        </a:p>
      </dsp:txBody>
      <dsp:txXfrm>
        <a:off x="0" y="0"/>
        <a:ext cx="1140059" cy="5418667"/>
      </dsp:txXfrm>
    </dsp:sp>
    <dsp:sp modelId="{85F13D15-B588-42E1-82C6-A302609BCC47}">
      <dsp:nvSpPr>
        <dsp:cNvPr id="0" name=""/>
        <dsp:cNvSpPr/>
      </dsp:nvSpPr>
      <dsp:spPr>
        <a:xfrm>
          <a:off x="1225563" y="84666"/>
          <a:ext cx="4474731" cy="169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Termos e definições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Conceitos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Descrições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Recomendações </a:t>
          </a:r>
        </a:p>
      </dsp:txBody>
      <dsp:txXfrm>
        <a:off x="1225563" y="84666"/>
        <a:ext cx="4474731" cy="1693333"/>
      </dsp:txXfrm>
    </dsp:sp>
    <dsp:sp modelId="{7092B71C-9AA0-440B-A5D8-EF1B7BAF7AD9}">
      <dsp:nvSpPr>
        <dsp:cNvPr id="0" name=""/>
        <dsp:cNvSpPr/>
      </dsp:nvSpPr>
      <dsp:spPr>
        <a:xfrm>
          <a:off x="1140059" y="1778000"/>
          <a:ext cx="456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F9962-A171-4DDC-82E8-BE57F381BE0A}">
      <dsp:nvSpPr>
        <dsp:cNvPr id="0" name=""/>
        <dsp:cNvSpPr/>
      </dsp:nvSpPr>
      <dsp:spPr>
        <a:xfrm>
          <a:off x="1225563" y="1862666"/>
          <a:ext cx="4474731" cy="169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Cláusulas condicionais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- Pode, Deve, Convém,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Referências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- normativas, bibliográficas, internas  </a:t>
          </a:r>
        </a:p>
      </dsp:txBody>
      <dsp:txXfrm>
        <a:off x="1225563" y="1862666"/>
        <a:ext cx="4474731" cy="1693333"/>
      </dsp:txXfrm>
    </dsp:sp>
    <dsp:sp modelId="{33859B8C-98A1-4663-80C9-F4BE233E08C1}">
      <dsp:nvSpPr>
        <dsp:cNvPr id="0" name=""/>
        <dsp:cNvSpPr/>
      </dsp:nvSpPr>
      <dsp:spPr>
        <a:xfrm>
          <a:off x="1140059" y="3556000"/>
          <a:ext cx="456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83F52-F7B3-410F-8D97-14BE7D13B3A4}">
      <dsp:nvSpPr>
        <dsp:cNvPr id="0" name=""/>
        <dsp:cNvSpPr/>
      </dsp:nvSpPr>
      <dsp:spPr>
        <a:xfrm>
          <a:off x="1225563" y="3640666"/>
          <a:ext cx="4474731" cy="169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Requisitos Técnicos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Unidades de Medida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Faixas de Tolerância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Fórmulas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Gráficos  </a:t>
          </a:r>
        </a:p>
      </dsp:txBody>
      <dsp:txXfrm>
        <a:off x="1225563" y="3640666"/>
        <a:ext cx="4474731" cy="1693333"/>
      </dsp:txXfrm>
    </dsp:sp>
    <dsp:sp modelId="{109F6801-09F6-42BF-B5AB-86901DBE2F61}">
      <dsp:nvSpPr>
        <dsp:cNvPr id="0" name=""/>
        <dsp:cNvSpPr/>
      </dsp:nvSpPr>
      <dsp:spPr>
        <a:xfrm>
          <a:off x="1140059" y="5334000"/>
          <a:ext cx="45602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8344E-9631-499D-852D-F7DBE3CEDC13}">
      <dsp:nvSpPr>
        <dsp:cNvPr id="0" name=""/>
        <dsp:cNvSpPr/>
      </dsp:nvSpPr>
      <dsp:spPr>
        <a:xfrm>
          <a:off x="6095999" y="2541625"/>
          <a:ext cx="5355188" cy="30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902"/>
              </a:lnTo>
              <a:lnTo>
                <a:pt x="5355188" y="154902"/>
              </a:lnTo>
              <a:lnTo>
                <a:pt x="5355188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7B777-27B3-44B3-9F1C-A542FA79BD5F}">
      <dsp:nvSpPr>
        <dsp:cNvPr id="0" name=""/>
        <dsp:cNvSpPr/>
      </dsp:nvSpPr>
      <dsp:spPr>
        <a:xfrm>
          <a:off x="6095999" y="2541625"/>
          <a:ext cx="3570125" cy="30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902"/>
              </a:lnTo>
              <a:lnTo>
                <a:pt x="3570125" y="154902"/>
              </a:lnTo>
              <a:lnTo>
                <a:pt x="3570125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B6C9B9-8A4C-4F06-9529-887D0ABECD38}">
      <dsp:nvSpPr>
        <dsp:cNvPr id="0" name=""/>
        <dsp:cNvSpPr/>
      </dsp:nvSpPr>
      <dsp:spPr>
        <a:xfrm>
          <a:off x="6095999" y="2541625"/>
          <a:ext cx="1785062" cy="3098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902"/>
              </a:lnTo>
              <a:lnTo>
                <a:pt x="1785062" y="154902"/>
              </a:lnTo>
              <a:lnTo>
                <a:pt x="1785062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1E5A2-5A00-406E-BF33-7C5DCF435911}">
      <dsp:nvSpPr>
        <dsp:cNvPr id="0" name=""/>
        <dsp:cNvSpPr/>
      </dsp:nvSpPr>
      <dsp:spPr>
        <a:xfrm>
          <a:off x="6050279" y="2541625"/>
          <a:ext cx="91440" cy="3098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E5D6E-4AF8-47B5-AD04-BD0E3B63A6D9}">
      <dsp:nvSpPr>
        <dsp:cNvPr id="0" name=""/>
        <dsp:cNvSpPr/>
      </dsp:nvSpPr>
      <dsp:spPr>
        <a:xfrm>
          <a:off x="4310936" y="2541625"/>
          <a:ext cx="1785062" cy="309804"/>
        </a:xfrm>
        <a:custGeom>
          <a:avLst/>
          <a:gdLst/>
          <a:ahLst/>
          <a:cxnLst/>
          <a:rect l="0" t="0" r="0" b="0"/>
          <a:pathLst>
            <a:path>
              <a:moveTo>
                <a:pt x="1785062" y="0"/>
              </a:moveTo>
              <a:lnTo>
                <a:pt x="1785062" y="154902"/>
              </a:lnTo>
              <a:lnTo>
                <a:pt x="0" y="154902"/>
              </a:lnTo>
              <a:lnTo>
                <a:pt x="0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BD5DF-664C-427C-AC5D-C9D809DFAE18}">
      <dsp:nvSpPr>
        <dsp:cNvPr id="0" name=""/>
        <dsp:cNvSpPr/>
      </dsp:nvSpPr>
      <dsp:spPr>
        <a:xfrm>
          <a:off x="2525873" y="2541625"/>
          <a:ext cx="3570125" cy="309804"/>
        </a:xfrm>
        <a:custGeom>
          <a:avLst/>
          <a:gdLst/>
          <a:ahLst/>
          <a:cxnLst/>
          <a:rect l="0" t="0" r="0" b="0"/>
          <a:pathLst>
            <a:path>
              <a:moveTo>
                <a:pt x="3570125" y="0"/>
              </a:moveTo>
              <a:lnTo>
                <a:pt x="3570125" y="154902"/>
              </a:lnTo>
              <a:lnTo>
                <a:pt x="0" y="154902"/>
              </a:lnTo>
              <a:lnTo>
                <a:pt x="0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962506-3752-4B69-9DC9-FD95009707ED}">
      <dsp:nvSpPr>
        <dsp:cNvPr id="0" name=""/>
        <dsp:cNvSpPr/>
      </dsp:nvSpPr>
      <dsp:spPr>
        <a:xfrm>
          <a:off x="740810" y="2541625"/>
          <a:ext cx="5355188" cy="309804"/>
        </a:xfrm>
        <a:custGeom>
          <a:avLst/>
          <a:gdLst/>
          <a:ahLst/>
          <a:cxnLst/>
          <a:rect l="0" t="0" r="0" b="0"/>
          <a:pathLst>
            <a:path>
              <a:moveTo>
                <a:pt x="5355188" y="0"/>
              </a:moveTo>
              <a:lnTo>
                <a:pt x="5355188" y="154902"/>
              </a:lnTo>
              <a:lnTo>
                <a:pt x="0" y="154902"/>
              </a:lnTo>
              <a:lnTo>
                <a:pt x="0" y="3098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31C69-CC22-4128-8C63-74C2CDCAFD14}">
      <dsp:nvSpPr>
        <dsp:cNvPr id="0" name=""/>
        <dsp:cNvSpPr/>
      </dsp:nvSpPr>
      <dsp:spPr>
        <a:xfrm>
          <a:off x="5358370" y="1803996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CB21</a:t>
          </a:r>
          <a:endParaRPr lang="pt-BR" sz="2800" b="1" kern="1200"/>
        </a:p>
      </dsp:txBody>
      <dsp:txXfrm>
        <a:off x="5358370" y="1803996"/>
        <a:ext cx="1475258" cy="737629"/>
      </dsp:txXfrm>
    </dsp:sp>
    <dsp:sp modelId="{9C335922-9ECF-4E17-82A6-C06A8C75C7E7}">
      <dsp:nvSpPr>
        <dsp:cNvPr id="0" name=""/>
        <dsp:cNvSpPr/>
      </dsp:nvSpPr>
      <dsp:spPr>
        <a:xfrm>
          <a:off x="3181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IOT</a:t>
          </a:r>
          <a:endParaRPr lang="pt-BR" sz="1200" kern="1200"/>
        </a:p>
      </dsp:txBody>
      <dsp:txXfrm>
        <a:off x="3181" y="2851430"/>
        <a:ext cx="1475258" cy="737629"/>
      </dsp:txXfrm>
    </dsp:sp>
    <dsp:sp modelId="{3CB8EFBD-D836-48C0-A9D5-18567AEAFE52}">
      <dsp:nvSpPr>
        <dsp:cNvPr id="0" name=""/>
        <dsp:cNvSpPr/>
      </dsp:nvSpPr>
      <dsp:spPr>
        <a:xfrm>
          <a:off x="1788244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Inteligência</a:t>
          </a:r>
          <a:r>
            <a:rPr lang="en-US" sz="1200" kern="1200"/>
            <a:t> Artificial </a:t>
          </a:r>
          <a:endParaRPr lang="pt-BR" sz="1200" kern="1200"/>
        </a:p>
      </dsp:txBody>
      <dsp:txXfrm>
        <a:off x="1788244" y="2851430"/>
        <a:ext cx="1475258" cy="737629"/>
      </dsp:txXfrm>
    </dsp:sp>
    <dsp:sp modelId="{CE6811D2-FC63-402D-8498-FDE36D20EF6B}">
      <dsp:nvSpPr>
        <dsp:cNvPr id="0" name=""/>
        <dsp:cNvSpPr/>
      </dsp:nvSpPr>
      <dsp:spPr>
        <a:xfrm>
          <a:off x="3573307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Quantum Computing </a:t>
          </a:r>
          <a:endParaRPr lang="pt-BR" sz="1200" kern="1200"/>
        </a:p>
      </dsp:txBody>
      <dsp:txXfrm>
        <a:off x="3573307" y="2851430"/>
        <a:ext cx="1475258" cy="737629"/>
      </dsp:txXfrm>
    </dsp:sp>
    <dsp:sp modelId="{20BDAA23-7537-4F61-BD53-347A29F76846}">
      <dsp:nvSpPr>
        <dsp:cNvPr id="0" name=""/>
        <dsp:cNvSpPr/>
      </dsp:nvSpPr>
      <dsp:spPr>
        <a:xfrm>
          <a:off x="5358370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Segurança</a:t>
          </a:r>
          <a:r>
            <a:rPr lang="en-US" sz="1200" kern="1200"/>
            <a:t> </a:t>
          </a:r>
          <a:r>
            <a:rPr lang="en-US" sz="1200" kern="1200" err="1"/>
            <a:t>cibernética</a:t>
          </a:r>
          <a:r>
            <a:rPr lang="en-US" sz="1200" kern="1200"/>
            <a:t>  e </a:t>
          </a:r>
          <a:r>
            <a:rPr lang="en-US" sz="1200" kern="1200" err="1"/>
            <a:t>proteção</a:t>
          </a:r>
          <a:r>
            <a:rPr lang="en-US" sz="1200" kern="1200"/>
            <a:t> da  </a:t>
          </a:r>
          <a:r>
            <a:rPr lang="en-US" sz="1200" kern="1200" err="1"/>
            <a:t>Privacidade</a:t>
          </a:r>
          <a:r>
            <a:rPr lang="en-US" sz="1200" kern="1200"/>
            <a:t> </a:t>
          </a:r>
          <a:endParaRPr lang="pt-BR" sz="1200" kern="1200"/>
        </a:p>
      </dsp:txBody>
      <dsp:txXfrm>
        <a:off x="5358370" y="2851430"/>
        <a:ext cx="1475258" cy="737629"/>
      </dsp:txXfrm>
    </dsp:sp>
    <dsp:sp modelId="{E008E21B-EE95-46E4-8FEA-105DB4582B93}">
      <dsp:nvSpPr>
        <dsp:cNvPr id="0" name=""/>
        <dsp:cNvSpPr/>
      </dsp:nvSpPr>
      <dsp:spPr>
        <a:xfrm>
          <a:off x="7143433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/>
            <a:t>Computação</a:t>
          </a:r>
          <a:r>
            <a:rPr lang="en-US" sz="1200" kern="1200" dirty="0"/>
            <a:t> </a:t>
          </a:r>
          <a:r>
            <a:rPr lang="en-US" sz="1200" kern="1200" dirty="0" err="1"/>
            <a:t>em</a:t>
          </a:r>
          <a:r>
            <a:rPr lang="en-US" sz="1200" kern="1200" dirty="0"/>
            <a:t> </a:t>
          </a:r>
          <a:r>
            <a:rPr lang="en-US" sz="1200" kern="1200" dirty="0" err="1"/>
            <a:t>Nuvem</a:t>
          </a:r>
          <a:r>
            <a:rPr lang="en-US" sz="1200" kern="1200" dirty="0"/>
            <a:t>  </a:t>
          </a:r>
          <a:endParaRPr lang="pt-BR" sz="1200" kern="1200" dirty="0"/>
        </a:p>
      </dsp:txBody>
      <dsp:txXfrm>
        <a:off x="7143433" y="2851430"/>
        <a:ext cx="1475258" cy="737629"/>
      </dsp:txXfrm>
    </dsp:sp>
    <dsp:sp modelId="{336CD3B3-EB5B-4D3B-8909-D7176715BEF1}">
      <dsp:nvSpPr>
        <dsp:cNvPr id="0" name=""/>
        <dsp:cNvSpPr/>
      </dsp:nvSpPr>
      <dsp:spPr>
        <a:xfrm>
          <a:off x="8928496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Engenharia e </a:t>
          </a:r>
          <a:r>
            <a:rPr lang="en-US" sz="1200" kern="1200" err="1"/>
            <a:t>Integração</a:t>
          </a:r>
          <a:r>
            <a:rPr lang="en-US" sz="1200" kern="1200"/>
            <a:t>  de </a:t>
          </a:r>
          <a:r>
            <a:rPr lang="en-US" sz="1200" kern="1200" err="1"/>
            <a:t>sistemas</a:t>
          </a:r>
          <a:r>
            <a:rPr lang="en-US" sz="1200" kern="1200"/>
            <a:t> e  Software </a:t>
          </a:r>
          <a:endParaRPr lang="pt-BR" sz="1200" kern="1200"/>
        </a:p>
      </dsp:txBody>
      <dsp:txXfrm>
        <a:off x="8928496" y="2851430"/>
        <a:ext cx="1475258" cy="737629"/>
      </dsp:txXfrm>
    </dsp:sp>
    <dsp:sp modelId="{F5117195-1939-48A4-9DF3-0D0211170558}">
      <dsp:nvSpPr>
        <dsp:cNvPr id="0" name=""/>
        <dsp:cNvSpPr/>
      </dsp:nvSpPr>
      <dsp:spPr>
        <a:xfrm>
          <a:off x="10713559" y="2851430"/>
          <a:ext cx="1475258" cy="7376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Blockchain </a:t>
          </a:r>
          <a:endParaRPr lang="pt-BR" sz="1200" kern="1200"/>
        </a:p>
      </dsp:txBody>
      <dsp:txXfrm>
        <a:off x="10713559" y="2851430"/>
        <a:ext cx="1475258" cy="73762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86954-D3C5-408D-8D25-EBBCB0D0D323}">
      <dsp:nvSpPr>
        <dsp:cNvPr id="0" name=""/>
        <dsp:cNvSpPr/>
      </dsp:nvSpPr>
      <dsp:spPr>
        <a:xfrm>
          <a:off x="3147218" y="2388995"/>
          <a:ext cx="1833562" cy="1833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ABNT CEE 254</a:t>
          </a:r>
        </a:p>
      </dsp:txBody>
      <dsp:txXfrm>
        <a:off x="3415737" y="2657514"/>
        <a:ext cx="1296524" cy="1296524"/>
      </dsp:txXfrm>
    </dsp:sp>
    <dsp:sp modelId="{DAF038B3-0176-4220-B4B6-A814CDEDBC13}">
      <dsp:nvSpPr>
        <dsp:cNvPr id="0" name=""/>
        <dsp:cNvSpPr/>
      </dsp:nvSpPr>
      <dsp:spPr>
        <a:xfrm rot="16200000">
          <a:off x="3787893" y="2092587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050194" y="2099084"/>
        <a:ext cx="27610" cy="27610"/>
      </dsp:txXfrm>
    </dsp:sp>
    <dsp:sp modelId="{7B17D407-74DA-4A50-896E-CEEA79B79652}">
      <dsp:nvSpPr>
        <dsp:cNvPr id="0" name=""/>
        <dsp:cNvSpPr/>
      </dsp:nvSpPr>
      <dsp:spPr>
        <a:xfrm>
          <a:off x="3147218" y="3221"/>
          <a:ext cx="1833562" cy="1833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ABNT/CB21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 err="1"/>
            <a:t>Tec.Informação</a:t>
          </a:r>
          <a:endParaRPr lang="pt-BR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 err="1"/>
            <a:t>Transf</a:t>
          </a:r>
          <a:r>
            <a:rPr lang="pt-BR" sz="1600" kern="1200" dirty="0"/>
            <a:t>. Digital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/>
        </a:p>
      </dsp:txBody>
      <dsp:txXfrm>
        <a:off x="3415737" y="271740"/>
        <a:ext cx="1296524" cy="1296524"/>
      </dsp:txXfrm>
    </dsp:sp>
    <dsp:sp modelId="{F5A445F5-731A-4B15-B22D-D3D69FE93CB7}">
      <dsp:nvSpPr>
        <dsp:cNvPr id="0" name=""/>
        <dsp:cNvSpPr/>
      </dsp:nvSpPr>
      <dsp:spPr>
        <a:xfrm rot="1800000">
          <a:off x="4820964" y="3881918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083265" y="3888415"/>
        <a:ext cx="27610" cy="27610"/>
      </dsp:txXfrm>
    </dsp:sp>
    <dsp:sp modelId="{6EC9AB25-F699-4B09-99AF-AF4A21D70E63}">
      <dsp:nvSpPr>
        <dsp:cNvPr id="0" name=""/>
        <dsp:cNvSpPr/>
      </dsp:nvSpPr>
      <dsp:spPr>
        <a:xfrm>
          <a:off x="5213360" y="3581883"/>
          <a:ext cx="1833562" cy="1833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ABNT/CB03</a:t>
          </a:r>
          <a:br>
            <a:rPr lang="pt-BR" sz="1600" kern="1200" dirty="0"/>
          </a:br>
          <a:r>
            <a:rPr lang="pt-BR" sz="1600" kern="1200" dirty="0"/>
            <a:t>Eletro Eletrônico</a:t>
          </a:r>
        </a:p>
      </dsp:txBody>
      <dsp:txXfrm>
        <a:off x="5481879" y="3850402"/>
        <a:ext cx="1296524" cy="1296524"/>
      </dsp:txXfrm>
    </dsp:sp>
    <dsp:sp modelId="{7210DE49-1D22-4848-917D-995BF19A53D8}">
      <dsp:nvSpPr>
        <dsp:cNvPr id="0" name=""/>
        <dsp:cNvSpPr/>
      </dsp:nvSpPr>
      <dsp:spPr>
        <a:xfrm rot="9000000">
          <a:off x="2754823" y="3881918"/>
          <a:ext cx="552212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552212" y="2030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017123" y="3888415"/>
        <a:ext cx="27610" cy="27610"/>
      </dsp:txXfrm>
    </dsp:sp>
    <dsp:sp modelId="{02ACD85F-2B18-4B74-A681-7C673A4D888C}">
      <dsp:nvSpPr>
        <dsp:cNvPr id="0" name=""/>
        <dsp:cNvSpPr/>
      </dsp:nvSpPr>
      <dsp:spPr>
        <a:xfrm>
          <a:off x="1081077" y="3581883"/>
          <a:ext cx="1833562" cy="18335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ABNT/CB04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Máquinas e Equipamentos</a:t>
          </a:r>
        </a:p>
      </dsp:txBody>
      <dsp:txXfrm>
        <a:off x="1349596" y="3850402"/>
        <a:ext cx="1296524" cy="12965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70A76-6995-4946-970A-0071A7546A37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14040000"/>
            <a:gd name="adj2" fmla="val 1620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C9FAAF-6BA9-44D5-904F-9DA1035C9941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11880000"/>
            <a:gd name="adj2" fmla="val 1404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016071-73D1-4DF3-BFAC-0EE1055FA0CD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9720000"/>
            <a:gd name="adj2" fmla="val 1188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F67F1-0CF0-4245-BD70-A87D8C831B30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7560000"/>
            <a:gd name="adj2" fmla="val 972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55E95-A6AC-40BC-B01A-249A4B6317A1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5400000"/>
            <a:gd name="adj2" fmla="val 756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9F0EA-417B-4BCC-9A93-1004B32623EC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3240000"/>
            <a:gd name="adj2" fmla="val 540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60597-B4D6-4160-A463-2B1DF9CCB41F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1080000"/>
            <a:gd name="adj2" fmla="val 324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86952-EADF-47EF-B62A-0117194F9A9B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20520000"/>
            <a:gd name="adj2" fmla="val 108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2AC3C-6AF2-4184-8B48-7DF5849D8676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18360000"/>
            <a:gd name="adj2" fmla="val 2052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D9234-1BD4-49F2-A37C-FBF43F60724C}">
      <dsp:nvSpPr>
        <dsp:cNvPr id="0" name=""/>
        <dsp:cNvSpPr/>
      </dsp:nvSpPr>
      <dsp:spPr>
        <a:xfrm>
          <a:off x="1657129" y="506182"/>
          <a:ext cx="5699083" cy="5699083"/>
        </a:xfrm>
        <a:prstGeom prst="blockArc">
          <a:avLst>
            <a:gd name="adj1" fmla="val 16200000"/>
            <a:gd name="adj2" fmla="val 18360000"/>
            <a:gd name="adj3" fmla="val 27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7369F-7275-45F7-AE93-4C8479EA68E9}">
      <dsp:nvSpPr>
        <dsp:cNvPr id="0" name=""/>
        <dsp:cNvSpPr/>
      </dsp:nvSpPr>
      <dsp:spPr>
        <a:xfrm>
          <a:off x="3726041" y="2575094"/>
          <a:ext cx="1561260" cy="1561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ABNT/CEE </a:t>
          </a:r>
          <a:r>
            <a:rPr lang="en-US" sz="2000" b="1" kern="1200" dirty="0"/>
            <a:t>254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Ind 4.0 </a:t>
          </a:r>
          <a:endParaRPr lang="pt-BR" sz="2000" b="1" kern="1200" dirty="0"/>
        </a:p>
      </dsp:txBody>
      <dsp:txXfrm>
        <a:off x="3954682" y="2803735"/>
        <a:ext cx="1103978" cy="1103978"/>
      </dsp:txXfrm>
    </dsp:sp>
    <dsp:sp modelId="{75802047-FC51-43B5-AC66-27E46580BDFB}">
      <dsp:nvSpPr>
        <dsp:cNvPr id="0" name=""/>
        <dsp:cNvSpPr/>
      </dsp:nvSpPr>
      <dsp:spPr>
        <a:xfrm>
          <a:off x="3787030" y="-87695"/>
          <a:ext cx="1439282" cy="12664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Terminologia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3997808" y="97771"/>
        <a:ext cx="1017726" cy="895510"/>
      </dsp:txXfrm>
    </dsp:sp>
    <dsp:sp modelId="{67EA5861-5A56-4F80-B947-A6E59BA2D06D}">
      <dsp:nvSpPr>
        <dsp:cNvPr id="0" name=""/>
        <dsp:cNvSpPr/>
      </dsp:nvSpPr>
      <dsp:spPr>
        <a:xfrm>
          <a:off x="5458763" y="375705"/>
          <a:ext cx="1399403" cy="14130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Inteligëncia</a:t>
          </a:r>
          <a:r>
            <a:rPr lang="en-US" sz="1400" b="1" kern="1200" dirty="0"/>
            <a:t> Artificial</a:t>
          </a:r>
          <a:endParaRPr lang="pt-BR" sz="1400" b="1" kern="1200" dirty="0"/>
        </a:p>
      </dsp:txBody>
      <dsp:txXfrm>
        <a:off x="5663701" y="582640"/>
        <a:ext cx="989527" cy="999172"/>
      </dsp:txXfrm>
    </dsp:sp>
    <dsp:sp modelId="{74E35AF2-4BB4-40A4-8863-58E2C4DD9DAB}">
      <dsp:nvSpPr>
        <dsp:cNvPr id="0" name=""/>
        <dsp:cNvSpPr/>
      </dsp:nvSpPr>
      <dsp:spPr>
        <a:xfrm>
          <a:off x="6492239" y="1797727"/>
          <a:ext cx="1374179" cy="13791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Ciber</a:t>
          </a:r>
          <a:r>
            <a:rPr lang="en-US" sz="1400" b="1" kern="1200" dirty="0"/>
            <a:t> </a:t>
          </a:r>
          <a:r>
            <a:rPr lang="en-US" sz="1400" b="1" kern="1200" dirty="0" err="1"/>
            <a:t>seguran;ca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6693483" y="1999705"/>
        <a:ext cx="971691" cy="975239"/>
      </dsp:txXfrm>
    </dsp:sp>
    <dsp:sp modelId="{6E4CECDE-1F26-4FAC-9321-4ECBEFE52CAE}">
      <dsp:nvSpPr>
        <dsp:cNvPr id="0" name=""/>
        <dsp:cNvSpPr/>
      </dsp:nvSpPr>
      <dsp:spPr>
        <a:xfrm>
          <a:off x="6308520" y="3542121"/>
          <a:ext cx="1741617" cy="13640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GT </a:t>
          </a:r>
          <a:r>
            <a:rPr lang="en-US" sz="1200" b="1" kern="1200" dirty="0" err="1"/>
            <a:t>Armazenamento</a:t>
          </a:r>
          <a:r>
            <a:rPr lang="en-US" sz="1200" b="1" kern="1200" dirty="0"/>
            <a:t> e </a:t>
          </a:r>
          <a:r>
            <a:rPr lang="en-US" sz="1200" b="1" kern="1200" dirty="0" err="1"/>
            <a:t>processamento</a:t>
          </a:r>
          <a:r>
            <a:rPr lang="en-US" sz="1200" b="1" kern="1200" dirty="0"/>
            <a:t> de </a:t>
          </a:r>
          <a:r>
            <a:rPr lang="en-US" sz="1200" b="1" kern="1200" dirty="0" err="1"/>
            <a:t>Dadoss</a:t>
          </a:r>
          <a:r>
            <a:rPr lang="en-US" sz="1200" b="1" kern="1200" dirty="0"/>
            <a:t> (Cloud &amp; Big Data, Blockchain )  </a:t>
          </a:r>
          <a:endParaRPr lang="pt-BR" sz="1200" b="1" kern="1200" dirty="0"/>
        </a:p>
      </dsp:txBody>
      <dsp:txXfrm>
        <a:off x="6563574" y="3741875"/>
        <a:ext cx="1231509" cy="964496"/>
      </dsp:txXfrm>
    </dsp:sp>
    <dsp:sp modelId="{A6B8230F-1D7D-49B7-A84E-D31C35DE084D}">
      <dsp:nvSpPr>
        <dsp:cNvPr id="0" name=""/>
        <dsp:cNvSpPr/>
      </dsp:nvSpPr>
      <dsp:spPr>
        <a:xfrm>
          <a:off x="5507669" y="4982875"/>
          <a:ext cx="1301590" cy="12926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IOT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 err="1"/>
            <a:t>Sensores</a:t>
          </a:r>
          <a:r>
            <a:rPr lang="en-US" sz="1400" b="1" kern="1200" dirty="0"/>
            <a:t> e </a:t>
          </a:r>
          <a:r>
            <a:rPr lang="en-US" sz="1400" b="1" kern="1200" dirty="0" err="1"/>
            <a:t>Atuadores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5698282" y="5172186"/>
        <a:ext cx="920364" cy="914071"/>
      </dsp:txXfrm>
    </dsp:sp>
    <dsp:sp modelId="{2E77AC02-6EF6-463C-AF43-1CF17E67B5B9}">
      <dsp:nvSpPr>
        <dsp:cNvPr id="0" name=""/>
        <dsp:cNvSpPr/>
      </dsp:nvSpPr>
      <dsp:spPr>
        <a:xfrm>
          <a:off x="3758894" y="5526826"/>
          <a:ext cx="1495554" cy="1278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Manufatura</a:t>
          </a:r>
          <a:r>
            <a:rPr lang="en-US" sz="1400" b="1" kern="1200" dirty="0"/>
            <a:t> </a:t>
          </a:r>
          <a:r>
            <a:rPr lang="en-US" sz="1400" b="1" kern="1200" dirty="0" err="1"/>
            <a:t>Aditiva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3977913" y="5714013"/>
        <a:ext cx="1057516" cy="903817"/>
      </dsp:txXfrm>
    </dsp:sp>
    <dsp:sp modelId="{78C04366-6186-4B42-83C7-548C59E70CBD}">
      <dsp:nvSpPr>
        <dsp:cNvPr id="0" name=""/>
        <dsp:cNvSpPr/>
      </dsp:nvSpPr>
      <dsp:spPr>
        <a:xfrm>
          <a:off x="2145488" y="4970990"/>
          <a:ext cx="1418779" cy="13164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Automação</a:t>
          </a:r>
          <a:r>
            <a:rPr lang="en-US" sz="1400" b="1" kern="1200" dirty="0"/>
            <a:t> &amp; </a:t>
          </a:r>
          <a:r>
            <a:rPr lang="en-US" sz="1400" b="1" kern="1200" dirty="0" err="1"/>
            <a:t>Robotização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2353263" y="5163782"/>
        <a:ext cx="1003229" cy="930880"/>
      </dsp:txXfrm>
    </dsp:sp>
    <dsp:sp modelId="{0DC954BD-69D3-47D7-92FB-94426F59DC8C}">
      <dsp:nvSpPr>
        <dsp:cNvPr id="0" name=""/>
        <dsp:cNvSpPr/>
      </dsp:nvSpPr>
      <dsp:spPr>
        <a:xfrm>
          <a:off x="1085466" y="3601896"/>
          <a:ext cx="1497095" cy="12444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Protocolos</a:t>
          </a:r>
          <a:r>
            <a:rPr lang="en-US" sz="1400" b="1" kern="1200" dirty="0"/>
            <a:t> </a:t>
          </a:r>
          <a:br>
            <a:rPr lang="en-US" sz="1400" b="1" kern="1200" dirty="0"/>
          </a:br>
          <a:r>
            <a:rPr lang="en-US" sz="1400" b="1" kern="1200" dirty="0"/>
            <a:t>de </a:t>
          </a:r>
          <a:r>
            <a:rPr lang="en-US" sz="1400" b="1" kern="1200" dirty="0" err="1"/>
            <a:t>Comunicacao</a:t>
          </a:r>
          <a:endParaRPr lang="pt-BR" sz="1400" b="1" kern="1200" dirty="0"/>
        </a:p>
      </dsp:txBody>
      <dsp:txXfrm>
        <a:off x="1304710" y="3784142"/>
        <a:ext cx="1058607" cy="879962"/>
      </dsp:txXfrm>
    </dsp:sp>
    <dsp:sp modelId="{E5EBA295-0FFD-4726-98E2-BFC8DF482508}">
      <dsp:nvSpPr>
        <dsp:cNvPr id="0" name=""/>
        <dsp:cNvSpPr/>
      </dsp:nvSpPr>
      <dsp:spPr>
        <a:xfrm>
          <a:off x="1127996" y="1895016"/>
          <a:ext cx="1412036" cy="11846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Integração</a:t>
          </a:r>
          <a:r>
            <a:rPr lang="en-US" sz="1400" b="1" kern="1200" dirty="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/>
            <a:t>Sistemas </a:t>
          </a:r>
        </a:p>
      </dsp:txBody>
      <dsp:txXfrm>
        <a:off x="1334784" y="2068499"/>
        <a:ext cx="998460" cy="837652"/>
      </dsp:txXfrm>
    </dsp:sp>
    <dsp:sp modelId="{8B688EF3-8024-4070-9ECF-3805F75F7300}">
      <dsp:nvSpPr>
        <dsp:cNvPr id="0" name=""/>
        <dsp:cNvSpPr/>
      </dsp:nvSpPr>
      <dsp:spPr>
        <a:xfrm>
          <a:off x="2185635" y="435742"/>
          <a:ext cx="1338485" cy="12929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GT </a:t>
          </a:r>
          <a:r>
            <a:rPr lang="en-US" sz="1400" b="1" kern="1200" dirty="0" err="1"/>
            <a:t>Realidade</a:t>
          </a:r>
          <a:r>
            <a:rPr lang="en-US" sz="1400" b="1" kern="1200" dirty="0"/>
            <a:t> </a:t>
          </a:r>
          <a:r>
            <a:rPr lang="en-US" sz="1400" b="1" kern="1200" dirty="0" err="1"/>
            <a:t>Aumentada</a:t>
          </a:r>
          <a:r>
            <a:rPr lang="en-US" sz="1400" b="1" kern="1200" dirty="0"/>
            <a:t> </a:t>
          </a:r>
          <a:endParaRPr lang="pt-BR" sz="1400" b="1" kern="1200" dirty="0"/>
        </a:p>
      </dsp:txBody>
      <dsp:txXfrm>
        <a:off x="2381652" y="625093"/>
        <a:ext cx="946451" cy="91426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5A1B8-BC89-42CF-A1A7-52A394161DCC}">
      <dsp:nvSpPr>
        <dsp:cNvPr id="0" name=""/>
        <dsp:cNvSpPr/>
      </dsp:nvSpPr>
      <dsp:spPr>
        <a:xfrm>
          <a:off x="2709333" y="0"/>
          <a:ext cx="2709333" cy="1806222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 </a:t>
          </a:r>
        </a:p>
      </dsp:txBody>
      <dsp:txXfrm>
        <a:off x="2709333" y="0"/>
        <a:ext cx="2709333" cy="1806222"/>
      </dsp:txXfrm>
    </dsp:sp>
    <dsp:sp modelId="{BC30645E-01C9-4C82-94D9-D652A30DAE6D}">
      <dsp:nvSpPr>
        <dsp:cNvPr id="0" name=""/>
        <dsp:cNvSpPr/>
      </dsp:nvSpPr>
      <dsp:spPr>
        <a:xfrm>
          <a:off x="1354666" y="1806222"/>
          <a:ext cx="5418666" cy="1806222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500" kern="1200" dirty="0"/>
            <a:t> </a:t>
          </a:r>
        </a:p>
      </dsp:txBody>
      <dsp:txXfrm>
        <a:off x="2302933" y="1806222"/>
        <a:ext cx="3522133" cy="1806222"/>
      </dsp:txXfrm>
    </dsp:sp>
    <dsp:sp modelId="{E4659868-07ED-4068-8423-D6A61E2BF075}">
      <dsp:nvSpPr>
        <dsp:cNvPr id="0" name=""/>
        <dsp:cNvSpPr/>
      </dsp:nvSpPr>
      <dsp:spPr>
        <a:xfrm>
          <a:off x="0" y="3612444"/>
          <a:ext cx="8128000" cy="1806222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400" kern="1200" dirty="0">
              <a:solidFill>
                <a:schemeClr val="bg2"/>
              </a:solidFill>
            </a:rPr>
            <a:t>Processo de Normalização </a:t>
          </a:r>
        </a:p>
      </dsp:txBody>
      <dsp:txXfrm>
        <a:off x="1422399" y="3612444"/>
        <a:ext cx="5283200" cy="18062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680EC-709A-436D-A076-7062F495474F}">
      <dsp:nvSpPr>
        <dsp:cNvPr id="0" name=""/>
        <dsp:cNvSpPr/>
      </dsp:nvSpPr>
      <dsp:spPr>
        <a:xfrm>
          <a:off x="3762537" y="-164887"/>
          <a:ext cx="4017350" cy="354962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Metrologia </a:t>
          </a:r>
        </a:p>
      </dsp:txBody>
      <dsp:txXfrm>
        <a:off x="4226078" y="312946"/>
        <a:ext cx="3090269" cy="1126323"/>
      </dsp:txXfrm>
    </dsp:sp>
    <dsp:sp modelId="{D9AD1913-94D3-4E4B-919D-C8E8E5D603FC}">
      <dsp:nvSpPr>
        <dsp:cNvPr id="0" name=""/>
        <dsp:cNvSpPr/>
      </dsp:nvSpPr>
      <dsp:spPr>
        <a:xfrm>
          <a:off x="5133955" y="1206530"/>
          <a:ext cx="4017350" cy="354962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Normalização </a:t>
          </a:r>
        </a:p>
      </dsp:txBody>
      <dsp:txXfrm>
        <a:off x="7297144" y="1616102"/>
        <a:ext cx="1545134" cy="2730481"/>
      </dsp:txXfrm>
    </dsp:sp>
    <dsp:sp modelId="{D9845DB8-AC92-47FB-B71E-A1518B2816F4}">
      <dsp:nvSpPr>
        <dsp:cNvPr id="0" name=""/>
        <dsp:cNvSpPr/>
      </dsp:nvSpPr>
      <dsp:spPr>
        <a:xfrm>
          <a:off x="3762537" y="2577948"/>
          <a:ext cx="4017350" cy="354962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Acreditação </a:t>
          </a:r>
        </a:p>
      </dsp:txBody>
      <dsp:txXfrm>
        <a:off x="4226078" y="4523416"/>
        <a:ext cx="3090269" cy="1126323"/>
      </dsp:txXfrm>
    </dsp:sp>
    <dsp:sp modelId="{15B8B80C-13AF-45DF-BE0A-25D9B8848149}">
      <dsp:nvSpPr>
        <dsp:cNvPr id="0" name=""/>
        <dsp:cNvSpPr/>
      </dsp:nvSpPr>
      <dsp:spPr>
        <a:xfrm>
          <a:off x="2391119" y="1206530"/>
          <a:ext cx="4017350" cy="354962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Avaliação da Conformidade</a:t>
          </a:r>
        </a:p>
      </dsp:txBody>
      <dsp:txXfrm>
        <a:off x="2700146" y="1616102"/>
        <a:ext cx="1545134" cy="27304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87D04-5159-46D6-B59A-05F0BF93BA8E}">
      <dsp:nvSpPr>
        <dsp:cNvPr id="0" name=""/>
        <dsp:cNvSpPr/>
      </dsp:nvSpPr>
      <dsp:spPr>
        <a:xfrm rot="16200000">
          <a:off x="815668" y="744802"/>
          <a:ext cx="2391188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Transformação Digital </a:t>
          </a:r>
        </a:p>
      </dsp:txBody>
      <dsp:txXfrm rot="5400000">
        <a:off x="46731" y="2111536"/>
        <a:ext cx="3510604" cy="1195594"/>
      </dsp:txXfrm>
    </dsp:sp>
    <dsp:sp modelId="{08F9A03C-BCB6-461E-802B-F1BDE04B7450}">
      <dsp:nvSpPr>
        <dsp:cNvPr id="0" name=""/>
        <dsp:cNvSpPr/>
      </dsp:nvSpPr>
      <dsp:spPr>
        <a:xfrm rot="5400000">
          <a:off x="5101015" y="744802"/>
          <a:ext cx="2211315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Mudanças Climáticas </a:t>
          </a:r>
        </a:p>
      </dsp:txBody>
      <dsp:txXfrm rot="-5400000">
        <a:off x="4629122" y="2156504"/>
        <a:ext cx="3542082" cy="11056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7CF09-F982-440E-9411-0F6B635C5E19}">
      <dsp:nvSpPr>
        <dsp:cNvPr id="0" name=""/>
        <dsp:cNvSpPr/>
      </dsp:nvSpPr>
      <dsp:spPr>
        <a:xfrm>
          <a:off x="5284176" y="-131875"/>
          <a:ext cx="1340911" cy="9244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Indústria 4.0 e </a:t>
          </a:r>
          <a:r>
            <a:rPr lang="pt-BR" sz="1800" kern="1200" dirty="0" err="1"/>
            <a:t>IoT</a:t>
          </a:r>
          <a:r>
            <a:rPr lang="pt-BR" sz="1800" kern="1200" dirty="0"/>
            <a:t> </a:t>
          </a:r>
        </a:p>
      </dsp:txBody>
      <dsp:txXfrm>
        <a:off x="5329305" y="-86746"/>
        <a:ext cx="1250653" cy="834210"/>
      </dsp:txXfrm>
    </dsp:sp>
    <dsp:sp modelId="{8EAF98F8-71E8-4443-BFC0-2EFD25945EBF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3402576" y="84734"/>
              </a:moveTo>
              <a:arcTo wR="2727948" hR="2727948" stAng="17059077" swAng="5322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A2240-EAAA-4C94-ACB0-E97099908654}">
      <dsp:nvSpPr>
        <dsp:cNvPr id="0" name=""/>
        <dsp:cNvSpPr/>
      </dsp:nvSpPr>
      <dsp:spPr>
        <a:xfrm>
          <a:off x="7032778" y="549742"/>
          <a:ext cx="1350689" cy="837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 err="1"/>
            <a:t>BlockChain</a:t>
          </a:r>
          <a:r>
            <a:rPr lang="pt-BR" sz="1600" kern="1200" dirty="0"/>
            <a:t>	</a:t>
          </a:r>
        </a:p>
      </dsp:txBody>
      <dsp:txXfrm>
        <a:off x="7073670" y="590634"/>
        <a:ext cx="1268905" cy="755885"/>
      </dsp:txXfrm>
    </dsp:sp>
    <dsp:sp modelId="{9B780728-87ED-413C-8764-5DD15FE2FC66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4889700" y="1064059"/>
              </a:moveTo>
              <a:arcTo wR="2727948" hR="2727948" stAng="19344883" swAng="109809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E5BAF-613A-4985-A566-6090C3A9F923}">
      <dsp:nvSpPr>
        <dsp:cNvPr id="0" name=""/>
        <dsp:cNvSpPr/>
      </dsp:nvSpPr>
      <dsp:spPr>
        <a:xfrm>
          <a:off x="7965791" y="2165768"/>
          <a:ext cx="1350689" cy="837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Veículos Elétricos </a:t>
          </a:r>
        </a:p>
      </dsp:txBody>
      <dsp:txXfrm>
        <a:off x="8006683" y="2206660"/>
        <a:ext cx="1268905" cy="755885"/>
      </dsp:txXfrm>
    </dsp:sp>
    <dsp:sp modelId="{F3BBC79A-43DD-4701-8E42-15DA1C56270B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5455513" y="2682233"/>
              </a:moveTo>
              <a:arcTo wR="2727948" hR="2727948" stAng="21542387" swAng="11360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2D743-391F-47C1-91CC-AF17A859577D}">
      <dsp:nvSpPr>
        <dsp:cNvPr id="0" name=""/>
        <dsp:cNvSpPr/>
      </dsp:nvSpPr>
      <dsp:spPr>
        <a:xfrm>
          <a:off x="7633762" y="3908839"/>
          <a:ext cx="1366683" cy="1026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Hidrogênio Renovável </a:t>
          </a:r>
        </a:p>
      </dsp:txBody>
      <dsp:txXfrm>
        <a:off x="7683890" y="3958967"/>
        <a:ext cx="1266427" cy="926626"/>
      </dsp:txXfrm>
    </dsp:sp>
    <dsp:sp modelId="{9432B032-D470-477B-BE3E-41DF275BAE24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4703759" y="4608870"/>
              </a:moveTo>
              <a:arcTo wR="2727948" hR="2727948" stAng="2615437" swAng="5983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2F869A-501D-421E-BDDA-D69E1F42AEC4}">
      <dsp:nvSpPr>
        <dsp:cNvPr id="0" name=""/>
        <dsp:cNvSpPr/>
      </dsp:nvSpPr>
      <dsp:spPr>
        <a:xfrm>
          <a:off x="6204303" y="5108298"/>
          <a:ext cx="1366683" cy="1026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Energia Solar e Eólica </a:t>
          </a:r>
        </a:p>
      </dsp:txBody>
      <dsp:txXfrm>
        <a:off x="6254431" y="5158426"/>
        <a:ext cx="1266427" cy="926626"/>
      </dsp:txXfrm>
    </dsp:sp>
    <dsp:sp modelId="{858B4F9A-14AD-4BA0-9FEA-F755A69022EB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2972646" y="5444899"/>
              </a:moveTo>
              <a:arcTo wR="2727948" hR="2727948" stAng="5091217" swAng="61756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C79ED-E9FC-4CF1-81E9-902ABE1117A0}">
      <dsp:nvSpPr>
        <dsp:cNvPr id="0" name=""/>
        <dsp:cNvSpPr/>
      </dsp:nvSpPr>
      <dsp:spPr>
        <a:xfrm>
          <a:off x="4338276" y="5108298"/>
          <a:ext cx="1366683" cy="1026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Telemedicina </a:t>
          </a:r>
        </a:p>
      </dsp:txBody>
      <dsp:txXfrm>
        <a:off x="4388404" y="5158426"/>
        <a:ext cx="1266427" cy="926626"/>
      </dsp:txXfrm>
    </dsp:sp>
    <dsp:sp modelId="{FC42A2C8-C8F4-4F6A-996A-55E7DA05BB89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1107698" y="4922598"/>
              </a:moveTo>
              <a:arcTo wR="2727948" hR="2727948" stAng="7586246" swAng="5983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84B778-B20A-4115-8FAF-5556EAD8906B}">
      <dsp:nvSpPr>
        <dsp:cNvPr id="0" name=""/>
        <dsp:cNvSpPr/>
      </dsp:nvSpPr>
      <dsp:spPr>
        <a:xfrm>
          <a:off x="2908817" y="3908839"/>
          <a:ext cx="1366683" cy="10268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Construções Sustentáveis </a:t>
          </a:r>
        </a:p>
      </dsp:txBody>
      <dsp:txXfrm>
        <a:off x="2958945" y="3958967"/>
        <a:ext cx="1266427" cy="926626"/>
      </dsp:txXfrm>
    </dsp:sp>
    <dsp:sp modelId="{834B89AA-CBA0-4A84-B6F7-E1DD4D5BD2FD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133699" y="3571496"/>
              </a:moveTo>
              <a:arcTo wR="2727948" hR="2727948" stAng="9719250" swAng="9102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28482-53D1-485A-8123-C30A08947EBE}">
      <dsp:nvSpPr>
        <dsp:cNvPr id="0" name=""/>
        <dsp:cNvSpPr/>
      </dsp:nvSpPr>
      <dsp:spPr>
        <a:xfrm>
          <a:off x="2584785" y="1983035"/>
          <a:ext cx="1366683" cy="12031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Captura </a:t>
          </a:r>
          <a:r>
            <a:rPr lang="pt-BR" sz="2000" kern="1200" dirty="0"/>
            <a:t>de</a:t>
          </a:r>
          <a:r>
            <a:rPr lang="pt-BR" sz="1800" kern="1200" dirty="0"/>
            <a:t> Carbono e Gestão Emissões GEE </a:t>
          </a:r>
        </a:p>
      </dsp:txBody>
      <dsp:txXfrm>
        <a:off x="2643517" y="2041767"/>
        <a:ext cx="1249219" cy="1085671"/>
      </dsp:txXfrm>
    </dsp:sp>
    <dsp:sp modelId="{8B4656F0-C402-4855-9210-0C2075C4DE1C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223259" y="1647099"/>
              </a:moveTo>
              <a:arcTo wR="2727948" hR="2727948" stAng="12200499" swAng="7514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C0FBB-3895-4148-BCA2-6E531BE145FD}">
      <dsp:nvSpPr>
        <dsp:cNvPr id="0" name=""/>
        <dsp:cNvSpPr/>
      </dsp:nvSpPr>
      <dsp:spPr>
        <a:xfrm>
          <a:off x="3525795" y="482042"/>
          <a:ext cx="1350689" cy="9730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Inteligência Artificial  e </a:t>
          </a:r>
          <a:r>
            <a:rPr lang="pt-BR" sz="1800" kern="1200" dirty="0" err="1"/>
            <a:t>Machine</a:t>
          </a:r>
          <a:r>
            <a:rPr lang="pt-BR" sz="1800" kern="1200" dirty="0"/>
            <a:t> Learning </a:t>
          </a:r>
        </a:p>
      </dsp:txBody>
      <dsp:txXfrm>
        <a:off x="3573296" y="529543"/>
        <a:ext cx="1255687" cy="878067"/>
      </dsp:txXfrm>
    </dsp:sp>
    <dsp:sp modelId="{D3522781-4CF2-4E6E-B2C5-B8A637501BAA}">
      <dsp:nvSpPr>
        <dsp:cNvPr id="0" name=""/>
        <dsp:cNvSpPr/>
      </dsp:nvSpPr>
      <dsp:spPr>
        <a:xfrm>
          <a:off x="3226683" y="330358"/>
          <a:ext cx="5455896" cy="5455896"/>
        </a:xfrm>
        <a:custGeom>
          <a:avLst/>
          <a:gdLst/>
          <a:ahLst/>
          <a:cxnLst/>
          <a:rect l="0" t="0" r="0" b="0"/>
          <a:pathLst>
            <a:path>
              <a:moveTo>
                <a:pt x="1653757" y="220396"/>
              </a:moveTo>
              <a:arcTo wR="2727948" hR="2727948" stAng="14808635" swAng="5322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6546D-E9EE-4F31-85A6-00073A0B729F}">
      <dsp:nvSpPr>
        <dsp:cNvPr id="0" name=""/>
        <dsp:cNvSpPr/>
      </dsp:nvSpPr>
      <dsp:spPr>
        <a:xfrm>
          <a:off x="3866794" y="2172031"/>
          <a:ext cx="1650255" cy="1650255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dirty="0"/>
        </a:p>
      </dsp:txBody>
      <dsp:txXfrm>
        <a:off x="4108468" y="2413705"/>
        <a:ext cx="1166907" cy="1166907"/>
      </dsp:txXfrm>
    </dsp:sp>
    <dsp:sp modelId="{AE01613C-49E7-4EA3-94F3-A4D7AB6AEF54}">
      <dsp:nvSpPr>
        <dsp:cNvPr id="0" name=""/>
        <dsp:cNvSpPr/>
      </dsp:nvSpPr>
      <dsp:spPr>
        <a:xfrm rot="16200000">
          <a:off x="4497681" y="1961963"/>
          <a:ext cx="388480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388480" y="15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4682209" y="1968079"/>
        <a:ext cx="19424" cy="19424"/>
      </dsp:txXfrm>
    </dsp:sp>
    <dsp:sp modelId="{E0B10FFD-537B-4C10-B2E0-8E970EE6C107}">
      <dsp:nvSpPr>
        <dsp:cNvPr id="0" name=""/>
        <dsp:cNvSpPr/>
      </dsp:nvSpPr>
      <dsp:spPr>
        <a:xfrm>
          <a:off x="3768059" y="-86832"/>
          <a:ext cx="1847725" cy="1870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/>
            <a:t>Plano de Ação Climática</a:t>
          </a:r>
        </a:p>
      </dsp:txBody>
      <dsp:txXfrm>
        <a:off x="4038652" y="187079"/>
        <a:ext cx="1306539" cy="1322561"/>
      </dsp:txXfrm>
    </dsp:sp>
    <dsp:sp modelId="{59DE8CE8-1B2F-4FA2-8311-9A123F49C0F4}">
      <dsp:nvSpPr>
        <dsp:cNvPr id="0" name=""/>
        <dsp:cNvSpPr/>
      </dsp:nvSpPr>
      <dsp:spPr>
        <a:xfrm rot="20520000">
          <a:off x="5466907" y="2664744"/>
          <a:ext cx="398745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398745" y="15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656311" y="2670602"/>
        <a:ext cx="19937" cy="19937"/>
      </dsp:txXfrm>
    </dsp:sp>
    <dsp:sp modelId="{C84C8AAD-A610-4C99-A1F0-BE5A978D5CCA}">
      <dsp:nvSpPr>
        <dsp:cNvPr id="0" name=""/>
        <dsp:cNvSpPr/>
      </dsp:nvSpPr>
      <dsp:spPr>
        <a:xfrm>
          <a:off x="5811689" y="1397952"/>
          <a:ext cx="1847725" cy="1870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/>
            <a:t>Plano de Transformação Digital </a:t>
          </a:r>
        </a:p>
      </dsp:txBody>
      <dsp:txXfrm>
        <a:off x="6082282" y="1671863"/>
        <a:ext cx="1306539" cy="1322561"/>
      </dsp:txXfrm>
    </dsp:sp>
    <dsp:sp modelId="{5D9FBC36-4F38-4FC6-B344-D35C17C65AEE}">
      <dsp:nvSpPr>
        <dsp:cNvPr id="0" name=""/>
        <dsp:cNvSpPr/>
      </dsp:nvSpPr>
      <dsp:spPr>
        <a:xfrm rot="3240000">
          <a:off x="5096034" y="3807620"/>
          <a:ext cx="392441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392441" y="15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282444" y="3813637"/>
        <a:ext cx="19622" cy="19622"/>
      </dsp:txXfrm>
    </dsp:sp>
    <dsp:sp modelId="{BDE4D946-F5C9-4844-8C37-9B00925E7F64}">
      <dsp:nvSpPr>
        <dsp:cNvPr id="0" name=""/>
        <dsp:cNvSpPr/>
      </dsp:nvSpPr>
      <dsp:spPr>
        <a:xfrm>
          <a:off x="5031092" y="3800383"/>
          <a:ext cx="1847725" cy="1870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/>
            <a:t>Plano de Transição Energética </a:t>
          </a:r>
        </a:p>
      </dsp:txBody>
      <dsp:txXfrm>
        <a:off x="5301685" y="4074294"/>
        <a:ext cx="1306539" cy="1322561"/>
      </dsp:txXfrm>
    </dsp:sp>
    <dsp:sp modelId="{232B93CD-9DDE-4258-ABD3-783AD898B4D3}">
      <dsp:nvSpPr>
        <dsp:cNvPr id="0" name=""/>
        <dsp:cNvSpPr/>
      </dsp:nvSpPr>
      <dsp:spPr>
        <a:xfrm rot="7560000">
          <a:off x="3811133" y="3850540"/>
          <a:ext cx="498544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498544" y="15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4047941" y="3853903"/>
        <a:ext cx="24927" cy="24927"/>
      </dsp:txXfrm>
    </dsp:sp>
    <dsp:sp modelId="{34476440-397E-4117-AF7F-F6CB8B17E517}">
      <dsp:nvSpPr>
        <dsp:cNvPr id="0" name=""/>
        <dsp:cNvSpPr/>
      </dsp:nvSpPr>
      <dsp:spPr>
        <a:xfrm>
          <a:off x="2603761" y="3910447"/>
          <a:ext cx="1650255" cy="16502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/>
            <a:t>Plano de Ação Ambiental </a:t>
          </a:r>
        </a:p>
      </dsp:txBody>
      <dsp:txXfrm>
        <a:off x="2845435" y="4152121"/>
        <a:ext cx="1166907" cy="1166907"/>
      </dsp:txXfrm>
    </dsp:sp>
    <dsp:sp modelId="{86D8F67C-375F-44D5-873A-6AEFF44C66C8}">
      <dsp:nvSpPr>
        <dsp:cNvPr id="0" name=""/>
        <dsp:cNvSpPr/>
      </dsp:nvSpPr>
      <dsp:spPr>
        <a:xfrm rot="11880000">
          <a:off x="3518191" y="2664744"/>
          <a:ext cx="398745" cy="31655"/>
        </a:xfrm>
        <a:custGeom>
          <a:avLst/>
          <a:gdLst/>
          <a:ahLst/>
          <a:cxnLst/>
          <a:rect l="0" t="0" r="0" b="0"/>
          <a:pathLst>
            <a:path>
              <a:moveTo>
                <a:pt x="0" y="15827"/>
              </a:moveTo>
              <a:lnTo>
                <a:pt x="398745" y="158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 rot="10800000">
        <a:off x="3707595" y="2670602"/>
        <a:ext cx="19937" cy="19937"/>
      </dsp:txXfrm>
    </dsp:sp>
    <dsp:sp modelId="{C41296D3-A908-4ABE-B076-67F22EF2CD14}">
      <dsp:nvSpPr>
        <dsp:cNvPr id="0" name=""/>
        <dsp:cNvSpPr/>
      </dsp:nvSpPr>
      <dsp:spPr>
        <a:xfrm>
          <a:off x="1724429" y="1397952"/>
          <a:ext cx="1847725" cy="18703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0" kern="1200" dirty="0"/>
            <a:t>Plano de  Sustentabilidade</a:t>
          </a:r>
        </a:p>
      </dsp:txBody>
      <dsp:txXfrm>
        <a:off x="1995022" y="1671863"/>
        <a:ext cx="1306539" cy="13225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218AC-741B-4E39-B46C-84B8E8381425}">
      <dsp:nvSpPr>
        <dsp:cNvPr id="0" name=""/>
        <dsp:cNvSpPr/>
      </dsp:nvSpPr>
      <dsp:spPr>
        <a:xfrm>
          <a:off x="2041470" y="-30798"/>
          <a:ext cx="6961562" cy="60035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Normas Nível 4 </a:t>
          </a:r>
          <a:endParaRPr lang="pt-BR" sz="16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Adaptação aos impactos climáticos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/>
        </a:p>
      </dsp:txBody>
      <dsp:txXfrm>
        <a:off x="4549025" y="269377"/>
        <a:ext cx="1946452" cy="900528"/>
      </dsp:txXfrm>
    </dsp:sp>
    <dsp:sp modelId="{6A756463-D7E0-4634-9B85-5014B49137F3}">
      <dsp:nvSpPr>
        <dsp:cNvPr id="0" name=""/>
        <dsp:cNvSpPr/>
      </dsp:nvSpPr>
      <dsp:spPr>
        <a:xfrm>
          <a:off x="2659388" y="1108310"/>
          <a:ext cx="5725726" cy="4926009"/>
        </a:xfrm>
        <a:prstGeom prst="ellipse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Normas Nível  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2"/>
              </a:solidFill>
            </a:rPr>
            <a:t>Processos de conservação de energia e eficiência energética </a:t>
          </a:r>
        </a:p>
      </dsp:txBody>
      <dsp:txXfrm>
        <a:off x="4521680" y="1403870"/>
        <a:ext cx="2001141" cy="886681"/>
      </dsp:txXfrm>
    </dsp:sp>
    <dsp:sp modelId="{FA9DFE95-3809-4C23-8F96-7E0C0694A7C7}">
      <dsp:nvSpPr>
        <dsp:cNvPr id="0" name=""/>
        <dsp:cNvSpPr/>
      </dsp:nvSpPr>
      <dsp:spPr>
        <a:xfrm>
          <a:off x="3394159" y="2370610"/>
          <a:ext cx="4256184" cy="3602112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Normas Nível 2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solidFill>
                <a:schemeClr val="tx2"/>
              </a:solidFill>
            </a:rPr>
            <a:t>Substituição de emissões e combustíveis fosseis por fontes renováveis  </a:t>
          </a:r>
        </a:p>
      </dsp:txBody>
      <dsp:txXfrm>
        <a:off x="4530560" y="2640768"/>
        <a:ext cx="1983381" cy="810475"/>
      </dsp:txXfrm>
    </dsp:sp>
    <dsp:sp modelId="{4E1E8513-F682-4A7F-8AF4-06E337FEEF58}">
      <dsp:nvSpPr>
        <dsp:cNvPr id="0" name=""/>
        <dsp:cNvSpPr/>
      </dsp:nvSpPr>
      <dsp:spPr>
        <a:xfrm>
          <a:off x="4321547" y="3571314"/>
          <a:ext cx="2401408" cy="2401408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Normas  Nível 1 
Gestão de emissões de carbono e CCUS </a:t>
          </a:r>
          <a:br>
            <a:rPr lang="pt-BR" sz="1600" b="1" kern="1200" dirty="0">
              <a:solidFill>
                <a:schemeClr val="tx2"/>
              </a:solidFill>
            </a:rPr>
          </a:br>
          <a:r>
            <a:rPr lang="pt-BR" sz="1600" b="1" kern="1200" dirty="0">
              <a:solidFill>
                <a:schemeClr val="tx2"/>
              </a:solidFill>
            </a:rPr>
            <a:t> 
</a:t>
          </a:r>
          <a:endParaRPr lang="pt-BR" sz="1400" kern="1200" dirty="0">
            <a:solidFill>
              <a:schemeClr val="tx2"/>
            </a:solidFill>
          </a:endParaRPr>
        </a:p>
      </dsp:txBody>
      <dsp:txXfrm>
        <a:off x="4673225" y="4171666"/>
        <a:ext cx="1698052" cy="12007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D4384-22F1-462C-BC55-C1B2FA9B291E}">
      <dsp:nvSpPr>
        <dsp:cNvPr id="0" name=""/>
        <dsp:cNvSpPr/>
      </dsp:nvSpPr>
      <dsp:spPr>
        <a:xfrm rot="5400000">
          <a:off x="-209969" y="522454"/>
          <a:ext cx="1625286" cy="12729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Combate a Desertificação	</a:t>
          </a:r>
        </a:p>
      </dsp:txBody>
      <dsp:txXfrm rot="-5400000">
        <a:off x="-33823" y="982807"/>
        <a:ext cx="1272995" cy="352291"/>
      </dsp:txXfrm>
    </dsp:sp>
    <dsp:sp modelId="{31689634-B6DA-4DBB-94E7-EE3068FDC4B4}">
      <dsp:nvSpPr>
        <dsp:cNvPr id="0" name=""/>
        <dsp:cNvSpPr/>
      </dsp:nvSpPr>
      <dsp:spPr>
        <a:xfrm rot="5400000">
          <a:off x="5786619" y="-4610781"/>
          <a:ext cx="1740981" cy="10971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6600"/>
              </a:solidFill>
            </a:rPr>
            <a:t>ABNT NBR ISO 14055 - Combate à Desertificação  (parte 1 e 2)</a:t>
          </a:r>
          <a:endParaRPr lang="pt-BR" sz="1600" kern="1200" dirty="0">
            <a:solidFill>
              <a:srgbClr val="BC8F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6600"/>
              </a:solidFill>
            </a:rPr>
            <a:t>ABNT NBR ISO 14001 e 14002  - Gestão ambiental – requisitos e diretrizes para implementação </a:t>
          </a:r>
          <a:endParaRPr lang="pt-BR" sz="1600" kern="1200" dirty="0">
            <a:solidFill>
              <a:srgbClr val="BC8F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6600"/>
              </a:solidFill>
            </a:rPr>
            <a:t>ABNT NBR ISO 14004 – Gestão Ambiental – Diretrizes para implementação</a:t>
          </a:r>
          <a:endParaRPr lang="pt-BR" sz="1600" kern="1200" dirty="0">
            <a:solidFill>
              <a:srgbClr val="BC8F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6600"/>
              </a:solidFill>
            </a:rPr>
            <a:t>ABNT NBR ISO 14005 – Gestão Ambiental – Avaliação de Desempenho ambiental</a:t>
          </a:r>
          <a:endParaRPr lang="pt-BR" sz="1600" kern="1200" dirty="0">
            <a:solidFill>
              <a:srgbClr val="BC8F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006600"/>
              </a:solidFill>
            </a:rPr>
            <a:t>ABNT NBR ISO 14008 – Avaliação monetária de impactos ambientais 
</a:t>
          </a:r>
          <a:r>
            <a:rPr lang="pt-BR" sz="1600" kern="1200" dirty="0">
              <a:solidFill>
                <a:srgbClr val="BC8F00"/>
              </a:solidFill>
            </a:rPr>
            <a:t>ABNT NBR ISO 14030  - Avaliação de Performance Ambiental – Títulos Verdes  (parte 1 a 4) </a:t>
          </a:r>
        </a:p>
      </dsp:txBody>
      <dsp:txXfrm rot="-5400000">
        <a:off x="1171524" y="89302"/>
        <a:ext cx="10886184" cy="1571005"/>
      </dsp:txXfrm>
    </dsp:sp>
    <dsp:sp modelId="{E3825D1A-15A3-43E2-9BFD-A8B92DBB3A75}">
      <dsp:nvSpPr>
        <dsp:cNvPr id="0" name=""/>
        <dsp:cNvSpPr/>
      </dsp:nvSpPr>
      <dsp:spPr>
        <a:xfrm rot="5400000">
          <a:off x="-231568" y="2708718"/>
          <a:ext cx="1625286" cy="1229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Gestão de Emissões de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Carbono </a:t>
          </a:r>
        </a:p>
      </dsp:txBody>
      <dsp:txXfrm rot="-5400000">
        <a:off x="-33823" y="3125873"/>
        <a:ext cx="1229797" cy="395489"/>
      </dsp:txXfrm>
    </dsp:sp>
    <dsp:sp modelId="{A1D3ABCC-24D1-42FE-A53B-305789E040C6}">
      <dsp:nvSpPr>
        <dsp:cNvPr id="0" name=""/>
        <dsp:cNvSpPr/>
      </dsp:nvSpPr>
      <dsp:spPr>
        <a:xfrm rot="5400000">
          <a:off x="5160029" y="-2223397"/>
          <a:ext cx="2950963" cy="10971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PR 2060 – Demonstração de Neutralidade de Carbono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14064 - Gestão de Gases de Efeito Estufa  (parte 1 a 3)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14065 – Verificação e Validação de informações ambientais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14066 – Requisitos para equipes de verificação e validação de gases de efeito estufa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14067 – Requisitos para quantificação de pegada de carbono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14069 – Gases de Efeito Estufa – Quantificação e elaboração de relatórios de emissões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14090 – Adaptação às Mudanças Climáticas – Princípios, diretrizes e requisitos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006600"/>
              </a:solidFill>
            </a:rPr>
            <a:t>ABNT NBR ISO 14090 – Adaptação às Mudanças Climáticas – diretrizes em vulnerabilidades impactos e avaliação de risco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BC8F00"/>
              </a:solidFill>
            </a:rPr>
            <a:t>ABNT NBR IWA 42 – Diretrizes para Net Zero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BC8F00"/>
              </a:solidFill>
            </a:rPr>
            <a:t>ISO 14068 – Gestão de gases de efeito estufa e mudanças climáticas (em desenvolvimento na ISO)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500" kern="1200" dirty="0">
              <a:solidFill>
                <a:srgbClr val="BC8F00"/>
              </a:solidFill>
            </a:rPr>
            <a:t>ISO 14069 – Relatório e quantificação de gases de efeito estufa  (em desenvolvimento na ISO)</a:t>
          </a:r>
        </a:p>
      </dsp:txBody>
      <dsp:txXfrm rot="-5400000">
        <a:off x="1149925" y="1930761"/>
        <a:ext cx="10827118" cy="2662855"/>
      </dsp:txXfrm>
    </dsp:sp>
    <dsp:sp modelId="{A43AEDBC-792E-4F5E-9D0D-E3AE7CA7E5B7}">
      <dsp:nvSpPr>
        <dsp:cNvPr id="0" name=""/>
        <dsp:cNvSpPr/>
      </dsp:nvSpPr>
      <dsp:spPr>
        <a:xfrm rot="5400000">
          <a:off x="-231568" y="4842795"/>
          <a:ext cx="1625286" cy="12297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Captura  de Carbono (CCUS)</a:t>
          </a:r>
        </a:p>
      </dsp:txBody>
      <dsp:txXfrm rot="-5400000">
        <a:off x="-33823" y="5259950"/>
        <a:ext cx="1229797" cy="395489"/>
      </dsp:txXfrm>
    </dsp:sp>
    <dsp:sp modelId="{ABC86E5F-119A-445A-A516-555BC929A00D}">
      <dsp:nvSpPr>
        <dsp:cNvPr id="0" name=""/>
        <dsp:cNvSpPr/>
      </dsp:nvSpPr>
      <dsp:spPr>
        <a:xfrm rot="5400000">
          <a:off x="6107293" y="-312317"/>
          <a:ext cx="1056435" cy="1097117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BC8F00"/>
              </a:solidFill>
            </a:rPr>
            <a:t>ABNT NBR ISO 27912 – Captura de dióxido de carbono – sistemas tecnologias e processos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BC8F00"/>
              </a:solidFill>
            </a:rPr>
            <a:t>ABNT NBR ISO 27916 – Captura de dióxido de carbono – captura, transporte e estocagem geológica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solidFill>
                <a:srgbClr val="BC8F00"/>
              </a:solidFill>
            </a:rPr>
            <a:t>ABNT NBR ISO 27926  - Captura de dióxido de carbono – recuperação avançada de óleo </a:t>
          </a:r>
        </a:p>
      </dsp:txBody>
      <dsp:txXfrm rot="-5400000">
        <a:off x="1149925" y="4696622"/>
        <a:ext cx="10919601" cy="9532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3D8BB-CFFD-4E4D-A596-D64F0AD34109}">
      <dsp:nvSpPr>
        <dsp:cNvPr id="0" name=""/>
        <dsp:cNvSpPr/>
      </dsp:nvSpPr>
      <dsp:spPr>
        <a:xfrm>
          <a:off x="4812590" y="2190183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/>
            <a:t>ABNT</a:t>
          </a:r>
        </a:p>
      </dsp:txBody>
      <dsp:txXfrm>
        <a:off x="5056045" y="2433638"/>
        <a:ext cx="1175502" cy="1175502"/>
      </dsp:txXfrm>
    </dsp:sp>
    <dsp:sp modelId="{C858FED6-2663-421E-91AF-3C510BA29712}">
      <dsp:nvSpPr>
        <dsp:cNvPr id="0" name=""/>
        <dsp:cNvSpPr/>
      </dsp:nvSpPr>
      <dsp:spPr>
        <a:xfrm rot="16200000">
          <a:off x="5392631" y="1925763"/>
          <a:ext cx="502329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502329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5631238" y="1926460"/>
        <a:ext cx="25116" cy="25116"/>
      </dsp:txXfrm>
    </dsp:sp>
    <dsp:sp modelId="{F630B91A-61A1-4E25-8BE1-7664BB2211FC}">
      <dsp:nvSpPr>
        <dsp:cNvPr id="0" name=""/>
        <dsp:cNvSpPr/>
      </dsp:nvSpPr>
      <dsp:spPr>
        <a:xfrm>
          <a:off x="4812590" y="25441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Solar Fotovoltaico 
ABNT CEE 253
</a:t>
          </a:r>
          <a:endParaRPr lang="pt-BR" sz="1600" kern="1200"/>
        </a:p>
      </dsp:txBody>
      <dsp:txXfrm>
        <a:off x="5056045" y="268896"/>
        <a:ext cx="1175502" cy="1175502"/>
      </dsp:txXfrm>
    </dsp:sp>
    <dsp:sp modelId="{B5CC1442-ACF0-4E1F-8E2F-6CA834E34E57}">
      <dsp:nvSpPr>
        <dsp:cNvPr id="0" name=""/>
        <dsp:cNvSpPr/>
      </dsp:nvSpPr>
      <dsp:spPr>
        <a:xfrm rot="19994022">
          <a:off x="6362511" y="2535328"/>
          <a:ext cx="437301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437301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6570229" y="2537651"/>
        <a:ext cx="21865" cy="21865"/>
      </dsp:txXfrm>
    </dsp:sp>
    <dsp:sp modelId="{BD3DEB9F-DA8B-4545-8383-38BFD8102925}">
      <dsp:nvSpPr>
        <dsp:cNvPr id="0" name=""/>
        <dsp:cNvSpPr/>
      </dsp:nvSpPr>
      <dsp:spPr>
        <a:xfrm>
          <a:off x="6687321" y="1244572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Solar Térmico
ABNT CEE 257
</a:t>
          </a:r>
          <a:endParaRPr lang="pt-BR" sz="1600" kern="1200"/>
        </a:p>
      </dsp:txBody>
      <dsp:txXfrm>
        <a:off x="6930776" y="1488027"/>
        <a:ext cx="1175502" cy="1175502"/>
      </dsp:txXfrm>
    </dsp:sp>
    <dsp:sp modelId="{5672E38A-5CA8-40AA-B595-AE925D3120A6}">
      <dsp:nvSpPr>
        <dsp:cNvPr id="0" name=""/>
        <dsp:cNvSpPr/>
      </dsp:nvSpPr>
      <dsp:spPr>
        <a:xfrm rot="1800000">
          <a:off x="6329992" y="3549320"/>
          <a:ext cx="502329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502329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6568599" y="3550016"/>
        <a:ext cx="25116" cy="25116"/>
      </dsp:txXfrm>
    </dsp:sp>
    <dsp:sp modelId="{BD656F1D-2844-44E3-92B9-DAD781DCD4AE}">
      <dsp:nvSpPr>
        <dsp:cNvPr id="0" name=""/>
        <dsp:cNvSpPr/>
      </dsp:nvSpPr>
      <dsp:spPr>
        <a:xfrm>
          <a:off x="6687312" y="3272554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Energia eólica
ABNT CEE 252
</a:t>
          </a:r>
        </a:p>
      </dsp:txBody>
      <dsp:txXfrm>
        <a:off x="6930767" y="3516009"/>
        <a:ext cx="1175502" cy="1175502"/>
      </dsp:txXfrm>
    </dsp:sp>
    <dsp:sp modelId="{0A43B7A0-32DD-4DD8-AE3C-4AFA884254CF}">
      <dsp:nvSpPr>
        <dsp:cNvPr id="0" name=""/>
        <dsp:cNvSpPr/>
      </dsp:nvSpPr>
      <dsp:spPr>
        <a:xfrm rot="5349101">
          <a:off x="5396006" y="4103226"/>
          <a:ext cx="528011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528011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>
        <a:off x="5646811" y="4103280"/>
        <a:ext cx="26400" cy="26400"/>
      </dsp:txXfrm>
    </dsp:sp>
    <dsp:sp modelId="{831371C7-74BC-448C-88F5-C5F315F61364}">
      <dsp:nvSpPr>
        <dsp:cNvPr id="0" name=""/>
        <dsp:cNvSpPr/>
      </dsp:nvSpPr>
      <dsp:spPr>
        <a:xfrm>
          <a:off x="4845020" y="4380366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Hidrelétrico
Barragens 
ABNT CEE 255
</a:t>
          </a:r>
        </a:p>
      </dsp:txBody>
      <dsp:txXfrm>
        <a:off x="5088475" y="4623821"/>
        <a:ext cx="1175502" cy="1175502"/>
      </dsp:txXfrm>
    </dsp:sp>
    <dsp:sp modelId="{A6BD1119-640F-47D2-9690-5DA30E0C9B2A}">
      <dsp:nvSpPr>
        <dsp:cNvPr id="0" name=""/>
        <dsp:cNvSpPr/>
      </dsp:nvSpPr>
      <dsp:spPr>
        <a:xfrm rot="9000000">
          <a:off x="4455270" y="3549320"/>
          <a:ext cx="502329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502329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 rot="10800000">
        <a:off x="4693877" y="3550016"/>
        <a:ext cx="25116" cy="25116"/>
      </dsp:txXfrm>
    </dsp:sp>
    <dsp:sp modelId="{40EB5456-00C6-486C-8388-5BD615D8F0CD}">
      <dsp:nvSpPr>
        <dsp:cNvPr id="0" name=""/>
        <dsp:cNvSpPr/>
      </dsp:nvSpPr>
      <dsp:spPr>
        <a:xfrm>
          <a:off x="2937868" y="3272554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err="1"/>
            <a:t>Hidrogen</a:t>
          </a:r>
          <a:r>
            <a:rPr lang="pt-BR" sz="1600" kern="1200"/>
            <a:t> Tecnologias
(ABNT CEE 067)  
</a:t>
          </a:r>
        </a:p>
      </dsp:txBody>
      <dsp:txXfrm>
        <a:off x="3181323" y="3516009"/>
        <a:ext cx="1175502" cy="1175502"/>
      </dsp:txXfrm>
    </dsp:sp>
    <dsp:sp modelId="{D1311425-41D9-433D-A39D-EC5C4004B6A5}">
      <dsp:nvSpPr>
        <dsp:cNvPr id="0" name=""/>
        <dsp:cNvSpPr/>
      </dsp:nvSpPr>
      <dsp:spPr>
        <a:xfrm rot="12600000">
          <a:off x="4455270" y="2466948"/>
          <a:ext cx="502329" cy="26510"/>
        </a:xfrm>
        <a:custGeom>
          <a:avLst/>
          <a:gdLst/>
          <a:ahLst/>
          <a:cxnLst/>
          <a:rect l="0" t="0" r="0" b="0"/>
          <a:pathLst>
            <a:path>
              <a:moveTo>
                <a:pt x="0" y="13255"/>
              </a:moveTo>
              <a:lnTo>
                <a:pt x="502329" y="132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700" kern="1200"/>
        </a:p>
      </dsp:txBody>
      <dsp:txXfrm rot="10800000">
        <a:off x="4693877" y="2467645"/>
        <a:ext cx="25116" cy="25116"/>
      </dsp:txXfrm>
    </dsp:sp>
    <dsp:sp modelId="{166A3F96-01C0-4497-A470-8E82CB7E4B91}">
      <dsp:nvSpPr>
        <dsp:cNvPr id="0" name=""/>
        <dsp:cNvSpPr/>
      </dsp:nvSpPr>
      <dsp:spPr>
        <a:xfrm>
          <a:off x="2937868" y="1107812"/>
          <a:ext cx="1662412" cy="16624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Biocombustíveis 
ABNT ONS 34
</a:t>
          </a:r>
        </a:p>
      </dsp:txBody>
      <dsp:txXfrm>
        <a:off x="3181323" y="1351267"/>
        <a:ext cx="1175502" cy="11755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3D8BB-CFFD-4E4D-A596-D64F0AD34109}">
      <dsp:nvSpPr>
        <dsp:cNvPr id="0" name=""/>
        <dsp:cNvSpPr/>
      </dsp:nvSpPr>
      <dsp:spPr>
        <a:xfrm>
          <a:off x="4950198" y="2476733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ABNT</a:t>
          </a:r>
        </a:p>
      </dsp:txBody>
      <dsp:txXfrm>
        <a:off x="5138713" y="2665248"/>
        <a:ext cx="910231" cy="910231"/>
      </dsp:txXfrm>
    </dsp:sp>
    <dsp:sp modelId="{C858FED6-2663-421E-91AF-3C510BA29712}">
      <dsp:nvSpPr>
        <dsp:cNvPr id="0" name=""/>
        <dsp:cNvSpPr/>
      </dsp:nvSpPr>
      <dsp:spPr>
        <a:xfrm rot="16200000">
          <a:off x="5012457" y="1885005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5564760" y="1866292"/>
        <a:ext cx="58137" cy="58137"/>
      </dsp:txXfrm>
    </dsp:sp>
    <dsp:sp modelId="{F630B91A-61A1-4E25-8BE1-7664BB2211FC}">
      <dsp:nvSpPr>
        <dsp:cNvPr id="0" name=""/>
        <dsp:cNvSpPr/>
      </dsp:nvSpPr>
      <dsp:spPr>
        <a:xfrm>
          <a:off x="4950198" y="26727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Concreto 
ABNT CB 18 
</a:t>
          </a:r>
        </a:p>
      </dsp:txBody>
      <dsp:txXfrm>
        <a:off x="5138713" y="215242"/>
        <a:ext cx="910231" cy="910231"/>
      </dsp:txXfrm>
    </dsp:sp>
    <dsp:sp modelId="{B5CC1442-ACF0-4E1F-8E2F-6CA834E34E57}">
      <dsp:nvSpPr>
        <dsp:cNvPr id="0" name=""/>
        <dsp:cNvSpPr/>
      </dsp:nvSpPr>
      <dsp:spPr>
        <a:xfrm rot="18600000">
          <a:off x="5799873" y="2171601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6352177" y="2152888"/>
        <a:ext cx="58137" cy="58137"/>
      </dsp:txXfrm>
    </dsp:sp>
    <dsp:sp modelId="{BD3DEB9F-DA8B-4545-8383-38BFD8102925}">
      <dsp:nvSpPr>
        <dsp:cNvPr id="0" name=""/>
        <dsp:cNvSpPr/>
      </dsp:nvSpPr>
      <dsp:spPr>
        <a:xfrm>
          <a:off x="6525032" y="599919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Aço 
ABNT CB 28
</a:t>
          </a:r>
        </a:p>
      </dsp:txBody>
      <dsp:txXfrm>
        <a:off x="6713547" y="788434"/>
        <a:ext cx="910231" cy="910231"/>
      </dsp:txXfrm>
    </dsp:sp>
    <dsp:sp modelId="{5672E38A-5CA8-40AA-B595-AE925D3120A6}">
      <dsp:nvSpPr>
        <dsp:cNvPr id="0" name=""/>
        <dsp:cNvSpPr/>
      </dsp:nvSpPr>
      <dsp:spPr>
        <a:xfrm rot="21000000">
          <a:off x="6218849" y="2897288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6771153" y="2878575"/>
        <a:ext cx="58137" cy="58137"/>
      </dsp:txXfrm>
    </dsp:sp>
    <dsp:sp modelId="{BD656F1D-2844-44E3-92B9-DAD781DCD4AE}">
      <dsp:nvSpPr>
        <dsp:cNvPr id="0" name=""/>
        <dsp:cNvSpPr/>
      </dsp:nvSpPr>
      <dsp:spPr>
        <a:xfrm>
          <a:off x="7362983" y="2051294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Construção 
ABNT CB 02
</a:t>
          </a:r>
        </a:p>
      </dsp:txBody>
      <dsp:txXfrm>
        <a:off x="7551498" y="2239809"/>
        <a:ext cx="910231" cy="910231"/>
      </dsp:txXfrm>
    </dsp:sp>
    <dsp:sp modelId="{0A43B7A0-32DD-4DD8-AE3C-4AFA884254CF}">
      <dsp:nvSpPr>
        <dsp:cNvPr id="0" name=""/>
        <dsp:cNvSpPr/>
      </dsp:nvSpPr>
      <dsp:spPr>
        <a:xfrm rot="1800000">
          <a:off x="6073340" y="3722509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6625644" y="3703796"/>
        <a:ext cx="58137" cy="58137"/>
      </dsp:txXfrm>
    </dsp:sp>
    <dsp:sp modelId="{831371C7-74BC-448C-88F5-C5F315F61364}">
      <dsp:nvSpPr>
        <dsp:cNvPr id="0" name=""/>
        <dsp:cNvSpPr/>
      </dsp:nvSpPr>
      <dsp:spPr>
        <a:xfrm>
          <a:off x="7071966" y="3701736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Veículos Elétricos 
ABNT CB 05
</a:t>
          </a:r>
        </a:p>
      </dsp:txBody>
      <dsp:txXfrm>
        <a:off x="7260481" y="3890251"/>
        <a:ext cx="910231" cy="910231"/>
      </dsp:txXfrm>
    </dsp:sp>
    <dsp:sp modelId="{0D36866A-CF34-4795-ABD1-4E29E5549416}">
      <dsp:nvSpPr>
        <dsp:cNvPr id="0" name=""/>
        <dsp:cNvSpPr/>
      </dsp:nvSpPr>
      <dsp:spPr>
        <a:xfrm rot="4200000">
          <a:off x="5431432" y="4261134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>
        <a:off x="5983736" y="4242421"/>
        <a:ext cx="58137" cy="58137"/>
      </dsp:txXfrm>
    </dsp:sp>
    <dsp:sp modelId="{792EB488-A107-4DA2-8D98-C34AB34BA87F}">
      <dsp:nvSpPr>
        <dsp:cNvPr id="0" name=""/>
        <dsp:cNvSpPr/>
      </dsp:nvSpPr>
      <dsp:spPr>
        <a:xfrm>
          <a:off x="5788150" y="4778985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Baterias 
ABNT CB 03 
</a:t>
          </a:r>
        </a:p>
      </dsp:txBody>
      <dsp:txXfrm>
        <a:off x="5976665" y="4967500"/>
        <a:ext cx="910231" cy="910231"/>
      </dsp:txXfrm>
    </dsp:sp>
    <dsp:sp modelId="{A6BD1119-640F-47D2-9690-5DA30E0C9B2A}">
      <dsp:nvSpPr>
        <dsp:cNvPr id="0" name=""/>
        <dsp:cNvSpPr/>
      </dsp:nvSpPr>
      <dsp:spPr>
        <a:xfrm rot="6600000">
          <a:off x="4593481" y="4261134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 rot="10800000">
        <a:off x="5145785" y="4242421"/>
        <a:ext cx="58137" cy="58137"/>
      </dsp:txXfrm>
    </dsp:sp>
    <dsp:sp modelId="{40EB5456-00C6-486C-8388-5BD615D8F0CD}">
      <dsp:nvSpPr>
        <dsp:cNvPr id="0" name=""/>
        <dsp:cNvSpPr/>
      </dsp:nvSpPr>
      <dsp:spPr>
        <a:xfrm>
          <a:off x="4112247" y="4778985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Eficiência Energética 
ABNT CB 116  
</a:t>
          </a:r>
        </a:p>
      </dsp:txBody>
      <dsp:txXfrm>
        <a:off x="4300762" y="4967500"/>
        <a:ext cx="910231" cy="910231"/>
      </dsp:txXfrm>
    </dsp:sp>
    <dsp:sp modelId="{A88C41A1-457E-4402-8D6D-8EC878C7C1AD}">
      <dsp:nvSpPr>
        <dsp:cNvPr id="0" name=""/>
        <dsp:cNvSpPr/>
      </dsp:nvSpPr>
      <dsp:spPr>
        <a:xfrm rot="9000000">
          <a:off x="3951573" y="3722509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 rot="10800000">
        <a:off x="4503877" y="3703796"/>
        <a:ext cx="58137" cy="58137"/>
      </dsp:txXfrm>
    </dsp:sp>
    <dsp:sp modelId="{8BF2C4D6-3F44-4B82-9653-40A591A8E08D}">
      <dsp:nvSpPr>
        <dsp:cNvPr id="0" name=""/>
        <dsp:cNvSpPr/>
      </dsp:nvSpPr>
      <dsp:spPr>
        <a:xfrm>
          <a:off x="2828431" y="3701736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Resíduos e Reciclagem ABNT CEE 246
</a:t>
          </a:r>
        </a:p>
      </dsp:txBody>
      <dsp:txXfrm>
        <a:off x="3016946" y="3890251"/>
        <a:ext cx="910231" cy="910231"/>
      </dsp:txXfrm>
    </dsp:sp>
    <dsp:sp modelId="{E43EE791-2E8C-4A66-8388-104CB285DB9A}">
      <dsp:nvSpPr>
        <dsp:cNvPr id="0" name=""/>
        <dsp:cNvSpPr/>
      </dsp:nvSpPr>
      <dsp:spPr>
        <a:xfrm rot="11400000">
          <a:off x="3806064" y="2897288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 rot="10800000">
        <a:off x="4358368" y="2878575"/>
        <a:ext cx="58137" cy="58137"/>
      </dsp:txXfrm>
    </dsp:sp>
    <dsp:sp modelId="{11255D87-7B0C-430E-AB88-E0BA2DD4D352}">
      <dsp:nvSpPr>
        <dsp:cNvPr id="0" name=""/>
        <dsp:cNvSpPr/>
      </dsp:nvSpPr>
      <dsp:spPr>
        <a:xfrm>
          <a:off x="2537414" y="2051294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Economia Circular 
ABNT CEE 323
</a:t>
          </a:r>
        </a:p>
      </dsp:txBody>
      <dsp:txXfrm>
        <a:off x="2725929" y="2239809"/>
        <a:ext cx="910231" cy="910231"/>
      </dsp:txXfrm>
    </dsp:sp>
    <dsp:sp modelId="{7CF27F8F-378E-44F8-B97B-014AC856750B}">
      <dsp:nvSpPr>
        <dsp:cNvPr id="0" name=""/>
        <dsp:cNvSpPr/>
      </dsp:nvSpPr>
      <dsp:spPr>
        <a:xfrm rot="13800000">
          <a:off x="4225040" y="2171601"/>
          <a:ext cx="1162744" cy="20710"/>
        </a:xfrm>
        <a:custGeom>
          <a:avLst/>
          <a:gdLst/>
          <a:ahLst/>
          <a:cxnLst/>
          <a:rect l="0" t="0" r="0" b="0"/>
          <a:pathLst>
            <a:path>
              <a:moveTo>
                <a:pt x="0" y="10355"/>
              </a:moveTo>
              <a:lnTo>
                <a:pt x="1162744" y="1035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/>
        </a:p>
      </dsp:txBody>
      <dsp:txXfrm rot="10800000">
        <a:off x="4777344" y="2152888"/>
        <a:ext cx="58137" cy="58137"/>
      </dsp:txXfrm>
    </dsp:sp>
    <dsp:sp modelId="{E89708BD-8AB6-469E-BD29-416B95B96D79}">
      <dsp:nvSpPr>
        <dsp:cNvPr id="0" name=""/>
        <dsp:cNvSpPr/>
      </dsp:nvSpPr>
      <dsp:spPr>
        <a:xfrm>
          <a:off x="3375365" y="599919"/>
          <a:ext cx="1287261" cy="12872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Nanotech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kern="1200"/>
            <a:t>ABNT CEE 89</a:t>
          </a:r>
        </a:p>
      </dsp:txBody>
      <dsp:txXfrm>
        <a:off x="3563880" y="788434"/>
        <a:ext cx="910231" cy="9102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3D8BB-CFFD-4E4D-A596-D64F0AD34109}">
      <dsp:nvSpPr>
        <dsp:cNvPr id="0" name=""/>
        <dsp:cNvSpPr/>
      </dsp:nvSpPr>
      <dsp:spPr>
        <a:xfrm>
          <a:off x="5444690" y="2472502"/>
          <a:ext cx="1135018" cy="10720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/>
            <a:t>ABNT</a:t>
          </a:r>
        </a:p>
      </dsp:txBody>
      <dsp:txXfrm>
        <a:off x="5610910" y="2629494"/>
        <a:ext cx="802578" cy="758024"/>
      </dsp:txXfrm>
    </dsp:sp>
    <dsp:sp modelId="{C858FED6-2663-421E-91AF-3C510BA29712}">
      <dsp:nvSpPr>
        <dsp:cNvPr id="0" name=""/>
        <dsp:cNvSpPr/>
      </dsp:nvSpPr>
      <dsp:spPr>
        <a:xfrm rot="16200000">
          <a:off x="5292781" y="1746565"/>
          <a:ext cx="1438836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8836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5976228" y="1717113"/>
        <a:ext cx="71941" cy="71941"/>
      </dsp:txXfrm>
    </dsp:sp>
    <dsp:sp modelId="{F630B91A-61A1-4E25-8BE1-7664BB2211FC}">
      <dsp:nvSpPr>
        <dsp:cNvPr id="0" name=""/>
        <dsp:cNvSpPr/>
      </dsp:nvSpPr>
      <dsp:spPr>
        <a:xfrm>
          <a:off x="5447076" y="-113623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Soil</a:t>
          </a:r>
          <a:r>
            <a:rPr lang="pt-BR" sz="1400" kern="1200"/>
            <a:t> </a:t>
          </a:r>
          <a:r>
            <a:rPr lang="pt-BR" sz="1400" kern="1200" err="1"/>
            <a:t>and</a:t>
          </a:r>
          <a:r>
            <a:rPr lang="pt-BR" sz="1400" kern="1200"/>
            <a:t> </a:t>
          </a:r>
          <a:r>
            <a:rPr lang="pt-BR" sz="1400" kern="1200" err="1"/>
            <a:t>Water</a:t>
          </a:r>
          <a:r>
            <a:rPr lang="pt-BR" sz="1400" kern="1200"/>
            <a:t> </a:t>
          </a:r>
          <a:r>
            <a:rPr lang="pt-BR" sz="1400" kern="1200" err="1"/>
            <a:t>quality</a:t>
          </a:r>
          <a:r>
            <a:rPr lang="pt-BR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68</a:t>
          </a:r>
        </a:p>
      </dsp:txBody>
      <dsp:txXfrm>
        <a:off x="5612597" y="54394"/>
        <a:ext cx="799203" cy="811255"/>
      </dsp:txXfrm>
    </dsp:sp>
    <dsp:sp modelId="{67246184-C96C-40A2-976A-8E56F4A7CB1A}">
      <dsp:nvSpPr>
        <dsp:cNvPr id="0" name=""/>
        <dsp:cNvSpPr/>
      </dsp:nvSpPr>
      <dsp:spPr>
        <a:xfrm rot="17742857">
          <a:off x="5840991" y="1867664"/>
          <a:ext cx="1434939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4939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6522587" y="1838309"/>
        <a:ext cx="71746" cy="71746"/>
      </dsp:txXfrm>
    </dsp:sp>
    <dsp:sp modelId="{2B485C99-7A08-41C2-92B1-2249A4FC78B3}">
      <dsp:nvSpPr>
        <dsp:cNvPr id="0" name=""/>
        <dsp:cNvSpPr/>
      </dsp:nvSpPr>
      <dsp:spPr>
        <a:xfrm>
          <a:off x="6552823" y="138756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Forestry</a:t>
          </a:r>
          <a:r>
            <a:rPr lang="pt-BR" sz="1400" kern="1200"/>
            <a:t> Management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103</a:t>
          </a:r>
        </a:p>
      </dsp:txBody>
      <dsp:txXfrm>
        <a:off x="6718344" y="306773"/>
        <a:ext cx="799203" cy="811255"/>
      </dsp:txXfrm>
    </dsp:sp>
    <dsp:sp modelId="{E35FDF79-50A1-4534-AC29-850916A4263D}">
      <dsp:nvSpPr>
        <dsp:cNvPr id="0" name=""/>
        <dsp:cNvSpPr/>
      </dsp:nvSpPr>
      <dsp:spPr>
        <a:xfrm rot="19285714">
          <a:off x="6291864" y="2216230"/>
          <a:ext cx="1411287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11287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6962226" y="2187466"/>
        <a:ext cx="70564" cy="70564"/>
      </dsp:txXfrm>
    </dsp:sp>
    <dsp:sp modelId="{07D129A2-205A-4FB0-8FD3-910DD535359C}">
      <dsp:nvSpPr>
        <dsp:cNvPr id="0" name=""/>
        <dsp:cNvSpPr/>
      </dsp:nvSpPr>
      <dsp:spPr>
        <a:xfrm>
          <a:off x="7429216" y="825228"/>
          <a:ext cx="1150938" cy="11886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err="1"/>
            <a:t>Fire</a:t>
          </a:r>
          <a:r>
            <a:rPr lang="pt-BR" sz="1300" kern="1200"/>
            <a:t> </a:t>
          </a:r>
          <a:r>
            <a:rPr lang="pt-BR" sz="1300" kern="1200" err="1"/>
            <a:t>Protection</a:t>
          </a:r>
          <a:r>
            <a:rPr lang="pt-BR" sz="1300" kern="1200"/>
            <a:t> </a:t>
          </a:r>
          <a:br>
            <a:rPr lang="pt-BR" sz="1300" kern="1200"/>
          </a:br>
          <a:r>
            <a:rPr lang="pt-BR" sz="1300" kern="1200"/>
            <a:t>ABNT CB24</a:t>
          </a:r>
        </a:p>
      </dsp:txBody>
      <dsp:txXfrm>
        <a:off x="7597767" y="999301"/>
        <a:ext cx="813836" cy="840502"/>
      </dsp:txXfrm>
    </dsp:sp>
    <dsp:sp modelId="{B5CC1442-ACF0-4E1F-8E2F-6CA834E34E57}">
      <dsp:nvSpPr>
        <dsp:cNvPr id="0" name=""/>
        <dsp:cNvSpPr/>
      </dsp:nvSpPr>
      <dsp:spPr>
        <a:xfrm rot="20828571">
          <a:off x="6546064" y="2718411"/>
          <a:ext cx="1417133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17133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7219202" y="2689501"/>
        <a:ext cx="70856" cy="70856"/>
      </dsp:txXfrm>
    </dsp:sp>
    <dsp:sp modelId="{BD3DEB9F-DA8B-4545-8383-38BFD8102925}">
      <dsp:nvSpPr>
        <dsp:cNvPr id="0" name=""/>
        <dsp:cNvSpPr/>
      </dsp:nvSpPr>
      <dsp:spPr>
        <a:xfrm>
          <a:off x="7931666" y="1867771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Infrastructure</a:t>
          </a:r>
          <a:endParaRPr lang="pt-BR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231/ 169 </a:t>
          </a:r>
        </a:p>
      </dsp:txBody>
      <dsp:txXfrm>
        <a:off x="8097187" y="2035788"/>
        <a:ext cx="799203" cy="811255"/>
      </dsp:txXfrm>
    </dsp:sp>
    <dsp:sp modelId="{27FD14B6-A976-43B5-BCA2-9C8252539656}">
      <dsp:nvSpPr>
        <dsp:cNvPr id="0" name=""/>
        <dsp:cNvSpPr/>
      </dsp:nvSpPr>
      <dsp:spPr>
        <a:xfrm rot="771429">
          <a:off x="6545586" y="3289811"/>
          <a:ext cx="1455292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55292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236849" y="3259947"/>
        <a:ext cx="72764" cy="72764"/>
      </dsp:txXfrm>
    </dsp:sp>
    <dsp:sp modelId="{85482814-AFC2-4B13-9809-A02B6B90ADE5}">
      <dsp:nvSpPr>
        <dsp:cNvPr id="0" name=""/>
        <dsp:cNvSpPr/>
      </dsp:nvSpPr>
      <dsp:spPr>
        <a:xfrm>
          <a:off x="7968627" y="3062642"/>
          <a:ext cx="1056323" cy="10259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err="1"/>
            <a:t>Desertification</a:t>
          </a:r>
          <a:r>
            <a:rPr lang="pt-BR" sz="1200" kern="1200"/>
            <a:t> </a:t>
          </a:r>
          <a:r>
            <a:rPr lang="pt-BR" sz="1200" kern="1200" err="1"/>
            <a:t>Combat</a:t>
          </a:r>
          <a:r>
            <a:rPr lang="pt-BR" sz="1200" kern="120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CB38</a:t>
          </a:r>
        </a:p>
      </dsp:txBody>
      <dsp:txXfrm>
        <a:off x="8123322" y="3212883"/>
        <a:ext cx="746933" cy="725429"/>
      </dsp:txXfrm>
    </dsp:sp>
    <dsp:sp modelId="{5672E38A-5CA8-40AA-B595-AE925D3120A6}">
      <dsp:nvSpPr>
        <dsp:cNvPr id="0" name=""/>
        <dsp:cNvSpPr/>
      </dsp:nvSpPr>
      <dsp:spPr>
        <a:xfrm rot="2314286">
          <a:off x="6290316" y="3792171"/>
          <a:ext cx="1425481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25481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6967420" y="3763052"/>
        <a:ext cx="71274" cy="71274"/>
      </dsp:txXfrm>
    </dsp:sp>
    <dsp:sp modelId="{BD656F1D-2844-44E3-92B9-DAD781DCD4AE}">
      <dsp:nvSpPr>
        <dsp:cNvPr id="0" name=""/>
        <dsp:cNvSpPr/>
      </dsp:nvSpPr>
      <dsp:spPr>
        <a:xfrm>
          <a:off x="7439562" y="4023817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Construction</a:t>
          </a:r>
          <a:r>
            <a:rPr lang="pt-BR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 CB 02</a:t>
          </a:r>
        </a:p>
      </dsp:txBody>
      <dsp:txXfrm>
        <a:off x="7605083" y="4191834"/>
        <a:ext cx="799203" cy="811255"/>
      </dsp:txXfrm>
    </dsp:sp>
    <dsp:sp modelId="{0D36866A-CF34-4795-ABD1-4E29E5549416}">
      <dsp:nvSpPr>
        <dsp:cNvPr id="0" name=""/>
        <dsp:cNvSpPr/>
      </dsp:nvSpPr>
      <dsp:spPr>
        <a:xfrm rot="3857143">
          <a:off x="5840991" y="4136312"/>
          <a:ext cx="1434939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4939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6522587" y="4106957"/>
        <a:ext cx="71746" cy="71746"/>
      </dsp:txXfrm>
    </dsp:sp>
    <dsp:sp modelId="{792EB488-A107-4DA2-8D98-C34AB34BA87F}">
      <dsp:nvSpPr>
        <dsp:cNvPr id="0" name=""/>
        <dsp:cNvSpPr/>
      </dsp:nvSpPr>
      <dsp:spPr>
        <a:xfrm>
          <a:off x="6552823" y="4730968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Electrical</a:t>
          </a:r>
          <a:r>
            <a:rPr lang="pt-BR" sz="1400" kern="1200"/>
            <a:t> Grid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CB 03 </a:t>
          </a:r>
        </a:p>
      </dsp:txBody>
      <dsp:txXfrm>
        <a:off x="6718344" y="4898985"/>
        <a:ext cx="799203" cy="811255"/>
      </dsp:txXfrm>
    </dsp:sp>
    <dsp:sp modelId="{8468A8B5-430E-43C1-8458-D9E023D3C72F}">
      <dsp:nvSpPr>
        <dsp:cNvPr id="0" name=""/>
        <dsp:cNvSpPr/>
      </dsp:nvSpPr>
      <dsp:spPr>
        <a:xfrm rot="5400000">
          <a:off x="5292781" y="4257411"/>
          <a:ext cx="1438836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8836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>
        <a:off x="5976228" y="4227958"/>
        <a:ext cx="71941" cy="71941"/>
      </dsp:txXfrm>
    </dsp:sp>
    <dsp:sp modelId="{BF6780BE-426C-4190-B015-507187FCA6CA}">
      <dsp:nvSpPr>
        <dsp:cNvPr id="0" name=""/>
        <dsp:cNvSpPr/>
      </dsp:nvSpPr>
      <dsp:spPr>
        <a:xfrm>
          <a:off x="5447076" y="4983348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Smart</a:t>
          </a:r>
          <a:r>
            <a:rPr lang="pt-BR" sz="1400" kern="1200"/>
            <a:t> </a:t>
          </a:r>
          <a:r>
            <a:rPr lang="pt-BR" sz="1400" kern="1200" err="1"/>
            <a:t>Cities</a:t>
          </a:r>
          <a:r>
            <a:rPr lang="pt-BR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268</a:t>
          </a:r>
        </a:p>
      </dsp:txBody>
      <dsp:txXfrm>
        <a:off x="5612597" y="5151365"/>
        <a:ext cx="799203" cy="811255"/>
      </dsp:txXfrm>
    </dsp:sp>
    <dsp:sp modelId="{E028B406-DB0C-4FB2-803B-254CE6DEE9A1}">
      <dsp:nvSpPr>
        <dsp:cNvPr id="0" name=""/>
        <dsp:cNvSpPr/>
      </dsp:nvSpPr>
      <dsp:spPr>
        <a:xfrm rot="6942857">
          <a:off x="4748467" y="4136312"/>
          <a:ext cx="1434939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4939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00" kern="1200"/>
        </a:p>
      </dsp:txBody>
      <dsp:txXfrm rot="10800000">
        <a:off x="5430064" y="4106957"/>
        <a:ext cx="71746" cy="71746"/>
      </dsp:txXfrm>
    </dsp:sp>
    <dsp:sp modelId="{81D35AFE-1681-4EA8-9B0D-2A9978D08013}">
      <dsp:nvSpPr>
        <dsp:cNvPr id="0" name=""/>
        <dsp:cNvSpPr/>
      </dsp:nvSpPr>
      <dsp:spPr>
        <a:xfrm>
          <a:off x="4341330" y="4730968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ESG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/>
            <a:t>ABNT CEE 256</a:t>
          </a:r>
        </a:p>
      </dsp:txBody>
      <dsp:txXfrm>
        <a:off x="4506851" y="4898985"/>
        <a:ext cx="799203" cy="811255"/>
      </dsp:txXfrm>
    </dsp:sp>
    <dsp:sp modelId="{1264603B-7CED-467D-85AC-58DCD5FB45D2}">
      <dsp:nvSpPr>
        <dsp:cNvPr id="0" name=""/>
        <dsp:cNvSpPr/>
      </dsp:nvSpPr>
      <dsp:spPr>
        <a:xfrm rot="8485714">
          <a:off x="4308601" y="3792171"/>
          <a:ext cx="1425481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25481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4985704" y="3763052"/>
        <a:ext cx="71274" cy="71274"/>
      </dsp:txXfrm>
    </dsp:sp>
    <dsp:sp modelId="{DC0C95E9-F01B-4C50-954E-6AB9A2764058}">
      <dsp:nvSpPr>
        <dsp:cNvPr id="0" name=""/>
        <dsp:cNvSpPr/>
      </dsp:nvSpPr>
      <dsp:spPr>
        <a:xfrm>
          <a:off x="3454590" y="4023817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Coastal</a:t>
          </a:r>
          <a:r>
            <a:rPr lang="pt-BR" sz="1400" kern="1200"/>
            <a:t> </a:t>
          </a:r>
          <a:r>
            <a:rPr lang="pt-BR" sz="1400" kern="1200" err="1"/>
            <a:t>Resilience</a:t>
          </a:r>
          <a:r>
            <a:rPr lang="pt-BR" sz="1400" kern="1200"/>
            <a:t> </a:t>
          </a:r>
        </a:p>
      </dsp:txBody>
      <dsp:txXfrm>
        <a:off x="3620111" y="4191834"/>
        <a:ext cx="799203" cy="811255"/>
      </dsp:txXfrm>
    </dsp:sp>
    <dsp:sp modelId="{FD8BAAE2-D59A-4557-BFF8-323142472858}">
      <dsp:nvSpPr>
        <dsp:cNvPr id="0" name=""/>
        <dsp:cNvSpPr/>
      </dsp:nvSpPr>
      <dsp:spPr>
        <a:xfrm rot="10028571">
          <a:off x="4061201" y="3285565"/>
          <a:ext cx="1417133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17133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4734339" y="3256655"/>
        <a:ext cx="70856" cy="70856"/>
      </dsp:txXfrm>
    </dsp:sp>
    <dsp:sp modelId="{19583544-4FBB-41BE-A1C5-FD379ECCB3E2}">
      <dsp:nvSpPr>
        <dsp:cNvPr id="0" name=""/>
        <dsp:cNvSpPr/>
      </dsp:nvSpPr>
      <dsp:spPr>
        <a:xfrm>
          <a:off x="2962487" y="3001953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Biotechnology</a:t>
          </a:r>
          <a:endParaRPr lang="pt-BR" sz="1400" kern="120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 276 </a:t>
          </a:r>
        </a:p>
      </dsp:txBody>
      <dsp:txXfrm>
        <a:off x="3128008" y="3169970"/>
        <a:ext cx="799203" cy="811255"/>
      </dsp:txXfrm>
    </dsp:sp>
    <dsp:sp modelId="{A6BD1119-640F-47D2-9690-5DA30E0C9B2A}">
      <dsp:nvSpPr>
        <dsp:cNvPr id="0" name=""/>
        <dsp:cNvSpPr/>
      </dsp:nvSpPr>
      <dsp:spPr>
        <a:xfrm rot="11571429">
          <a:off x="4061201" y="2718411"/>
          <a:ext cx="1417133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17133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4734339" y="2689501"/>
        <a:ext cx="70856" cy="70856"/>
      </dsp:txXfrm>
    </dsp:sp>
    <dsp:sp modelId="{40EB5456-00C6-486C-8388-5BD615D8F0CD}">
      <dsp:nvSpPr>
        <dsp:cNvPr id="0" name=""/>
        <dsp:cNvSpPr/>
      </dsp:nvSpPr>
      <dsp:spPr>
        <a:xfrm>
          <a:off x="2962487" y="1867771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Sanitation</a:t>
          </a:r>
          <a:r>
            <a:rPr lang="pt-BR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CB 178   </a:t>
          </a:r>
        </a:p>
      </dsp:txBody>
      <dsp:txXfrm>
        <a:off x="3128008" y="2035788"/>
        <a:ext cx="799203" cy="811255"/>
      </dsp:txXfrm>
    </dsp:sp>
    <dsp:sp modelId="{E43EE791-2E8C-4A66-8388-104CB285DB9A}">
      <dsp:nvSpPr>
        <dsp:cNvPr id="0" name=""/>
        <dsp:cNvSpPr/>
      </dsp:nvSpPr>
      <dsp:spPr>
        <a:xfrm rot="13114286">
          <a:off x="4308601" y="2211805"/>
          <a:ext cx="1425481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25481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4985704" y="2182687"/>
        <a:ext cx="71274" cy="71274"/>
      </dsp:txXfrm>
    </dsp:sp>
    <dsp:sp modelId="{11255D87-7B0C-430E-AB88-E0BA2DD4D352}">
      <dsp:nvSpPr>
        <dsp:cNvPr id="0" name=""/>
        <dsp:cNvSpPr/>
      </dsp:nvSpPr>
      <dsp:spPr>
        <a:xfrm>
          <a:off x="3454590" y="845907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Water</a:t>
          </a:r>
          <a:r>
            <a:rPr lang="pt-BR" sz="1400" kern="1200"/>
            <a:t> </a:t>
          </a:r>
          <a:r>
            <a:rPr lang="pt-BR" sz="1400" kern="1200" err="1"/>
            <a:t>Manag</a:t>
          </a:r>
          <a:r>
            <a:rPr lang="pt-BR" sz="1400" kern="1200"/>
            <a:t>.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 CB 178 </a:t>
          </a:r>
        </a:p>
      </dsp:txBody>
      <dsp:txXfrm>
        <a:off x="3620111" y="1013924"/>
        <a:ext cx="799203" cy="811255"/>
      </dsp:txXfrm>
    </dsp:sp>
    <dsp:sp modelId="{7CF27F8F-378E-44F8-B97B-014AC856750B}">
      <dsp:nvSpPr>
        <dsp:cNvPr id="0" name=""/>
        <dsp:cNvSpPr/>
      </dsp:nvSpPr>
      <dsp:spPr>
        <a:xfrm rot="14657143">
          <a:off x="4748467" y="1867664"/>
          <a:ext cx="1434939" cy="13036"/>
        </a:xfrm>
        <a:custGeom>
          <a:avLst/>
          <a:gdLst/>
          <a:ahLst/>
          <a:cxnLst/>
          <a:rect l="0" t="0" r="0" b="0"/>
          <a:pathLst>
            <a:path>
              <a:moveTo>
                <a:pt x="0" y="6518"/>
              </a:moveTo>
              <a:lnTo>
                <a:pt x="1434939" y="651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900" kern="1200"/>
        </a:p>
      </dsp:txBody>
      <dsp:txXfrm rot="10800000">
        <a:off x="5430064" y="1838309"/>
        <a:ext cx="71746" cy="71746"/>
      </dsp:txXfrm>
    </dsp:sp>
    <dsp:sp modelId="{E89708BD-8AB6-469E-BD29-416B95B96D79}">
      <dsp:nvSpPr>
        <dsp:cNvPr id="0" name=""/>
        <dsp:cNvSpPr/>
      </dsp:nvSpPr>
      <dsp:spPr>
        <a:xfrm>
          <a:off x="4341330" y="138756"/>
          <a:ext cx="1130245" cy="11472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err="1"/>
            <a:t>Biodiversity</a:t>
          </a:r>
          <a:r>
            <a:rPr lang="pt-BR" sz="1400" kern="1200"/>
            <a:t>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ABNT CEE 331</a:t>
          </a:r>
        </a:p>
      </dsp:txBody>
      <dsp:txXfrm>
        <a:off x="4506851" y="306773"/>
        <a:ext cx="799203" cy="811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501D2-17D8-4F6C-BCB9-40ADFFCD3DA6}" type="datetimeFigureOut">
              <a:rPr lang="pt-BR" smtClean="0"/>
              <a:pPr/>
              <a:t>09/08/2023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316DC-83D0-47D9-88A0-29BC8B63054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992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885D3-B519-4434-AFED-452FAC119568}" type="datetimeFigureOut">
              <a:rPr lang="pt-BR" smtClean="0"/>
              <a:pPr/>
              <a:t>09/08/2023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9B70A-5FD3-4359-85EC-47B7D1BF20F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85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55DC2-CB05-4B5A-8E01-63778AB0A6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9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want standards to be used everywhere and SMART is going to help us achieve that.  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Today, most ISO and IEC deliverables are human-readable only, because they are focused on humans as users. By evolving to include machines as users too, it will make standards more integrated into daily lives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616E6-3282-49AF-B187-AFD5859112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5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 want standards to be used everywhere and SMART is going to help us achieve that.  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Today, most ISO and IEC deliverables are human-readable only, because they are focused on humans as users. By evolving to include machines as users too, it will make standards more integrated into daily lives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616E6-3282-49AF-B187-AFD5859112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00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33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D88A4B-FC61-4218-9690-87463D98AF02}" type="datetimeFigureOut">
              <a:rPr lang="pt-BR" smtClean="0"/>
              <a:pPr>
                <a:defRPr/>
              </a:pPr>
              <a:t>09/08/2023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741C-709C-416C-8553-3DA11E2419DC}" type="slidenum">
              <a:rPr lang="pt-BR" altLang="es-419" smtClean="0"/>
              <a:pPr/>
              <a:t>‹nº›</a:t>
            </a:fld>
            <a:endParaRPr lang="pt-BR" altLang="es-419"/>
          </a:p>
        </p:txBody>
      </p:sp>
    </p:spTree>
    <p:extLst>
      <p:ext uri="{BB962C8B-B14F-4D97-AF65-F5344CB8AC3E}">
        <p14:creationId xmlns:p14="http://schemas.microsoft.com/office/powerpoint/2010/main" val="9094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12192000" cy="332656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19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24418" y="6453189"/>
            <a:ext cx="10655300" cy="2174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www.abntnet.com.br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CF6FFF-FD7D-47A2-BF40-72BE5E6400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638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983E3D-8CF5-443A-A947-F913EE17176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31837" y="2967335"/>
            <a:ext cx="10808071" cy="923330"/>
          </a:xfrm>
          <a:noFill/>
        </p:spPr>
        <p:txBody>
          <a:bodyPr wrap="square" lIns="0" rIns="0">
            <a:spAutoFit/>
          </a:bodyPr>
          <a:lstStyle>
            <a:lvl1pPr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6765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2411" y="171890"/>
            <a:ext cx="10729453" cy="88084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lnSpc>
                <a:spcPts val="3400"/>
              </a:lnSpc>
              <a:defRPr sz="2800" b="1" i="0">
                <a:solidFill>
                  <a:schemeClr val="accent1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5330" y="1412776"/>
            <a:ext cx="11107268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00">
                <a:solidFill>
                  <a:srgbClr val="3D3D3F"/>
                </a:solidFill>
                <a:latin typeface="Helvetica"/>
              </a:defRPr>
            </a:lvl1pPr>
            <a:lvl2pPr>
              <a:defRPr sz="1800">
                <a:solidFill>
                  <a:srgbClr val="3D3D3F"/>
                </a:solidFill>
                <a:latin typeface="Helvetica"/>
              </a:defRPr>
            </a:lvl2pPr>
            <a:lvl3pPr>
              <a:defRPr sz="1800">
                <a:solidFill>
                  <a:srgbClr val="3D3D3F"/>
                </a:solidFill>
                <a:latin typeface="Helvetica"/>
              </a:defRPr>
            </a:lvl3pPr>
            <a:lvl4pPr>
              <a:defRPr sz="1800">
                <a:solidFill>
                  <a:srgbClr val="3D3D3F"/>
                </a:solidFill>
                <a:latin typeface="Helvetica"/>
              </a:defRPr>
            </a:lvl4pPr>
            <a:lvl5pPr>
              <a:defRPr sz="1800">
                <a:solidFill>
                  <a:srgbClr val="3D3D3F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2" descr="\\netapp2020-1.iso.ch\scratch\Giust\Images pour ISOlutions\ISOlutions_Dot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74902"/>
            <a:ext cx="251961" cy="87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600" y="6146800"/>
            <a:ext cx="558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 userDrawn="1"/>
        </p:nvSpPr>
        <p:spPr>
          <a:xfrm>
            <a:off x="852947" y="6237312"/>
            <a:ext cx="398719" cy="28803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Espace réservé du numéro de diapositive 6"/>
          <p:cNvSpPr txBox="1">
            <a:spLocks/>
          </p:cNvSpPr>
          <p:nvPr/>
        </p:nvSpPr>
        <p:spPr>
          <a:xfrm>
            <a:off x="868585" y="6281750"/>
            <a:ext cx="367440" cy="19915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868789"/>
                </a:solidFill>
                <a:latin typeface="Helvetica" pitchFamily="-84" charset="0"/>
              </a:rPr>
              <a:t>  </a:t>
            </a:r>
            <a:endParaRPr lang="en-GB" sz="1100" b="1" dirty="0">
              <a:solidFill>
                <a:schemeClr val="bg1"/>
              </a:solidFill>
              <a:latin typeface="Helvetica" pitchFamily="-84" charset="0"/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391478" y="6309320"/>
            <a:ext cx="192021" cy="14401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Oval 16"/>
          <p:cNvSpPr/>
          <p:nvPr userDrawn="1"/>
        </p:nvSpPr>
        <p:spPr>
          <a:xfrm>
            <a:off x="1775520" y="6345324"/>
            <a:ext cx="96011" cy="7200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Espace réservé du numéro de diapositive 6"/>
          <p:cNvSpPr txBox="1">
            <a:spLocks/>
          </p:cNvSpPr>
          <p:nvPr userDrawn="1"/>
        </p:nvSpPr>
        <p:spPr>
          <a:xfrm>
            <a:off x="239350" y="6290047"/>
            <a:ext cx="503924" cy="18256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E95008"/>
                </a:solidFill>
                <a:latin typeface="Helvetica" pitchFamily="-84" charset="0"/>
              </a:rPr>
              <a:t>Page</a:t>
            </a:r>
            <a:r>
              <a:rPr lang="en-GB" sz="1100" dirty="0">
                <a:solidFill>
                  <a:srgbClr val="868789"/>
                </a:solidFill>
                <a:latin typeface="Helvetica" pitchFamily="-84" charset="0"/>
              </a:rPr>
              <a:t>    </a:t>
            </a:r>
            <a:fld id="{3AE5FE5D-AAB0-4AE6-8036-F3F81BE60A0F}" type="slidenum">
              <a:rPr lang="en-GB" sz="1100" b="1">
                <a:solidFill>
                  <a:schemeClr val="bg1"/>
                </a:solidFill>
                <a:latin typeface="Helvetica" pitchFamily="-8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GB" sz="1100" b="1" dirty="0">
              <a:solidFill>
                <a:schemeClr val="bg1"/>
              </a:solidFill>
              <a:latin typeface="Helvetica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86699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ABNT_logo_sozinho_branc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19968" y="180480"/>
            <a:ext cx="794674" cy="83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ABNT_logo_sozinho_branco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93291" y="219107"/>
            <a:ext cx="637586" cy="6712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6" r:id="rId4"/>
    <p:sldLayoutId id="2147483657" r:id="rId5"/>
    <p:sldLayoutId id="2147483658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3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hyperlink" Target="mailto:nelson.assal@abnt.org.br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lat Illustration Society Members Large Group Stock Vector (Royalty Free)  788970643">
            <a:extLst>
              <a:ext uri="{FF2B5EF4-FFF2-40B4-BE49-F238E27FC236}">
                <a16:creationId xmlns:a16="http://schemas.microsoft.com/office/drawing/2014/main" id="{6C93EFF8-53DE-4EE4-B148-CA1FB05A9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6"/>
          <a:stretch/>
        </p:blipFill>
        <p:spPr bwMode="auto">
          <a:xfrm>
            <a:off x="6625882" y="1406769"/>
            <a:ext cx="5566117" cy="414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-2" y="2322095"/>
            <a:ext cx="8609429" cy="2009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-43032" y="6763871"/>
            <a:ext cx="12274475" cy="1242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8761862" y="6141715"/>
            <a:ext cx="3430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2664F7"/>
                </a:solidFill>
              </a:rPr>
              <a:t>10/08/2023</a:t>
            </a:r>
          </a:p>
          <a:p>
            <a:endParaRPr lang="pt-BR" sz="2400" b="1" dirty="0">
              <a:solidFill>
                <a:srgbClr val="2664F7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D148DC-3519-4DE4-B011-A195E9898EFA}"/>
              </a:ext>
            </a:extLst>
          </p:cNvPr>
          <p:cNvSpPr txBox="1"/>
          <p:nvPr/>
        </p:nvSpPr>
        <p:spPr>
          <a:xfrm>
            <a:off x="-215703" y="2443427"/>
            <a:ext cx="725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Normalização </a:t>
            </a:r>
            <a:r>
              <a:rPr lang="en-US" sz="3200" b="1" dirty="0" err="1">
                <a:solidFill>
                  <a:srgbClr val="0070C0"/>
                </a:solidFill>
              </a:rPr>
              <a:t>em</a:t>
            </a:r>
            <a:r>
              <a:rPr lang="en-US" sz="3200" b="1" dirty="0">
                <a:solidFill>
                  <a:srgbClr val="0070C0"/>
                </a:solidFill>
              </a:rPr>
              <a:t> um </a:t>
            </a:r>
            <a:r>
              <a:rPr lang="en-US" sz="3200" b="1" dirty="0" err="1">
                <a:solidFill>
                  <a:srgbClr val="0070C0"/>
                </a:solidFill>
              </a:rPr>
              <a:t>mundo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em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Transição</a:t>
            </a:r>
            <a:r>
              <a:rPr lang="en-US" sz="3200" b="1" dirty="0">
                <a:solidFill>
                  <a:srgbClr val="0070C0"/>
                </a:solidFill>
              </a:rPr>
              <a:t>  </a:t>
            </a:r>
            <a:endParaRPr lang="pt-BR" sz="3200" b="1" dirty="0">
              <a:solidFill>
                <a:srgbClr val="0070C0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FB9019-55E7-4F93-BCDA-014D9225D452}"/>
              </a:ext>
            </a:extLst>
          </p:cNvPr>
          <p:cNvSpPr txBox="1"/>
          <p:nvPr/>
        </p:nvSpPr>
        <p:spPr>
          <a:xfrm>
            <a:off x="304801" y="6268127"/>
            <a:ext cx="3943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Diretoria de Normalização </a:t>
            </a:r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1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251926A-FBB9-AB67-F2EE-C76F5D0A12C1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F45AECF-DC26-9ADC-CED6-A46FFC55FBBB}"/>
              </a:ext>
            </a:extLst>
          </p:cNvPr>
          <p:cNvSpPr/>
          <p:nvPr/>
        </p:nvSpPr>
        <p:spPr>
          <a:xfrm>
            <a:off x="3170687" y="48443"/>
            <a:ext cx="6697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NOVOS TEMAS E TECNOLOGIAS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72AE9A9A-8EBA-A006-FEE8-CDAF1A1CC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148107"/>
              </p:ext>
            </p:extLst>
          </p:nvPr>
        </p:nvGraphicFramePr>
        <p:xfrm>
          <a:off x="0" y="719666"/>
          <a:ext cx="11901267" cy="6003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0B75BB3B-BFEB-08F3-0650-D77C5D291C66}"/>
              </a:ext>
            </a:extLst>
          </p:cNvPr>
          <p:cNvSpPr txBox="1"/>
          <p:nvPr/>
        </p:nvSpPr>
        <p:spPr>
          <a:xfrm>
            <a:off x="8670535" y="2013628"/>
            <a:ext cx="323073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INTERDISCIPLINARES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49D46BB-8044-099D-4149-6BDF2343B18E}"/>
              </a:ext>
            </a:extLst>
          </p:cNvPr>
          <p:cNvSpPr txBox="1"/>
          <p:nvPr/>
        </p:nvSpPr>
        <p:spPr>
          <a:xfrm>
            <a:off x="-60045" y="2066979"/>
            <a:ext cx="323073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ALTO TURNOVER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4EDDE6A-C0F1-AFAB-C6BF-C8209B50A73B}"/>
              </a:ext>
            </a:extLst>
          </p:cNvPr>
          <p:cNvSpPr txBox="1"/>
          <p:nvPr/>
        </p:nvSpPr>
        <p:spPr>
          <a:xfrm>
            <a:off x="284871" y="6058111"/>
            <a:ext cx="3230732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INOVAÇÃO NO CENTRO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185D29-AE4A-2147-ED45-893AF42712C8}"/>
              </a:ext>
            </a:extLst>
          </p:cNvPr>
          <p:cNvSpPr txBox="1"/>
          <p:nvPr/>
        </p:nvSpPr>
        <p:spPr>
          <a:xfrm>
            <a:off x="7884544" y="5998921"/>
            <a:ext cx="4301594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INTENSIVOS CONHECIMENTO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15241ED-75F9-0C66-ACEE-0B17122A876B}"/>
              </a:ext>
            </a:extLst>
          </p:cNvPr>
          <p:cNvSpPr txBox="1"/>
          <p:nvPr/>
        </p:nvSpPr>
        <p:spPr>
          <a:xfrm>
            <a:off x="3978934" y="2446024"/>
            <a:ext cx="17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SEGURANÇA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8EBE332-C72F-3FDB-9B69-22A72067F1C3}"/>
              </a:ext>
            </a:extLst>
          </p:cNvPr>
          <p:cNvSpPr txBox="1"/>
          <p:nvPr/>
        </p:nvSpPr>
        <p:spPr>
          <a:xfrm>
            <a:off x="5739004" y="2460271"/>
            <a:ext cx="280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INTEROPERABILIDADE 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B9AD75F-262B-D2C2-C168-6FBD70CA13DA}"/>
              </a:ext>
            </a:extLst>
          </p:cNvPr>
          <p:cNvSpPr txBox="1"/>
          <p:nvPr/>
        </p:nvSpPr>
        <p:spPr>
          <a:xfrm>
            <a:off x="4079094" y="3198098"/>
            <a:ext cx="15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QUALIDADE  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A483981-A3F7-FEF3-64FD-A9569ECC2E9B}"/>
              </a:ext>
            </a:extLst>
          </p:cNvPr>
          <p:cNvSpPr txBox="1"/>
          <p:nvPr/>
        </p:nvSpPr>
        <p:spPr>
          <a:xfrm>
            <a:off x="5914420" y="3226124"/>
            <a:ext cx="196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PERFORMANCE  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03C0888-2B62-3F2A-813A-4EA1DAD7B3D5}"/>
              </a:ext>
            </a:extLst>
          </p:cNvPr>
          <p:cNvSpPr txBox="1"/>
          <p:nvPr/>
        </p:nvSpPr>
        <p:spPr>
          <a:xfrm>
            <a:off x="4709172" y="4254335"/>
            <a:ext cx="2221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2"/>
                </a:solidFill>
                <a:latin typeface="Agency FB" panose="020B0503020202020204" pitchFamily="34" charset="0"/>
              </a:rPr>
              <a:t>CONFIANÇA </a:t>
            </a:r>
          </a:p>
        </p:txBody>
      </p:sp>
    </p:spTree>
    <p:extLst>
      <p:ext uri="{BB962C8B-B14F-4D97-AF65-F5344CB8AC3E}">
        <p14:creationId xmlns:p14="http://schemas.microsoft.com/office/powerpoint/2010/main" val="4284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13" grpId="0">
        <p:bldAsOne/>
      </p:bldGraphic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E251926A-FBB9-AB67-F2EE-C76F5D0A12C1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F45AECF-DC26-9ADC-CED6-A46FFC55FBBB}"/>
              </a:ext>
            </a:extLst>
          </p:cNvPr>
          <p:cNvSpPr/>
          <p:nvPr/>
        </p:nvSpPr>
        <p:spPr>
          <a:xfrm>
            <a:off x="2066505" y="116309"/>
            <a:ext cx="8457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A PARTÍCULA DA INOVAÇÃO NÃO É SOLITÁRIA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5185D29-AE4A-2147-ED45-893AF42712C8}"/>
              </a:ext>
            </a:extLst>
          </p:cNvPr>
          <p:cNvSpPr txBox="1"/>
          <p:nvPr/>
        </p:nvSpPr>
        <p:spPr>
          <a:xfrm>
            <a:off x="2695353" y="865297"/>
            <a:ext cx="7535575" cy="46166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“Colisão de uma ou mais áreas do conhecimento “ </a:t>
            </a:r>
          </a:p>
        </p:txBody>
      </p:sp>
      <p:pic>
        <p:nvPicPr>
          <p:cNvPr id="1026" name="Picture 2" descr="Particle-collisions GIFs - Get the best GIF on GIPHY">
            <a:extLst>
              <a:ext uri="{FF2B5EF4-FFF2-40B4-BE49-F238E27FC236}">
                <a16:creationId xmlns:a16="http://schemas.microsoft.com/office/drawing/2014/main" id="{C667BE45-3C74-CA07-50E9-14B826837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95" y="14911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97">
            <a:extLst>
              <a:ext uri="{FF2B5EF4-FFF2-40B4-BE49-F238E27FC236}">
                <a16:creationId xmlns:a16="http://schemas.microsoft.com/office/drawing/2014/main" id="{4172D29D-B7B0-D8A8-23BD-2743A0AC6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9205" y="6122987"/>
            <a:ext cx="113966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pt" altLang="pt-BR" sz="2400" b="1" i="1" dirty="0">
                <a:solidFill>
                  <a:schemeClr val="accent1"/>
                </a:solidFill>
                <a:latin typeface="+mn-lt"/>
              </a:rPr>
              <a:t>           “Entidade nova ou alterada que cria ou redistribui VALOR “</a:t>
            </a:r>
          </a:p>
          <a:p>
            <a:pPr eaLnBrk="1" hangingPunct="1">
              <a:spcBef>
                <a:spcPct val="0"/>
              </a:spcBef>
              <a:buNone/>
            </a:pPr>
            <a:endParaRPr lang="pt-BR" altLang="pt-BR" sz="24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67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Novos</a:t>
            </a:r>
            <a:r>
              <a:rPr lang="en-US" sz="4000" dirty="0"/>
              <a:t> Temas  - Planejamento </a:t>
            </a:r>
            <a:r>
              <a:rPr lang="en-US" sz="4000" dirty="0" err="1"/>
              <a:t>Integrado</a:t>
            </a:r>
            <a:r>
              <a:rPr lang="en-US" sz="4000" dirty="0"/>
              <a:t> </a:t>
            </a:r>
            <a:endParaRPr lang="pt-BR" sz="4000" baseline="300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38991F5-820A-4729-EB19-4E45808E8B12}"/>
              </a:ext>
            </a:extLst>
          </p:cNvPr>
          <p:cNvGraphicFramePr/>
          <p:nvPr/>
        </p:nvGraphicFramePr>
        <p:xfrm>
          <a:off x="1858780" y="914400"/>
          <a:ext cx="9383844" cy="5583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CC6245-20A6-EE07-7CBD-FC95B0A8A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06" t="25125" r="78484" b="64548"/>
          <a:stretch/>
        </p:blipFill>
        <p:spPr>
          <a:xfrm>
            <a:off x="6050463" y="3488555"/>
            <a:ext cx="989351" cy="932403"/>
          </a:xfrm>
          <a:prstGeom prst="rect">
            <a:avLst/>
          </a:prstGeom>
        </p:spPr>
      </p:pic>
      <p:sp>
        <p:nvSpPr>
          <p:cNvPr id="6" name="CaixaDeTexto 3">
            <a:extLst>
              <a:ext uri="{FF2B5EF4-FFF2-40B4-BE49-F238E27FC236}">
                <a16:creationId xmlns:a16="http://schemas.microsoft.com/office/drawing/2014/main" id="{51B1C20F-58A5-85C1-4887-A41D30A29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758" y="589160"/>
            <a:ext cx="2762168" cy="1077218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ISO 1406X série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Neutralidade Carbono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Net Zero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Captura Carbono (CCUS)</a:t>
            </a: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4F01CD90-7FF4-34EC-D4FE-563AD19B2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407" y="2573368"/>
            <a:ext cx="2762168" cy="1323439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Tecnologias Informação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Segurança Informação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Inteligência Artificial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 err="1">
                <a:solidFill>
                  <a:schemeClr val="tx2"/>
                </a:solidFill>
              </a:rPr>
              <a:t>IoT</a:t>
            </a:r>
            <a:endParaRPr lang="pt-BR" altLang="x-none" sz="1600" dirty="0">
              <a:solidFill>
                <a:schemeClr val="tx2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Indústria 4.0</a:t>
            </a:r>
          </a:p>
        </p:txBody>
      </p:sp>
      <p:sp>
        <p:nvSpPr>
          <p:cNvPr id="9" name="CaixaDeTexto 3">
            <a:extLst>
              <a:ext uri="{FF2B5EF4-FFF2-40B4-BE49-F238E27FC236}">
                <a16:creationId xmlns:a16="http://schemas.microsoft.com/office/drawing/2014/main" id="{BC69ABC8-9F2E-699A-9630-6C7C4CEA3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223" y="5050018"/>
            <a:ext cx="3407994" cy="1815882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Energias Renováveis (Solar, Eólica, Hidro, Biomassa, Marés)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Green </a:t>
            </a:r>
            <a:r>
              <a:rPr lang="pt-BR" altLang="x-none" sz="1600" dirty="0" err="1">
                <a:solidFill>
                  <a:schemeClr val="tx2"/>
                </a:solidFill>
              </a:rPr>
              <a:t>Hydrogen</a:t>
            </a:r>
            <a:r>
              <a:rPr lang="pt-BR" altLang="x-none" sz="1600" dirty="0">
                <a:solidFill>
                  <a:schemeClr val="tx2"/>
                </a:solidFill>
              </a:rPr>
              <a:t>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Baterias estacionárias e Armazenamento eletricidade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Mobilidade Elétrica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Estações de recarga </a:t>
            </a: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D8A3F723-3997-1EBE-CBCF-9E5523EAA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098" y="4911339"/>
            <a:ext cx="3407994" cy="1815882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Biodiversidade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Conservação florestal e métricas desflorestamento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Combate Incêndio Florestal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Valoração Serviços Ambientais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Economia Circular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Gestão </a:t>
            </a:r>
            <a:r>
              <a:rPr lang="pt-BR" altLang="x-none" sz="1600" dirty="0" err="1">
                <a:solidFill>
                  <a:schemeClr val="tx2"/>
                </a:solidFill>
              </a:rPr>
              <a:t>Residuos</a:t>
            </a:r>
            <a:r>
              <a:rPr lang="pt-BR" altLang="x-none" sz="16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834E11F5-7533-68AC-BF41-128214B05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04" y="1481080"/>
            <a:ext cx="2762168" cy="2800767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ESG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Temas de Governança pública e privada.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Igualdade de Gênero e Diversidade.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Combate Violência contra Mulher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Igualdade Racial 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Temas de interesse social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pt-BR" altLang="x-none" sz="1600" dirty="0">
                <a:solidFill>
                  <a:schemeClr val="tx2"/>
                </a:solidFill>
              </a:rPr>
              <a:t>Saúde Mental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endParaRPr lang="pt-BR" altLang="x-none" sz="1600" dirty="0">
              <a:solidFill>
                <a:schemeClr val="tx2"/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CA44347A-EBAC-DC0F-39AB-A547C9A63A46}"/>
              </a:ext>
            </a:extLst>
          </p:cNvPr>
          <p:cNvSpPr/>
          <p:nvPr/>
        </p:nvSpPr>
        <p:spPr>
          <a:xfrm>
            <a:off x="5111646" y="737866"/>
            <a:ext cx="3020177" cy="186548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1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 animBg="1"/>
      <p:bldP spid="7" grpId="0" animBg="1"/>
      <p:bldP spid="9" grpId="0" animBg="1"/>
      <p:bldP spid="10" grpId="0" animBg="1"/>
      <p:bldP spid="11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E966B-DDDC-D600-FFA1-22497A9D2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592" y="4556602"/>
            <a:ext cx="7064745" cy="1169379"/>
          </a:xfrm>
        </p:spPr>
        <p:txBody>
          <a:bodyPr anchor="t">
            <a:noAutofit/>
          </a:bodyPr>
          <a:lstStyle/>
          <a:p>
            <a:r>
              <a:rPr lang="en-US" sz="2400" dirty="0"/>
              <a:t>ISO London Declaration Action Plan – ISO standards in support of climate change (ISO/SDU/LD/2022-01)</a:t>
            </a:r>
            <a:endParaRPr lang="es-ES" sz="2400" dirty="0"/>
          </a:p>
        </p:txBody>
      </p:sp>
      <p:pic>
        <p:nvPicPr>
          <p:cNvPr id="4" name="Picture 3" descr="Gráfico, Gráfico radial&#10;&#10;Descripción generada automáticamente">
            <a:extLst>
              <a:ext uri="{FF2B5EF4-FFF2-40B4-BE49-F238E27FC236}">
                <a16:creationId xmlns:a16="http://schemas.microsoft.com/office/drawing/2014/main" id="{7446E3ED-14C7-559F-4B73-BF19B570F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172" b="30192"/>
          <a:stretch/>
        </p:blipFill>
        <p:spPr>
          <a:xfrm>
            <a:off x="-6214" y="10"/>
            <a:ext cx="12214825" cy="3267587"/>
          </a:xfrm>
          <a:custGeom>
            <a:avLst/>
            <a:gdLst/>
            <a:ahLst/>
            <a:cxnLst/>
            <a:rect l="l" t="t" r="r" b="b"/>
            <a:pathLst>
              <a:path w="12214825" h="3383384">
                <a:moveTo>
                  <a:pt x="12213819" y="0"/>
                </a:moveTo>
                <a:cubicBezTo>
                  <a:pt x="12213819" y="29107"/>
                  <a:pt x="12214067" y="89770"/>
                  <a:pt x="12214502" y="174101"/>
                </a:cubicBezTo>
                <a:lnTo>
                  <a:pt x="12214825" y="234681"/>
                </a:lnTo>
                <a:lnTo>
                  <a:pt x="12214825" y="2718323"/>
                </a:lnTo>
                <a:lnTo>
                  <a:pt x="11377417" y="2725712"/>
                </a:lnTo>
                <a:cubicBezTo>
                  <a:pt x="7318291" y="2799276"/>
                  <a:pt x="6189525" y="3387660"/>
                  <a:pt x="3246747" y="3383361"/>
                </a:cubicBezTo>
                <a:cubicBezTo>
                  <a:pt x="2493396" y="3382260"/>
                  <a:pt x="1619330" y="3339570"/>
                  <a:pt x="544071" y="3235389"/>
                </a:cubicBezTo>
                <a:lnTo>
                  <a:pt x="19466" y="3181198"/>
                </a:lnTo>
                <a:cubicBezTo>
                  <a:pt x="22117" y="2650999"/>
                  <a:pt x="12840" y="2122787"/>
                  <a:pt x="3563" y="1594575"/>
                </a:cubicBezTo>
                <a:lnTo>
                  <a:pt x="0" y="1239098"/>
                </a:lnTo>
                <a:lnTo>
                  <a:pt x="0" y="7944"/>
                </a:lnTo>
                <a:close/>
              </a:path>
            </a:pathLst>
          </a:cu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FCC4A72-A43A-0208-E2D0-9A5A778F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670" y="1329399"/>
            <a:ext cx="555054" cy="744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C81C2-86A8-A8AA-BE97-F130750634DF}"/>
              </a:ext>
            </a:extLst>
          </p:cNvPr>
          <p:cNvSpPr txBox="1"/>
          <p:nvPr/>
        </p:nvSpPr>
        <p:spPr>
          <a:xfrm>
            <a:off x="697592" y="3588934"/>
            <a:ext cx="10421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4"/>
                </a:solidFill>
              </a:rPr>
              <a:t>LONDON DECLARATION ACTION PLAN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3BA8B7A-356D-BC78-8747-320936BC0B9F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682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45978" y="118654"/>
            <a:ext cx="11288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UM 2023 COM EMOÇÃO ..... BASTANTE EMOÇÃO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4A9B4A-7782-A4DB-FAFC-F9D41A21BF4E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9C914E-1185-FCFA-CF5A-56B48FE0B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5" t="10565" r="26230" b="11732"/>
          <a:stretch/>
        </p:blipFill>
        <p:spPr>
          <a:xfrm>
            <a:off x="359764" y="1595832"/>
            <a:ext cx="2646941" cy="2488087"/>
          </a:xfrm>
          <a:prstGeom prst="rect">
            <a:avLst/>
          </a:prstGeom>
        </p:spPr>
      </p:pic>
      <p:pic>
        <p:nvPicPr>
          <p:cNvPr id="1028" name="Picture 4" descr="Heavy rain kills dozens in Brazil as cities cancel Carnival celebrations">
            <a:extLst>
              <a:ext uri="{FF2B5EF4-FFF2-40B4-BE49-F238E27FC236}">
                <a16:creationId xmlns:a16="http://schemas.microsoft.com/office/drawing/2014/main" id="{3280FDF7-A803-2F4D-395E-84BB2776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95" y="1339394"/>
            <a:ext cx="3322239" cy="22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rgovernmental Panel on Climate Change - IPCC | Genève internationale">
            <a:extLst>
              <a:ext uri="{FF2B5EF4-FFF2-40B4-BE49-F238E27FC236}">
                <a16:creationId xmlns:a16="http://schemas.microsoft.com/office/drawing/2014/main" id="{1D1BEDD4-4B05-FF4D-BD58-5A23B9D2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686" y="44607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EBFA3D4-C1B0-65ED-181B-2C1FD06C7F82}"/>
              </a:ext>
            </a:extLst>
          </p:cNvPr>
          <p:cNvSpPr txBox="1"/>
          <p:nvPr/>
        </p:nvSpPr>
        <p:spPr>
          <a:xfrm>
            <a:off x="903514" y="1109272"/>
            <a:ext cx="221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accent1">
                    <a:lumMod val="75000"/>
                  </a:schemeClr>
                </a:solidFill>
              </a:rPr>
              <a:t>01 JAN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4AAB010-9299-78F1-84EB-5D6FDB4996C8}"/>
              </a:ext>
            </a:extLst>
          </p:cNvPr>
          <p:cNvSpPr txBox="1"/>
          <p:nvPr/>
        </p:nvSpPr>
        <p:spPr>
          <a:xfrm>
            <a:off x="8605966" y="800982"/>
            <a:ext cx="221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accent1">
                    <a:lumMod val="75000"/>
                  </a:schemeClr>
                </a:solidFill>
              </a:rPr>
              <a:t>19 FEV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8086EC2-0E19-0A58-4AD3-1300071E682F}"/>
              </a:ext>
            </a:extLst>
          </p:cNvPr>
          <p:cNvSpPr txBox="1"/>
          <p:nvPr/>
        </p:nvSpPr>
        <p:spPr>
          <a:xfrm>
            <a:off x="4033965" y="4188760"/>
            <a:ext cx="221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>
                <a:solidFill>
                  <a:schemeClr val="accent1">
                    <a:lumMod val="75000"/>
                  </a:schemeClr>
                </a:solidFill>
              </a:rPr>
              <a:t>15 MAR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F464EB-CCF8-D706-839A-E34F4A8117F2}"/>
              </a:ext>
            </a:extLst>
          </p:cNvPr>
          <p:cNvSpPr txBox="1"/>
          <p:nvPr/>
        </p:nvSpPr>
        <p:spPr>
          <a:xfrm>
            <a:off x="8725877" y="3933929"/>
            <a:ext cx="2214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28 JUN 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32D60B-4DA1-F10A-1F6C-EF2C40016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0" t="25590" r="40246" b="25517"/>
          <a:stretch/>
        </p:blipFill>
        <p:spPr>
          <a:xfrm>
            <a:off x="7126398" y="4478708"/>
            <a:ext cx="3813919" cy="184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0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15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3514" y="257609"/>
            <a:ext cx="11288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>
                <a:solidFill>
                  <a:srgbClr val="2664F7"/>
                </a:solidFill>
                <a:cs typeface="Arial" panose="020B0604020202020204" pitchFamily="34" charset="0"/>
              </a:rPr>
              <a:t>IPCC – PRINCIPAIS CONCLUSÕES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E4B8E09-D3C0-B189-B0C9-565CEF37E086}"/>
              </a:ext>
            </a:extLst>
          </p:cNvPr>
          <p:cNvSpPr/>
          <p:nvPr/>
        </p:nvSpPr>
        <p:spPr>
          <a:xfrm>
            <a:off x="0" y="974053"/>
            <a:ext cx="1096796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8AF037-5E93-5B3F-CD7A-21BF21823DED}"/>
              </a:ext>
            </a:extLst>
          </p:cNvPr>
          <p:cNvSpPr txBox="1"/>
          <p:nvPr/>
        </p:nvSpPr>
        <p:spPr>
          <a:xfrm>
            <a:off x="291899" y="1019772"/>
            <a:ext cx="11730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Nós somos a causa INEQUIVOCA das mudanças climáticas</a:t>
            </a:r>
            <a:endParaRPr lang="pt-BR">
              <a:solidFill>
                <a:schemeClr val="accent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B68270-3728-B613-E607-79DB9EBF36F9}"/>
              </a:ext>
            </a:extLst>
          </p:cNvPr>
          <p:cNvSpPr txBox="1"/>
          <p:nvPr/>
        </p:nvSpPr>
        <p:spPr>
          <a:xfrm>
            <a:off x="291899" y="1496378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 de 1.5oC parece cada vez mais inatingível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4DF665-EEB3-3748-F838-1BD421E010B1}"/>
              </a:ext>
            </a:extLst>
          </p:cNvPr>
          <p:cNvSpPr txBox="1"/>
          <p:nvPr/>
        </p:nvSpPr>
        <p:spPr>
          <a:xfrm>
            <a:off x="291899" y="1947283"/>
            <a:ext cx="116977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Mudanças </a:t>
            </a:r>
            <a:r>
              <a:rPr lang="pt-BR" sz="22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Climaticas</a:t>
            </a: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aceleram desigualdades já existentes  - Todos os esforços devem incluir aspectos sociais em direção a uma transição justa e inclusiva a todos os grupos mais vulneráveis.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2ED1CC6-2DFC-9E52-6DEF-551BAAAA3FE3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B50E128-FDC4-E49F-2173-6EB7748EEAD8}"/>
              </a:ext>
            </a:extLst>
          </p:cNvPr>
          <p:cNvSpPr txBox="1"/>
          <p:nvPr/>
        </p:nvSpPr>
        <p:spPr>
          <a:xfrm>
            <a:off x="291899" y="3007658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tema é CLIMATICO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904FE27-7E33-BA77-9599-19F6C2097512}"/>
              </a:ext>
            </a:extLst>
          </p:cNvPr>
          <p:cNvSpPr txBox="1"/>
          <p:nvPr/>
        </p:nvSpPr>
        <p:spPr>
          <a:xfrm>
            <a:off x="324379" y="3955263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Existem soluções técnicas .... Falta comprometimento e liderança 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C1552FA-DC33-CB2F-AEC0-B7E8093A0D5E}"/>
              </a:ext>
            </a:extLst>
          </p:cNvPr>
          <p:cNvSpPr txBox="1"/>
          <p:nvPr/>
        </p:nvSpPr>
        <p:spPr>
          <a:xfrm>
            <a:off x="291899" y="4527389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Concentrações de CO2 mais altas dos últimos 2 milhões de anos.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E299605E-0A5F-48AF-6509-A956206B735F}"/>
              </a:ext>
            </a:extLst>
          </p:cNvPr>
          <p:cNvSpPr txBox="1"/>
          <p:nvPr/>
        </p:nvSpPr>
        <p:spPr>
          <a:xfrm>
            <a:off x="291899" y="5029738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Última década é a mais quente nos últimos 125 mil anos 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2FAE020-95EB-5340-A904-D0A82382F156}"/>
              </a:ext>
            </a:extLst>
          </p:cNvPr>
          <p:cNvSpPr txBox="1"/>
          <p:nvPr/>
        </p:nvSpPr>
        <p:spPr>
          <a:xfrm>
            <a:off x="304817" y="5501200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gelo ártico é a menor dos últimos 1.000 anos 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BC29CA9-86CF-4831-B97E-02C1ADA8DBEE}"/>
              </a:ext>
            </a:extLst>
          </p:cNvPr>
          <p:cNvSpPr txBox="1"/>
          <p:nvPr/>
        </p:nvSpPr>
        <p:spPr>
          <a:xfrm>
            <a:off x="324379" y="5932087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Acidificação e aquecimento oceanos mais alto  dos últimos 26 mil anos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4582022D-3CDA-6391-1C8A-2E1821C2FC1B}"/>
              </a:ext>
            </a:extLst>
          </p:cNvPr>
          <p:cNvSpPr txBox="1"/>
          <p:nvPr/>
        </p:nvSpPr>
        <p:spPr>
          <a:xfrm>
            <a:off x="324379" y="6384947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Permafrost</a:t>
            </a: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mais alto grau de degelo e liberação de metano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078ED9F9-1C70-DAF8-665B-C570F03612B8}"/>
              </a:ext>
            </a:extLst>
          </p:cNvPr>
          <p:cNvSpPr txBox="1"/>
          <p:nvPr/>
        </p:nvSpPr>
        <p:spPr>
          <a:xfrm>
            <a:off x="324379" y="3478657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nível mar maior em 3 mil anos (30% população)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40E9A724-24EE-C13A-F5A9-5156EF5512CB}"/>
              </a:ext>
            </a:extLst>
          </p:cNvPr>
          <p:cNvSpPr txBox="1"/>
          <p:nvPr/>
        </p:nvSpPr>
        <p:spPr>
          <a:xfrm>
            <a:off x="5126885" y="2897348"/>
            <a:ext cx="6370763" cy="2308324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400" b="1" dirty="0"/>
              <a:t>Próximos do ponto de não retorno.</a:t>
            </a:r>
          </a:p>
          <a:p>
            <a:pPr marL="285750" indent="-285750" algn="just">
              <a:buFontTx/>
              <a:buChar char="-"/>
            </a:pPr>
            <a:r>
              <a:rPr lang="pt-BR" sz="2400" b="1" dirty="0"/>
              <a:t>Cruzaremos 1.5oC na década de 2030.</a:t>
            </a:r>
          </a:p>
          <a:p>
            <a:pPr marL="285750" indent="-285750" algn="just">
              <a:buFontTx/>
              <a:buChar char="-"/>
            </a:pPr>
            <a:r>
              <a:rPr lang="pt-BR" sz="2400" b="1" dirty="0"/>
              <a:t>Para atingirmos metas de descarbonização não bastará reduzirmos emissões. </a:t>
            </a:r>
          </a:p>
          <a:p>
            <a:pPr marL="285750" indent="-285750" algn="just">
              <a:buFontTx/>
              <a:buChar char="-"/>
            </a:pPr>
            <a:r>
              <a:rPr lang="pt-BR" sz="2400" b="1" dirty="0"/>
              <a:t>Necessitaremos de métodos de Captura e Estocagem.</a:t>
            </a:r>
          </a:p>
        </p:txBody>
      </p:sp>
    </p:spTree>
    <p:extLst>
      <p:ext uri="{BB962C8B-B14F-4D97-AF65-F5344CB8AC3E}">
        <p14:creationId xmlns:p14="http://schemas.microsoft.com/office/powerpoint/2010/main" val="86418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A6D683B-09A3-476B-AE19-1420BB1BAEE8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903514" y="257609"/>
            <a:ext cx="11288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>
                <a:solidFill>
                  <a:srgbClr val="2664F7"/>
                </a:solidFill>
                <a:cs typeface="Arial" panose="020B0604020202020204" pitchFamily="34" charset="0"/>
              </a:rPr>
              <a:t>MUNDO EM TRANSFORMAÇÃO 
</a:t>
            </a:r>
            <a:endParaRPr lang="pt-BR" sz="3200" b="1" dirty="0">
              <a:solidFill>
                <a:srgbClr val="2664F7"/>
              </a:solidFill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974053"/>
            <a:ext cx="1096796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pic>
        <p:nvPicPr>
          <p:cNvPr id="2050" name="Picture 2" descr="Global Warming">
            <a:extLst>
              <a:ext uri="{FF2B5EF4-FFF2-40B4-BE49-F238E27FC236}">
                <a16:creationId xmlns:a16="http://schemas.microsoft.com/office/drawing/2014/main" id="{ED88D7B1-E881-4867-9CE4-E3ECB9ED2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" y="1095385"/>
            <a:ext cx="10967962" cy="486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643A9-88D9-7C60-AB02-0F42A8845F7A}"/>
              </a:ext>
            </a:extLst>
          </p:cNvPr>
          <p:cNvSpPr txBox="1">
            <a:spLocks/>
          </p:cNvSpPr>
          <p:nvPr/>
        </p:nvSpPr>
        <p:spPr>
          <a:xfrm>
            <a:off x="9666514" y="4751882"/>
            <a:ext cx="2490668" cy="172336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4000"/>
              </a:lnSpc>
              <a:spcBef>
                <a:spcPts val="600"/>
              </a:spcBef>
            </a:pPr>
            <a:r>
              <a:rPr lang="pt-BR" dirty="0"/>
              <a:t>COP26
Aumente 1,5oC até 2050
</a:t>
            </a:r>
            <a:endParaRPr lang="en-US" sz="1200" dirty="0">
              <a:solidFill>
                <a:srgbClr val="E95008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2C2F1F5-90BD-F6A7-7577-E651394C54D6}"/>
              </a:ext>
            </a:extLst>
          </p:cNvPr>
          <p:cNvSpPr txBox="1"/>
          <p:nvPr/>
        </p:nvSpPr>
        <p:spPr>
          <a:xfrm>
            <a:off x="9253603" y="1151441"/>
            <a:ext cx="2976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+ 4oC – Cenário catastrófico
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30FC2ED-2B6E-D9AB-EAF1-A7F8FF79EF07}"/>
              </a:ext>
            </a:extLst>
          </p:cNvPr>
          <p:cNvSpPr txBox="1"/>
          <p:nvPr/>
        </p:nvSpPr>
        <p:spPr>
          <a:xfrm>
            <a:off x="9253603" y="2988151"/>
            <a:ext cx="290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+1.5oC – meta de aumento de temperatura 
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8906C59-7B0F-97D1-6D0C-C0F5EF1ADAAA}"/>
              </a:ext>
            </a:extLst>
          </p:cNvPr>
          <p:cNvSpPr txBox="1"/>
          <p:nvPr/>
        </p:nvSpPr>
        <p:spPr>
          <a:xfrm>
            <a:off x="9326134" y="3870016"/>
            <a:ext cx="2903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+0.5oC – com aumento zero de CO2 (hipotético)
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98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3514" y="257609"/>
            <a:ext cx="11288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O QUE 1</a:t>
            </a:r>
            <a:r>
              <a:rPr lang="pt-BR" sz="3200" b="1" baseline="30000" dirty="0">
                <a:solidFill>
                  <a:srgbClr val="2664F7"/>
                </a:solidFill>
                <a:cs typeface="Arial" panose="020B0604020202020204" pitchFamily="34" charset="0"/>
              </a:rPr>
              <a:t>o</a:t>
            </a: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C SIGNIFICA? Era uma vez... 12.000 AC
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974053"/>
            <a:ext cx="1096796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E0AD4C6-3F08-084D-0F9F-8AEC9C2635C9}"/>
              </a:ext>
            </a:extLst>
          </p:cNvPr>
          <p:cNvSpPr/>
          <p:nvPr/>
        </p:nvSpPr>
        <p:spPr>
          <a:xfrm>
            <a:off x="0" y="6130977"/>
            <a:ext cx="12192000" cy="727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pic>
        <p:nvPicPr>
          <p:cNvPr id="4102" name="Picture 6" descr="BROOKLYN COLLEGE - EARTH AND ENVIRONMENTAL SCIENCES - GEOLOGY OF NEW YORK">
            <a:extLst>
              <a:ext uri="{FF2B5EF4-FFF2-40B4-BE49-F238E27FC236}">
                <a16:creationId xmlns:a16="http://schemas.microsoft.com/office/drawing/2014/main" id="{63F339C8-1EB2-EB6F-518C-43793F54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579" y="2417735"/>
            <a:ext cx="4345945" cy="432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B30A831-AD8E-7E59-6DDB-0B70D1CF2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72" t="6305" r="30340" b="10582"/>
          <a:stretch/>
        </p:blipFill>
        <p:spPr>
          <a:xfrm>
            <a:off x="263472" y="1188795"/>
            <a:ext cx="4494508" cy="444122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59E9BA47-04DB-B94C-DE6C-234076BA6220}"/>
              </a:ext>
            </a:extLst>
          </p:cNvPr>
          <p:cNvSpPr txBox="1"/>
          <p:nvPr/>
        </p:nvSpPr>
        <p:spPr>
          <a:xfrm>
            <a:off x="602037" y="5883947"/>
            <a:ext cx="141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BR" sz="2400" b="1" dirty="0">
                <a:solidFill>
                  <a:schemeClr val="tx2"/>
                </a:solidFill>
              </a:rPr>
              <a:t>EM PARIS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61C63CA-F1FA-8B44-5571-6599F7D364F0}"/>
              </a:ext>
            </a:extLst>
          </p:cNvPr>
          <p:cNvSpPr txBox="1"/>
          <p:nvPr/>
        </p:nvSpPr>
        <p:spPr>
          <a:xfrm>
            <a:off x="8984036" y="1956070"/>
            <a:ext cx="2526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pt-BR" sz="2400" b="1" dirty="0">
                <a:solidFill>
                  <a:schemeClr val="tx2"/>
                </a:solidFill>
              </a:rPr>
              <a:t>EM NOVA YORK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3BF3AA-6F92-A381-01A5-B83F3F7C009E}"/>
              </a:ext>
            </a:extLst>
          </p:cNvPr>
          <p:cNvSpPr txBox="1">
            <a:spLocks/>
          </p:cNvSpPr>
          <p:nvPr/>
        </p:nvSpPr>
        <p:spPr>
          <a:xfrm>
            <a:off x="4578904" y="2437108"/>
            <a:ext cx="3433720" cy="123599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rtl="0">
              <a:lnSpc>
                <a:spcPts val="4000"/>
              </a:lnSpc>
              <a:spcBef>
                <a:spcPts val="600"/>
              </a:spcBef>
            </a:pPr>
            <a:r>
              <a:rPr lang="en-US" dirty="0"/>
              <a:t>Apenas 3,5 – 5,0</a:t>
            </a:r>
            <a:r>
              <a:rPr lang="en-US" baseline="30000" dirty="0"/>
              <a:t>o</a:t>
            </a:r>
            <a:r>
              <a:rPr lang="en-US" dirty="0"/>
              <a:t> C de </a:t>
            </a:r>
            <a:r>
              <a:rPr lang="en-US" dirty="0" err="1"/>
              <a:t>diferença</a:t>
            </a:r>
            <a:r>
              <a:rPr lang="en-US" dirty="0"/>
              <a:t> </a:t>
            </a:r>
            <a:endParaRPr lang="en-US" sz="1200" dirty="0">
              <a:solidFill>
                <a:srgbClr val="E95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5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CDF6D00-7DD5-48DC-AAAC-1CE8C0770DD7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903514" y="257609"/>
            <a:ext cx="11288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O MUNDO  FAMINTO POR ENERGIA... Mas qual???
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974053"/>
            <a:ext cx="1096796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dirty="0"/>
          </a:p>
        </p:txBody>
      </p:sp>
      <p:pic>
        <p:nvPicPr>
          <p:cNvPr id="2050" name="Picture 2" descr="1 : Global energy demand projected to 2050 [5]. | Download Scientific  Diagram">
            <a:extLst>
              <a:ext uri="{FF2B5EF4-FFF2-40B4-BE49-F238E27FC236}">
                <a16:creationId xmlns:a16="http://schemas.microsoft.com/office/drawing/2014/main" id="{32A04255-5F83-4552-8119-0966E5806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037" y="974053"/>
            <a:ext cx="9126937" cy="57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E8830B-8CAC-4DCA-B5B6-3BC8D214889A}"/>
              </a:ext>
            </a:extLst>
          </p:cNvPr>
          <p:cNvSpPr txBox="1"/>
          <p:nvPr/>
        </p:nvSpPr>
        <p:spPr>
          <a:xfrm>
            <a:off x="265705" y="2463327"/>
            <a:ext cx="3382680" cy="1938992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000" b="1"/>
              <a:t> COP 26 
Meta 2030 redução de 45% em relação a 2010 
gráfico...... +15– 20% que 2010
</a:t>
            </a:r>
            <a:endParaRPr lang="pt-BR" sz="2000" b="1" dirty="0"/>
          </a:p>
        </p:txBody>
      </p:sp>
      <p:sp>
        <p:nvSpPr>
          <p:cNvPr id="9" name="Explosão: 14 Pontos 8">
            <a:extLst>
              <a:ext uri="{FF2B5EF4-FFF2-40B4-BE49-F238E27FC236}">
                <a16:creationId xmlns:a16="http://schemas.microsoft.com/office/drawing/2014/main" id="{FB122946-9C8A-419E-88B3-A2C8F92A00F6}"/>
              </a:ext>
            </a:extLst>
          </p:cNvPr>
          <p:cNvSpPr/>
          <p:nvPr/>
        </p:nvSpPr>
        <p:spPr>
          <a:xfrm>
            <a:off x="-1271" y="544836"/>
            <a:ext cx="4883513" cy="1918491"/>
          </a:xfrm>
          <a:prstGeom prst="irregularSeal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solidFill>
                  <a:srgbClr val="FF0000"/>
                </a:solidFill>
              </a:rPr>
              <a:t>Meta 1.5oC aumento de temperatura .. COMO?
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70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1022363" y="134813"/>
            <a:ext cx="109181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/>
            <a:r>
              <a:rPr lang="pt-BR" sz="4000" dirty="0"/>
              <a:t>Plano de Ação  Climática – Níveis de Impacto  
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F12D1C-E6A8-C5A3-1DEE-5C94AD85B9A5}"/>
              </a:ext>
            </a:extLst>
          </p:cNvPr>
          <p:cNvGraphicFramePr/>
          <p:nvPr/>
        </p:nvGraphicFramePr>
        <p:xfrm>
          <a:off x="644577" y="719666"/>
          <a:ext cx="11044503" cy="6003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9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F55B1FA-4651-4ADD-B706-1560D86B5290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53652" y="67487"/>
            <a:ext cx="9740813" cy="706090"/>
          </a:xfrm>
        </p:spPr>
        <p:txBody>
          <a:bodyPr>
            <a:normAutofit/>
          </a:bodyPr>
          <a:lstStyle/>
          <a:p>
            <a:r>
              <a:rPr lang="en-GB" sz="3200" dirty="0" err="1"/>
              <a:t>Desafios</a:t>
            </a:r>
            <a:r>
              <a:rPr lang="en-GB" sz="3200" dirty="0"/>
              <a:t> </a:t>
            </a:r>
            <a:r>
              <a:rPr lang="en-GB" sz="3200" dirty="0" err="1"/>
              <a:t>Globais</a:t>
            </a:r>
            <a:r>
              <a:rPr lang="en-GB" sz="3200" dirty="0"/>
              <a:t> –     </a:t>
            </a:r>
            <a:r>
              <a:rPr lang="en-GB" sz="3200" dirty="0" err="1"/>
              <a:t>Soluções</a:t>
            </a:r>
            <a:r>
              <a:rPr lang="en-GB" sz="3200" dirty="0"/>
              <a:t> </a:t>
            </a:r>
            <a:r>
              <a:rPr lang="en-GB" sz="3200" dirty="0" err="1"/>
              <a:t>Locais</a:t>
            </a:r>
            <a:r>
              <a:rPr lang="en-GB" sz="3200" dirty="0"/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704C49C-DB41-4948-910E-956C561AB6E8}"/>
              </a:ext>
            </a:extLst>
          </p:cNvPr>
          <p:cNvSpPr/>
          <p:nvPr/>
        </p:nvSpPr>
        <p:spPr>
          <a:xfrm>
            <a:off x="75587" y="0"/>
            <a:ext cx="1003706" cy="112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86682EA-1FA2-73A9-DF29-37C21B59D829}"/>
              </a:ext>
            </a:extLst>
          </p:cNvPr>
          <p:cNvGraphicFramePr/>
          <p:nvPr/>
        </p:nvGraphicFramePr>
        <p:xfrm>
          <a:off x="75586" y="472630"/>
          <a:ext cx="11611733" cy="6266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F12E810-E19A-3F89-B81D-724E1B7663B8}"/>
              </a:ext>
            </a:extLst>
          </p:cNvPr>
          <p:cNvSpPr txBox="1">
            <a:spLocks/>
          </p:cNvSpPr>
          <p:nvPr/>
        </p:nvSpPr>
        <p:spPr>
          <a:xfrm>
            <a:off x="289878" y="1178720"/>
            <a:ext cx="2758516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/>
              <a:t>Inovação </a:t>
            </a:r>
            <a:endParaRPr lang="en-US" sz="3600" dirty="0">
              <a:solidFill>
                <a:srgbClr val="E95008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972880-7069-7957-7033-D6BFA530AF22}"/>
              </a:ext>
            </a:extLst>
          </p:cNvPr>
          <p:cNvSpPr txBox="1">
            <a:spLocks/>
          </p:cNvSpPr>
          <p:nvPr/>
        </p:nvSpPr>
        <p:spPr>
          <a:xfrm>
            <a:off x="9143095" y="1178720"/>
            <a:ext cx="2758516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 fontScale="92500"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Padronização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We'll change the planet - training 100,000 Sustainability professionals and  entrepreneurs! - Sustainability Academy">
            <a:extLst>
              <a:ext uri="{FF2B5EF4-FFF2-40B4-BE49-F238E27FC236}">
                <a16:creationId xmlns:a16="http://schemas.microsoft.com/office/drawing/2014/main" id="{CBDB1B70-BD30-F473-39B0-A1F6B62DE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764" y="274351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2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7B91734-5F7B-0811-A877-F897082DCEE7}"/>
              </a:ext>
            </a:extLst>
          </p:cNvPr>
          <p:cNvSpPr/>
          <p:nvPr/>
        </p:nvSpPr>
        <p:spPr>
          <a:xfrm>
            <a:off x="0" y="5937250"/>
            <a:ext cx="12192000" cy="920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47" name="Retângulo 6">
            <a:extLst>
              <a:ext uri="{FF2B5EF4-FFF2-40B4-BE49-F238E27FC236}">
                <a16:creationId xmlns:a16="http://schemas.microsoft.com/office/drawing/2014/main" id="{56FC0CD0-1A3B-3DF9-41EB-2D70BCB49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400" y="96838"/>
            <a:ext cx="1116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ts val="2800"/>
            </a:pPr>
            <a:r>
              <a:rPr lang="pt-BR" altLang="pt-BR" sz="3200"/>
              <a:t>Normas para Gestão Ambiental e  Emissões de Carbono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ADC5D92-90FE-CADB-F742-D97233C945FD}"/>
              </a:ext>
            </a:extLst>
          </p:cNvPr>
          <p:cNvGraphicFramePr/>
          <p:nvPr/>
        </p:nvGraphicFramePr>
        <p:xfrm>
          <a:off x="41563" y="681757"/>
          <a:ext cx="12108873" cy="627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55D0829A-369B-3967-F011-7B7B0F455A1F}"/>
              </a:ext>
            </a:extLst>
          </p:cNvPr>
          <p:cNvSpPr/>
          <p:nvPr/>
        </p:nvSpPr>
        <p:spPr>
          <a:xfrm>
            <a:off x="1746250" y="6538913"/>
            <a:ext cx="317500" cy="2222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50" name="CaixaDeTexto 4">
            <a:extLst>
              <a:ext uri="{FF2B5EF4-FFF2-40B4-BE49-F238E27FC236}">
                <a16:creationId xmlns:a16="http://schemas.microsoft.com/office/drawing/2014/main" id="{D05043FD-B96A-D955-4CD9-3AA18FB93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70650"/>
            <a:ext cx="2701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Normas Publicadas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CEDFCD0-AAA2-7A47-0934-F87D44850E97}"/>
              </a:ext>
            </a:extLst>
          </p:cNvPr>
          <p:cNvSpPr/>
          <p:nvPr/>
        </p:nvSpPr>
        <p:spPr>
          <a:xfrm>
            <a:off x="6137275" y="6526213"/>
            <a:ext cx="319088" cy="220662"/>
          </a:xfrm>
          <a:prstGeom prst="rect">
            <a:avLst/>
          </a:prstGeom>
          <a:solidFill>
            <a:srgbClr val="BC8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752" name="CaixaDeTexto 6">
            <a:extLst>
              <a:ext uri="{FF2B5EF4-FFF2-40B4-BE49-F238E27FC236}">
                <a16:creationId xmlns:a16="http://schemas.microsoft.com/office/drawing/2014/main" id="{C96F1E42-F75C-B288-9707-6E547149C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213" y="6456363"/>
            <a:ext cx="337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Normas em Desenvolvimento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ADBF4CA-D83D-C850-BFDD-7E4F1C856D40}"/>
              </a:ext>
            </a:extLst>
          </p:cNvPr>
          <p:cNvSpPr/>
          <p:nvPr/>
        </p:nvSpPr>
        <p:spPr>
          <a:xfrm>
            <a:off x="1888761" y="39336"/>
            <a:ext cx="9786168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400" b="1">
                <a:solidFill>
                  <a:srgbClr val="2664F7"/>
                </a:solidFill>
                <a:cs typeface="Arial"/>
              </a:rPr>
              <a:t>Normas Nível 2 – Substituição  Fontes de Energia (Comitês Nacionais) 
</a:t>
            </a:r>
            <a:endParaRPr lang="pt-BR" sz="140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4DD5E58-0512-77C7-35A7-7B38C9D01D2C}"/>
              </a:ext>
            </a:extLst>
          </p:cNvPr>
          <p:cNvGraphicFramePr/>
          <p:nvPr/>
        </p:nvGraphicFramePr>
        <p:xfrm>
          <a:off x="689547" y="719666"/>
          <a:ext cx="11287593" cy="604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82DE2B3C-3312-3773-8744-DA70B0EFAA92}"/>
              </a:ext>
            </a:extLst>
          </p:cNvPr>
          <p:cNvSpPr txBox="1"/>
          <p:nvPr/>
        </p:nvSpPr>
        <p:spPr>
          <a:xfrm>
            <a:off x="324787" y="1379939"/>
            <a:ext cx="3185856" cy="2246769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000"/>
              <a:t>Novas fontes de energia
Novas Tecnologias
Nova abordagem   
Substituição de fontes de combustíveis fóssil por energias renováveis 
</a:t>
            </a:r>
          </a:p>
        </p:txBody>
      </p:sp>
    </p:spTree>
    <p:extLst>
      <p:ext uri="{BB962C8B-B14F-4D97-AF65-F5344CB8AC3E}">
        <p14:creationId xmlns:p14="http://schemas.microsoft.com/office/powerpoint/2010/main" val="341276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ADBF4CA-D83D-C850-BFDD-7E4F1C856D40}"/>
              </a:ext>
            </a:extLst>
          </p:cNvPr>
          <p:cNvSpPr/>
          <p:nvPr/>
        </p:nvSpPr>
        <p:spPr>
          <a:xfrm>
            <a:off x="679554" y="147057"/>
            <a:ext cx="12024399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800" b="1">
                <a:solidFill>
                  <a:srgbClr val="2664F7"/>
                </a:solidFill>
                <a:cs typeface="Arial"/>
              </a:rPr>
              <a:t>Normas Nível 3  – Melhoria Processos de Produção (Comitês Nacionais)
 </a:t>
            </a:r>
            <a:endParaRPr lang="pt-BR" sz="280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4DD5E58-0512-77C7-35A7-7B38C9D01D2C}"/>
              </a:ext>
            </a:extLst>
          </p:cNvPr>
          <p:cNvGraphicFramePr/>
          <p:nvPr/>
        </p:nvGraphicFramePr>
        <p:xfrm>
          <a:off x="679554" y="624110"/>
          <a:ext cx="11187659" cy="609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C15B833-F143-0EAE-32FF-73A3862894B9}"/>
              </a:ext>
            </a:extLst>
          </p:cNvPr>
          <p:cNvSpPr txBox="1"/>
          <p:nvPr/>
        </p:nvSpPr>
        <p:spPr>
          <a:xfrm>
            <a:off x="324787" y="1379939"/>
            <a:ext cx="2683239" cy="2554545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000"/>
              <a:t>Novos Materiais
Novas Tecnologias
Nova abordagem   
Utilização de fontes renováveis para alimentar cadeias de abastecimento 
</a:t>
            </a:r>
          </a:p>
        </p:txBody>
      </p:sp>
    </p:spTree>
    <p:extLst>
      <p:ext uri="{BB962C8B-B14F-4D97-AF65-F5344CB8AC3E}">
        <p14:creationId xmlns:p14="http://schemas.microsoft.com/office/powerpoint/2010/main" val="19993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ADBF4CA-D83D-C850-BFDD-7E4F1C856D40}"/>
              </a:ext>
            </a:extLst>
          </p:cNvPr>
          <p:cNvSpPr/>
          <p:nvPr/>
        </p:nvSpPr>
        <p:spPr>
          <a:xfrm>
            <a:off x="523296" y="21416"/>
            <a:ext cx="12024399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800" b="1">
                <a:solidFill>
                  <a:srgbClr val="2664F7"/>
                </a:solidFill>
                <a:cs typeface="Arial"/>
              </a:rPr>
              <a:t>Normas Nível 4 – Adaptação aos Impactos Climáticos – Comitês Nacionais  
</a:t>
            </a:r>
            <a:endParaRPr lang="pt-BR" sz="160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4DD5E58-0512-77C7-35A7-7B38C9D01D2C}"/>
              </a:ext>
            </a:extLst>
          </p:cNvPr>
          <p:cNvGraphicFramePr/>
          <p:nvPr/>
        </p:nvGraphicFramePr>
        <p:xfrm>
          <a:off x="81336" y="719666"/>
          <a:ext cx="12024399" cy="6017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C15B833-F143-0EAE-32FF-73A3862894B9}"/>
              </a:ext>
            </a:extLst>
          </p:cNvPr>
          <p:cNvSpPr txBox="1"/>
          <p:nvPr/>
        </p:nvSpPr>
        <p:spPr>
          <a:xfrm>
            <a:off x="201257" y="1634771"/>
            <a:ext cx="2683239" cy="1323439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000"/>
              <a:t>Áreas de impacto 
Promover a inovação 
Aumente a resiliência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56A4640-8437-FC06-2DD4-568D358FEFB0}"/>
              </a:ext>
            </a:extLst>
          </p:cNvPr>
          <p:cNvSpPr txBox="1"/>
          <p:nvPr/>
        </p:nvSpPr>
        <p:spPr>
          <a:xfrm>
            <a:off x="8827818" y="665275"/>
            <a:ext cx="3277917" cy="2585323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/>
              <a:t>Exemplo
Prevenção e Combate a Incêndios Florestais 
Emissões de Carbono no Brasil 
25% Combustíveis Fósseis
75% Principalmente desmatamento e incêndios florestais
</a:t>
            </a:r>
            <a:endParaRPr lang="pt-BR" sz="140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83540EDB-E82D-F3E3-4688-7457C7BC4ED6}"/>
              </a:ext>
            </a:extLst>
          </p:cNvPr>
          <p:cNvCxnSpPr>
            <a:cxnSpLocks/>
          </p:cNvCxnSpPr>
          <p:nvPr/>
        </p:nvCxnSpPr>
        <p:spPr>
          <a:xfrm flipV="1">
            <a:off x="7733654" y="680330"/>
            <a:ext cx="1094164" cy="5847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C706670E-0070-D456-C610-B8C3BF79520F}"/>
              </a:ext>
            </a:extLst>
          </p:cNvPr>
          <p:cNvCxnSpPr>
            <a:cxnSpLocks/>
          </p:cNvCxnSpPr>
          <p:nvPr/>
        </p:nvCxnSpPr>
        <p:spPr>
          <a:xfrm flipV="1">
            <a:off x="8446576" y="719666"/>
            <a:ext cx="381242" cy="111515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6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27508" y="0"/>
            <a:ext cx="1104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algn="ctr" defTabSz="703722" rtl="0"/>
            <a:r>
              <a:rPr lang="pt-BR" sz="4000" dirty="0"/>
              <a:t>ABNT PAC –Plano de Ação Climático –Objetivos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784517-B463-9A1B-E70A-C9480E020466}"/>
              </a:ext>
            </a:extLst>
          </p:cNvPr>
          <p:cNvSpPr txBox="1"/>
          <p:nvPr/>
        </p:nvSpPr>
        <p:spPr>
          <a:xfrm>
            <a:off x="402340" y="954472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Alinhamento com as estratégias ISO e IEC – Declaração de Londres</a:t>
            </a:r>
            <a:endParaRPr lang="pt-BR" sz="2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D83A03-E8C6-801A-3BD1-3E4B7D8AB6FB}"/>
              </a:ext>
            </a:extLst>
          </p:cNvPr>
          <p:cNvSpPr txBox="1"/>
          <p:nvPr/>
        </p:nvSpPr>
        <p:spPr>
          <a:xfrm>
            <a:off x="426404" y="1411670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Definição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5 principais Objetivos Climáticos para Normalização 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8E7B0CA-1A5A-B432-01C8-6744C5C9FC6F}"/>
              </a:ext>
            </a:extLst>
          </p:cNvPr>
          <p:cNvGraphicFramePr>
            <a:graphicFrameLocks noGrp="1"/>
          </p:cNvGraphicFramePr>
          <p:nvPr/>
        </p:nvGraphicFramePr>
        <p:xfrm>
          <a:off x="1038636" y="1868868"/>
          <a:ext cx="7075838" cy="18600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885">
                  <a:extLst>
                    <a:ext uri="{9D8B030D-6E8A-4147-A177-3AD203B41FA5}">
                      <a16:colId xmlns:a16="http://schemas.microsoft.com/office/drawing/2014/main" val="2311785065"/>
                    </a:ext>
                  </a:extLst>
                </a:gridCol>
                <a:gridCol w="1508650">
                  <a:extLst>
                    <a:ext uri="{9D8B030D-6E8A-4147-A177-3AD203B41FA5}">
                      <a16:colId xmlns:a16="http://schemas.microsoft.com/office/drawing/2014/main" val="1384664390"/>
                    </a:ext>
                  </a:extLst>
                </a:gridCol>
                <a:gridCol w="5246303">
                  <a:extLst>
                    <a:ext uri="{9D8B030D-6E8A-4147-A177-3AD203B41FA5}">
                      <a16:colId xmlns:a16="http://schemas.microsoft.com/office/drawing/2014/main" val="279314624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 rtl="0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/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707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1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REDUÇÃO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reduzir as emissões de Gases de Efeito Estufa (GEE)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0599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2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REMOÇÃO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promover tecnologias de Captura e Uso de Carbono (CCUS) para reduzir o CO2 atmosférico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4542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3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SUBSTITUIÇÃO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auxiliar na transição energética para substituir fontes de energia fóssil por fontes limpas e renováveis, como solar, eólica, biomassa, hidrogênio verde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7806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4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EFICIÊNCIA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estimular novos processos e materiais que gerem maior eficiência energética e consequente redução do consumo de energia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0697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>
                          <a:effectLst/>
                        </a:rPr>
                        <a:t>5</a:t>
                      </a:r>
                      <a:endParaRPr lang="pt-B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100" dirty="0">
                          <a:effectLst/>
                        </a:rPr>
                        <a:t>ADAPTAÇÃO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 err="1">
                          <a:effectLst/>
                        </a:rPr>
                        <a:t>gerar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normas</a:t>
                      </a:r>
                      <a:r>
                        <a:rPr lang="en-US" sz="1100" dirty="0">
                          <a:effectLst/>
                        </a:rPr>
                        <a:t>  e tecnologias que indiquem e incentivem procedimentos de adaptação aos impactos das mudanças climáticas existentes e futuras</a:t>
                      </a:r>
                      <a:endParaRPr lang="pt-B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6202511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9B2071DB-0ED9-9769-9C79-4845448EBEE5}"/>
              </a:ext>
            </a:extLst>
          </p:cNvPr>
          <p:cNvSpPr txBox="1"/>
          <p:nvPr/>
        </p:nvSpPr>
        <p:spPr>
          <a:xfrm>
            <a:off x="578804" y="3843617"/>
            <a:ext cx="11697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Mobilizar e articular 276 Comitês Nacionais e setores econômicos para a Ação Climática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148722-79AA-1E48-AD07-D0E252A5429D}"/>
              </a:ext>
            </a:extLst>
          </p:cNvPr>
          <p:cNvSpPr txBox="1"/>
          <p:nvPr/>
        </p:nvSpPr>
        <p:spPr>
          <a:xfrm>
            <a:off x="578804" y="4504209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a conscientização sobre o impacto positivo que da Normalização no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9AE22FE-139F-D7CA-AE14-1C6E70894585}"/>
              </a:ext>
            </a:extLst>
          </p:cNvPr>
          <p:cNvSpPr txBox="1"/>
          <p:nvPr/>
        </p:nvSpPr>
        <p:spPr>
          <a:xfrm>
            <a:off x="578804" y="5084195"/>
            <a:ext cx="11697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incluir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sempre que possível as 5 metas climáticas em </a:t>
            </a:r>
            <a:r>
              <a:rPr lang="en-US" sz="2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 </a:t>
            </a:r>
          </a:p>
        </p:txBody>
      </p:sp>
    </p:spTree>
    <p:extLst>
      <p:ext uri="{BB962C8B-B14F-4D97-AF65-F5344CB8AC3E}">
        <p14:creationId xmlns:p14="http://schemas.microsoft.com/office/powerpoint/2010/main" val="33418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40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784517-B463-9A1B-E70A-C9480E020466}"/>
              </a:ext>
            </a:extLst>
          </p:cNvPr>
          <p:cNvSpPr txBox="1"/>
          <p:nvPr/>
        </p:nvSpPr>
        <p:spPr>
          <a:xfrm>
            <a:off x="426404" y="1158754"/>
            <a:ext cx="1169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Guia ISO 84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Adoção e Disseminação pelos 276 Comitês Técnicos Nacionais</a:t>
            </a:r>
            <a:endParaRPr lang="pt-BR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D83A03-E8C6-801A-3BD1-3E4B7D8AB6FB}"/>
              </a:ext>
            </a:extLst>
          </p:cNvPr>
          <p:cNvSpPr txBox="1"/>
          <p:nvPr/>
        </p:nvSpPr>
        <p:spPr>
          <a:xfrm>
            <a:off x="402340" y="1577981"/>
            <a:ext cx="116977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Negócios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Revisão de todos os BPs e inclusão de um CAPÍTULO de Ação Climática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do setor – principais impactos e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desafios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Climáticos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metas de redução de emissões para o setor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 tendências tecnológicas para as emissões de GEE no setor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Contribuição da Normalização no setor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Normalização  para 2 anos abordando questões relacionadas ao clima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FB658C-42D9-94EA-3601-AE144C4FB614}"/>
              </a:ext>
            </a:extLst>
          </p:cNvPr>
          <p:cNvSpPr txBox="1"/>
          <p:nvPr/>
        </p:nvSpPr>
        <p:spPr>
          <a:xfrm>
            <a:off x="426404" y="3051608"/>
            <a:ext cx="116977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Critérios climáticos no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formulário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NIT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(nosso formulário 4)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Questionário com 5 perguntas e opções para medir o compromisso climático do NIT 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Monitorarmento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&gt; NIT   + Consulta Nacional +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Usuário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Norma (após a utilização)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31B547-DE20-4EBB-8949-3873F7CE7D2C}"/>
              </a:ext>
            </a:extLst>
          </p:cNvPr>
          <p:cNvSpPr txBox="1"/>
          <p:nvPr/>
        </p:nvSpPr>
        <p:spPr>
          <a:xfrm>
            <a:off x="402340" y="4920797"/>
            <a:ext cx="11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às Normas Climáticas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todos os NTC – Nossa Plataforma de Coleta ABNT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Inclusão em cada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coleção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ambientais (TC207 / CB38) relacionados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relacionados a GEE)</a:t>
            </a:r>
          </a:p>
          <a:p>
            <a:pPr lvl="1" algn="l" rtl="0"/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867F7BA-1F9C-551F-86D4-271901589544}"/>
              </a:ext>
            </a:extLst>
          </p:cNvPr>
          <p:cNvSpPr txBox="1"/>
          <p:nvPr/>
        </p:nvSpPr>
        <p:spPr>
          <a:xfrm>
            <a:off x="402340" y="4040221"/>
            <a:ext cx="11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Adoção de </a:t>
            </a:r>
            <a:r>
              <a:rPr lang="en-US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relacionados ao clima em CB38 / TC 207 / TC 265 e participação internacional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 a participação internacional e a adoção de neutralidade de carbono, reduções de emissão de carbono e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relacionados a CCUS</a:t>
            </a:r>
          </a:p>
          <a:p>
            <a:pPr lvl="1" algn="l" rtl="0"/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0F7912-1760-6C66-0502-D1AB61552DB5}"/>
              </a:ext>
            </a:extLst>
          </p:cNvPr>
          <p:cNvSpPr txBox="1"/>
          <p:nvPr/>
        </p:nvSpPr>
        <p:spPr>
          <a:xfrm>
            <a:off x="727508" y="0"/>
            <a:ext cx="1104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algn="ctr" defTabSz="703722" rtl="0"/>
            <a:r>
              <a:rPr lang="pt-BR" sz="4000" dirty="0"/>
              <a:t>ABNT PAC  –Plano de Ação Climático –Objetivos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9A19DF-5325-5E7A-3137-F901B085539B}"/>
              </a:ext>
            </a:extLst>
          </p:cNvPr>
          <p:cNvSpPr txBox="1"/>
          <p:nvPr/>
        </p:nvSpPr>
        <p:spPr>
          <a:xfrm>
            <a:off x="310412" y="5887950"/>
            <a:ext cx="11697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Wingdings" pitchFamily="2" charset="2"/>
              <a:buChar char="§"/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às Normas Climáticas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todos os NTC – Nossa Plataforma de Coleta ABNT</a:t>
            </a:r>
          </a:p>
          <a:p>
            <a:pPr marL="800100" lvl="1" indent="-342900" algn="l" rtl="0">
              <a:buFont typeface="Wingdings" pitchFamily="2" charset="2"/>
              <a:buChar char="§"/>
            </a:pP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Inclusão em cada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coleção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ambientais (TC207 / CB38) relacionados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 </a:t>
            </a:r>
            <a:r>
              <a:rPr lang="en-US" sz="1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normas</a:t>
            </a:r>
            <a:r>
              <a:rPr lang="en-US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relacionados a GEE)</a:t>
            </a:r>
          </a:p>
          <a:p>
            <a:pPr lvl="1" algn="l" rtl="0"/>
            <a:endParaRPr lang="en-US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2" grpId="0"/>
      <p:bldP spid="11" grpId="0"/>
      <p:bldP spid="1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F0E137B-FBE9-4FE0-AB18-97C55D97DC4F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97A7CA-0DA9-B8CD-6762-7C3C55546875}"/>
              </a:ext>
            </a:extLst>
          </p:cNvPr>
          <p:cNvSpPr txBox="1"/>
          <p:nvPr/>
        </p:nvSpPr>
        <p:spPr>
          <a:xfrm>
            <a:off x="9267558" y="994856"/>
            <a:ext cx="29244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Criação de Guia de Critérios Climáticos para NIT – Novo </a:t>
            </a:r>
            <a:r>
              <a:rPr lang="pt-BR" b="1" dirty="0" err="1"/>
              <a:t>Ítem</a:t>
            </a:r>
            <a:r>
              <a:rPr lang="pt-BR" b="1" dirty="0"/>
              <a:t> Trabalho </a:t>
            </a:r>
          </a:p>
          <a:p>
            <a:endParaRPr lang="pt-B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highlight>
                <a:srgbClr val="FFFF00"/>
              </a:highlight>
            </a:endParaRPr>
          </a:p>
          <a:p>
            <a:pPr lvl="3"/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9C3D91-2D5A-02F0-E3B3-34F35FB64B3C}"/>
              </a:ext>
            </a:extLst>
          </p:cNvPr>
          <p:cNvSpPr/>
          <p:nvPr/>
        </p:nvSpPr>
        <p:spPr>
          <a:xfrm>
            <a:off x="523296" y="21416"/>
            <a:ext cx="12024399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800" b="1" dirty="0">
                <a:solidFill>
                  <a:srgbClr val="2664F7"/>
                </a:solidFill>
                <a:cs typeface="Arial"/>
              </a:rPr>
              <a:t>Plano de Ação Climática – NIT – Guia de Critérios Climáticos   </a:t>
            </a:r>
            <a:endParaRPr lang="pt-BR" sz="1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358BBB-A53D-C920-D935-36BF2A2F5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1" t="11348" r="15287" b="16050"/>
          <a:stretch/>
        </p:blipFill>
        <p:spPr>
          <a:xfrm>
            <a:off x="463337" y="1551418"/>
            <a:ext cx="8544393" cy="49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06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0BDF5FF-6C03-D559-3806-239450703389}"/>
              </a:ext>
            </a:extLst>
          </p:cNvPr>
          <p:cNvSpPr/>
          <p:nvPr/>
        </p:nvSpPr>
        <p:spPr>
          <a:xfrm>
            <a:off x="0" y="5936460"/>
            <a:ext cx="12192000" cy="921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sz="1400"/>
          </a:p>
        </p:txBody>
      </p:sp>
      <p:sp>
        <p:nvSpPr>
          <p:cNvPr id="3" name="CaixaDeTexto 2"/>
          <p:cNvSpPr txBox="1"/>
          <p:nvPr/>
        </p:nvSpPr>
        <p:spPr>
          <a:xfrm>
            <a:off x="727508" y="0"/>
            <a:ext cx="11047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algn="ctr" defTabSz="703722" rtl="0"/>
            <a:r>
              <a:rPr lang="pt-BR" sz="4000" dirty="0"/>
              <a:t>ABNT PAC  – NIT Critérios Climáticos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784517-B463-9A1B-E70A-C9480E020466}"/>
              </a:ext>
            </a:extLst>
          </p:cNvPr>
          <p:cNvSpPr txBox="1"/>
          <p:nvPr/>
        </p:nvSpPr>
        <p:spPr>
          <a:xfrm>
            <a:off x="790158" y="736856"/>
            <a:ext cx="566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Questões– contribuição </a:t>
            </a:r>
            <a:r>
              <a:rPr lang="pt-BR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</a:t>
            </a: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/quantitativo 4 níveis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EEE66B2-2C32-5731-2208-71B705CD0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05" t="11631" r="28553" b="15305"/>
          <a:stretch/>
        </p:blipFill>
        <p:spPr>
          <a:xfrm>
            <a:off x="7327547" y="1168323"/>
            <a:ext cx="4796589" cy="5689677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B756382-D284-3FD3-78C7-2B5ABA2B9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8" t="10303" r="27631" b="9912"/>
          <a:stretch/>
        </p:blipFill>
        <p:spPr>
          <a:xfrm>
            <a:off x="288757" y="1259428"/>
            <a:ext cx="5598696" cy="546902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CF3C639-0272-E0FD-FE41-455BAE0648A4}"/>
              </a:ext>
            </a:extLst>
          </p:cNvPr>
          <p:cNvSpPr txBox="1"/>
          <p:nvPr/>
        </p:nvSpPr>
        <p:spPr>
          <a:xfrm>
            <a:off x="6522404" y="707886"/>
            <a:ext cx="566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600"/>
              </a:spcBef>
              <a:spcAft>
                <a:spcPts val="600"/>
              </a:spcAft>
            </a:pPr>
            <a:r>
              <a:rPr lang="pt-BR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KPI SDG / KPI PAC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637EC1-35E8-43B8-427F-51A390C7D9B1}"/>
              </a:ext>
            </a:extLst>
          </p:cNvPr>
          <p:cNvSpPr txBox="1"/>
          <p:nvPr/>
        </p:nvSpPr>
        <p:spPr>
          <a:xfrm>
            <a:off x="4223728" y="3835229"/>
            <a:ext cx="3904964" cy="830997"/>
          </a:xfrm>
          <a:prstGeom prst="rect">
            <a:avLst/>
          </a:prstGeom>
          <a:solidFill>
            <a:srgbClr val="FFFFCC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sz="2400" dirty="0"/>
              <a:t>Sistema de Gestão de Normas ABNT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328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F0E137B-FBE9-4FE0-AB18-97C55D97DC4F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19C3D91-2D5A-02F0-E3B3-34F35FB64B3C}"/>
              </a:ext>
            </a:extLst>
          </p:cNvPr>
          <p:cNvSpPr/>
          <p:nvPr/>
        </p:nvSpPr>
        <p:spPr>
          <a:xfrm>
            <a:off x="523296" y="21416"/>
            <a:ext cx="12024399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800" b="1" dirty="0">
                <a:solidFill>
                  <a:srgbClr val="2664F7"/>
                </a:solidFill>
                <a:cs typeface="Arial"/>
              </a:rPr>
              <a:t>Plano de Transformação Digital </a:t>
            </a:r>
          </a:p>
          <a:p>
            <a:pPr algn="ctr">
              <a:buSzPts val="2800"/>
            </a:pPr>
            <a:r>
              <a:rPr lang="pt-BR" sz="2800" b="1" dirty="0">
                <a:solidFill>
                  <a:srgbClr val="2664F7"/>
                </a:solidFill>
                <a:cs typeface="Arial"/>
              </a:rPr>
              <a:t>Normalização e a Sociedade SMART – SMART STANDARDS  </a:t>
            </a:r>
            <a:endParaRPr lang="pt-BR" sz="1600" dirty="0"/>
          </a:p>
        </p:txBody>
      </p:sp>
      <p:pic>
        <p:nvPicPr>
          <p:cNvPr id="2050" name="Picture 2" descr="Ações de empresas de inteligência artificial: como avaliar?">
            <a:extLst>
              <a:ext uri="{FF2B5EF4-FFF2-40B4-BE49-F238E27FC236}">
                <a16:creationId xmlns:a16="http://schemas.microsoft.com/office/drawing/2014/main" id="{726E2A9F-5794-69C2-FA2D-A8B694A3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339" y="1977935"/>
            <a:ext cx="7177476" cy="40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558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588B864-7842-DF1C-5765-1F1FD3528A6E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37B3985-975B-47DF-86D4-8A5020CF79EE}"/>
              </a:ext>
            </a:extLst>
          </p:cNvPr>
          <p:cNvSpPr/>
          <p:nvPr/>
        </p:nvSpPr>
        <p:spPr>
          <a:xfrm>
            <a:off x="0" y="1"/>
            <a:ext cx="2108788" cy="6773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Light Bulb Logo Lamp Shine Creative Innovation Sign - Arte vetorial de  stock e mais imagens de Abstrato - iStock">
            <a:extLst>
              <a:ext uri="{FF2B5EF4-FFF2-40B4-BE49-F238E27FC236}">
                <a16:creationId xmlns:a16="http://schemas.microsoft.com/office/drawing/2014/main" id="{0E97BC5F-88A5-4505-80E8-2E02AEB80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25641" r="30769" b="37607"/>
          <a:stretch/>
        </p:blipFill>
        <p:spPr bwMode="auto">
          <a:xfrm>
            <a:off x="0" y="643466"/>
            <a:ext cx="2108789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26076C-2821-495C-A115-6179E6444294}"/>
              </a:ext>
            </a:extLst>
          </p:cNvPr>
          <p:cNvSpPr txBox="1"/>
          <p:nvPr/>
        </p:nvSpPr>
        <p:spPr>
          <a:xfrm>
            <a:off x="0" y="2777065"/>
            <a:ext cx="2108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SMART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SOCIETY </a:t>
            </a:r>
          </a:p>
        </p:txBody>
      </p:sp>
      <p:pic>
        <p:nvPicPr>
          <p:cNvPr id="1028" name="Picture 4" descr="Internet of Things (IoT) connected devices from 2015 to 2025 (in billions)  | Download Scientific Diagram">
            <a:extLst>
              <a:ext uri="{FF2B5EF4-FFF2-40B4-BE49-F238E27FC236}">
                <a16:creationId xmlns:a16="http://schemas.microsoft.com/office/drawing/2014/main" id="{F2075BCE-2EB0-4996-B344-923880532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91" y="3123660"/>
            <a:ext cx="5606591" cy="366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0BAF692-94C9-4112-805B-BEDD9AA242CB}"/>
              </a:ext>
            </a:extLst>
          </p:cNvPr>
          <p:cNvSpPr txBox="1"/>
          <p:nvPr/>
        </p:nvSpPr>
        <p:spPr>
          <a:xfrm>
            <a:off x="2263210" y="193484"/>
            <a:ext cx="9763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2800"/>
              <a:defRPr/>
            </a:pPr>
            <a:r>
              <a:rPr lang="pt-BR" sz="3200" b="1" dirty="0"/>
              <a:t>HOW MANY USERS DO WE HAVE 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883D6D-3B27-44BC-9EEE-7DB6E278B258}"/>
              </a:ext>
            </a:extLst>
          </p:cNvPr>
          <p:cNvSpPr txBox="1"/>
          <p:nvPr/>
        </p:nvSpPr>
        <p:spPr>
          <a:xfrm>
            <a:off x="3139071" y="888334"/>
            <a:ext cx="336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7.5 BILLION PEOPLE ?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A7F51E6-74A8-4D21-88D9-502B91E8B183}"/>
              </a:ext>
            </a:extLst>
          </p:cNvPr>
          <p:cNvSpPr txBox="1"/>
          <p:nvPr/>
        </p:nvSpPr>
        <p:spPr>
          <a:xfrm>
            <a:off x="3139071" y="1710265"/>
            <a:ext cx="336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WHAT ABOUT ........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F20AAE5-C1BA-4957-9356-ABA98970B879}"/>
              </a:ext>
            </a:extLst>
          </p:cNvPr>
          <p:cNvSpPr txBox="1"/>
          <p:nvPr/>
        </p:nvSpPr>
        <p:spPr>
          <a:xfrm>
            <a:off x="5801516" y="1710265"/>
            <a:ext cx="336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~ 45  BILLION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IoT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TODAY?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49DAB5B-174A-462E-AC16-0301FD5C7C5E}"/>
              </a:ext>
            </a:extLst>
          </p:cNvPr>
          <p:cNvSpPr txBox="1"/>
          <p:nvPr/>
        </p:nvSpPr>
        <p:spPr>
          <a:xfrm>
            <a:off x="3139071" y="2490365"/>
            <a:ext cx="336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WHAT ABOUT ........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369D5A1-A690-4EC8-BDDF-D50B0E4B5215}"/>
              </a:ext>
            </a:extLst>
          </p:cNvPr>
          <p:cNvSpPr txBox="1"/>
          <p:nvPr/>
        </p:nvSpPr>
        <p:spPr>
          <a:xfrm>
            <a:off x="5801515" y="2490365"/>
            <a:ext cx="4912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~ 500  BILLION </a:t>
            </a:r>
            <a:r>
              <a:rPr lang="pt-BR" sz="2800" b="1" dirty="0" err="1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IoT</a:t>
            </a: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 IN 2050 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8AED6FB-D908-486D-B819-C12ACBA2A3FF}"/>
              </a:ext>
            </a:extLst>
          </p:cNvPr>
          <p:cNvSpPr txBox="1"/>
          <p:nvPr/>
        </p:nvSpPr>
        <p:spPr>
          <a:xfrm>
            <a:off x="2440395" y="3331135"/>
            <a:ext cx="3361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WHAT ABOUT ........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FC34B77-FCB1-4DC2-986A-C33C3705B3DA}"/>
              </a:ext>
            </a:extLst>
          </p:cNvPr>
          <p:cNvSpPr txBox="1"/>
          <p:nvPr/>
        </p:nvSpPr>
        <p:spPr>
          <a:xfrm>
            <a:off x="2764599" y="4524751"/>
            <a:ext cx="15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SAFETY 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3EA09CF-52C6-4994-A6ED-CEA8C31F542A}"/>
              </a:ext>
            </a:extLst>
          </p:cNvPr>
          <p:cNvSpPr txBox="1"/>
          <p:nvPr/>
        </p:nvSpPr>
        <p:spPr>
          <a:xfrm>
            <a:off x="4649957" y="4524751"/>
            <a:ext cx="15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ACCURACY 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550B937-BD58-4BA2-BC09-42DADAC9AAED}"/>
              </a:ext>
            </a:extLst>
          </p:cNvPr>
          <p:cNvSpPr txBox="1"/>
          <p:nvPr/>
        </p:nvSpPr>
        <p:spPr>
          <a:xfrm>
            <a:off x="2729475" y="5304851"/>
            <a:ext cx="15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SECURITY  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A2EAF8E-E85A-4C9D-BF94-62F8FFB11D9D}"/>
              </a:ext>
            </a:extLst>
          </p:cNvPr>
          <p:cNvSpPr txBox="1"/>
          <p:nvPr/>
        </p:nvSpPr>
        <p:spPr>
          <a:xfrm>
            <a:off x="4562060" y="5304851"/>
            <a:ext cx="196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PERFORMANCE  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04C6B00-5F75-45D2-BF23-39EEB4BBEEBB}"/>
              </a:ext>
            </a:extLst>
          </p:cNvPr>
          <p:cNvSpPr txBox="1"/>
          <p:nvPr/>
        </p:nvSpPr>
        <p:spPr>
          <a:xfrm>
            <a:off x="3562891" y="5884011"/>
            <a:ext cx="1575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2"/>
                </a:solidFill>
                <a:latin typeface="Agency FB" panose="020B0503020202020204" pitchFamily="34" charset="0"/>
              </a:rPr>
              <a:t>TRUST </a:t>
            </a:r>
          </a:p>
        </p:txBody>
      </p:sp>
    </p:spTree>
    <p:extLst>
      <p:ext uri="{BB962C8B-B14F-4D97-AF65-F5344CB8AC3E}">
        <p14:creationId xmlns:p14="http://schemas.microsoft.com/office/powerpoint/2010/main" val="864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F55B1FA-4651-4ADD-B706-1560D86B5290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61073" y="32640"/>
            <a:ext cx="9448947" cy="706090"/>
          </a:xfrm>
        </p:spPr>
        <p:txBody>
          <a:bodyPr>
            <a:normAutofit/>
          </a:bodyPr>
          <a:lstStyle/>
          <a:p>
            <a:r>
              <a:rPr lang="en-GB" sz="3200" dirty="0" err="1"/>
              <a:t>Desafios</a:t>
            </a:r>
            <a:r>
              <a:rPr lang="en-GB" sz="3200" dirty="0"/>
              <a:t> </a:t>
            </a:r>
            <a:r>
              <a:rPr lang="en-GB" sz="3200" dirty="0" err="1"/>
              <a:t>Globais</a:t>
            </a:r>
            <a:r>
              <a:rPr lang="en-GB" sz="3200" dirty="0"/>
              <a:t> –     </a:t>
            </a:r>
            <a:r>
              <a:rPr lang="en-GB" sz="3200" dirty="0" err="1"/>
              <a:t>Soluções</a:t>
            </a:r>
            <a:r>
              <a:rPr lang="en-GB" sz="3200" dirty="0"/>
              <a:t> </a:t>
            </a:r>
            <a:r>
              <a:rPr lang="en-GB" sz="3200" dirty="0" err="1"/>
              <a:t>Locais</a:t>
            </a:r>
            <a:r>
              <a:rPr lang="en-GB" sz="3200" dirty="0"/>
              <a:t>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704C49C-DB41-4948-910E-956C561AB6E8}"/>
              </a:ext>
            </a:extLst>
          </p:cNvPr>
          <p:cNvSpPr/>
          <p:nvPr/>
        </p:nvSpPr>
        <p:spPr>
          <a:xfrm>
            <a:off x="75587" y="0"/>
            <a:ext cx="1003706" cy="1124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2E810-E19A-3F89-B81D-724E1B7663B8}"/>
              </a:ext>
            </a:extLst>
          </p:cNvPr>
          <p:cNvSpPr txBox="1">
            <a:spLocks/>
          </p:cNvSpPr>
          <p:nvPr/>
        </p:nvSpPr>
        <p:spPr>
          <a:xfrm>
            <a:off x="289878" y="1178720"/>
            <a:ext cx="2758516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/>
              <a:t>Inovação </a:t>
            </a:r>
            <a:endParaRPr lang="en-US" sz="3600" dirty="0">
              <a:solidFill>
                <a:srgbClr val="E95008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C972880-7069-7957-7033-D6BFA530AF22}"/>
              </a:ext>
            </a:extLst>
          </p:cNvPr>
          <p:cNvSpPr txBox="1">
            <a:spLocks/>
          </p:cNvSpPr>
          <p:nvPr/>
        </p:nvSpPr>
        <p:spPr>
          <a:xfrm>
            <a:off x="9143095" y="1178720"/>
            <a:ext cx="2758516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 fontScale="92500"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</a:rPr>
              <a:t>Padronização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618CE87-A04C-9EB4-AD06-8DA89EF0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8" y="1833387"/>
            <a:ext cx="7383164" cy="384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3144B2-D6A8-644F-0545-94D031BFAE91}"/>
              </a:ext>
            </a:extLst>
          </p:cNvPr>
          <p:cNvSpPr txBox="1">
            <a:spLocks/>
          </p:cNvSpPr>
          <p:nvPr/>
        </p:nvSpPr>
        <p:spPr>
          <a:xfrm>
            <a:off x="4087153" y="5746182"/>
            <a:ext cx="4817003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 err="1"/>
              <a:t>Reduzir</a:t>
            </a:r>
            <a:r>
              <a:rPr lang="en-US" sz="3600" dirty="0"/>
              <a:t> a INCERTEZA </a:t>
            </a:r>
            <a:endParaRPr lang="en-US" sz="3600" dirty="0">
              <a:solidFill>
                <a:srgbClr val="E95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AF0E137B-FBE9-4FE0-AB18-97C55D97DC4F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4AAA737-F728-4EF8-1104-5D9707008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869856"/>
              </p:ext>
            </p:extLst>
          </p:nvPr>
        </p:nvGraphicFramePr>
        <p:xfrm>
          <a:off x="2108789" y="1042737"/>
          <a:ext cx="8912138" cy="5730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C308DB49-F47F-77DE-DEA6-F238FEA7AF6A}"/>
              </a:ext>
            </a:extLst>
          </p:cNvPr>
          <p:cNvSpPr txBox="1"/>
          <p:nvPr/>
        </p:nvSpPr>
        <p:spPr>
          <a:xfrm>
            <a:off x="2414038" y="750349"/>
            <a:ext cx="33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SMART EVERYTHING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0D5A3BE-6A67-1617-DB75-8C1442A79C6F}"/>
              </a:ext>
            </a:extLst>
          </p:cNvPr>
          <p:cNvSpPr txBox="1"/>
          <p:nvPr/>
        </p:nvSpPr>
        <p:spPr>
          <a:xfrm>
            <a:off x="8081810" y="797467"/>
            <a:ext cx="33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SMART EVERYWHERE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5A54A52-C40A-2044-F48B-E59F718515E2}"/>
              </a:ext>
            </a:extLst>
          </p:cNvPr>
          <p:cNvSpPr txBox="1"/>
          <p:nvPr/>
        </p:nvSpPr>
        <p:spPr>
          <a:xfrm>
            <a:off x="383565" y="4359526"/>
            <a:ext cx="1700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SEGURANÇA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A68270-5BC8-FE5A-387B-9470BABC99A5}"/>
              </a:ext>
            </a:extLst>
          </p:cNvPr>
          <p:cNvSpPr txBox="1"/>
          <p:nvPr/>
        </p:nvSpPr>
        <p:spPr>
          <a:xfrm>
            <a:off x="2268923" y="4359526"/>
            <a:ext cx="280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INTEROPERABILIDADE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B215699-2432-8BAA-4EA8-C43B08EBB643}"/>
              </a:ext>
            </a:extLst>
          </p:cNvPr>
          <p:cNvSpPr txBox="1"/>
          <p:nvPr/>
        </p:nvSpPr>
        <p:spPr>
          <a:xfrm>
            <a:off x="348442" y="5139626"/>
            <a:ext cx="157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QUALIDADE  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F597E41-AF19-F717-58C8-21FE3FCFBB9B}"/>
              </a:ext>
            </a:extLst>
          </p:cNvPr>
          <p:cNvSpPr txBox="1"/>
          <p:nvPr/>
        </p:nvSpPr>
        <p:spPr>
          <a:xfrm>
            <a:off x="2181027" y="5139626"/>
            <a:ext cx="1969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PERFORMANCE  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C99CA1E-229F-3611-2234-FF649D82F71F}"/>
              </a:ext>
            </a:extLst>
          </p:cNvPr>
          <p:cNvSpPr txBox="1"/>
          <p:nvPr/>
        </p:nvSpPr>
        <p:spPr>
          <a:xfrm>
            <a:off x="977521" y="6038273"/>
            <a:ext cx="223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2"/>
                </a:solidFill>
                <a:latin typeface="Agency FB" panose="020B0503020202020204" pitchFamily="34" charset="0"/>
              </a:rPr>
              <a:t>CONFIANÇA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D378014-CA2E-7A35-1A41-7AE0894528FA}"/>
              </a:ext>
            </a:extLst>
          </p:cNvPr>
          <p:cNvSpPr/>
          <p:nvPr/>
        </p:nvSpPr>
        <p:spPr>
          <a:xfrm>
            <a:off x="523296" y="21416"/>
            <a:ext cx="12024399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buSzPts val="2800"/>
            </a:pPr>
            <a:r>
              <a:rPr lang="pt-BR" sz="2800" b="1" dirty="0">
                <a:solidFill>
                  <a:srgbClr val="2664F7"/>
                </a:solidFill>
                <a:cs typeface="Arial"/>
              </a:rPr>
              <a:t>Normalização e a Sociedade SMART </a:t>
            </a:r>
            <a:endParaRPr lang="pt-BR" sz="1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5159687-0B35-C563-FA6A-E5C58C9769A2}"/>
              </a:ext>
            </a:extLst>
          </p:cNvPr>
          <p:cNvSpPr txBox="1"/>
          <p:nvPr/>
        </p:nvSpPr>
        <p:spPr>
          <a:xfrm>
            <a:off x="652122" y="1679069"/>
            <a:ext cx="280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População Mundial  8 </a:t>
            </a:r>
            <a:r>
              <a:rPr lang="pt-BR" sz="2400" b="1" dirty="0" err="1">
                <a:solidFill>
                  <a:schemeClr val="tx2"/>
                </a:solidFill>
              </a:rPr>
              <a:t>Billhões</a:t>
            </a:r>
            <a:r>
              <a:rPr lang="pt-BR" sz="2400" b="1" dirty="0">
                <a:solidFill>
                  <a:schemeClr val="tx2"/>
                </a:solidFill>
              </a:rPr>
              <a:t> Pessoas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1ACBF6E-9DED-4CF3-1A3D-3C892CE9666E}"/>
              </a:ext>
            </a:extLst>
          </p:cNvPr>
          <p:cNvSpPr txBox="1"/>
          <p:nvPr/>
        </p:nvSpPr>
        <p:spPr>
          <a:xfrm>
            <a:off x="8735359" y="1417040"/>
            <a:ext cx="4067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</a:rPr>
              <a:t>População Mundial </a:t>
            </a:r>
          </a:p>
          <a:p>
            <a:r>
              <a:rPr lang="pt-BR" sz="2400" b="1" dirty="0">
                <a:solidFill>
                  <a:schemeClr val="tx2"/>
                </a:solidFill>
              </a:rPr>
              <a:t>42 Bilhões Dispositivos Inteligentes </a:t>
            </a:r>
          </a:p>
        </p:txBody>
      </p:sp>
    </p:spTree>
    <p:extLst>
      <p:ext uri="{BB962C8B-B14F-4D97-AF65-F5344CB8AC3E}">
        <p14:creationId xmlns:p14="http://schemas.microsoft.com/office/powerpoint/2010/main" val="30828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0" grpId="0"/>
      <p:bldP spid="11" grpId="0"/>
      <p:bldP spid="12" grpId="0"/>
      <p:bldP spid="13" grpId="0"/>
      <p:bldP spid="14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0F2C2BD-7715-CA58-CCAA-6BC49B8D52AC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37B3985-975B-47DF-86D4-8A5020CF79EE}"/>
              </a:ext>
            </a:extLst>
          </p:cNvPr>
          <p:cNvSpPr/>
          <p:nvPr/>
        </p:nvSpPr>
        <p:spPr>
          <a:xfrm>
            <a:off x="0" y="1"/>
            <a:ext cx="2108788" cy="6773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Light Bulb Logo Lamp Shine Creative Innovation Sign - Arte vetorial de  stock e mais imagens de Abstrato - iStock">
            <a:extLst>
              <a:ext uri="{FF2B5EF4-FFF2-40B4-BE49-F238E27FC236}">
                <a16:creationId xmlns:a16="http://schemas.microsoft.com/office/drawing/2014/main" id="{0E97BC5F-88A5-4505-80E8-2E02AEB80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t="25641" r="30769" b="37607"/>
          <a:stretch/>
        </p:blipFill>
        <p:spPr bwMode="auto">
          <a:xfrm>
            <a:off x="0" y="643466"/>
            <a:ext cx="2108789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A26076C-2821-495C-A115-6179E6444294}"/>
              </a:ext>
            </a:extLst>
          </p:cNvPr>
          <p:cNvSpPr txBox="1"/>
          <p:nvPr/>
        </p:nvSpPr>
        <p:spPr>
          <a:xfrm>
            <a:off x="0" y="2777065"/>
            <a:ext cx="2108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SMART</a:t>
            </a:r>
          </a:p>
          <a:p>
            <a:pPr algn="ctr"/>
            <a:r>
              <a:rPr lang="pt-BR" sz="4000" b="1" dirty="0">
                <a:solidFill>
                  <a:schemeClr val="bg1"/>
                </a:solidFill>
                <a:latin typeface="Agency FB" panose="020B0503020202020204" pitchFamily="34" charset="0"/>
              </a:rPr>
              <a:t>SOCIETY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0C18844-3CDF-4747-AA0B-C5B262465FD6}"/>
              </a:ext>
            </a:extLst>
          </p:cNvPr>
          <p:cNvSpPr txBox="1"/>
          <p:nvPr/>
        </p:nvSpPr>
        <p:spPr>
          <a:xfrm>
            <a:off x="6173046" y="3456240"/>
            <a:ext cx="166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bg1">
                    <a:lumMod val="95000"/>
                  </a:schemeClr>
                </a:solidFill>
              </a:rPr>
              <a:t>TRUST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1D04A5-5DCA-4201-823D-5FB7F737E565}"/>
              </a:ext>
            </a:extLst>
          </p:cNvPr>
          <p:cNvSpPr txBox="1"/>
          <p:nvPr/>
        </p:nvSpPr>
        <p:spPr>
          <a:xfrm>
            <a:off x="2734880" y="139148"/>
            <a:ext cx="33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SMART EVERYTHING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4663C5-0326-4850-AB35-5E81083702C9}"/>
              </a:ext>
            </a:extLst>
          </p:cNvPr>
          <p:cNvSpPr txBox="1"/>
          <p:nvPr/>
        </p:nvSpPr>
        <p:spPr>
          <a:xfrm>
            <a:off x="8402652" y="186266"/>
            <a:ext cx="3361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Agency FB" panose="020B0503020202020204" pitchFamily="34" charset="0"/>
              </a:rPr>
              <a:t>SMART EVERYWHERE 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7376B9D-5945-A4A4-358E-EE11791F922E}"/>
              </a:ext>
            </a:extLst>
          </p:cNvPr>
          <p:cNvGraphicFramePr/>
          <p:nvPr/>
        </p:nvGraphicFramePr>
        <p:xfrm>
          <a:off x="2108788" y="771041"/>
          <a:ext cx="10083212" cy="5436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0241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Projeto</a:t>
            </a:r>
            <a:r>
              <a:rPr lang="en-US" sz="4000" dirty="0"/>
              <a:t> ISO/IEC SMART </a:t>
            </a:r>
            <a:endParaRPr lang="pt-BR" sz="4000" baseline="30000" dirty="0"/>
          </a:p>
        </p:txBody>
      </p:sp>
      <p:pic>
        <p:nvPicPr>
          <p:cNvPr id="1026" name="Picture 2" descr="Conceitos Fundamentais de Machine Learning – Parte 2 - Data Science Academy">
            <a:extLst>
              <a:ext uri="{FF2B5EF4-FFF2-40B4-BE49-F238E27FC236}">
                <a16:creationId xmlns:a16="http://schemas.microsoft.com/office/drawing/2014/main" id="{9CEC92D1-8B1F-4278-6F47-518A2CFD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37" y="158772"/>
            <a:ext cx="3100804" cy="28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6BB8DE7-A1B3-B231-3AAE-E3A17A799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90" t="14485" r="33484" b="7520"/>
          <a:stretch/>
        </p:blipFill>
        <p:spPr>
          <a:xfrm>
            <a:off x="111960" y="2503357"/>
            <a:ext cx="3432298" cy="4371915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D105EF3-2761-F215-02DB-0BCCD0E41C85}"/>
              </a:ext>
            </a:extLst>
          </p:cNvPr>
          <p:cNvGraphicFramePr/>
          <p:nvPr/>
        </p:nvGraphicFramePr>
        <p:xfrm>
          <a:off x="2866190" y="707886"/>
          <a:ext cx="57002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Seta: para Cima 8">
            <a:extLst>
              <a:ext uri="{FF2B5EF4-FFF2-40B4-BE49-F238E27FC236}">
                <a16:creationId xmlns:a16="http://schemas.microsoft.com/office/drawing/2014/main" id="{5D40B551-476B-D92B-F413-36BBCD331970}"/>
              </a:ext>
            </a:extLst>
          </p:cNvPr>
          <p:cNvSpPr/>
          <p:nvPr/>
        </p:nvSpPr>
        <p:spPr>
          <a:xfrm rot="3469896">
            <a:off x="5403515" y="-391444"/>
            <a:ext cx="625643" cy="7646596"/>
          </a:xfrm>
          <a:prstGeom prst="upArrow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90483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Projeto</a:t>
            </a:r>
            <a:r>
              <a:rPr lang="en-US" sz="4000" dirty="0"/>
              <a:t> ISO/IEC SMART </a:t>
            </a:r>
            <a:endParaRPr lang="pt-BR" sz="4000" baseline="30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69E14F-71A6-3622-7039-59EA3470E5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1" t="19657" r="25369" b="10563"/>
          <a:stretch/>
        </p:blipFill>
        <p:spPr>
          <a:xfrm>
            <a:off x="779490" y="707886"/>
            <a:ext cx="11087143" cy="56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98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Projeto</a:t>
            </a:r>
            <a:r>
              <a:rPr lang="en-US" sz="4000" dirty="0"/>
              <a:t> ISO/IEC SMART </a:t>
            </a:r>
            <a:endParaRPr lang="pt-BR" sz="4000" baseline="30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666506C-7D29-339A-D004-CBE2F53AF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11" t="33053" r="26842" b="13434"/>
          <a:stretch/>
        </p:blipFill>
        <p:spPr>
          <a:xfrm>
            <a:off x="320843" y="838361"/>
            <a:ext cx="8005010" cy="529389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8C8429A-71EF-8155-1D2E-5BA07AB64FA7}"/>
              </a:ext>
            </a:extLst>
          </p:cNvPr>
          <p:cNvSpPr txBox="1"/>
          <p:nvPr/>
        </p:nvSpPr>
        <p:spPr>
          <a:xfrm>
            <a:off x="8149389" y="3819662"/>
            <a:ext cx="4315327" cy="2554545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Níveis </a:t>
            </a:r>
          </a:p>
          <a:p>
            <a:pPr marL="285750" indent="-285750" algn="just">
              <a:buFontTx/>
              <a:buChar char="-"/>
            </a:pPr>
            <a:r>
              <a:rPr lang="pt-BR" sz="2000" dirty="0"/>
              <a:t>Nível 0 – Papel  </a:t>
            </a:r>
          </a:p>
          <a:p>
            <a:pPr marL="285750" indent="-285750" algn="just">
              <a:buFontTx/>
              <a:buChar char="-"/>
            </a:pPr>
            <a:r>
              <a:rPr lang="pt-BR" sz="2000" dirty="0"/>
              <a:t>Nível 1 – Digital </a:t>
            </a:r>
            <a:r>
              <a:rPr lang="pt-BR" sz="2000" dirty="0" err="1"/>
              <a:t>Readeable</a:t>
            </a:r>
            <a:r>
              <a:rPr lang="pt-BR" sz="2000" dirty="0"/>
              <a:t> (PDF)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Nível 2  -  </a:t>
            </a:r>
            <a:r>
              <a:rPr lang="pt-BR" sz="2000" dirty="0" err="1"/>
              <a:t>Machine</a:t>
            </a:r>
            <a:r>
              <a:rPr lang="pt-BR" sz="2000" dirty="0"/>
              <a:t> </a:t>
            </a:r>
            <a:r>
              <a:rPr lang="pt-BR" sz="2000" dirty="0" err="1"/>
              <a:t>Readable</a:t>
            </a:r>
            <a:r>
              <a:rPr lang="pt-BR" sz="2000" dirty="0"/>
              <a:t> (XML)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Nível 3 -  </a:t>
            </a:r>
            <a:r>
              <a:rPr lang="pt-BR" sz="2000" dirty="0" err="1"/>
              <a:t>Machine</a:t>
            </a:r>
            <a:r>
              <a:rPr lang="pt-BR" sz="2000" dirty="0"/>
              <a:t> </a:t>
            </a:r>
            <a:r>
              <a:rPr lang="pt-BR" sz="2000" dirty="0" err="1"/>
              <a:t>Readable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Executable</a:t>
            </a:r>
            <a:r>
              <a:rPr lang="pt-BR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Nível 4 -  </a:t>
            </a:r>
            <a:r>
              <a:rPr lang="pt-BR" sz="2000" dirty="0" err="1"/>
              <a:t>Machine</a:t>
            </a:r>
            <a:r>
              <a:rPr lang="pt-BR" sz="2000" dirty="0"/>
              <a:t> </a:t>
            </a:r>
            <a:r>
              <a:rPr lang="pt-BR" sz="2000" dirty="0" err="1"/>
              <a:t>Interpretable</a:t>
            </a:r>
            <a:r>
              <a:rPr lang="pt-BR" sz="2000" dirty="0"/>
              <a:t> </a:t>
            </a:r>
          </a:p>
          <a:p>
            <a:pPr marL="285750" indent="-285750">
              <a:buFontTx/>
              <a:buChar char="-"/>
            </a:pPr>
            <a:r>
              <a:rPr lang="pt-BR" sz="2000" dirty="0"/>
              <a:t>Nível 5 – </a:t>
            </a:r>
            <a:r>
              <a:rPr lang="pt-BR" sz="2000" dirty="0" err="1"/>
              <a:t>Machine</a:t>
            </a:r>
            <a:r>
              <a:rPr lang="pt-BR" sz="2000" dirty="0"/>
              <a:t> </a:t>
            </a:r>
            <a:r>
              <a:rPr lang="pt-BR" sz="2000" dirty="0" err="1"/>
              <a:t>Control</a:t>
            </a:r>
            <a:r>
              <a:rPr lang="pt-BR" sz="2000" dirty="0"/>
              <a:t>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Learn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366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Projeto</a:t>
            </a:r>
            <a:r>
              <a:rPr lang="en-US" sz="4000" dirty="0"/>
              <a:t> ISO/IEC SMART – </a:t>
            </a:r>
            <a:r>
              <a:rPr lang="en-US" sz="4000" dirty="0" err="1"/>
              <a:t>Nossa</a:t>
            </a:r>
            <a:r>
              <a:rPr lang="en-US" sz="4000" dirty="0"/>
              <a:t> </a:t>
            </a:r>
            <a:r>
              <a:rPr lang="en-US" sz="4000" dirty="0" err="1"/>
              <a:t>Participação</a:t>
            </a:r>
            <a:r>
              <a:rPr lang="en-US" sz="4000" dirty="0"/>
              <a:t>  </a:t>
            </a:r>
            <a:endParaRPr lang="pt-BR" sz="4000" baseline="30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AA017C-71DA-DB52-C73C-2438AA502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7" t="19219" r="25615" b="7739"/>
          <a:stretch/>
        </p:blipFill>
        <p:spPr>
          <a:xfrm>
            <a:off x="49446" y="1050646"/>
            <a:ext cx="9338874" cy="545311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D5C7796-78C1-1C09-1B0F-2F2E8E855318}"/>
              </a:ext>
            </a:extLst>
          </p:cNvPr>
          <p:cNvSpPr txBox="1"/>
          <p:nvPr/>
        </p:nvSpPr>
        <p:spPr>
          <a:xfrm>
            <a:off x="9780029" y="2413162"/>
            <a:ext cx="184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Fernando Gebara </a:t>
            </a:r>
          </a:p>
          <a:p>
            <a:r>
              <a:rPr lang="pt-BR" dirty="0"/>
              <a:t>ABNT/CB21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2DFD45-14ED-76AE-705E-1159FBD853C0}"/>
              </a:ext>
            </a:extLst>
          </p:cNvPr>
          <p:cNvSpPr txBox="1"/>
          <p:nvPr/>
        </p:nvSpPr>
        <p:spPr>
          <a:xfrm>
            <a:off x="9848935" y="4961401"/>
            <a:ext cx="184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Nelson Assal 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8DC12A5-51CF-27C6-562C-801C42F0412D}"/>
              </a:ext>
            </a:extLst>
          </p:cNvPr>
          <p:cNvCxnSpPr>
            <a:cxnSpLocks/>
          </p:cNvCxnSpPr>
          <p:nvPr/>
        </p:nvCxnSpPr>
        <p:spPr>
          <a:xfrm flipH="1">
            <a:off x="8742947" y="2706347"/>
            <a:ext cx="1062064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AECDCE97-3C59-FB62-CCDE-C472189C0550}"/>
              </a:ext>
            </a:extLst>
          </p:cNvPr>
          <p:cNvCxnSpPr>
            <a:cxnSpLocks/>
          </p:cNvCxnSpPr>
          <p:nvPr/>
        </p:nvCxnSpPr>
        <p:spPr>
          <a:xfrm flipH="1">
            <a:off x="8871284" y="5120684"/>
            <a:ext cx="933727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27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F32F641-FB4F-40D9-BA99-2FE89263D701}"/>
              </a:ext>
            </a:extLst>
          </p:cNvPr>
          <p:cNvSpPr/>
          <p:nvPr/>
        </p:nvSpPr>
        <p:spPr>
          <a:xfrm>
            <a:off x="-33018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87606A8-363E-474D-B60A-06407CD79ACA}"/>
              </a:ext>
            </a:extLst>
          </p:cNvPr>
          <p:cNvSpPr txBox="1"/>
          <p:nvPr/>
        </p:nvSpPr>
        <p:spPr>
          <a:xfrm>
            <a:off x="1445459" y="0"/>
            <a:ext cx="9967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 err="1"/>
              <a:t>Projeto</a:t>
            </a:r>
            <a:r>
              <a:rPr lang="en-US" sz="4000" dirty="0"/>
              <a:t> SMART – </a:t>
            </a:r>
            <a:r>
              <a:rPr lang="en-US" sz="4000" dirty="0" err="1"/>
              <a:t>Estratégia</a:t>
            </a:r>
            <a:r>
              <a:rPr lang="en-US" sz="4000" dirty="0"/>
              <a:t> Regional   </a:t>
            </a:r>
            <a:endParaRPr lang="pt-BR" sz="4000" baseline="30000" dirty="0"/>
          </a:p>
        </p:txBody>
      </p:sp>
      <p:pic>
        <p:nvPicPr>
          <p:cNvPr id="3074" name="Picture 2" descr="Continent | Definition, Map, &amp; Facts | Britannica">
            <a:extLst>
              <a:ext uri="{FF2B5EF4-FFF2-40B4-BE49-F238E27FC236}">
                <a16:creationId xmlns:a16="http://schemas.microsoft.com/office/drawing/2014/main" id="{4F567913-B059-3EA9-2D2E-959866F8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8" y="910551"/>
            <a:ext cx="8951494" cy="52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0A4C486-349B-43B9-AF62-97E169A77224}"/>
              </a:ext>
            </a:extLst>
          </p:cNvPr>
          <p:cNvSpPr txBox="1"/>
          <p:nvPr/>
        </p:nvSpPr>
        <p:spPr>
          <a:xfrm>
            <a:off x="6930190" y="3733638"/>
            <a:ext cx="5069304" cy="1938992"/>
          </a:xfrm>
          <a:prstGeom prst="rect">
            <a:avLst/>
          </a:prstGeom>
          <a:solidFill>
            <a:srgbClr val="FFFFCC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2400" b="1" dirty="0"/>
              <a:t>Estratégia de Regional </a:t>
            </a:r>
            <a:r>
              <a:rPr lang="pt-BR" sz="2400" b="1" dirty="0" err="1"/>
              <a:t>Champions</a:t>
            </a:r>
            <a:r>
              <a:rPr lang="pt-BR" sz="2400" b="1" dirty="0"/>
              <a:t> </a:t>
            </a:r>
          </a:p>
          <a:p>
            <a:pPr marL="285750" indent="-285750" algn="just">
              <a:buFontTx/>
              <a:buChar char="-"/>
            </a:pPr>
            <a:r>
              <a:rPr lang="pt-BR" sz="2400" dirty="0"/>
              <a:t>Europa                    – Ruggero Lensi </a:t>
            </a:r>
          </a:p>
          <a:p>
            <a:pPr marL="285750" indent="-285750" algn="just">
              <a:buFontTx/>
              <a:buChar char="-"/>
            </a:pPr>
            <a:r>
              <a:rPr lang="pt-BR" sz="2400" dirty="0" err="1"/>
              <a:t>Africa</a:t>
            </a:r>
            <a:r>
              <a:rPr lang="pt-BR" sz="2400" dirty="0"/>
              <a:t> / </a:t>
            </a:r>
            <a:r>
              <a:rPr lang="pt-BR" sz="2400" dirty="0" err="1"/>
              <a:t>O.Medio</a:t>
            </a:r>
            <a:r>
              <a:rPr lang="pt-BR" sz="2400" dirty="0"/>
              <a:t>  -  Omar Alkhalaf</a:t>
            </a:r>
          </a:p>
          <a:p>
            <a:pPr marL="285750" indent="-285750" algn="just">
              <a:buFontTx/>
              <a:buChar char="-"/>
            </a:pPr>
            <a:r>
              <a:rPr lang="pt-BR" sz="2400" dirty="0"/>
              <a:t>Asia / Oceania      - Jason Lim </a:t>
            </a:r>
          </a:p>
          <a:p>
            <a:pPr marL="285750" indent="-285750" algn="just">
              <a:buFontTx/>
              <a:buChar char="-"/>
            </a:pPr>
            <a:r>
              <a:rPr lang="pt-BR" sz="2400" dirty="0" err="1"/>
              <a:t>Americas</a:t>
            </a:r>
            <a:r>
              <a:rPr lang="pt-BR" sz="2400" dirty="0"/>
              <a:t>                - Nelson Assal </a:t>
            </a:r>
          </a:p>
        </p:txBody>
      </p:sp>
    </p:spTree>
    <p:extLst>
      <p:ext uri="{BB962C8B-B14F-4D97-AF65-F5344CB8AC3E}">
        <p14:creationId xmlns:p14="http://schemas.microsoft.com/office/powerpoint/2010/main" val="175314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AA1A2BC8-C1EA-9555-D685-A9BF231627D2}"/>
              </a:ext>
            </a:extLst>
          </p:cNvPr>
          <p:cNvSpPr/>
          <p:nvPr/>
        </p:nvSpPr>
        <p:spPr>
          <a:xfrm>
            <a:off x="0" y="5440818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114335"/>
            <a:ext cx="12192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Reestruturação ABNT/CB-021 </a:t>
            </a:r>
          </a:p>
          <a:p>
            <a:pPr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Tecnologias de Informação e Transformação Digital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9376DCF-1B9C-48F2-BF45-BC51E7619316}"/>
              </a:ext>
            </a:extLst>
          </p:cNvPr>
          <p:cNvGraphicFramePr/>
          <p:nvPr/>
        </p:nvGraphicFramePr>
        <p:xfrm>
          <a:off x="0" y="745277"/>
          <a:ext cx="12191999" cy="539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5F7E6F73-3213-4BFD-8C8C-732DA3B867D7}"/>
              </a:ext>
            </a:extLst>
          </p:cNvPr>
          <p:cNvSpPr/>
          <p:nvPr/>
        </p:nvSpPr>
        <p:spPr>
          <a:xfrm>
            <a:off x="0" y="4514222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Linguagens</a:t>
            </a:r>
            <a:r>
              <a:rPr lang="en-US" sz="1400"/>
              <a:t> </a:t>
            </a:r>
            <a:r>
              <a:rPr lang="en-US" sz="1400" err="1"/>
              <a:t>Programação</a:t>
            </a:r>
            <a:r>
              <a:rPr lang="en-US" sz="1400"/>
              <a:t> </a:t>
            </a:r>
            <a:endParaRPr lang="pt-BR" sz="140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1837CB9-AEA0-49F0-AE34-E3FAA1175E65}"/>
              </a:ext>
            </a:extLst>
          </p:cNvPr>
          <p:cNvSpPr/>
          <p:nvPr/>
        </p:nvSpPr>
        <p:spPr>
          <a:xfrm>
            <a:off x="1769009" y="4493131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Telecom e </a:t>
            </a:r>
            <a:r>
              <a:rPr lang="en-US" sz="1400" err="1"/>
              <a:t>conexao</a:t>
            </a:r>
            <a:r>
              <a:rPr lang="en-US" sz="1400"/>
              <a:t> de </a:t>
            </a:r>
            <a:r>
              <a:rPr lang="en-US" sz="1400" err="1"/>
              <a:t>informacao</a:t>
            </a:r>
            <a:r>
              <a:rPr lang="en-US" sz="1400"/>
              <a:t> </a:t>
            </a:r>
            <a:endParaRPr lang="pt-BR" sz="140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17CCD39-551D-4B8A-99A7-23137F3843E2}"/>
              </a:ext>
            </a:extLst>
          </p:cNvPr>
          <p:cNvSpPr/>
          <p:nvPr/>
        </p:nvSpPr>
        <p:spPr>
          <a:xfrm>
            <a:off x="3536840" y="4486086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Gestão</a:t>
            </a:r>
            <a:r>
              <a:rPr lang="en-US" sz="1400"/>
              <a:t> de TI e </a:t>
            </a:r>
            <a:r>
              <a:rPr lang="en-US" sz="1400" err="1"/>
              <a:t>governança</a:t>
            </a:r>
            <a:r>
              <a:rPr lang="en-US" sz="1400"/>
              <a:t> </a:t>
            </a:r>
            <a:endParaRPr lang="pt-BR" sz="140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0FF40AF-0670-4D04-B497-C99BF21EACD7}"/>
              </a:ext>
            </a:extLst>
          </p:cNvPr>
          <p:cNvSpPr/>
          <p:nvPr/>
        </p:nvSpPr>
        <p:spPr>
          <a:xfrm>
            <a:off x="5305848" y="4486085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Biometria</a:t>
            </a:r>
            <a:r>
              <a:rPr lang="en-US" sz="1400"/>
              <a:t> </a:t>
            </a:r>
            <a:endParaRPr lang="pt-BR" sz="140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0E13B50-C4F1-4A6B-93DA-4FCDFDA91DD3}"/>
              </a:ext>
            </a:extLst>
          </p:cNvPr>
          <p:cNvSpPr/>
          <p:nvPr/>
        </p:nvSpPr>
        <p:spPr>
          <a:xfrm>
            <a:off x="7178051" y="4486083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Informatica </a:t>
            </a:r>
            <a:r>
              <a:rPr lang="en-US" sz="1400" err="1"/>
              <a:t>em</a:t>
            </a:r>
            <a:r>
              <a:rPr lang="en-US" sz="1400"/>
              <a:t> </a:t>
            </a:r>
            <a:r>
              <a:rPr lang="en-US" sz="1400" err="1"/>
              <a:t>Saude</a:t>
            </a:r>
            <a:r>
              <a:rPr lang="en-US" sz="1400"/>
              <a:t> </a:t>
            </a:r>
            <a:endParaRPr lang="pt-BR" sz="140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1F618D3-E84F-46AC-A78C-482671C50F9C}"/>
              </a:ext>
            </a:extLst>
          </p:cNvPr>
          <p:cNvSpPr/>
          <p:nvPr/>
        </p:nvSpPr>
        <p:spPr>
          <a:xfrm>
            <a:off x="9026761" y="4486083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Datacenters</a:t>
            </a:r>
            <a:endParaRPr lang="pt-BR" sz="1400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F9F3394-7123-4C0F-A9D8-064EC36167CC}"/>
              </a:ext>
            </a:extLst>
          </p:cNvPr>
          <p:cNvSpPr/>
          <p:nvPr/>
        </p:nvSpPr>
        <p:spPr>
          <a:xfrm>
            <a:off x="10714891" y="4493130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err="1"/>
              <a:t>Codificacao</a:t>
            </a:r>
            <a:r>
              <a:rPr lang="en-US" sz="1200"/>
              <a:t> Audio video e </a:t>
            </a:r>
            <a:r>
              <a:rPr lang="en-US" sz="1200" err="1"/>
              <a:t>Multimidia</a:t>
            </a:r>
            <a:r>
              <a:rPr lang="en-US" sz="1200"/>
              <a:t> </a:t>
            </a:r>
            <a:endParaRPr lang="pt-BR" sz="120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F5D17B8-E3EF-4544-ACF4-333F4EAFCB46}"/>
              </a:ext>
            </a:extLst>
          </p:cNvPr>
          <p:cNvSpPr/>
          <p:nvPr/>
        </p:nvSpPr>
        <p:spPr>
          <a:xfrm>
            <a:off x="7203839" y="5243386"/>
            <a:ext cx="1477109" cy="576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err="1"/>
              <a:t>Ergonomia</a:t>
            </a:r>
            <a:r>
              <a:rPr lang="en-US" sz="1400"/>
              <a:t> de Software </a:t>
            </a:r>
            <a:endParaRPr lang="pt-BR" sz="140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8423A3D4-BA5B-623D-208F-E4E5E8F3FEED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9913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2D2F75C8-D4EF-4BE2-88BE-0870F16A1C8E}"/>
              </a:ext>
            </a:extLst>
          </p:cNvPr>
          <p:cNvSpPr/>
          <p:nvPr/>
        </p:nvSpPr>
        <p:spPr>
          <a:xfrm>
            <a:off x="-1245476" y="5948933"/>
            <a:ext cx="13287420" cy="90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7EEBC9-5261-420A-BCB8-A180BC7E43B4}"/>
              </a:ext>
            </a:extLst>
          </p:cNvPr>
          <p:cNvSpPr txBox="1">
            <a:spLocks/>
          </p:cNvSpPr>
          <p:nvPr/>
        </p:nvSpPr>
        <p:spPr>
          <a:xfrm>
            <a:off x="1661039" y="5145174"/>
            <a:ext cx="3446584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2400" dirty="0" err="1"/>
              <a:t>Indústria</a:t>
            </a:r>
            <a:r>
              <a:rPr lang="en-US" sz="2400" dirty="0"/>
              <a:t> 4.0</a:t>
            </a:r>
            <a:r>
              <a:rPr lang="en-US" sz="3600" dirty="0"/>
              <a:t> </a:t>
            </a:r>
            <a:endParaRPr lang="en-US" sz="3600" dirty="0">
              <a:solidFill>
                <a:srgbClr val="E95008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31392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ESTRUTURAS DE NORMALIZAÇÃO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859E5F-B43E-46A4-BDB8-617A34EE0F5E}"/>
              </a:ext>
            </a:extLst>
          </p:cNvPr>
          <p:cNvGraphicFramePr/>
          <p:nvPr/>
        </p:nvGraphicFramePr>
        <p:xfrm>
          <a:off x="-679669" y="70344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ixaDeTexto 3">
            <a:extLst>
              <a:ext uri="{FF2B5EF4-FFF2-40B4-BE49-F238E27FC236}">
                <a16:creationId xmlns:a16="http://schemas.microsoft.com/office/drawing/2014/main" id="{25C686BE-41ED-44C9-85D2-B36A963D3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483" y="922966"/>
            <a:ext cx="5560461" cy="5262979"/>
          </a:xfrm>
          <a:prstGeom prst="rect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Abordagem Integradora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Especialistas de distintas especialidades em conjunto .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Consolidação de temas inovadores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Envolvimento de públicos não usuais à normalização, </a:t>
            </a:r>
            <a:r>
              <a:rPr lang="pt-BR" altLang="x-none" sz="2400" dirty="0" err="1">
                <a:solidFill>
                  <a:schemeClr val="tx2"/>
                </a:solidFill>
              </a:rPr>
              <a:t>MPEs</a:t>
            </a:r>
            <a:r>
              <a:rPr lang="pt-BR" altLang="x-none" sz="2400" dirty="0">
                <a:solidFill>
                  <a:schemeClr val="tx2"/>
                </a:solidFill>
              </a:rPr>
              <a:t> , Start </a:t>
            </a:r>
            <a:r>
              <a:rPr lang="pt-BR" altLang="x-none" sz="2400" dirty="0" err="1">
                <a:solidFill>
                  <a:schemeClr val="tx2"/>
                </a:solidFill>
              </a:rPr>
              <a:t>Ups</a:t>
            </a:r>
            <a:r>
              <a:rPr lang="pt-BR" altLang="x-none" sz="2400" dirty="0">
                <a:solidFill>
                  <a:schemeClr val="tx2"/>
                </a:solidFill>
              </a:rPr>
              <a:t>, etc.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Desenvolver normas “in tandem” com o desenvolvimento tecnológico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Integração com centros de excelência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dirty="0">
                <a:solidFill>
                  <a:schemeClr val="tx2"/>
                </a:solidFill>
              </a:rPr>
              <a:t>Comitês são fóruns de discussão, intercâmbio, e disseminação de conhecimento. </a:t>
            </a:r>
          </a:p>
          <a:p>
            <a:pPr marL="457200" indent="-457200" algn="just" eaLnBrk="1" hangingPunct="1">
              <a:buFont typeface="Arial" panose="020B0604020202020204" pitchFamily="34" charset="0"/>
              <a:buChar char="•"/>
            </a:pPr>
            <a:r>
              <a:rPr lang="pt-BR" altLang="x-none" sz="2400" u="sng" dirty="0">
                <a:solidFill>
                  <a:schemeClr val="tx2"/>
                </a:solidFill>
              </a:rPr>
              <a:t>Participação ATIVA internacional em ISO e IEC – Visão Nacional - Ação Global </a:t>
            </a:r>
          </a:p>
        </p:txBody>
      </p:sp>
    </p:spTree>
    <p:extLst>
      <p:ext uri="{BB962C8B-B14F-4D97-AF65-F5344CB8AC3E}">
        <p14:creationId xmlns:p14="http://schemas.microsoft.com/office/powerpoint/2010/main" val="9557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2" grpId="0">
        <p:bldAsOne/>
      </p:bldGraphic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6862142-5226-4F1B-96AC-5335EA3B5C58}"/>
              </a:ext>
            </a:extLst>
          </p:cNvPr>
          <p:cNvSpPr/>
          <p:nvPr/>
        </p:nvSpPr>
        <p:spPr>
          <a:xfrm>
            <a:off x="0" y="5982292"/>
            <a:ext cx="12192000" cy="909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E9FAE1-6781-49F7-93A0-7F6A635AC2E9}"/>
              </a:ext>
            </a:extLst>
          </p:cNvPr>
          <p:cNvGraphicFramePr/>
          <p:nvPr/>
        </p:nvGraphicFramePr>
        <p:xfrm>
          <a:off x="4254256" y="289997"/>
          <a:ext cx="9135604" cy="671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C1C1ED9F-7722-4F44-9F32-E15DC3F5AFEB}"/>
              </a:ext>
            </a:extLst>
          </p:cNvPr>
          <p:cNvSpPr txBox="1"/>
          <p:nvPr/>
        </p:nvSpPr>
        <p:spPr>
          <a:xfrm>
            <a:off x="89599" y="1266728"/>
            <a:ext cx="527811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0" i="0" u="none" strike="noStrike" baseline="0" dirty="0">
                <a:latin typeface="Arial" panose="020B0604020202020204" pitchFamily="34" charset="0"/>
              </a:rPr>
              <a:t>Normalização no campo da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lndústria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 4.0 visando ao </a:t>
            </a:r>
            <a:r>
              <a:rPr lang="pt-BR" sz="1800" b="1" i="0" u="none" strike="noStrike" baseline="0" dirty="0">
                <a:latin typeface="Arial" panose="020B0604020202020204" pitchFamily="34" charset="0"/>
              </a:rPr>
              <a:t>fortalecimento do processo de</a:t>
            </a:r>
          </a:p>
          <a:p>
            <a:pPr algn="just"/>
            <a:r>
              <a:rPr lang="pt-BR" sz="1800" b="1" i="0" u="none" strike="noStrike" baseline="0" dirty="0">
                <a:latin typeface="Arial" panose="020B0604020202020204" pitchFamily="34" charset="0"/>
              </a:rPr>
              <a:t>transformação digital da indústria brasileira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, compreendendo a aplicação e a integração das tecnologias vinculadas à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lndústria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 4.0, tais como o armazenamento e processamento de dados (computação em nuvem e Big Data); </a:t>
            </a:r>
            <a:r>
              <a:rPr lang="pt-BR" sz="1800" b="0" i="0" u="none" strike="noStrike" baseline="0" dirty="0" err="1">
                <a:latin typeface="Arial" panose="020B0604020202020204" pitchFamily="34" charset="0"/>
              </a:rPr>
              <a:t>blockchain,automação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 e robotização; cibersegurança; integração de sistemas; inteligência artificial; internet das coisas; manufatura aditiva; protocolos de comunicação;</a:t>
            </a:r>
          </a:p>
          <a:p>
            <a:pPr algn="just"/>
            <a:r>
              <a:rPr lang="pt-BR" sz="1800" b="0" i="0" u="none" strike="noStrike" baseline="0" dirty="0">
                <a:latin typeface="Arial" panose="020B0604020202020204" pitchFamily="34" charset="0"/>
              </a:rPr>
              <a:t>conectividade; realidade aumentada; sensores e atuadores e novas tecnologias correlacionadas, no que concerne a terminologia, diretrizes, requisitos, procedimentos e generalidades.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D455360B-24DA-4E4D-BBC5-0C781A66347F}"/>
              </a:ext>
            </a:extLst>
          </p:cNvPr>
          <p:cNvCxnSpPr>
            <a:cxnSpLocks/>
          </p:cNvCxnSpPr>
          <p:nvPr/>
        </p:nvCxnSpPr>
        <p:spPr>
          <a:xfrm>
            <a:off x="7186006" y="1674057"/>
            <a:ext cx="1073345" cy="1350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776D8E6-D5DC-401A-A277-EAE97AD67F33}"/>
              </a:ext>
            </a:extLst>
          </p:cNvPr>
          <p:cNvCxnSpPr>
            <a:cxnSpLocks/>
          </p:cNvCxnSpPr>
          <p:nvPr/>
        </p:nvCxnSpPr>
        <p:spPr>
          <a:xfrm>
            <a:off x="8779855" y="1406771"/>
            <a:ext cx="0" cy="1448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613BA20-C953-479D-BAA3-2499317C9670}"/>
              </a:ext>
            </a:extLst>
          </p:cNvPr>
          <p:cNvCxnSpPr>
            <a:cxnSpLocks/>
          </p:cNvCxnSpPr>
          <p:nvPr/>
        </p:nvCxnSpPr>
        <p:spPr>
          <a:xfrm flipH="1">
            <a:off x="9145616" y="1674057"/>
            <a:ext cx="998805" cy="1350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4BAFB5B-786C-4719-B234-9C3EE643B487}"/>
              </a:ext>
            </a:extLst>
          </p:cNvPr>
          <p:cNvCxnSpPr>
            <a:cxnSpLocks/>
          </p:cNvCxnSpPr>
          <p:nvPr/>
        </p:nvCxnSpPr>
        <p:spPr>
          <a:xfrm flipH="1">
            <a:off x="9328495" y="3334045"/>
            <a:ext cx="17303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79C2FDDD-52FB-41AD-9DB2-2FEA5465CF5F}"/>
              </a:ext>
            </a:extLst>
          </p:cNvPr>
          <p:cNvCxnSpPr>
            <a:cxnSpLocks/>
          </p:cNvCxnSpPr>
          <p:nvPr/>
        </p:nvCxnSpPr>
        <p:spPr>
          <a:xfrm flipH="1" flipV="1">
            <a:off x="6163264" y="3317633"/>
            <a:ext cx="1913207" cy="16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777066AE-338E-4D0F-8918-6844ABB22B4F}"/>
              </a:ext>
            </a:extLst>
          </p:cNvPr>
          <p:cNvCxnSpPr>
            <a:cxnSpLocks/>
          </p:cNvCxnSpPr>
          <p:nvPr/>
        </p:nvCxnSpPr>
        <p:spPr>
          <a:xfrm flipH="1" flipV="1">
            <a:off x="9201398" y="3733067"/>
            <a:ext cx="1519800" cy="501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39031EE-6E98-405F-AF9B-FEED626E59A2}"/>
              </a:ext>
            </a:extLst>
          </p:cNvPr>
          <p:cNvCxnSpPr>
            <a:cxnSpLocks/>
          </p:cNvCxnSpPr>
          <p:nvPr/>
        </p:nvCxnSpPr>
        <p:spPr>
          <a:xfrm flipH="1">
            <a:off x="6458686" y="3733067"/>
            <a:ext cx="1584963" cy="518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86EF0987-0897-4FB3-B0BD-92BBB4F7E366}"/>
              </a:ext>
            </a:extLst>
          </p:cNvPr>
          <p:cNvCxnSpPr>
            <a:cxnSpLocks/>
          </p:cNvCxnSpPr>
          <p:nvPr/>
        </p:nvCxnSpPr>
        <p:spPr>
          <a:xfrm flipH="1">
            <a:off x="7317305" y="4250789"/>
            <a:ext cx="1041008" cy="1251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E68BD0D7-F9BC-4064-B811-559714E26FDD}"/>
              </a:ext>
            </a:extLst>
          </p:cNvPr>
          <p:cNvCxnSpPr>
            <a:cxnSpLocks/>
          </p:cNvCxnSpPr>
          <p:nvPr/>
        </p:nvCxnSpPr>
        <p:spPr>
          <a:xfrm>
            <a:off x="8779855" y="4403190"/>
            <a:ext cx="0" cy="1616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DA91E309-5497-4BD7-9773-974F7AD3B871}"/>
              </a:ext>
            </a:extLst>
          </p:cNvPr>
          <p:cNvCxnSpPr>
            <a:cxnSpLocks/>
          </p:cNvCxnSpPr>
          <p:nvPr/>
        </p:nvCxnSpPr>
        <p:spPr>
          <a:xfrm>
            <a:off x="9201398" y="4234377"/>
            <a:ext cx="992260" cy="1267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1886460D-1E58-4F9E-98DB-4C276708E643}"/>
              </a:ext>
            </a:extLst>
          </p:cNvPr>
          <p:cNvSpPr/>
          <p:nvPr/>
        </p:nvSpPr>
        <p:spPr>
          <a:xfrm>
            <a:off x="0" y="114335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                      ABNT/CEE 254 – Indústria 4.0  </a:t>
            </a:r>
          </a:p>
        </p:txBody>
      </p:sp>
    </p:spTree>
    <p:extLst>
      <p:ext uri="{BB962C8B-B14F-4D97-AF65-F5344CB8AC3E}">
        <p14:creationId xmlns:p14="http://schemas.microsoft.com/office/powerpoint/2010/main" val="21396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2DCE461-9BC0-7737-843D-1BE8B3C112CB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224951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Por que precisamos de PADRÕES?</a:t>
            </a:r>
          </a:p>
        </p:txBody>
      </p:sp>
      <p:pic>
        <p:nvPicPr>
          <p:cNvPr id="2" name="Picture 2" descr="THE WORLD WITHOUT ENGINEERS">
            <a:extLst>
              <a:ext uri="{FF2B5EF4-FFF2-40B4-BE49-F238E27FC236}">
                <a16:creationId xmlns:a16="http://schemas.microsoft.com/office/drawing/2014/main" id="{180DC365-A689-4A38-BCF9-B0829521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10440" r="8855" b="17069"/>
          <a:stretch/>
        </p:blipFill>
        <p:spPr bwMode="auto">
          <a:xfrm>
            <a:off x="397239" y="855893"/>
            <a:ext cx="1110771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62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15480" y="134813"/>
            <a:ext cx="936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1861" lvl="1" defTabSz="703722" eaLnBrk="1" hangingPunct="1"/>
            <a:r>
              <a:rPr lang="en-US" sz="4000" dirty="0"/>
              <a:t>P</a:t>
            </a:r>
            <a:r>
              <a:rPr lang="pt-BR" sz="4000" dirty="0" err="1"/>
              <a:t>rincípios</a:t>
            </a:r>
            <a:r>
              <a:rPr lang="pt-BR" sz="4000" dirty="0"/>
              <a:t> Norteadores da Normalização 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8481D08-701D-EC6F-A48B-E184757E863C}"/>
              </a:ext>
            </a:extLst>
          </p:cNvPr>
          <p:cNvSpPr/>
          <p:nvPr/>
        </p:nvSpPr>
        <p:spPr>
          <a:xfrm>
            <a:off x="0" y="6132257"/>
            <a:ext cx="12225018" cy="74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https://www.worldbank.org/en/country/ghana/overview#2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26D7104-A93D-A99D-6FDF-3A88849A19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300516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E413B653-10D4-D5C4-4663-69C2D0DF66B0}"/>
              </a:ext>
            </a:extLst>
          </p:cNvPr>
          <p:cNvSpPr txBox="1"/>
          <p:nvPr/>
        </p:nvSpPr>
        <p:spPr>
          <a:xfrm>
            <a:off x="4583084" y="2887313"/>
            <a:ext cx="302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2"/>
                </a:solidFill>
              </a:rPr>
              <a:t>Princípios de Normalização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C2FA284-6B34-3B9D-2EDC-5BB9ECDEC57B}"/>
              </a:ext>
            </a:extLst>
          </p:cNvPr>
          <p:cNvSpPr txBox="1"/>
          <p:nvPr/>
        </p:nvSpPr>
        <p:spPr>
          <a:xfrm>
            <a:off x="4583084" y="1827208"/>
            <a:ext cx="302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2"/>
                </a:solidFill>
              </a:rPr>
              <a:t>Propósito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251FE5-BA64-6E41-2270-8B2B9B95609B}"/>
              </a:ext>
            </a:extLst>
          </p:cNvPr>
          <p:cNvSpPr txBox="1"/>
          <p:nvPr/>
        </p:nvSpPr>
        <p:spPr>
          <a:xfrm>
            <a:off x="8746836" y="2610314"/>
            <a:ext cx="2826327" cy="1477328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Transparência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Relevância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Abertura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Imparcialidade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Consenso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F38625E-1E2D-566D-4836-B8BEE62DB98A}"/>
              </a:ext>
            </a:extLst>
          </p:cNvPr>
          <p:cNvSpPr txBox="1"/>
          <p:nvPr/>
        </p:nvSpPr>
        <p:spPr>
          <a:xfrm>
            <a:off x="1261225" y="4925284"/>
            <a:ext cx="1541549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AÇÃO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E32A77-1C2A-9F25-860E-ED9041748959}"/>
              </a:ext>
            </a:extLst>
          </p:cNvPr>
          <p:cNvSpPr txBox="1"/>
          <p:nvPr/>
        </p:nvSpPr>
        <p:spPr>
          <a:xfrm>
            <a:off x="2472575" y="3292122"/>
            <a:ext cx="1541549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DIREÇÃO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909955E-1A85-B844-4997-7369A972A860}"/>
              </a:ext>
            </a:extLst>
          </p:cNvPr>
          <p:cNvSpPr txBox="1"/>
          <p:nvPr/>
        </p:nvSpPr>
        <p:spPr>
          <a:xfrm>
            <a:off x="3966564" y="1329615"/>
            <a:ext cx="1541549" cy="523220"/>
          </a:xfrm>
          <a:prstGeom prst="rect">
            <a:avLst/>
          </a:prstGeom>
          <a:solidFill>
            <a:srgbClr val="FFFF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SENTIDO</a:t>
            </a:r>
          </a:p>
        </p:txBody>
      </p:sp>
    </p:spTree>
    <p:extLst>
      <p:ext uri="{BB962C8B-B14F-4D97-AF65-F5344CB8AC3E}">
        <p14:creationId xmlns:p14="http://schemas.microsoft.com/office/powerpoint/2010/main" val="1825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84D4CD-AAA7-4FEB-A4AC-D3BAB7C0F8C3}"/>
              </a:ext>
            </a:extLst>
          </p:cNvPr>
          <p:cNvSpPr/>
          <p:nvPr/>
        </p:nvSpPr>
        <p:spPr>
          <a:xfrm>
            <a:off x="75586" y="0"/>
            <a:ext cx="1616054" cy="124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923" y="116632"/>
            <a:ext cx="8047090" cy="88084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	</a:t>
            </a:r>
            <a:br>
              <a:rPr lang="en-GB" dirty="0">
                <a:solidFill>
                  <a:srgbClr val="E95008"/>
                </a:solidFill>
              </a:rPr>
            </a:br>
            <a:r>
              <a:rPr lang="en-GB" dirty="0">
                <a:solidFill>
                  <a:srgbClr val="E95008"/>
                </a:solidFill>
              </a:rPr>
              <a:t>                      </a:t>
            </a:r>
            <a:endParaRPr lang="en-US" dirty="0">
              <a:solidFill>
                <a:srgbClr val="E95008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254FAA-9CF7-4E97-A72A-39D661BB6A19}"/>
              </a:ext>
            </a:extLst>
          </p:cNvPr>
          <p:cNvSpPr txBox="1">
            <a:spLocks/>
          </p:cNvSpPr>
          <p:nvPr/>
        </p:nvSpPr>
        <p:spPr>
          <a:xfrm>
            <a:off x="254833" y="598079"/>
            <a:ext cx="11861581" cy="4170490"/>
          </a:xfrm>
          <a:prstGeom prst="rect">
            <a:avLst/>
          </a:prstGeom>
        </p:spPr>
        <p:txBody>
          <a:bodyPr lIns="0" tIns="0" rIns="0" bIns="0" anchor="t" anchorCtr="0">
            <a:normAutofit fontScale="77500" lnSpcReduction="20000"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pt-BR" sz="4800" dirty="0"/>
              <a:t>Empresas são uma fonte de geração de </a:t>
            </a:r>
            <a:r>
              <a:rPr lang="pt-BR" sz="4800" dirty="0">
                <a:solidFill>
                  <a:schemeClr val="accent6">
                    <a:lumMod val="75000"/>
                  </a:schemeClr>
                </a:solidFill>
              </a:rPr>
              <a:t>VALOR</a:t>
            </a:r>
          </a:p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pt-BR" sz="4800" dirty="0"/>
              <a:t>A Normalização promove a padronização, qualidade, produtividade e inovação, gerando e protegendo, </a:t>
            </a:r>
          </a:p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pt-BR" sz="4800" dirty="0"/>
              <a:t>o </a:t>
            </a:r>
            <a:r>
              <a:rPr lang="pt-BR" sz="4800" dirty="0">
                <a:solidFill>
                  <a:schemeClr val="accent6">
                    <a:lumMod val="75000"/>
                  </a:schemeClr>
                </a:solidFill>
              </a:rPr>
              <a:t>VALOR </a:t>
            </a:r>
            <a:r>
              <a:rPr lang="pt-BR" sz="4800" dirty="0"/>
              <a:t>das Organizações ,                       </a:t>
            </a:r>
          </a:p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pt-BR" sz="4800" dirty="0">
                <a:solidFill>
                  <a:schemeClr val="accent6">
                    <a:lumMod val="75000"/>
                  </a:schemeClr>
                </a:solidFill>
              </a:rPr>
              <a:t> Compartilhado</a:t>
            </a:r>
            <a:r>
              <a:rPr lang="pt-BR" sz="4800" dirty="0"/>
              <a:t>, com SOCIAL e AMBIENTAL 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756EED6-A94C-4598-80B9-E0D8B0D89410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F1E5A8-B445-F8D4-B022-EEE86A15EA6C}"/>
              </a:ext>
            </a:extLst>
          </p:cNvPr>
          <p:cNvSpPr txBox="1"/>
          <p:nvPr/>
        </p:nvSpPr>
        <p:spPr>
          <a:xfrm>
            <a:off x="254832" y="4568993"/>
            <a:ext cx="5841167" cy="1938992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Indústria Brasileira </a:t>
            </a:r>
          </a:p>
          <a:p>
            <a:pPr algn="ctr"/>
            <a:endParaRPr lang="pt-BR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PIB  – 24% PIB - R$ 2 Trilhões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Empregos – 10.5  milhões  / 21% empregos formais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657471-EC9A-D33B-96C2-9A96C2FB5715}"/>
              </a:ext>
            </a:extLst>
          </p:cNvPr>
          <p:cNvSpPr txBox="1"/>
          <p:nvPr/>
        </p:nvSpPr>
        <p:spPr>
          <a:xfrm>
            <a:off x="6741763" y="4542924"/>
            <a:ext cx="5195404" cy="1938992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pt-BR" sz="2400" b="1" dirty="0">
                <a:solidFill>
                  <a:schemeClr val="tx2"/>
                </a:solidFill>
              </a:rPr>
              <a:t>Pequenas Empresas </a:t>
            </a:r>
          </a:p>
          <a:p>
            <a:pPr lvl="1"/>
            <a:endParaRPr lang="pt-BR" sz="2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PIB  Industrial </a:t>
            </a:r>
          </a:p>
          <a:p>
            <a:pPr lvl="1"/>
            <a:r>
              <a:rPr lang="pt-BR" sz="2400" dirty="0">
                <a:solidFill>
                  <a:schemeClr val="tx2"/>
                </a:solidFill>
              </a:rPr>
              <a:t>– 22.5% Pequenas Empresas </a:t>
            </a:r>
          </a:p>
          <a:p>
            <a:pPr lvl="1"/>
            <a:r>
              <a:rPr lang="pt-BR" sz="2400" dirty="0">
                <a:solidFill>
                  <a:schemeClr val="tx2"/>
                </a:solidFill>
              </a:rPr>
              <a:t>-  24.5 % Medias Empresas   </a:t>
            </a:r>
          </a:p>
        </p:txBody>
      </p:sp>
    </p:spTree>
    <p:extLst>
      <p:ext uri="{BB962C8B-B14F-4D97-AF65-F5344CB8AC3E}">
        <p14:creationId xmlns:p14="http://schemas.microsoft.com/office/powerpoint/2010/main" val="382513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D84D4CD-AAA7-4FEB-A4AC-D3BAB7C0F8C3}"/>
              </a:ext>
            </a:extLst>
          </p:cNvPr>
          <p:cNvSpPr/>
          <p:nvPr/>
        </p:nvSpPr>
        <p:spPr>
          <a:xfrm>
            <a:off x="75586" y="0"/>
            <a:ext cx="1616054" cy="1249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923" y="116632"/>
            <a:ext cx="8047090" cy="88084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	</a:t>
            </a:r>
            <a:br>
              <a:rPr lang="en-GB" dirty="0">
                <a:solidFill>
                  <a:srgbClr val="E95008"/>
                </a:solidFill>
              </a:rPr>
            </a:br>
            <a:r>
              <a:rPr lang="en-GB" dirty="0">
                <a:solidFill>
                  <a:srgbClr val="E95008"/>
                </a:solidFill>
              </a:rPr>
              <a:t>                      </a:t>
            </a:r>
            <a:endParaRPr lang="en-US" dirty="0">
              <a:solidFill>
                <a:srgbClr val="E95008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756EED6-A94C-4598-80B9-E0D8B0D89410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4B96C1F-2B0A-27FF-A88E-6868848719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647550"/>
              </p:ext>
            </p:extLst>
          </p:nvPr>
        </p:nvGraphicFramePr>
        <p:xfrm>
          <a:off x="389744" y="704538"/>
          <a:ext cx="11542426" cy="596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C22BB8E9-603F-FE1E-5944-4F7D0354F7EA}"/>
              </a:ext>
            </a:extLst>
          </p:cNvPr>
          <p:cNvSpPr/>
          <p:nvPr/>
        </p:nvSpPr>
        <p:spPr>
          <a:xfrm>
            <a:off x="150468" y="-44970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Nossa Missão – Sistema Infraestrutura da Qualidade Integrado  </a:t>
            </a:r>
          </a:p>
        </p:txBody>
      </p:sp>
    </p:spTree>
    <p:extLst>
      <p:ext uri="{BB962C8B-B14F-4D97-AF65-F5344CB8AC3E}">
        <p14:creationId xmlns:p14="http://schemas.microsoft.com/office/powerpoint/2010/main" val="1929197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333678" y="181010"/>
            <a:ext cx="11288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2800" b="1">
                <a:solidFill>
                  <a:srgbClr val="2664F7"/>
                </a:solidFill>
                <a:cs typeface="Arial" panose="020B0604020202020204" pitchFamily="34" charset="0"/>
              </a:rPr>
              <a:t>Nosso  Compromisso pelos Objetivos Desenvolvimento Sustentável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974053"/>
            <a:ext cx="10967963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EB9108-0643-4D52-ADEA-CAF70793E549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8" name="Picture 6" descr="Todos os países da ONU adotam a Agenda 2030 para o Desenvolvimento  Sustentável | Agência Brasil">
            <a:extLst>
              <a:ext uri="{FF2B5EF4-FFF2-40B4-BE49-F238E27FC236}">
                <a16:creationId xmlns:a16="http://schemas.microsoft.com/office/drawing/2014/main" id="{3F35CE52-03BF-B3AB-773F-FDD0C1975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23" y="1468148"/>
            <a:ext cx="10837889" cy="51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trela: 5 Pontas 11">
            <a:extLst>
              <a:ext uri="{FF2B5EF4-FFF2-40B4-BE49-F238E27FC236}">
                <a16:creationId xmlns:a16="http://schemas.microsoft.com/office/drawing/2014/main" id="{2620BA95-150B-244A-827C-C2718E1DCCEB}"/>
              </a:ext>
            </a:extLst>
          </p:cNvPr>
          <p:cNvSpPr/>
          <p:nvPr/>
        </p:nvSpPr>
        <p:spPr>
          <a:xfrm>
            <a:off x="8765588" y="8223060"/>
            <a:ext cx="438819" cy="418430"/>
          </a:xfrm>
          <a:prstGeom prst="star5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47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9359B5B-4C48-4B38-B486-FD20014A2B5F}"/>
              </a:ext>
            </a:extLst>
          </p:cNvPr>
          <p:cNvSpPr txBox="1"/>
          <p:nvPr/>
        </p:nvSpPr>
        <p:spPr>
          <a:xfrm>
            <a:off x="1482761" y="886279"/>
            <a:ext cx="10015537" cy="17081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         </a:t>
            </a:r>
            <a:r>
              <a:rPr lang="pt-BR" sz="8000" b="1" dirty="0">
                <a:latin typeface="Arial" panose="020B0604020202020204" pitchFamily="34" charset="0"/>
              </a:rPr>
              <a:t>Obrigado!</a:t>
            </a:r>
            <a:endParaRPr lang="pt-BR" sz="2400" b="1" dirty="0"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pt-BR" sz="2000" b="1" dirty="0"/>
          </a:p>
        </p:txBody>
      </p:sp>
      <p:pic>
        <p:nvPicPr>
          <p:cNvPr id="5" name="Picture 2" descr="10738245_daisycopy.jpg">
            <a:extLst>
              <a:ext uri="{FF2B5EF4-FFF2-40B4-BE49-F238E27FC236}">
                <a16:creationId xmlns:a16="http://schemas.microsoft.com/office/drawing/2014/main" id="{E8254DDC-B4F2-4394-9C04-0F9E6C6793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089" y="4624648"/>
            <a:ext cx="570087" cy="438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10738245_daisycopy.jpg">
            <a:extLst>
              <a:ext uri="{FF2B5EF4-FFF2-40B4-BE49-F238E27FC236}">
                <a16:creationId xmlns:a16="http://schemas.microsoft.com/office/drawing/2014/main" id="{73D73E21-4BDE-4A4D-8BA8-D155DCFA28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8218" y="4572815"/>
            <a:ext cx="684212" cy="526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10738245_daisycopy.jpg">
            <a:extLst>
              <a:ext uri="{FF2B5EF4-FFF2-40B4-BE49-F238E27FC236}">
                <a16:creationId xmlns:a16="http://schemas.microsoft.com/office/drawing/2014/main" id="{E7E21A3C-75A7-4D0F-BA3A-C868A7465F1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3144" y="4624647"/>
            <a:ext cx="697386" cy="536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10738245_daisycopy.jpg">
            <a:extLst>
              <a:ext uri="{FF2B5EF4-FFF2-40B4-BE49-F238E27FC236}">
                <a16:creationId xmlns:a16="http://schemas.microsoft.com/office/drawing/2014/main" id="{7AFBD76E-F076-49A4-A54C-4CAB98581B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5413" y="4624647"/>
            <a:ext cx="766130" cy="589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ED39FB7-45AB-43AC-BD6A-8E6E46F8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r="23866"/>
          <a:stretch>
            <a:fillRect/>
          </a:stretch>
        </p:blipFill>
        <p:spPr bwMode="auto">
          <a:xfrm>
            <a:off x="10595128" y="4496781"/>
            <a:ext cx="7810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6E8904BE-4236-425F-B683-CAA05AB4287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0479" y="5187342"/>
            <a:ext cx="31321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Facebook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 ABNT Normas Técnicas</a:t>
            </a:r>
            <a:endParaRPr lang="en-US" altLang="pt-BR" sz="2200" b="1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862A01F-324F-46A6-A63D-CD9F7ACBA8A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17991" y="5182580"/>
            <a:ext cx="19224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Twitter @abntoficial</a:t>
            </a:r>
            <a:endParaRPr lang="en-US" altLang="pt-BR" sz="2200" b="1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98C9D365-A088-4CD3-A50D-4220751854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83691" y="5319106"/>
            <a:ext cx="13509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Youtube abntweb </a:t>
            </a:r>
            <a:endParaRPr lang="en-US" altLang="pt-BR" sz="2200" b="1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382B6F16-92B0-4C89-BAAE-90092C229EF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999816" y="5274656"/>
            <a:ext cx="1825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Instagram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ABNT_oficial</a:t>
            </a:r>
            <a:endParaRPr lang="en-US" altLang="pt-BR" sz="2200" b="1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D307008-9153-4FE0-8C43-F3F7C7F75BC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32565" y="5260367"/>
            <a:ext cx="1638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Linkedin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pt-BR" sz="2200" b="1">
                <a:solidFill>
                  <a:schemeClr val="tx2"/>
                </a:solidFill>
                <a:latin typeface="Corbel" panose="020B0503020204020204" pitchFamily="34" charset="0"/>
              </a:rPr>
              <a:t>ABNT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A273E0E-F849-B8C7-CCB2-42A881222092}"/>
              </a:ext>
            </a:extLst>
          </p:cNvPr>
          <p:cNvSpPr txBox="1"/>
          <p:nvPr/>
        </p:nvSpPr>
        <p:spPr>
          <a:xfrm>
            <a:off x="2623279" y="2518348"/>
            <a:ext cx="7794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Nelson Al Assal  Filho </a:t>
            </a:r>
          </a:p>
          <a:p>
            <a:pPr algn="ctr"/>
            <a:r>
              <a:rPr lang="en-US" sz="2400" b="1" dirty="0"/>
              <a:t> Diretor de Normalização -  ABNT</a:t>
            </a:r>
          </a:p>
          <a:p>
            <a:pPr algn="ctr"/>
            <a:r>
              <a:rPr lang="en-US" sz="2400" dirty="0">
                <a:hlinkClick r:id="rId7"/>
              </a:rPr>
              <a:t>nelson.assal@abnt.org.br</a:t>
            </a:r>
            <a:r>
              <a:rPr lang="en-US" sz="2400" dirty="0"/>
              <a:t>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203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1327103-FD34-C73F-4AD8-A200D12D416D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224951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Por que precisamos de PADRÕES?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5C46C2-3B62-4D80-A4E4-43AC12B73639}"/>
              </a:ext>
            </a:extLst>
          </p:cNvPr>
          <p:cNvSpPr txBox="1">
            <a:spLocks/>
          </p:cNvSpPr>
          <p:nvPr/>
        </p:nvSpPr>
        <p:spPr>
          <a:xfrm>
            <a:off x="3541502" y="3010235"/>
            <a:ext cx="3984885" cy="3150721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Métricas</a:t>
            </a:r>
            <a:r>
              <a:rPr lang="en-US" sz="2200" dirty="0"/>
              <a:t> </a:t>
            </a:r>
          </a:p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Reprodutibilidade</a:t>
            </a:r>
            <a:endParaRPr lang="en-US" sz="2200" dirty="0"/>
          </a:p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Interoperabilidade</a:t>
            </a:r>
            <a:endParaRPr lang="en-US" sz="2200" dirty="0"/>
          </a:p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Simplificação</a:t>
            </a:r>
            <a:r>
              <a:rPr lang="en-US" sz="2200" dirty="0"/>
              <a:t>  </a:t>
            </a:r>
          </a:p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Consolidação</a:t>
            </a:r>
            <a:endParaRPr lang="en-US" sz="2200" dirty="0"/>
          </a:p>
          <a:p>
            <a:pPr algn="ctr">
              <a:lnSpc>
                <a:spcPts val="3600"/>
              </a:lnSpc>
              <a:spcBef>
                <a:spcPts val="600"/>
              </a:spcBef>
            </a:pPr>
            <a:r>
              <a:rPr lang="en-US" sz="2200" dirty="0" err="1"/>
              <a:t>Aprendizado</a:t>
            </a:r>
            <a:r>
              <a:rPr lang="en-US" sz="2200" dirty="0"/>
              <a:t>  </a:t>
            </a:r>
          </a:p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2200" dirty="0"/>
              <a:t> </a:t>
            </a:r>
          </a:p>
          <a:p>
            <a:pPr algn="ctr">
              <a:lnSpc>
                <a:spcPts val="5900"/>
              </a:lnSpc>
              <a:spcBef>
                <a:spcPts val="600"/>
              </a:spcBef>
            </a:pPr>
            <a:endParaRPr lang="en-US" sz="2200" dirty="0">
              <a:solidFill>
                <a:srgbClr val="E95008"/>
              </a:solidFill>
            </a:endParaRPr>
          </a:p>
        </p:txBody>
      </p:sp>
      <p:pic>
        <p:nvPicPr>
          <p:cNvPr id="1026" name="Picture 2" descr="Stone tools improved over millennia - Cosmos Magazine">
            <a:extLst>
              <a:ext uri="{FF2B5EF4-FFF2-40B4-BE49-F238E27FC236}">
                <a16:creationId xmlns:a16="http://schemas.microsoft.com/office/drawing/2014/main" id="{016E594F-3FD0-4E58-8116-F1C552D1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2" y="2297244"/>
            <a:ext cx="2615132" cy="19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ramid Pictures | Download Free Images on Unsplash">
            <a:extLst>
              <a:ext uri="{FF2B5EF4-FFF2-40B4-BE49-F238E27FC236}">
                <a16:creationId xmlns:a16="http://schemas.microsoft.com/office/drawing/2014/main" id="{F46BC50C-4602-4D4F-9E7B-9AF949255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58" y="127090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oah's Ark Backdrop Banner | Oriental Trading">
            <a:extLst>
              <a:ext uri="{FF2B5EF4-FFF2-40B4-BE49-F238E27FC236}">
                <a16:creationId xmlns:a16="http://schemas.microsoft.com/office/drawing/2014/main" id="{8E4ED48E-7D5B-49A8-B6DE-4F6E593CD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11"/>
          <a:stretch/>
        </p:blipFill>
        <p:spPr bwMode="auto">
          <a:xfrm>
            <a:off x="8319541" y="1155492"/>
            <a:ext cx="3340308" cy="27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9655510-2CB4-4C40-A9F8-59FEF2DE2F9C}"/>
              </a:ext>
            </a:extLst>
          </p:cNvPr>
          <p:cNvSpPr txBox="1"/>
          <p:nvPr/>
        </p:nvSpPr>
        <p:spPr>
          <a:xfrm>
            <a:off x="8207115" y="3867462"/>
            <a:ext cx="3984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Biblia</a:t>
            </a:r>
            <a:r>
              <a:rPr lang="pt-BR" b="1" dirty="0"/>
              <a:t> – Genesis </a:t>
            </a:r>
            <a:r>
              <a:rPr lang="pt-BR" b="1" dirty="0" err="1"/>
              <a:t>Cap</a:t>
            </a:r>
            <a:r>
              <a:rPr lang="pt-BR" b="1" dirty="0"/>
              <a:t> 6 ver 14</a:t>
            </a:r>
          </a:p>
          <a:p>
            <a:r>
              <a:rPr lang="pt-BR" dirty="0"/>
              <a:t>300 cúbitos de comprimento (134 </a:t>
            </a:r>
            <a:r>
              <a:rPr lang="pt-BR" dirty="0" err="1"/>
              <a:t>mt</a:t>
            </a:r>
            <a:r>
              <a:rPr lang="pt-BR" dirty="0"/>
              <a:t>)</a:t>
            </a:r>
          </a:p>
          <a:p>
            <a:r>
              <a:rPr lang="pt-BR" dirty="0"/>
              <a:t>50 cúbitos de largura (22 </a:t>
            </a:r>
            <a:r>
              <a:rPr lang="pt-BR" dirty="0" err="1"/>
              <a:t>mt</a:t>
            </a:r>
            <a:r>
              <a:rPr lang="pt-BR" dirty="0"/>
              <a:t>)</a:t>
            </a:r>
          </a:p>
          <a:p>
            <a:r>
              <a:rPr lang="pt-BR" dirty="0"/>
              <a:t>30 cúbitos de altura   (14 </a:t>
            </a:r>
            <a:r>
              <a:rPr lang="pt-BR" dirty="0" err="1"/>
              <a:t>mt</a:t>
            </a:r>
            <a:r>
              <a:rPr lang="pt-BR" dirty="0"/>
              <a:t>)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FD2F6A-5EE5-41AA-8308-ECE814D3FCC8}"/>
              </a:ext>
            </a:extLst>
          </p:cNvPr>
          <p:cNvSpPr txBox="1"/>
          <p:nvPr/>
        </p:nvSpPr>
        <p:spPr>
          <a:xfrm>
            <a:off x="592217" y="1807679"/>
            <a:ext cx="191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Há 50 mil anos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0D7908-0123-4368-BA2D-BD82EBD6D400}"/>
              </a:ext>
            </a:extLst>
          </p:cNvPr>
          <p:cNvSpPr txBox="1"/>
          <p:nvPr/>
        </p:nvSpPr>
        <p:spPr>
          <a:xfrm>
            <a:off x="4694417" y="852504"/>
            <a:ext cx="191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Há 4 mil anos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E36D17-1A9A-4639-8577-64FEA45555E2}"/>
              </a:ext>
            </a:extLst>
          </p:cNvPr>
          <p:cNvSpPr txBox="1"/>
          <p:nvPr/>
        </p:nvSpPr>
        <p:spPr>
          <a:xfrm>
            <a:off x="9030728" y="1207236"/>
            <a:ext cx="2569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Há muito tempo ... </a:t>
            </a:r>
          </a:p>
        </p:txBody>
      </p:sp>
    </p:spTree>
    <p:extLst>
      <p:ext uri="{BB962C8B-B14F-4D97-AF65-F5344CB8AC3E}">
        <p14:creationId xmlns:p14="http://schemas.microsoft.com/office/powerpoint/2010/main" val="93045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C6673AB-3392-2299-B317-49A36D5F2D99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0" y="224951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O QUE É A NORMALIZAÇÃO ?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611F402-CA46-4B9A-A3DA-C1D7BBBF8083}"/>
              </a:ext>
            </a:extLst>
          </p:cNvPr>
          <p:cNvSpPr txBox="1"/>
          <p:nvPr/>
        </p:nvSpPr>
        <p:spPr>
          <a:xfrm>
            <a:off x="903919" y="855893"/>
            <a:ext cx="1038416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PADRÕES que descrevem a melhor forma de produzir, executar serviços e processos.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Normas são a síntese do conhecimento de especialistas em temas específicos, reunindo a experiência acumulada de produtores, reguladores, consumidores e usuários, pesquisadores entre outros.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Processo ABERTO, VOLUNTÁRIO e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MultiStakeholder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 de norma / normalizador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Normalização é um instrumento para a sociedade se AUTO REGULAR, gerando seus próprios padrões de modo transparente e dinâmico.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Norma parte da diversidade e busca a convergência através de um processo de formação de CONSENSO.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5C46C2-3B62-4D80-A4E4-43AC12B73639}"/>
              </a:ext>
            </a:extLst>
          </p:cNvPr>
          <p:cNvSpPr txBox="1">
            <a:spLocks/>
          </p:cNvSpPr>
          <p:nvPr/>
        </p:nvSpPr>
        <p:spPr>
          <a:xfrm>
            <a:off x="1557862" y="5508484"/>
            <a:ext cx="7920880" cy="98724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lIns="0" tIns="0" rIns="0" bIns="0" anchor="t" anchorCtr="0">
            <a:normAutofit/>
          </a:bodyPr>
          <a:lstStyle>
            <a:lvl1pPr algn="l" defTabSz="457200" rtl="0" eaLnBrk="1" fontAlgn="base" hangingPunct="1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chemeClr val="accent1"/>
                </a:solidFill>
                <a:latin typeface="Helvetica"/>
                <a:ea typeface="MS PGothic" pitchFamily="34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ts val="5900"/>
              </a:lnSpc>
              <a:spcBef>
                <a:spcPts val="600"/>
              </a:spcBef>
            </a:pPr>
            <a:r>
              <a:rPr lang="en-US" sz="3600" dirty="0" err="1"/>
              <a:t>Consolidação</a:t>
            </a:r>
            <a:r>
              <a:rPr lang="en-US" sz="3600" dirty="0"/>
              <a:t> da Inovação</a:t>
            </a:r>
            <a:endParaRPr lang="en-US" sz="3600" dirty="0">
              <a:solidFill>
                <a:srgbClr val="E950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4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C1E1B2B-C6A4-C8C8-E681-E01D934F091C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6" name="Picture 2" descr="Significado das palavras do teclado do computador? - Só Língua Inglesa">
            <a:extLst>
              <a:ext uri="{FF2B5EF4-FFF2-40B4-BE49-F238E27FC236}">
                <a16:creationId xmlns:a16="http://schemas.microsoft.com/office/drawing/2014/main" id="{FDED2628-E5E5-4C27-9126-9E0BC0106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026" y="4918125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pressora HP LaserJet 107W 4ZB78A com Conexão USB e Wireless | Creative  Cópias">
            <a:extLst>
              <a:ext uri="{FF2B5EF4-FFF2-40B4-BE49-F238E27FC236}">
                <a16:creationId xmlns:a16="http://schemas.microsoft.com/office/drawing/2014/main" id="{93FCA50A-3274-4918-A7D1-0257758D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30" y="565645"/>
            <a:ext cx="2630774" cy="263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152759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Exemplos de Normas </a:t>
            </a:r>
          </a:p>
        </p:txBody>
      </p:sp>
      <p:pic>
        <p:nvPicPr>
          <p:cNvPr id="8194" name="Picture 2" descr="Papel A4 Offset/sulfite 180gr-200 Folhas Promoção no Elo7 | Pampyartes  (C7F428)">
            <a:extLst>
              <a:ext uri="{FF2B5EF4-FFF2-40B4-BE49-F238E27FC236}">
                <a16:creationId xmlns:a16="http://schemas.microsoft.com/office/drawing/2014/main" id="{32B2ADFC-AF46-4811-A196-5FC5B4E9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2" y="80946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Pallet Aparelhado Madeira Pinus 100x100cm Madvei | Leroy Merlin">
            <a:extLst>
              <a:ext uri="{FF2B5EF4-FFF2-40B4-BE49-F238E27FC236}">
                <a16:creationId xmlns:a16="http://schemas.microsoft.com/office/drawing/2014/main" id="{051C0DAF-CE7F-4B6C-8772-39EBF4B92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7649"/>
          <a:stretch/>
        </p:blipFill>
        <p:spPr bwMode="auto">
          <a:xfrm>
            <a:off x="9802551" y="783701"/>
            <a:ext cx="2143125" cy="13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odern Loading Of Goods On Pallets With Forklift In White Trailer.. Stock  Photo, Picture And Royalty Free Image. Image 112932869.">
            <a:extLst>
              <a:ext uri="{FF2B5EF4-FFF2-40B4-BE49-F238E27FC236}">
                <a16:creationId xmlns:a16="http://schemas.microsoft.com/office/drawing/2014/main" id="{82EE4CA2-8EDD-4A66-8866-88D5FD6F4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r="13367" b="16409"/>
          <a:stretch/>
        </p:blipFill>
        <p:spPr bwMode="auto">
          <a:xfrm>
            <a:off x="7573155" y="887990"/>
            <a:ext cx="2298493" cy="19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ontainer Dry 40 Pés Hc em Catanduva SP à venda. Compre direto 342185">
            <a:extLst>
              <a:ext uri="{FF2B5EF4-FFF2-40B4-BE49-F238E27FC236}">
                <a16:creationId xmlns:a16="http://schemas.microsoft.com/office/drawing/2014/main" id="{C8714FFD-48CC-472A-92D3-DB80FB9A0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32" y="3717561"/>
            <a:ext cx="2176009" cy="144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T030c Modern Cargo Ship - Scalescenes">
            <a:extLst>
              <a:ext uri="{FF2B5EF4-FFF2-40B4-BE49-F238E27FC236}">
                <a16:creationId xmlns:a16="http://schemas.microsoft.com/office/drawing/2014/main" id="{F484F6FF-320F-4385-9745-D7D26C7D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89" y="3260596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Pão Francês 250g Porção - Savegnago New">
            <a:extLst>
              <a:ext uri="{FF2B5EF4-FFF2-40B4-BE49-F238E27FC236}">
                <a16:creationId xmlns:a16="http://schemas.microsoft.com/office/drawing/2014/main" id="{6641FA86-EF46-493A-A0CC-C9D708251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970" y="2775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mo desproteger PDF e editar o arquivo | Aplicativos e Software | Tecnoblog">
            <a:extLst>
              <a:ext uri="{FF2B5EF4-FFF2-40B4-BE49-F238E27FC236}">
                <a16:creationId xmlns:a16="http://schemas.microsoft.com/office/drawing/2014/main" id="{DA742BD5-8F58-4FD8-8E7A-AD4B1352B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r="19294"/>
          <a:stretch/>
        </p:blipFill>
        <p:spPr bwMode="auto">
          <a:xfrm>
            <a:off x="7979605" y="3282035"/>
            <a:ext cx="164845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E765CD2-8363-4A8A-B8A8-A0BDC4D4CE28}"/>
              </a:ext>
            </a:extLst>
          </p:cNvPr>
          <p:cNvSpPr txBox="1"/>
          <p:nvPr/>
        </p:nvSpPr>
        <p:spPr>
          <a:xfrm>
            <a:off x="1047829" y="805675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ISO 22414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5A0AF27-4AE1-44ED-8ECE-F30A95CABD28}"/>
              </a:ext>
            </a:extLst>
          </p:cNvPr>
          <p:cNvSpPr txBox="1"/>
          <p:nvPr/>
        </p:nvSpPr>
        <p:spPr>
          <a:xfrm>
            <a:off x="8803830" y="634925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8252 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175F1CC-0CEC-4C5E-8563-BD0551A20C72}"/>
              </a:ext>
            </a:extLst>
          </p:cNvPr>
          <p:cNvSpPr txBox="1"/>
          <p:nvPr/>
        </p:nvSpPr>
        <p:spPr>
          <a:xfrm>
            <a:off x="160565" y="3296989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ISO 6346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A5F8C3-27B7-43E4-A5ED-3F703084EB5E}"/>
              </a:ext>
            </a:extLst>
          </p:cNvPr>
          <p:cNvSpPr txBox="1"/>
          <p:nvPr/>
        </p:nvSpPr>
        <p:spPr>
          <a:xfrm>
            <a:off x="7256176" y="2978360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ISO 32000-1</a:t>
            </a:r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9F8072C-7650-49F7-9954-AAB83498603E}"/>
              </a:ext>
            </a:extLst>
          </p:cNvPr>
          <p:cNvSpPr txBox="1"/>
          <p:nvPr/>
        </p:nvSpPr>
        <p:spPr>
          <a:xfrm>
            <a:off x="9802551" y="2893387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16170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7AD55ED-0A7F-493B-8607-5920A2F747DA}"/>
              </a:ext>
            </a:extLst>
          </p:cNvPr>
          <p:cNvSpPr txBox="1"/>
          <p:nvPr/>
        </p:nvSpPr>
        <p:spPr>
          <a:xfrm>
            <a:off x="8744270" y="6074299"/>
            <a:ext cx="263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ABNT NBR 10346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87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94119DB-38D8-ED48-54F4-B564A624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616" y="1143605"/>
            <a:ext cx="5754097" cy="418810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0" y="124743"/>
            <a:ext cx="121920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sz="3500" b="1" dirty="0">
                <a:solidFill>
                  <a:srgbClr val="2664F7"/>
                </a:solidFill>
                <a:cs typeface="Arial" panose="020B0604020202020204" pitchFamily="34" charset="0"/>
              </a:rPr>
              <a:t>NORMALIZAÇÃO BRASILEIRA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C4515D8-8F18-40E8-BDB7-A83030EE7335}"/>
              </a:ext>
            </a:extLst>
          </p:cNvPr>
          <p:cNvSpPr/>
          <p:nvPr/>
        </p:nvSpPr>
        <p:spPr>
          <a:xfrm>
            <a:off x="9341130" y="1906944"/>
            <a:ext cx="2232025" cy="10080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7F1662D-3C8D-44C5-8520-003E5E8C5A51}"/>
              </a:ext>
            </a:extLst>
          </p:cNvPr>
          <p:cNvSpPr txBox="1"/>
          <p:nvPr/>
        </p:nvSpPr>
        <p:spPr>
          <a:xfrm>
            <a:off x="9341130" y="1931552"/>
            <a:ext cx="22320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276</a:t>
            </a:r>
            <a:endParaRPr lang="pt-BR" sz="2000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  <a:p>
            <a:pPr algn="ctr">
              <a:defRPr/>
            </a:pPr>
            <a:r>
              <a:rPr lang="pt-BR" sz="2000" b="1" dirty="0">
                <a:solidFill>
                  <a:prstClr val="white">
                    <a:lumMod val="50000"/>
                  </a:prstClr>
                </a:solidFill>
                <a:cs typeface="Arial" charset="0"/>
              </a:rPr>
              <a:t>Comitês Técnicos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A292307-68A0-43AB-9F7C-E6669C736095}"/>
              </a:ext>
            </a:extLst>
          </p:cNvPr>
          <p:cNvSpPr txBox="1"/>
          <p:nvPr/>
        </p:nvSpPr>
        <p:spPr>
          <a:xfrm>
            <a:off x="1060514" y="2528891"/>
            <a:ext cx="2220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30,37%</a:t>
            </a:r>
            <a:r>
              <a:rPr lang="pt-BR" b="1" dirty="0">
                <a:solidFill>
                  <a:srgbClr val="DC22A7"/>
                </a:solidFill>
                <a:cs typeface="Arial" charset="0"/>
              </a:rPr>
              <a:t> </a:t>
            </a:r>
            <a:r>
              <a:rPr lang="pt-BR" dirty="0">
                <a:solidFill>
                  <a:prstClr val="black"/>
                </a:solidFill>
                <a:cs typeface="Arial" charset="0"/>
              </a:rPr>
              <a:t>do acervo é de </a:t>
            </a:r>
          </a:p>
          <a:p>
            <a:pPr algn="ctr">
              <a:defRPr/>
            </a:pPr>
            <a:r>
              <a:rPr lang="pt-BR" b="1" dirty="0">
                <a:solidFill>
                  <a:prstClr val="black"/>
                </a:solidFill>
                <a:cs typeface="Arial" charset="0"/>
              </a:rPr>
              <a:t>Normas Internacionais</a:t>
            </a:r>
          </a:p>
        </p:txBody>
      </p:sp>
      <p:sp>
        <p:nvSpPr>
          <p:cNvPr id="9" name="CaixaDeTexto 14">
            <a:extLst>
              <a:ext uri="{FF2B5EF4-FFF2-40B4-BE49-F238E27FC236}">
                <a16:creationId xmlns:a16="http://schemas.microsoft.com/office/drawing/2014/main" id="{E33ABADB-CB13-46AC-927F-27A4562B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88" y="933176"/>
            <a:ext cx="4427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pt-BR" altLang="x-none" sz="2800" b="1" dirty="0">
                <a:solidFill>
                  <a:schemeClr val="tx2"/>
                </a:solidFill>
              </a:rPr>
              <a:t> Números</a:t>
            </a:r>
          </a:p>
        </p:txBody>
      </p:sp>
      <p:sp>
        <p:nvSpPr>
          <p:cNvPr id="7" name="Chave esquerda 6">
            <a:extLst>
              <a:ext uri="{FF2B5EF4-FFF2-40B4-BE49-F238E27FC236}">
                <a16:creationId xmlns:a16="http://schemas.microsoft.com/office/drawing/2014/main" id="{31AB6527-2CE4-4531-96F9-01B4D69D1E05}"/>
              </a:ext>
            </a:extLst>
          </p:cNvPr>
          <p:cNvSpPr/>
          <p:nvPr/>
        </p:nvSpPr>
        <p:spPr>
          <a:xfrm>
            <a:off x="3312493" y="2214216"/>
            <a:ext cx="502269" cy="1829680"/>
          </a:xfrm>
          <a:prstGeom prst="lef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1641D253-7020-E6D5-12DE-06284389CB8A}"/>
              </a:ext>
            </a:extLst>
          </p:cNvPr>
          <p:cNvSpPr/>
          <p:nvPr/>
        </p:nvSpPr>
        <p:spPr>
          <a:xfrm>
            <a:off x="9129713" y="4514850"/>
            <a:ext cx="442912" cy="841471"/>
          </a:xfrm>
          <a:prstGeom prst="rightBrac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pt-BR">
              <a:solidFill>
                <a:prstClr val="black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E892D5A-9486-5C2F-CDDF-CE638AAD7ED2}"/>
              </a:ext>
            </a:extLst>
          </p:cNvPr>
          <p:cNvSpPr txBox="1"/>
          <p:nvPr/>
        </p:nvSpPr>
        <p:spPr>
          <a:xfrm>
            <a:off x="9572625" y="4692619"/>
            <a:ext cx="240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b="1" dirty="0">
                <a:solidFill>
                  <a:schemeClr val="accent2">
                    <a:lumMod val="75000"/>
                  </a:schemeClr>
                </a:solidFill>
                <a:cs typeface="Arial" charset="0"/>
              </a:rPr>
              <a:t>89,63%</a:t>
            </a:r>
            <a:r>
              <a:rPr lang="pt-BR" b="1" dirty="0">
                <a:solidFill>
                  <a:srgbClr val="DC22A7"/>
                </a:solidFill>
                <a:cs typeface="Arial" charset="0"/>
              </a:rPr>
              <a:t> </a:t>
            </a:r>
            <a:r>
              <a:rPr lang="pt-BR" dirty="0">
                <a:solidFill>
                  <a:prstClr val="black"/>
                </a:solidFill>
                <a:cs typeface="Arial" charset="0"/>
              </a:rPr>
              <a:t>do acervo com </a:t>
            </a:r>
            <a:r>
              <a:rPr lang="pt-BR" b="1" dirty="0">
                <a:solidFill>
                  <a:prstClr val="black"/>
                </a:solidFill>
                <a:cs typeface="Arial" charset="0"/>
              </a:rPr>
              <a:t>menos de 5 anos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81EA07C-B62D-F0D5-0F9B-77E14BA4BF7B}"/>
              </a:ext>
            </a:extLst>
          </p:cNvPr>
          <p:cNvSpPr txBox="1"/>
          <p:nvPr/>
        </p:nvSpPr>
        <p:spPr>
          <a:xfrm>
            <a:off x="9935188" y="6560249"/>
            <a:ext cx="20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1200" i="1" dirty="0">
                <a:solidFill>
                  <a:schemeClr val="accent1"/>
                </a:solidFill>
              </a:rPr>
              <a:t> Dados referentes a 2021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708E000-9A7F-E96E-D50C-1E0232031956}"/>
              </a:ext>
            </a:extLst>
          </p:cNvPr>
          <p:cNvSpPr/>
          <p:nvPr/>
        </p:nvSpPr>
        <p:spPr>
          <a:xfrm>
            <a:off x="0" y="6105832"/>
            <a:ext cx="12192000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08C8FC2-4399-6E34-3ECC-25776C919856}"/>
              </a:ext>
            </a:extLst>
          </p:cNvPr>
          <p:cNvSpPr/>
          <p:nvPr/>
        </p:nvSpPr>
        <p:spPr>
          <a:xfrm>
            <a:off x="7094448" y="4664431"/>
            <a:ext cx="1813809" cy="75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C8BCE67-6EF0-2D29-3949-082EF3337BD2}"/>
              </a:ext>
            </a:extLst>
          </p:cNvPr>
          <p:cNvSpPr txBox="1"/>
          <p:nvPr/>
        </p:nvSpPr>
        <p:spPr>
          <a:xfrm>
            <a:off x="7094448" y="4748864"/>
            <a:ext cx="222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9.067 NORMAS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1824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2A89CA7-7A0C-E7D1-6DA3-FE550F608AE5}"/>
              </a:ext>
            </a:extLst>
          </p:cNvPr>
          <p:cNvSpPr/>
          <p:nvPr/>
        </p:nvSpPr>
        <p:spPr>
          <a:xfrm>
            <a:off x="5862" y="6063175"/>
            <a:ext cx="11901267" cy="79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F45AECF-DC26-9ADC-CED6-A46FFC55FBBB}"/>
              </a:ext>
            </a:extLst>
          </p:cNvPr>
          <p:cNvSpPr/>
          <p:nvPr/>
        </p:nvSpPr>
        <p:spPr>
          <a:xfrm>
            <a:off x="2032000" y="135029"/>
            <a:ext cx="9078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pt-BR" sz="3200" b="1" dirty="0">
                <a:solidFill>
                  <a:srgbClr val="2664F7"/>
                </a:solidFill>
                <a:cs typeface="Arial" panose="020B0604020202020204" pitchFamily="34" charset="0"/>
              </a:rPr>
              <a:t>FORÇAS MOTRIZES DAS   MUDANÇAS GLOBAIS  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97C54F-49CC-66DF-6454-37AA79B59B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1098494"/>
              </p:ext>
            </p:extLst>
          </p:nvPr>
        </p:nvGraphicFramePr>
        <p:xfrm>
          <a:off x="1738702" y="71980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84E5396D-7B72-5B42-907F-0611074989D6}"/>
              </a:ext>
            </a:extLst>
          </p:cNvPr>
          <p:cNvSpPr txBox="1"/>
          <p:nvPr/>
        </p:nvSpPr>
        <p:spPr>
          <a:xfrm>
            <a:off x="2170022" y="1315196"/>
            <a:ext cx="196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Produtividade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F8641B-3BE2-25F5-48DF-39A88BE79B79}"/>
              </a:ext>
            </a:extLst>
          </p:cNvPr>
          <p:cNvSpPr txBox="1"/>
          <p:nvPr/>
        </p:nvSpPr>
        <p:spPr>
          <a:xfrm>
            <a:off x="7877834" y="1304579"/>
            <a:ext cx="2276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Sustentabilidade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2A2477-F2CE-F67D-09FD-8F6DC29522B5}"/>
              </a:ext>
            </a:extLst>
          </p:cNvPr>
          <p:cNvSpPr txBox="1"/>
          <p:nvPr/>
        </p:nvSpPr>
        <p:spPr>
          <a:xfrm>
            <a:off x="4434086" y="5164203"/>
            <a:ext cx="2737232" cy="156966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Adaptabilidade </a:t>
            </a:r>
          </a:p>
          <a:p>
            <a:pPr algn="ctr"/>
            <a:r>
              <a:rPr lang="pt-BR" sz="2400" b="1" dirty="0">
                <a:solidFill>
                  <a:schemeClr val="tx2"/>
                </a:solidFill>
              </a:rPr>
              <a:t>Resiliência</a:t>
            </a:r>
          </a:p>
          <a:p>
            <a:pPr algn="ctr"/>
            <a:r>
              <a:rPr lang="pt-BR" sz="2400" b="1" dirty="0">
                <a:solidFill>
                  <a:schemeClr val="tx2"/>
                </a:solidFill>
              </a:rPr>
              <a:t>Competitividade  </a:t>
            </a:r>
          </a:p>
          <a:p>
            <a:pPr algn="ctr"/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1676DE90-46AC-1E2C-2E1C-4D13DDC0C810}"/>
              </a:ext>
            </a:extLst>
          </p:cNvPr>
          <p:cNvSpPr/>
          <p:nvPr/>
        </p:nvSpPr>
        <p:spPr>
          <a:xfrm>
            <a:off x="5370022" y="3599394"/>
            <a:ext cx="847897" cy="1478896"/>
          </a:xfrm>
          <a:prstGeom prst="downArrow">
            <a:avLst/>
          </a:prstGeom>
          <a:solidFill>
            <a:srgbClr val="ED81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F2C2CB-4850-6B75-EE94-1032CDC521BF}"/>
              </a:ext>
            </a:extLst>
          </p:cNvPr>
          <p:cNvSpPr txBox="1"/>
          <p:nvPr/>
        </p:nvSpPr>
        <p:spPr>
          <a:xfrm>
            <a:off x="347878" y="4201128"/>
            <a:ext cx="2737232" cy="1569660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Plano de Transformação Digital ABNT </a:t>
            </a:r>
          </a:p>
          <a:p>
            <a:pPr algn="ctr"/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6ADED11-4298-E730-E5B4-79E5BF633FCC}"/>
              </a:ext>
            </a:extLst>
          </p:cNvPr>
          <p:cNvSpPr txBox="1"/>
          <p:nvPr/>
        </p:nvSpPr>
        <p:spPr>
          <a:xfrm>
            <a:off x="8642122" y="4231499"/>
            <a:ext cx="2737232" cy="1200329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</a:rPr>
              <a:t>Plano de Ação Climática ABNT </a:t>
            </a:r>
          </a:p>
          <a:p>
            <a:pPr algn="ctr"/>
            <a:endParaRPr lang="pt-BR" sz="2400" b="1" dirty="0">
              <a:solidFill>
                <a:schemeClr val="tx2"/>
              </a:solidFill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F3864207-CA6B-7BDA-0E03-9FC60A265247}"/>
              </a:ext>
            </a:extLst>
          </p:cNvPr>
          <p:cNvSpPr/>
          <p:nvPr/>
        </p:nvSpPr>
        <p:spPr>
          <a:xfrm>
            <a:off x="4762833" y="719529"/>
            <a:ext cx="2147633" cy="23550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Transição 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b="1" dirty="0" err="1"/>
              <a:t>Energ</a:t>
            </a:r>
            <a:endParaRPr lang="pt-BR" b="1" dirty="0"/>
          </a:p>
          <a:p>
            <a:pPr algn="ctr"/>
            <a:r>
              <a:rPr lang="pt-BR" b="1" dirty="0"/>
              <a:t>ética</a:t>
            </a:r>
          </a:p>
        </p:txBody>
      </p:sp>
    </p:spTree>
    <p:extLst>
      <p:ext uri="{BB962C8B-B14F-4D97-AF65-F5344CB8AC3E}">
        <p14:creationId xmlns:p14="http://schemas.microsoft.com/office/powerpoint/2010/main" val="316456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  <p:bldP spid="5" grpId="0"/>
      <p:bldP spid="6" grpId="0"/>
      <p:bldP spid="7" grpId="0" animBg="1"/>
      <p:bldP spid="9" grpId="0" animBg="1"/>
      <p:bldP spid="10" grpId="0" animBg="1"/>
      <p:bldP spid="11" grpId="0" animBg="1"/>
      <p:bldP spid="8" grpId="0" animBg="1"/>
    </p:bldLst>
  </p:timing>
</p:sld>
</file>

<file path=ppt/theme/theme1.xml><?xml version="1.0" encoding="utf-8"?>
<a:theme xmlns:a="http://schemas.openxmlformats.org/drawingml/2006/main" name="Didio 01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2230408-5FE7-478A-AE67-F393BE7A4823}">
  <we:reference id="wa104178141" version="4.3.3.0" store="pt-B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88E9B887857464BA57BBCE17C5691E8" ma:contentTypeVersion="13" ma:contentTypeDescription="Crie um novo documento." ma:contentTypeScope="" ma:versionID="f23d60924c7379a73fd0b6def6b2bb0d">
  <xsd:schema xmlns:xsd="http://www.w3.org/2001/XMLSchema" xmlns:xs="http://www.w3.org/2001/XMLSchema" xmlns:p="http://schemas.microsoft.com/office/2006/metadata/properties" xmlns:ns2="a1018386-3725-42f3-8f1c-9695e47eeb60" xmlns:ns3="a86a993b-c007-42eb-b730-072487083fe1" targetNamespace="http://schemas.microsoft.com/office/2006/metadata/properties" ma:root="true" ma:fieldsID="d97ac676d770f5c75f9c09a8264ab20c" ns2:_="" ns3:_="">
    <xsd:import namespace="a1018386-3725-42f3-8f1c-9695e47eeb60"/>
    <xsd:import namespace="a86a993b-c007-42eb-b730-072487083f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18386-3725-42f3-8f1c-9695e47ee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a993b-c007-42eb-b730-072487083fe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fba070d-00d2-4321-b21d-b2b38f078959}" ma:internalName="TaxCatchAll" ma:showField="CatchAllData" ma:web="a86a993b-c007-42eb-b730-072487083f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1018386-3725-42f3-8f1c-9695e47eeb60">
      <Terms xmlns="http://schemas.microsoft.com/office/infopath/2007/PartnerControls"/>
    </lcf76f155ced4ddcb4097134ff3c332f>
    <TaxCatchAll xmlns="a86a993b-c007-42eb-b730-072487083fe1" xsi:nil="true"/>
  </documentManagement>
</p:properties>
</file>

<file path=customXml/itemProps1.xml><?xml version="1.0" encoding="utf-8"?>
<ds:datastoreItem xmlns:ds="http://schemas.openxmlformats.org/officeDocument/2006/customXml" ds:itemID="{562E579F-0FF8-4472-978F-22F5561720A6}"/>
</file>

<file path=customXml/itemProps2.xml><?xml version="1.0" encoding="utf-8"?>
<ds:datastoreItem xmlns:ds="http://schemas.openxmlformats.org/officeDocument/2006/customXml" ds:itemID="{0CF6C098-726B-4356-B323-5646F19A4B78}"/>
</file>

<file path=customXml/itemProps3.xml><?xml version="1.0" encoding="utf-8"?>
<ds:datastoreItem xmlns:ds="http://schemas.openxmlformats.org/officeDocument/2006/customXml" ds:itemID="{684B7B54-7C05-44DA-AD87-E95F7A6DD077}"/>
</file>

<file path=docProps/app.xml><?xml version="1.0" encoding="utf-8"?>
<Properties xmlns="http://schemas.openxmlformats.org/officeDocument/2006/extended-properties" xmlns:vt="http://schemas.openxmlformats.org/officeDocument/2006/docPropsVTypes">
  <TotalTime>20754</TotalTime>
  <Words>2848</Words>
  <Application>Microsoft Office PowerPoint</Application>
  <PresentationFormat>Widescreen</PresentationFormat>
  <Paragraphs>495</Paragraphs>
  <Slides>44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52" baseType="lpstr">
      <vt:lpstr>Agency FB</vt:lpstr>
      <vt:lpstr>Arial</vt:lpstr>
      <vt:lpstr>Calibri</vt:lpstr>
      <vt:lpstr>Corbel</vt:lpstr>
      <vt:lpstr>Helvetica</vt:lpstr>
      <vt:lpstr>Wingdings</vt:lpstr>
      <vt:lpstr>Didio 01</vt:lpstr>
      <vt:lpstr>Personalizar design</vt:lpstr>
      <vt:lpstr>Apresentação do PowerPoint</vt:lpstr>
      <vt:lpstr>Desafios Globais –     Soluções Locais </vt:lpstr>
      <vt:lpstr>Desafios Globais –     Soluções Locais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ISO London Declaration Action Plan – ISO standards in support of climate change (ISO/SDU/LD/2022-01)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  </vt:lpstr>
      <vt:lpstr>                        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Michel Silva</dc:creator>
  <cp:lastModifiedBy>Nel Assal</cp:lastModifiedBy>
  <cp:revision>451</cp:revision>
  <cp:lastPrinted>2016-08-25T17:35:40Z</cp:lastPrinted>
  <dcterms:created xsi:type="dcterms:W3CDTF">2016-05-12T17:26:14Z</dcterms:created>
  <dcterms:modified xsi:type="dcterms:W3CDTF">2023-08-10T12:01:40Z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0x010100988E9B887857464BA57BBCE17C5691E8</vt:lpwstr>
  </property>
</Properties>
</file>