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90" r:id="rId4"/>
    <p:sldId id="286" r:id="rId5"/>
    <p:sldId id="289" r:id="rId6"/>
    <p:sldId id="287" r:id="rId7"/>
    <p:sldId id="28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7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197737-3F10-4C9B-848A-14A258ED2997}" v="36" dt="2020-07-16T20:18:35.3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rildo Baesso" userId="9e498245e13de0c0" providerId="LiveId" clId="{22197737-3F10-4C9B-848A-14A258ED2997}"/>
    <pc:docChg chg="undo custSel delSld modSld">
      <pc:chgData name="Amarildo Baesso" userId="9e498245e13de0c0" providerId="LiveId" clId="{22197737-3F10-4C9B-848A-14A258ED2997}" dt="2020-07-16T20:24:01.621" v="181" actId="47"/>
      <pc:docMkLst>
        <pc:docMk/>
      </pc:docMkLst>
      <pc:sldChg chg="addSp delSp modSp mod">
        <pc:chgData name="Amarildo Baesso" userId="9e498245e13de0c0" providerId="LiveId" clId="{22197737-3F10-4C9B-848A-14A258ED2997}" dt="2020-07-16T20:20:17.998" v="180" actId="27918"/>
        <pc:sldMkLst>
          <pc:docMk/>
          <pc:sldMk cId="2805236892" sldId="285"/>
        </pc:sldMkLst>
        <pc:spChg chg="del">
          <ac:chgData name="Amarildo Baesso" userId="9e498245e13de0c0" providerId="LiveId" clId="{22197737-3F10-4C9B-848A-14A258ED2997}" dt="2020-07-16T19:27:35.227" v="25" actId="478"/>
          <ac:spMkLst>
            <pc:docMk/>
            <pc:sldMk cId="2805236892" sldId="285"/>
            <ac:spMk id="34" creationId="{122096C9-2960-45B6-8373-3FF0A832D7E0}"/>
          </ac:spMkLst>
        </pc:spChg>
        <pc:spChg chg="del">
          <ac:chgData name="Amarildo Baesso" userId="9e498245e13de0c0" providerId="LiveId" clId="{22197737-3F10-4C9B-848A-14A258ED2997}" dt="2020-07-16T19:27:35.227" v="25" actId="478"/>
          <ac:spMkLst>
            <pc:docMk/>
            <pc:sldMk cId="2805236892" sldId="285"/>
            <ac:spMk id="35" creationId="{CE8A1A6F-E163-4FBB-B738-25801E1154DE}"/>
          </ac:spMkLst>
        </pc:spChg>
        <pc:graphicFrameChg chg="mod modGraphic">
          <ac:chgData name="Amarildo Baesso" userId="9e498245e13de0c0" providerId="LiveId" clId="{22197737-3F10-4C9B-848A-14A258ED2997}" dt="2020-07-16T20:17:32.627" v="168" actId="14100"/>
          <ac:graphicFrameMkLst>
            <pc:docMk/>
            <pc:sldMk cId="2805236892" sldId="285"/>
            <ac:graphicFrameMk id="2" creationId="{92236401-305F-420D-91FF-5D36D07AEE10}"/>
          </ac:graphicFrameMkLst>
        </pc:graphicFrameChg>
        <pc:graphicFrameChg chg="add mod modGraphic">
          <ac:chgData name="Amarildo Baesso" userId="9e498245e13de0c0" providerId="LiveId" clId="{22197737-3F10-4C9B-848A-14A258ED2997}" dt="2020-07-16T19:51:15.323" v="154" actId="113"/>
          <ac:graphicFrameMkLst>
            <pc:docMk/>
            <pc:sldMk cId="2805236892" sldId="285"/>
            <ac:graphicFrameMk id="3" creationId="{624348B3-F07C-4B10-AA31-8121215AFF90}"/>
          </ac:graphicFrameMkLst>
        </pc:graphicFrameChg>
        <pc:graphicFrameChg chg="add del">
          <ac:chgData name="Amarildo Baesso" userId="9e498245e13de0c0" providerId="LiveId" clId="{22197737-3F10-4C9B-848A-14A258ED2997}" dt="2020-07-16T20:17:51.874" v="172" actId="22"/>
          <ac:graphicFrameMkLst>
            <pc:docMk/>
            <pc:sldMk cId="2805236892" sldId="285"/>
            <ac:graphicFrameMk id="4" creationId="{25D064A9-22E5-446F-871F-88751A103A20}"/>
          </ac:graphicFrameMkLst>
        </pc:graphicFrameChg>
        <pc:graphicFrameChg chg="mod">
          <ac:chgData name="Amarildo Baesso" userId="9e498245e13de0c0" providerId="LiveId" clId="{22197737-3F10-4C9B-848A-14A258ED2997}" dt="2020-07-16T20:17:37.658" v="170" actId="14100"/>
          <ac:graphicFrameMkLst>
            <pc:docMk/>
            <pc:sldMk cId="2805236892" sldId="285"/>
            <ac:graphicFrameMk id="5" creationId="{49F16FBE-6DB2-4E71-8094-348C8B61D51C}"/>
          </ac:graphicFrameMkLst>
        </pc:graphicFrameChg>
      </pc:sldChg>
      <pc:sldChg chg="addSp delSp modSp mod">
        <pc:chgData name="Amarildo Baesso" userId="9e498245e13de0c0" providerId="LiveId" clId="{22197737-3F10-4C9B-848A-14A258ED2997}" dt="2020-07-16T19:51:38.628" v="160" actId="22"/>
        <pc:sldMkLst>
          <pc:docMk/>
          <pc:sldMk cId="3448231785" sldId="286"/>
        </pc:sldMkLst>
        <pc:spChg chg="del">
          <ac:chgData name="Amarildo Baesso" userId="9e498245e13de0c0" providerId="LiveId" clId="{22197737-3F10-4C9B-848A-14A258ED2997}" dt="2020-07-16T19:34:49.494" v="81" actId="478"/>
          <ac:spMkLst>
            <pc:docMk/>
            <pc:sldMk cId="3448231785" sldId="286"/>
            <ac:spMk id="3" creationId="{B311CAA8-F2B8-40E2-B2B1-FB59BA34AAF9}"/>
          </ac:spMkLst>
        </pc:spChg>
        <pc:spChg chg="del">
          <ac:chgData name="Amarildo Baesso" userId="9e498245e13de0c0" providerId="LiveId" clId="{22197737-3F10-4C9B-848A-14A258ED2997}" dt="2020-07-16T19:34:49.494" v="81" actId="478"/>
          <ac:spMkLst>
            <pc:docMk/>
            <pc:sldMk cId="3448231785" sldId="286"/>
            <ac:spMk id="4" creationId="{71F94F3D-3085-4243-BA97-1F2A6065A841}"/>
          </ac:spMkLst>
        </pc:spChg>
        <pc:graphicFrameChg chg="add del">
          <ac:chgData name="Amarildo Baesso" userId="9e498245e13de0c0" providerId="LiveId" clId="{22197737-3F10-4C9B-848A-14A258ED2997}" dt="2020-07-16T19:51:38.045" v="159" actId="478"/>
          <ac:graphicFrameMkLst>
            <pc:docMk/>
            <pc:sldMk cId="3448231785" sldId="286"/>
            <ac:graphicFrameMk id="2" creationId="{51827361-50AB-4C8C-B4D4-FBA5C2344BD3}"/>
          </ac:graphicFrameMkLst>
        </pc:graphicFrameChg>
        <pc:graphicFrameChg chg="add">
          <ac:chgData name="Amarildo Baesso" userId="9e498245e13de0c0" providerId="LiveId" clId="{22197737-3F10-4C9B-848A-14A258ED2997}" dt="2020-07-16T19:51:38.628" v="160" actId="22"/>
          <ac:graphicFrameMkLst>
            <pc:docMk/>
            <pc:sldMk cId="3448231785" sldId="286"/>
            <ac:graphicFrameMk id="3" creationId="{BFB8D61C-7CB1-4C38-A825-B885ECEE1452}"/>
          </ac:graphicFrameMkLst>
        </pc:graphicFrameChg>
        <pc:graphicFrameChg chg="mod modGraphic">
          <ac:chgData name="Amarildo Baesso" userId="9e498245e13de0c0" providerId="LiveId" clId="{22197737-3F10-4C9B-848A-14A258ED2997}" dt="2020-07-16T19:35:36.017" v="88" actId="14734"/>
          <ac:graphicFrameMkLst>
            <pc:docMk/>
            <pc:sldMk cId="3448231785" sldId="286"/>
            <ac:graphicFrameMk id="6" creationId="{16310B29-2C95-42A3-8510-27284921133C}"/>
          </ac:graphicFrameMkLst>
        </pc:graphicFrameChg>
      </pc:sldChg>
      <pc:sldChg chg="addSp delSp modSp mod">
        <pc:chgData name="Amarildo Baesso" userId="9e498245e13de0c0" providerId="LiveId" clId="{22197737-3F10-4C9B-848A-14A258ED2997}" dt="2020-07-16T19:51:51.581" v="164" actId="22"/>
        <pc:sldMkLst>
          <pc:docMk/>
          <pc:sldMk cId="754661620" sldId="287"/>
        </pc:sldMkLst>
        <pc:spChg chg="del">
          <ac:chgData name="Amarildo Baesso" userId="9e498245e13de0c0" providerId="LiveId" clId="{22197737-3F10-4C9B-848A-14A258ED2997}" dt="2020-07-16T19:36:29.245" v="96" actId="478"/>
          <ac:spMkLst>
            <pc:docMk/>
            <pc:sldMk cId="754661620" sldId="287"/>
            <ac:spMk id="2" creationId="{90347BB6-45C7-4A81-B5CE-5C09B47D3984}"/>
          </ac:spMkLst>
        </pc:spChg>
        <pc:spChg chg="del">
          <ac:chgData name="Amarildo Baesso" userId="9e498245e13de0c0" providerId="LiveId" clId="{22197737-3F10-4C9B-848A-14A258ED2997}" dt="2020-07-16T19:36:29.245" v="96" actId="478"/>
          <ac:spMkLst>
            <pc:docMk/>
            <pc:sldMk cId="754661620" sldId="287"/>
            <ac:spMk id="3" creationId="{CCCA8E86-2D8B-4F8B-AA96-AA4BDC8BF0AC}"/>
          </ac:spMkLst>
        </pc:spChg>
        <pc:graphicFrameChg chg="add">
          <ac:chgData name="Amarildo Baesso" userId="9e498245e13de0c0" providerId="LiveId" clId="{22197737-3F10-4C9B-848A-14A258ED2997}" dt="2020-07-16T19:51:51.581" v="164" actId="22"/>
          <ac:graphicFrameMkLst>
            <pc:docMk/>
            <pc:sldMk cId="754661620" sldId="287"/>
            <ac:graphicFrameMk id="2" creationId="{B62AB7A1-EC94-4FC4-B6FE-8282B3DAABB2}"/>
          </ac:graphicFrameMkLst>
        </pc:graphicFrameChg>
        <pc:graphicFrameChg chg="mod modGraphic">
          <ac:chgData name="Amarildo Baesso" userId="9e498245e13de0c0" providerId="LiveId" clId="{22197737-3F10-4C9B-848A-14A258ED2997}" dt="2020-07-16T19:45:15.709" v="136" actId="255"/>
          <ac:graphicFrameMkLst>
            <pc:docMk/>
            <pc:sldMk cId="754661620" sldId="287"/>
            <ac:graphicFrameMk id="4" creationId="{4398DEA5-E0BD-4054-B08A-1F28B33AD2B0}"/>
          </ac:graphicFrameMkLst>
        </pc:graphicFrameChg>
        <pc:graphicFrameChg chg="add del">
          <ac:chgData name="Amarildo Baesso" userId="9e498245e13de0c0" providerId="LiveId" clId="{22197737-3F10-4C9B-848A-14A258ED2997}" dt="2020-07-16T19:51:50.981" v="163" actId="478"/>
          <ac:graphicFrameMkLst>
            <pc:docMk/>
            <pc:sldMk cId="754661620" sldId="287"/>
            <ac:graphicFrameMk id="6" creationId="{E12C9879-C63B-4227-A72C-EB77A79DDD31}"/>
          </ac:graphicFrameMkLst>
        </pc:graphicFrameChg>
      </pc:sldChg>
      <pc:sldChg chg="addSp delSp modSp mod">
        <pc:chgData name="Amarildo Baesso" userId="9e498245e13de0c0" providerId="LiveId" clId="{22197737-3F10-4C9B-848A-14A258ED2997}" dt="2020-07-16T19:51:58.339" v="166" actId="22"/>
        <pc:sldMkLst>
          <pc:docMk/>
          <pc:sldMk cId="3420911676" sldId="288"/>
        </pc:sldMkLst>
        <pc:spChg chg="del">
          <ac:chgData name="Amarildo Baesso" userId="9e498245e13de0c0" providerId="LiveId" clId="{22197737-3F10-4C9B-848A-14A258ED2997}" dt="2020-07-16T19:36:53.676" v="121" actId="478"/>
          <ac:spMkLst>
            <pc:docMk/>
            <pc:sldMk cId="3420911676" sldId="288"/>
            <ac:spMk id="2" creationId="{2A553462-6489-43F6-952D-F6A10C65FB2D}"/>
          </ac:spMkLst>
        </pc:spChg>
        <pc:spChg chg="del">
          <ac:chgData name="Amarildo Baesso" userId="9e498245e13de0c0" providerId="LiveId" clId="{22197737-3F10-4C9B-848A-14A258ED2997}" dt="2020-07-16T19:36:53.676" v="121" actId="478"/>
          <ac:spMkLst>
            <pc:docMk/>
            <pc:sldMk cId="3420911676" sldId="288"/>
            <ac:spMk id="3" creationId="{D0B57AD8-52E2-4BE8-84FC-33A92BA0F6BF}"/>
          </ac:spMkLst>
        </pc:spChg>
        <pc:graphicFrameChg chg="add">
          <ac:chgData name="Amarildo Baesso" userId="9e498245e13de0c0" providerId="LiveId" clId="{22197737-3F10-4C9B-848A-14A258ED2997}" dt="2020-07-16T19:51:58.339" v="166" actId="22"/>
          <ac:graphicFrameMkLst>
            <pc:docMk/>
            <pc:sldMk cId="3420911676" sldId="288"/>
            <ac:graphicFrameMk id="2" creationId="{27A9A688-AF8E-437A-BFF7-05CBB36EE0FA}"/>
          </ac:graphicFrameMkLst>
        </pc:graphicFrameChg>
        <pc:graphicFrameChg chg="add del">
          <ac:chgData name="Amarildo Baesso" userId="9e498245e13de0c0" providerId="LiveId" clId="{22197737-3F10-4C9B-848A-14A258ED2997}" dt="2020-07-16T19:51:57.789" v="165" actId="478"/>
          <ac:graphicFrameMkLst>
            <pc:docMk/>
            <pc:sldMk cId="3420911676" sldId="288"/>
            <ac:graphicFrameMk id="4" creationId="{FFC079D2-7AC7-4C8E-B9AC-DB0BC928F8A7}"/>
          </ac:graphicFrameMkLst>
        </pc:graphicFrameChg>
        <pc:graphicFrameChg chg="mod modGraphic">
          <ac:chgData name="Amarildo Baesso" userId="9e498245e13de0c0" providerId="LiveId" clId="{22197737-3F10-4C9B-848A-14A258ED2997}" dt="2020-07-16T19:45:06.513" v="135" actId="255"/>
          <ac:graphicFrameMkLst>
            <pc:docMk/>
            <pc:sldMk cId="3420911676" sldId="288"/>
            <ac:graphicFrameMk id="6" creationId="{4FC7FF87-17FD-45A5-B73B-A6515D52D787}"/>
          </ac:graphicFrameMkLst>
        </pc:graphicFrameChg>
      </pc:sldChg>
      <pc:sldChg chg="addSp delSp modSp mod">
        <pc:chgData name="Amarildo Baesso" userId="9e498245e13de0c0" providerId="LiveId" clId="{22197737-3F10-4C9B-848A-14A258ED2997}" dt="2020-07-16T19:51:44.678" v="162" actId="22"/>
        <pc:sldMkLst>
          <pc:docMk/>
          <pc:sldMk cId="3361770587" sldId="289"/>
        </pc:sldMkLst>
        <pc:spChg chg="del">
          <ac:chgData name="Amarildo Baesso" userId="9e498245e13de0c0" providerId="LiveId" clId="{22197737-3F10-4C9B-848A-14A258ED2997}" dt="2020-07-16T19:35:45.265" v="89" actId="478"/>
          <ac:spMkLst>
            <pc:docMk/>
            <pc:sldMk cId="3361770587" sldId="289"/>
            <ac:spMk id="2" creationId="{85210A59-BA19-40D2-98A5-69FDBEA616F0}"/>
          </ac:spMkLst>
        </pc:spChg>
        <pc:spChg chg="del">
          <ac:chgData name="Amarildo Baesso" userId="9e498245e13de0c0" providerId="LiveId" clId="{22197737-3F10-4C9B-848A-14A258ED2997}" dt="2020-07-16T19:35:45.265" v="89" actId="478"/>
          <ac:spMkLst>
            <pc:docMk/>
            <pc:sldMk cId="3361770587" sldId="289"/>
            <ac:spMk id="3" creationId="{9994181D-12F4-4AB2-9B68-C8FEABC8092B}"/>
          </ac:spMkLst>
        </pc:spChg>
        <pc:graphicFrameChg chg="add">
          <ac:chgData name="Amarildo Baesso" userId="9e498245e13de0c0" providerId="LiveId" clId="{22197737-3F10-4C9B-848A-14A258ED2997}" dt="2020-07-16T19:51:44.678" v="162" actId="22"/>
          <ac:graphicFrameMkLst>
            <pc:docMk/>
            <pc:sldMk cId="3361770587" sldId="289"/>
            <ac:graphicFrameMk id="2" creationId="{408DDAA1-4837-41DA-A385-57684E8FB6D7}"/>
          </ac:graphicFrameMkLst>
        </pc:graphicFrameChg>
        <pc:graphicFrameChg chg="mod modGraphic">
          <ac:chgData name="Amarildo Baesso" userId="9e498245e13de0c0" providerId="LiveId" clId="{22197737-3F10-4C9B-848A-14A258ED2997}" dt="2020-07-16T19:36:15.759" v="95" actId="14734"/>
          <ac:graphicFrameMkLst>
            <pc:docMk/>
            <pc:sldMk cId="3361770587" sldId="289"/>
            <ac:graphicFrameMk id="4" creationId="{4C8B876C-B5C9-497A-8CF8-C2A0161D6FD8}"/>
          </ac:graphicFrameMkLst>
        </pc:graphicFrameChg>
        <pc:graphicFrameChg chg="add del">
          <ac:chgData name="Amarildo Baesso" userId="9e498245e13de0c0" providerId="LiveId" clId="{22197737-3F10-4C9B-848A-14A258ED2997}" dt="2020-07-16T19:51:44.171" v="161" actId="478"/>
          <ac:graphicFrameMkLst>
            <pc:docMk/>
            <pc:sldMk cId="3361770587" sldId="289"/>
            <ac:graphicFrameMk id="6" creationId="{27D0D51C-6726-4CA9-B1BC-13F473895FD0}"/>
          </ac:graphicFrameMkLst>
        </pc:graphicFrameChg>
      </pc:sldChg>
      <pc:sldChg chg="addSp delSp modSp mod">
        <pc:chgData name="Amarildo Baesso" userId="9e498245e13de0c0" providerId="LiveId" clId="{22197737-3F10-4C9B-848A-14A258ED2997}" dt="2020-07-16T19:51:24.690" v="156" actId="22"/>
        <pc:sldMkLst>
          <pc:docMk/>
          <pc:sldMk cId="3646865593" sldId="290"/>
        </pc:sldMkLst>
        <pc:spChg chg="del">
          <ac:chgData name="Amarildo Baesso" userId="9e498245e13de0c0" providerId="LiveId" clId="{22197737-3F10-4C9B-848A-14A258ED2997}" dt="2020-07-16T19:28:51.805" v="32" actId="478"/>
          <ac:spMkLst>
            <pc:docMk/>
            <pc:sldMk cId="3646865593" sldId="290"/>
            <ac:spMk id="3" creationId="{E5D45EF1-1A18-49F6-877B-CE1F88E7F089}"/>
          </ac:spMkLst>
        </pc:spChg>
        <pc:spChg chg="del">
          <ac:chgData name="Amarildo Baesso" userId="9e498245e13de0c0" providerId="LiveId" clId="{22197737-3F10-4C9B-848A-14A258ED2997}" dt="2020-07-16T19:28:51.805" v="32" actId="478"/>
          <ac:spMkLst>
            <pc:docMk/>
            <pc:sldMk cId="3646865593" sldId="290"/>
            <ac:spMk id="4" creationId="{AD2E3F6C-E5F0-4F1D-9F71-344FE13C57D9}"/>
          </ac:spMkLst>
        </pc:spChg>
        <pc:spChg chg="del">
          <ac:chgData name="Amarildo Baesso" userId="9e498245e13de0c0" providerId="LiveId" clId="{22197737-3F10-4C9B-848A-14A258ED2997}" dt="2020-07-16T19:32:27.614" v="60" actId="478"/>
          <ac:spMkLst>
            <pc:docMk/>
            <pc:sldMk cId="3646865593" sldId="290"/>
            <ac:spMk id="7" creationId="{39A01521-2EAE-494A-991A-F2F198366A88}"/>
          </ac:spMkLst>
        </pc:spChg>
        <pc:graphicFrameChg chg="mod modGraphic">
          <ac:chgData name="Amarildo Baesso" userId="9e498245e13de0c0" providerId="LiveId" clId="{22197737-3F10-4C9B-848A-14A258ED2997}" dt="2020-07-16T19:34:14.839" v="75" actId="1076"/>
          <ac:graphicFrameMkLst>
            <pc:docMk/>
            <pc:sldMk cId="3646865593" sldId="290"/>
            <ac:graphicFrameMk id="2" creationId="{3F18A800-6CD8-4588-8AF6-A3814172565B}"/>
          </ac:graphicFrameMkLst>
        </pc:graphicFrameChg>
        <pc:graphicFrameChg chg="add">
          <ac:chgData name="Amarildo Baesso" userId="9e498245e13de0c0" providerId="LiveId" clId="{22197737-3F10-4C9B-848A-14A258ED2997}" dt="2020-07-16T19:51:24.690" v="156" actId="22"/>
          <ac:graphicFrameMkLst>
            <pc:docMk/>
            <pc:sldMk cId="3646865593" sldId="290"/>
            <ac:graphicFrameMk id="3" creationId="{1468092B-5DD8-429C-968E-FD04461C12DD}"/>
          </ac:graphicFrameMkLst>
        </pc:graphicFrameChg>
        <pc:graphicFrameChg chg="add del">
          <ac:chgData name="Amarildo Baesso" userId="9e498245e13de0c0" providerId="LiveId" clId="{22197737-3F10-4C9B-848A-14A258ED2997}" dt="2020-07-16T19:51:24.097" v="155" actId="478"/>
          <ac:graphicFrameMkLst>
            <pc:docMk/>
            <pc:sldMk cId="3646865593" sldId="290"/>
            <ac:graphicFrameMk id="5" creationId="{D71499DA-9BBF-4F90-95C6-2057674B5EA6}"/>
          </ac:graphicFrameMkLst>
        </pc:graphicFrameChg>
      </pc:sldChg>
      <pc:sldChg chg="addSp delSp modSp del mod">
        <pc:chgData name="Amarildo Baesso" userId="9e498245e13de0c0" providerId="LiveId" clId="{22197737-3F10-4C9B-848A-14A258ED2997}" dt="2020-07-16T20:24:01.621" v="181" actId="47"/>
        <pc:sldMkLst>
          <pc:docMk/>
          <pc:sldMk cId="3070351449" sldId="291"/>
        </pc:sldMkLst>
        <pc:spChg chg="del">
          <ac:chgData name="Amarildo Baesso" userId="9e498245e13de0c0" providerId="LiveId" clId="{22197737-3F10-4C9B-848A-14A258ED2997}" dt="2020-07-16T19:34:25.607" v="77" actId="478"/>
          <ac:spMkLst>
            <pc:docMk/>
            <pc:sldMk cId="3070351449" sldId="291"/>
            <ac:spMk id="2" creationId="{8F39AFBD-3001-4FBE-B3B3-F0270BB75CD5}"/>
          </ac:spMkLst>
        </pc:spChg>
        <pc:spChg chg="del">
          <ac:chgData name="Amarildo Baesso" userId="9e498245e13de0c0" providerId="LiveId" clId="{22197737-3F10-4C9B-848A-14A258ED2997}" dt="2020-07-16T19:34:25.607" v="77" actId="478"/>
          <ac:spMkLst>
            <pc:docMk/>
            <pc:sldMk cId="3070351449" sldId="291"/>
            <ac:spMk id="3" creationId="{4ADC333C-EDC2-461B-BA09-6C8FEA585225}"/>
          </ac:spMkLst>
        </pc:spChg>
        <pc:spChg chg="add mod">
          <ac:chgData name="Amarildo Baesso" userId="9e498245e13de0c0" providerId="LiveId" clId="{22197737-3F10-4C9B-848A-14A258ED2997}" dt="2020-07-16T19:49:49.621" v="145" actId="1036"/>
          <ac:spMkLst>
            <pc:docMk/>
            <pc:sldMk cId="3070351449" sldId="291"/>
            <ac:spMk id="4" creationId="{778E26AD-249F-45AA-8F69-593EC695CDB0}"/>
          </ac:spMkLst>
        </pc:spChg>
        <pc:spChg chg="del mod">
          <ac:chgData name="Amarildo Baesso" userId="9e498245e13de0c0" providerId="LiveId" clId="{22197737-3F10-4C9B-848A-14A258ED2997}" dt="2020-07-14T19:18:33.251" v="14" actId="478"/>
          <ac:spMkLst>
            <pc:docMk/>
            <pc:sldMk cId="3070351449" sldId="291"/>
            <ac:spMk id="7" creationId="{39A01521-2EAE-494A-991A-F2F198366A88}"/>
          </ac:spMkLst>
        </pc:spChg>
        <pc:graphicFrameChg chg="add">
          <ac:chgData name="Amarildo Baesso" userId="9e498245e13de0c0" providerId="LiveId" clId="{22197737-3F10-4C9B-848A-14A258ED2997}" dt="2020-07-16T19:51:31.870" v="158" actId="22"/>
          <ac:graphicFrameMkLst>
            <pc:docMk/>
            <pc:sldMk cId="3070351449" sldId="291"/>
            <ac:graphicFrameMk id="2" creationId="{7E7A4B4B-2115-4EBB-A802-309813F6116E}"/>
          </ac:graphicFrameMkLst>
        </pc:graphicFrameChg>
        <pc:graphicFrameChg chg="add del">
          <ac:chgData name="Amarildo Baesso" userId="9e498245e13de0c0" providerId="LiveId" clId="{22197737-3F10-4C9B-848A-14A258ED2997}" dt="2020-07-16T19:51:28.686" v="157" actId="478"/>
          <ac:graphicFrameMkLst>
            <pc:docMk/>
            <pc:sldMk cId="3070351449" sldId="291"/>
            <ac:graphicFrameMk id="7" creationId="{0A000A87-C1CA-4A38-AC7D-E760BDBA666F}"/>
          </ac:graphicFrameMkLst>
        </pc:graphicFrameChg>
        <pc:picChg chg="mod">
          <ac:chgData name="Amarildo Baesso" userId="9e498245e13de0c0" providerId="LiveId" clId="{22197737-3F10-4C9B-848A-14A258ED2997}" dt="2020-07-16T19:49:19.995" v="137" actId="207"/>
          <ac:picMkLst>
            <pc:docMk/>
            <pc:sldMk cId="3070351449" sldId="291"/>
            <ac:picMk id="5" creationId="{655551B5-3819-4628-93F6-7E8EBE3310C6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Evolução da Captação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9.9748505503711976E-2"/>
          <c:y val="0.16200279832100739"/>
          <c:w val="0.87446817677656197"/>
          <c:h val="0.635026810000955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No mês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Planilha1!$A$2:$A$7</c:f>
              <c:strCache>
                <c:ptCount val="6"/>
                <c:pt idx="0">
                  <c:v>mês 1</c:v>
                </c:pt>
                <c:pt idx="1">
                  <c:v>mês 2</c:v>
                </c:pt>
                <c:pt idx="2">
                  <c:v>mês 3</c:v>
                </c:pt>
                <c:pt idx="3">
                  <c:v>mês 4</c:v>
                </c:pt>
                <c:pt idx="4">
                  <c:v>mês 5</c:v>
                </c:pt>
                <c:pt idx="5">
                  <c:v>Mês 6</c:v>
                </c:pt>
              </c:strCache>
            </c:strRef>
          </c:cat>
          <c:val>
            <c:numRef>
              <c:f>Planilha1!$B$2:$B$7</c:f>
              <c:numCache>
                <c:formatCode>General</c:formatCode>
                <c:ptCount val="6"/>
                <c:pt idx="0">
                  <c:v>1</c:v>
                </c:pt>
                <c:pt idx="1">
                  <c:v>1.2</c:v>
                </c:pt>
                <c:pt idx="2">
                  <c:v>1.1000000000000001</c:v>
                </c:pt>
                <c:pt idx="3">
                  <c:v>1</c:v>
                </c:pt>
                <c:pt idx="4">
                  <c:v>1.3</c:v>
                </c:pt>
                <c:pt idx="5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E9-410D-AEFE-A7671AB10275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Acumulado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Planilha1!$A$2:$A$7</c:f>
              <c:strCache>
                <c:ptCount val="6"/>
                <c:pt idx="0">
                  <c:v>mês 1</c:v>
                </c:pt>
                <c:pt idx="1">
                  <c:v>mês 2</c:v>
                </c:pt>
                <c:pt idx="2">
                  <c:v>mês 3</c:v>
                </c:pt>
                <c:pt idx="3">
                  <c:v>mês 4</c:v>
                </c:pt>
                <c:pt idx="4">
                  <c:v>mês 5</c:v>
                </c:pt>
                <c:pt idx="5">
                  <c:v>Mês 6</c:v>
                </c:pt>
              </c:strCache>
            </c:strRef>
          </c:cat>
          <c:val>
            <c:numRef>
              <c:f>Planilha1!$C$2:$C$7</c:f>
              <c:numCache>
                <c:formatCode>General</c:formatCode>
                <c:ptCount val="6"/>
                <c:pt idx="0">
                  <c:v>3</c:v>
                </c:pt>
                <c:pt idx="1">
                  <c:v>3.2</c:v>
                </c:pt>
                <c:pt idx="2">
                  <c:v>3.9</c:v>
                </c:pt>
                <c:pt idx="3">
                  <c:v>4.0999999999999996</c:v>
                </c:pt>
                <c:pt idx="4">
                  <c:v>4</c:v>
                </c:pt>
                <c:pt idx="5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E9-410D-AEFE-A7671AB10275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Coluna1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Planilha1!$A$2:$A$7</c:f>
              <c:strCache>
                <c:ptCount val="6"/>
                <c:pt idx="0">
                  <c:v>mês 1</c:v>
                </c:pt>
                <c:pt idx="1">
                  <c:v>mês 2</c:v>
                </c:pt>
                <c:pt idx="2">
                  <c:v>mês 3</c:v>
                </c:pt>
                <c:pt idx="3">
                  <c:v>mês 4</c:v>
                </c:pt>
                <c:pt idx="4">
                  <c:v>mês 5</c:v>
                </c:pt>
                <c:pt idx="5">
                  <c:v>Mês 6</c:v>
                </c:pt>
              </c:strCache>
            </c:strRef>
          </c:cat>
          <c:val>
            <c:numRef>
              <c:f>Planilha1!$D$2:$D$7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94E9-410D-AEFE-A7671AB10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78496816"/>
        <c:axId val="1378547408"/>
      </c:barChart>
      <c:catAx>
        <c:axId val="137849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78547408"/>
        <c:crosses val="autoZero"/>
        <c:auto val="1"/>
        <c:lblAlgn val="ctr"/>
        <c:lblOffset val="100"/>
        <c:noMultiLvlLbl val="0"/>
      </c:catAx>
      <c:valAx>
        <c:axId val="137854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7849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8575">
      <a:solidFill>
        <a:schemeClr val="tx1"/>
      </a:solidFill>
    </a:ln>
    <a:effectLst/>
  </c:spPr>
  <c:txPr>
    <a:bodyPr/>
    <a:lstStyle/>
    <a:p>
      <a:pPr>
        <a:defRPr b="1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045FA7BE-CAEB-459F-BC67-9BABD98C3E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418" b="91413" l="6687" r="93313">
                        <a14:foregroundMark x1="6687" y1="29640" x2="6687" y2="29640"/>
                        <a14:foregroundMark x1="29635" y1="21884" x2="29635" y2="21884"/>
                        <a14:foregroundMark x1="37994" y1="25485" x2="37994" y2="25485"/>
                        <a14:foregroundMark x1="46505" y1="18560" x2="46505" y2="18560"/>
                        <a14:foregroundMark x1="54863" y1="21330" x2="54863" y2="21330"/>
                        <a14:foregroundMark x1="55775" y1="31025" x2="55775" y2="31025"/>
                        <a14:foregroundMark x1="32979" y1="45983" x2="32979" y2="45983"/>
                        <a14:foregroundMark x1="93465" y1="81994" x2="93465" y2="81994"/>
                        <a14:foregroundMark x1="88906" y1="91413" x2="88906" y2="9141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18533" y="224567"/>
            <a:ext cx="2914043" cy="159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16/07/2020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3367" y="1963703"/>
            <a:ext cx="8395255" cy="1757236"/>
          </a:xfrm>
        </p:spPr>
        <p:txBody>
          <a:bodyPr>
            <a:normAutofit/>
          </a:bodyPr>
          <a:lstStyle/>
          <a:p>
            <a:r>
              <a:rPr lang="pt-BR" sz="5300" dirty="0">
                <a:solidFill>
                  <a:schemeClr val="tx1"/>
                </a:solidFill>
              </a:rPr>
              <a:t>PROGRAMAS PRIORITÁRIOS </a:t>
            </a:r>
            <a:r>
              <a:rPr lang="pt-BR" sz="4800" dirty="0">
                <a:solidFill>
                  <a:schemeClr val="tx1"/>
                </a:solidFill>
              </a:rPr>
              <a:t>RESULTADOS PARCIAIS</a:t>
            </a:r>
            <a:endParaRPr lang="pt-BR" b="1" dirty="0">
              <a:solidFill>
                <a:schemeClr val="tx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51F723B-9C56-46C4-9DA7-E7F0906EE4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418" b="91413" l="6687" r="93313">
                        <a14:foregroundMark x1="6687" y1="29640" x2="6687" y2="29640"/>
                        <a14:foregroundMark x1="29635" y1="21884" x2="29635" y2="21884"/>
                        <a14:foregroundMark x1="37994" y1="25485" x2="37994" y2="25485"/>
                        <a14:foregroundMark x1="46505" y1="18560" x2="46505" y2="18560"/>
                        <a14:foregroundMark x1="54863" y1="21330" x2="54863" y2="21330"/>
                        <a14:foregroundMark x1="55775" y1="31025" x2="55775" y2="31025"/>
                        <a14:foregroundMark x1="32979" y1="45983" x2="32979" y2="45983"/>
                        <a14:foregroundMark x1="93465" y1="81994" x2="93465" y2="81994"/>
                        <a14:foregroundMark x1="88906" y1="91413" x2="88906" y2="9141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96553" y="402522"/>
            <a:ext cx="3202935" cy="175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74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9F16FBE-6DB2-4E71-8094-348C8B61D5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8621641"/>
              </p:ext>
            </p:extLst>
          </p:nvPr>
        </p:nvGraphicFramePr>
        <p:xfrm>
          <a:off x="6096001" y="2139193"/>
          <a:ext cx="5612090" cy="3452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92236401-305F-420D-91FF-5D36D07AE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369319"/>
              </p:ext>
            </p:extLst>
          </p:nvPr>
        </p:nvGraphicFramePr>
        <p:xfrm>
          <a:off x="604007" y="2139193"/>
          <a:ext cx="5099210" cy="3452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9605">
                  <a:extLst>
                    <a:ext uri="{9D8B030D-6E8A-4147-A177-3AD203B41FA5}">
                      <a16:colId xmlns:a16="http://schemas.microsoft.com/office/drawing/2014/main" val="1672000098"/>
                    </a:ext>
                  </a:extLst>
                </a:gridCol>
                <a:gridCol w="2549605">
                  <a:extLst>
                    <a:ext uri="{9D8B030D-6E8A-4147-A177-3AD203B41FA5}">
                      <a16:colId xmlns:a16="http://schemas.microsoft.com/office/drawing/2014/main" val="2573774102"/>
                    </a:ext>
                  </a:extLst>
                </a:gridCol>
              </a:tblGrid>
              <a:tr h="575345">
                <a:tc>
                  <a:txBody>
                    <a:bodyPr/>
                    <a:lstStyle/>
                    <a:p>
                      <a:r>
                        <a:rPr lang="pt-BR" sz="1400" b="1" dirty="0"/>
                        <a:t>Captação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/>
                        <a:t>R$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889102"/>
                  </a:ext>
                </a:extLst>
              </a:tr>
              <a:tr h="575345">
                <a:tc>
                  <a:txBody>
                    <a:bodyPr/>
                    <a:lstStyle/>
                    <a:p>
                      <a:r>
                        <a:rPr lang="pt-BR" sz="1400" b="1" dirty="0"/>
                        <a:t>Captação no ano 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/>
                        <a:t>R$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8465835"/>
                  </a:ext>
                </a:extLst>
              </a:tr>
              <a:tr h="575345">
                <a:tc>
                  <a:txBody>
                    <a:bodyPr/>
                    <a:lstStyle/>
                    <a:p>
                      <a:r>
                        <a:rPr lang="pt-BR" sz="1400" b="1" dirty="0"/>
                        <a:t>Valor comprometido no ano 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/>
                        <a:t>R$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28794"/>
                  </a:ext>
                </a:extLst>
              </a:tr>
              <a:tr h="575345">
                <a:tc>
                  <a:txBody>
                    <a:bodyPr/>
                    <a:lstStyle/>
                    <a:p>
                      <a:r>
                        <a:rPr lang="pt-BR" sz="1400" b="1" dirty="0"/>
                        <a:t>Valor comprometido total 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/>
                        <a:t>R$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040460"/>
                  </a:ext>
                </a:extLst>
              </a:tr>
              <a:tr h="575345">
                <a:tc>
                  <a:txBody>
                    <a:bodyPr/>
                    <a:lstStyle/>
                    <a:p>
                      <a:r>
                        <a:rPr lang="pt-BR" sz="1400" b="1" dirty="0"/>
                        <a:t>Rendimentos no período 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/>
                        <a:t>R$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395665"/>
                  </a:ext>
                </a:extLst>
              </a:tr>
              <a:tr h="575345">
                <a:tc>
                  <a:txBody>
                    <a:bodyPr/>
                    <a:lstStyle/>
                    <a:p>
                      <a:r>
                        <a:rPr lang="pt-BR" sz="1400" b="1" dirty="0"/>
                        <a:t>Rendimentos acumulados 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/>
                        <a:t>R$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713427"/>
                  </a:ext>
                </a:extLst>
              </a:tr>
            </a:tbl>
          </a:graphicData>
        </a:graphic>
      </p:graphicFrame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624348B3-F07C-4B10-AA31-8121215AFF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044318"/>
              </p:ext>
            </p:extLst>
          </p:nvPr>
        </p:nvGraphicFramePr>
        <p:xfrm>
          <a:off x="604007" y="824582"/>
          <a:ext cx="2430943" cy="79248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430943">
                  <a:extLst>
                    <a:ext uri="{9D8B030D-6E8A-4147-A177-3AD203B41FA5}">
                      <a16:colId xmlns:a16="http://schemas.microsoft.com/office/drawing/2014/main" val="451103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Nome da Instituição</a:t>
                      </a:r>
                      <a:endParaRPr lang="pt-B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416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Nome do Programa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290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236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F18A800-6CD8-4588-8AF6-A381417256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140935"/>
              </p:ext>
            </p:extLst>
          </p:nvPr>
        </p:nvGraphicFramePr>
        <p:xfrm>
          <a:off x="604007" y="1870769"/>
          <a:ext cx="10751007" cy="3896172"/>
        </p:xfrm>
        <a:graphic>
          <a:graphicData uri="http://schemas.openxmlformats.org/drawingml/2006/table">
            <a:tbl>
              <a:tblPr firstRow="1" firstCol="1" bandRow="1"/>
              <a:tblGrid>
                <a:gridCol w="1232305">
                  <a:extLst>
                    <a:ext uri="{9D8B030D-6E8A-4147-A177-3AD203B41FA5}">
                      <a16:colId xmlns:a16="http://schemas.microsoft.com/office/drawing/2014/main" val="804277494"/>
                    </a:ext>
                  </a:extLst>
                </a:gridCol>
                <a:gridCol w="765459">
                  <a:extLst>
                    <a:ext uri="{9D8B030D-6E8A-4147-A177-3AD203B41FA5}">
                      <a16:colId xmlns:a16="http://schemas.microsoft.com/office/drawing/2014/main" val="3012613548"/>
                    </a:ext>
                  </a:extLst>
                </a:gridCol>
                <a:gridCol w="816863">
                  <a:extLst>
                    <a:ext uri="{9D8B030D-6E8A-4147-A177-3AD203B41FA5}">
                      <a16:colId xmlns:a16="http://schemas.microsoft.com/office/drawing/2014/main" val="2565845434"/>
                    </a:ext>
                  </a:extLst>
                </a:gridCol>
                <a:gridCol w="669193">
                  <a:extLst>
                    <a:ext uri="{9D8B030D-6E8A-4147-A177-3AD203B41FA5}">
                      <a16:colId xmlns:a16="http://schemas.microsoft.com/office/drawing/2014/main" val="1789535842"/>
                    </a:ext>
                  </a:extLst>
                </a:gridCol>
                <a:gridCol w="1066041">
                  <a:extLst>
                    <a:ext uri="{9D8B030D-6E8A-4147-A177-3AD203B41FA5}">
                      <a16:colId xmlns:a16="http://schemas.microsoft.com/office/drawing/2014/main" val="4100442746"/>
                    </a:ext>
                  </a:extLst>
                </a:gridCol>
                <a:gridCol w="910226">
                  <a:extLst>
                    <a:ext uri="{9D8B030D-6E8A-4147-A177-3AD203B41FA5}">
                      <a16:colId xmlns:a16="http://schemas.microsoft.com/office/drawing/2014/main" val="3627790330"/>
                    </a:ext>
                  </a:extLst>
                </a:gridCol>
                <a:gridCol w="669193">
                  <a:extLst>
                    <a:ext uri="{9D8B030D-6E8A-4147-A177-3AD203B41FA5}">
                      <a16:colId xmlns:a16="http://schemas.microsoft.com/office/drawing/2014/main" val="716624064"/>
                    </a:ext>
                  </a:extLst>
                </a:gridCol>
                <a:gridCol w="1194920">
                  <a:extLst>
                    <a:ext uri="{9D8B030D-6E8A-4147-A177-3AD203B41FA5}">
                      <a16:colId xmlns:a16="http://schemas.microsoft.com/office/drawing/2014/main" val="96106720"/>
                    </a:ext>
                  </a:extLst>
                </a:gridCol>
                <a:gridCol w="781347">
                  <a:extLst>
                    <a:ext uri="{9D8B030D-6E8A-4147-A177-3AD203B41FA5}">
                      <a16:colId xmlns:a16="http://schemas.microsoft.com/office/drawing/2014/main" val="2230766693"/>
                    </a:ext>
                  </a:extLst>
                </a:gridCol>
                <a:gridCol w="669193">
                  <a:extLst>
                    <a:ext uri="{9D8B030D-6E8A-4147-A177-3AD203B41FA5}">
                      <a16:colId xmlns:a16="http://schemas.microsoft.com/office/drawing/2014/main" val="287169541"/>
                    </a:ext>
                  </a:extLst>
                </a:gridCol>
                <a:gridCol w="976545">
                  <a:extLst>
                    <a:ext uri="{9D8B030D-6E8A-4147-A177-3AD203B41FA5}">
                      <a16:colId xmlns:a16="http://schemas.microsoft.com/office/drawing/2014/main" val="2855890110"/>
                    </a:ext>
                  </a:extLst>
                </a:gridCol>
                <a:gridCol w="999722">
                  <a:extLst>
                    <a:ext uri="{9D8B030D-6E8A-4147-A177-3AD203B41FA5}">
                      <a16:colId xmlns:a16="http://schemas.microsoft.com/office/drawing/2014/main" val="945650198"/>
                    </a:ext>
                  </a:extLst>
                </a:gridCol>
              </a:tblGrid>
              <a:tr h="427815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OBJETIVO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EVOLUÇÃO DOS INDICADORES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802105"/>
                  </a:ext>
                </a:extLst>
              </a:tr>
              <a:tr h="434247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</a:t>
                      </a:r>
                      <a:endParaRPr lang="pt-B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AÇÕES</a:t>
                      </a:r>
                      <a:endParaRPr lang="pt-B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 DE ESFORÇO</a:t>
                      </a:r>
                      <a:endParaRPr lang="pt-B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 DE RESULTADO</a:t>
                      </a:r>
                      <a:endParaRPr lang="pt-B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 DE IMPACTO</a:t>
                      </a:r>
                      <a:endParaRPr lang="pt-BR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427583"/>
                  </a:ext>
                </a:extLst>
              </a:tr>
              <a:tr h="303411"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Obj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Específico 1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1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1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339869"/>
                  </a:ext>
                </a:extLst>
              </a:tr>
              <a:tr h="3034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70466"/>
                  </a:ext>
                </a:extLst>
              </a:tr>
              <a:tr h="303411"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Obj. Específico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2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604267"/>
                  </a:ext>
                </a:extLst>
              </a:tr>
              <a:tr h="3034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490640"/>
                  </a:ext>
                </a:extLst>
              </a:tr>
              <a:tr h="303411"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Obj. Específico 3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3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3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3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125350"/>
                  </a:ext>
                </a:extLst>
              </a:tr>
              <a:tr h="3034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309828"/>
                  </a:ext>
                </a:extLst>
              </a:tr>
              <a:tr h="303411"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Obj. Específico 4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4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4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4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986455"/>
                  </a:ext>
                </a:extLst>
              </a:tr>
              <a:tr h="3034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2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06869"/>
                  </a:ext>
                </a:extLst>
              </a:tr>
              <a:tr h="303411"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Obj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Específico 5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1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5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5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Ind. 5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Linha de Base</a:t>
                      </a:r>
                      <a:endParaRPr lang="pt-B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Evolução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1639" marR="131639" marT="65820" marB="65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597959"/>
                  </a:ext>
                </a:extLst>
              </a:tr>
              <a:tr h="3034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 2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 2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29" marR="98729" marT="1371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10172"/>
                  </a:ext>
                </a:extLst>
              </a:tr>
            </a:tbl>
          </a:graphicData>
        </a:graphic>
      </p:graphicFrame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1468092B-5DD8-429C-968E-FD04461C1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454959"/>
              </p:ext>
            </p:extLst>
          </p:nvPr>
        </p:nvGraphicFramePr>
        <p:xfrm>
          <a:off x="604007" y="824582"/>
          <a:ext cx="2430943" cy="79248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430943">
                  <a:extLst>
                    <a:ext uri="{9D8B030D-6E8A-4147-A177-3AD203B41FA5}">
                      <a16:colId xmlns:a16="http://schemas.microsoft.com/office/drawing/2014/main" val="451103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Nome da Instituição</a:t>
                      </a:r>
                      <a:endParaRPr lang="pt-B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416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Nome do Programa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290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86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16310B29-2C95-42A3-8510-2728492113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389849"/>
              </p:ext>
            </p:extLst>
          </p:nvPr>
        </p:nvGraphicFramePr>
        <p:xfrm>
          <a:off x="604008" y="1872803"/>
          <a:ext cx="10410736" cy="41606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68741">
                  <a:extLst>
                    <a:ext uri="{9D8B030D-6E8A-4147-A177-3AD203B41FA5}">
                      <a16:colId xmlns:a16="http://schemas.microsoft.com/office/drawing/2014/main" val="291792598"/>
                    </a:ext>
                  </a:extLst>
                </a:gridCol>
                <a:gridCol w="2986480">
                  <a:extLst>
                    <a:ext uri="{9D8B030D-6E8A-4147-A177-3AD203B41FA5}">
                      <a16:colId xmlns:a16="http://schemas.microsoft.com/office/drawing/2014/main" val="2414219022"/>
                    </a:ext>
                  </a:extLst>
                </a:gridCol>
                <a:gridCol w="5855515">
                  <a:extLst>
                    <a:ext uri="{9D8B030D-6E8A-4147-A177-3AD203B41FA5}">
                      <a16:colId xmlns:a16="http://schemas.microsoft.com/office/drawing/2014/main" val="3033347687"/>
                    </a:ext>
                  </a:extLst>
                </a:gridCol>
              </a:tblGrid>
              <a:tr h="346718">
                <a:tc rowSpan="1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Editais/chamadas lançados no período ou acordos pactuados, para coordenadoras que não usam chamada.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Edital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chamada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1 (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descrição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sucinta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317955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Meta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85265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Data de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publicação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877909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Prazo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para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inscrição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971171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Quantidade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inscritos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02531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Valor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comprometido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299085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Edital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chamada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1 (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descrição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sucinta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501890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Meta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807415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Data de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publicação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693911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Prazo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para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inscrição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41513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Quantidade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inscritos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186186"/>
                  </a:ext>
                </a:extLst>
              </a:tr>
              <a:tr h="34671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Valor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comprometido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96978"/>
                  </a:ext>
                </a:extLst>
              </a:tr>
            </a:tbl>
          </a:graphicData>
        </a:graphic>
      </p:graphicFrame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BFB8D61C-7CB1-4C38-A825-B885ECEE1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454959"/>
              </p:ext>
            </p:extLst>
          </p:nvPr>
        </p:nvGraphicFramePr>
        <p:xfrm>
          <a:off x="604007" y="824582"/>
          <a:ext cx="2430943" cy="79248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430943">
                  <a:extLst>
                    <a:ext uri="{9D8B030D-6E8A-4147-A177-3AD203B41FA5}">
                      <a16:colId xmlns:a16="http://schemas.microsoft.com/office/drawing/2014/main" val="451103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Nome da Instituição</a:t>
                      </a:r>
                      <a:endParaRPr lang="pt-B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416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Nome do Programa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290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231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4C8B876C-B5C9-497A-8CF8-C2A0161D6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95096"/>
              </p:ext>
            </p:extLst>
          </p:nvPr>
        </p:nvGraphicFramePr>
        <p:xfrm>
          <a:off x="604007" y="2392126"/>
          <a:ext cx="10476247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3435">
                  <a:extLst>
                    <a:ext uri="{9D8B030D-6E8A-4147-A177-3AD203B41FA5}">
                      <a16:colId xmlns:a16="http://schemas.microsoft.com/office/drawing/2014/main" val="291792598"/>
                    </a:ext>
                  </a:extLst>
                </a:gridCol>
                <a:gridCol w="2562397">
                  <a:extLst>
                    <a:ext uri="{9D8B030D-6E8A-4147-A177-3AD203B41FA5}">
                      <a16:colId xmlns:a16="http://schemas.microsoft.com/office/drawing/2014/main" val="2414219022"/>
                    </a:ext>
                  </a:extLst>
                </a:gridCol>
                <a:gridCol w="6080415">
                  <a:extLst>
                    <a:ext uri="{9D8B030D-6E8A-4147-A177-3AD203B41FA5}">
                      <a16:colId xmlns:a16="http://schemas.microsoft.com/office/drawing/2014/main" val="3121850178"/>
                    </a:ext>
                  </a:extLst>
                </a:gridCol>
              </a:tblGrid>
              <a:tr h="396240">
                <a:tc rowSpan="9">
                  <a:txBody>
                    <a:bodyPr/>
                    <a:lstStyle/>
                    <a:p>
                      <a:pPr algn="just"/>
                      <a:r>
                        <a:rPr lang="pt-BR" sz="1400" b="1" dirty="0"/>
                        <a:t>Eventos de divulgação.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/>
                        <a:t>Evento</a:t>
                      </a:r>
                      <a:r>
                        <a:rPr lang="en-US" sz="1400" b="1" dirty="0"/>
                        <a:t> 1 (</a:t>
                      </a:r>
                      <a:r>
                        <a:rPr lang="en-US" sz="1400" b="1" dirty="0" err="1"/>
                        <a:t>descrição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sucinta</a:t>
                      </a:r>
                      <a:r>
                        <a:rPr lang="en-US" sz="1400" b="1" dirty="0"/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317955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Local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85265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Data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877909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err="1"/>
                        <a:t>Evento</a:t>
                      </a:r>
                      <a:r>
                        <a:rPr lang="en-US" sz="1400" b="1" dirty="0"/>
                        <a:t> 2 (</a:t>
                      </a:r>
                      <a:r>
                        <a:rPr lang="en-US" sz="1400" b="1" dirty="0" err="1"/>
                        <a:t>descrição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sucinta</a:t>
                      </a:r>
                      <a:r>
                        <a:rPr lang="en-US" sz="1400" b="1" dirty="0"/>
                        <a:t>)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971171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Local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302531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Data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5299085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/>
                        <a:t>Evento</a:t>
                      </a:r>
                      <a:r>
                        <a:rPr lang="en-US" sz="1400" b="1" dirty="0"/>
                        <a:t> n (</a:t>
                      </a:r>
                      <a:r>
                        <a:rPr lang="en-US" sz="1400" b="1" dirty="0" err="1"/>
                        <a:t>descrição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sucinta</a:t>
                      </a:r>
                      <a:r>
                        <a:rPr lang="en-US" sz="1400" b="1" dirty="0"/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501890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Local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807415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Data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93911"/>
                  </a:ext>
                </a:extLst>
              </a:tr>
            </a:tbl>
          </a:graphicData>
        </a:graphic>
      </p:graphicFrame>
      <p:graphicFrame>
        <p:nvGraphicFramePr>
          <p:cNvPr id="2" name="Tabela 3">
            <a:extLst>
              <a:ext uri="{FF2B5EF4-FFF2-40B4-BE49-F238E27FC236}">
                <a16:creationId xmlns:a16="http://schemas.microsoft.com/office/drawing/2014/main" id="{408DDAA1-4837-41DA-A385-57684E8FB6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454959"/>
              </p:ext>
            </p:extLst>
          </p:nvPr>
        </p:nvGraphicFramePr>
        <p:xfrm>
          <a:off x="604007" y="824582"/>
          <a:ext cx="2430943" cy="79248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430943">
                  <a:extLst>
                    <a:ext uri="{9D8B030D-6E8A-4147-A177-3AD203B41FA5}">
                      <a16:colId xmlns:a16="http://schemas.microsoft.com/office/drawing/2014/main" val="451103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Nome da Instituição</a:t>
                      </a:r>
                      <a:endParaRPr lang="pt-B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416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Nome do Programa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290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770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4398DEA5-E0BD-4054-B08A-1F28B33AD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243844"/>
              </p:ext>
            </p:extLst>
          </p:nvPr>
        </p:nvGraphicFramePr>
        <p:xfrm>
          <a:off x="604007" y="1737500"/>
          <a:ext cx="9501524" cy="5140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5381">
                  <a:extLst>
                    <a:ext uri="{9D8B030D-6E8A-4147-A177-3AD203B41FA5}">
                      <a16:colId xmlns:a16="http://schemas.microsoft.com/office/drawing/2014/main" val="2646064254"/>
                    </a:ext>
                  </a:extLst>
                </a:gridCol>
                <a:gridCol w="2375381">
                  <a:extLst>
                    <a:ext uri="{9D8B030D-6E8A-4147-A177-3AD203B41FA5}">
                      <a16:colId xmlns:a16="http://schemas.microsoft.com/office/drawing/2014/main" val="1521853104"/>
                    </a:ext>
                  </a:extLst>
                </a:gridCol>
                <a:gridCol w="2375381">
                  <a:extLst>
                    <a:ext uri="{9D8B030D-6E8A-4147-A177-3AD203B41FA5}">
                      <a16:colId xmlns:a16="http://schemas.microsoft.com/office/drawing/2014/main" val="81169897"/>
                    </a:ext>
                  </a:extLst>
                </a:gridCol>
                <a:gridCol w="2375381">
                  <a:extLst>
                    <a:ext uri="{9D8B030D-6E8A-4147-A177-3AD203B41FA5}">
                      <a16:colId xmlns:a16="http://schemas.microsoft.com/office/drawing/2014/main" val="2001780026"/>
                    </a:ext>
                  </a:extLst>
                </a:gridCol>
              </a:tblGrid>
              <a:tr h="370840">
                <a:tc rowSpan="16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Projetos em andamento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Projeto 1 (descrição sucinta)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0097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Valor total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R$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234883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Metas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Meta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69063"/>
                  </a:ext>
                </a:extLst>
              </a:tr>
              <a:tr h="2421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Meta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639987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Meta 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996198"/>
                  </a:ext>
                </a:extLst>
              </a:tr>
              <a:tr h="21336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Principais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resultados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Resultado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85702"/>
                  </a:ext>
                </a:extLst>
              </a:tr>
              <a:tr h="2133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Resultado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94588"/>
                  </a:ext>
                </a:extLst>
              </a:tr>
              <a:tr h="2133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Resultado 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23698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Projeto 2 (descrição sucinta)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92126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Valor total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R$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541470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Metas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Meta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801964"/>
                  </a:ext>
                </a:extLst>
              </a:tr>
              <a:tr h="2421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Meta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578939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Meta 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67399"/>
                  </a:ext>
                </a:extLst>
              </a:tr>
              <a:tr h="21336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Principais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resultados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Resultado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229222"/>
                  </a:ext>
                </a:extLst>
              </a:tr>
              <a:tr h="2133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Resultado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617330"/>
                  </a:ext>
                </a:extLst>
              </a:tr>
              <a:tr h="2133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Resultado 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377682"/>
                  </a:ext>
                </a:extLst>
              </a:tr>
            </a:tbl>
          </a:graphicData>
        </a:graphic>
      </p:graphicFrame>
      <p:graphicFrame>
        <p:nvGraphicFramePr>
          <p:cNvPr id="2" name="Tabela 3">
            <a:extLst>
              <a:ext uri="{FF2B5EF4-FFF2-40B4-BE49-F238E27FC236}">
                <a16:creationId xmlns:a16="http://schemas.microsoft.com/office/drawing/2014/main" id="{B62AB7A1-EC94-4FC4-B6FE-8282B3DAA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454959"/>
              </p:ext>
            </p:extLst>
          </p:nvPr>
        </p:nvGraphicFramePr>
        <p:xfrm>
          <a:off x="604007" y="824582"/>
          <a:ext cx="2430943" cy="79248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430943">
                  <a:extLst>
                    <a:ext uri="{9D8B030D-6E8A-4147-A177-3AD203B41FA5}">
                      <a16:colId xmlns:a16="http://schemas.microsoft.com/office/drawing/2014/main" val="451103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Nome da Instituição</a:t>
                      </a:r>
                      <a:endParaRPr lang="pt-B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416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Nome do Programa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290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661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4FC7FF87-17FD-45A5-B73B-A6515D52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675648"/>
              </p:ext>
            </p:extLst>
          </p:nvPr>
        </p:nvGraphicFramePr>
        <p:xfrm>
          <a:off x="604007" y="1970202"/>
          <a:ext cx="9269249" cy="396868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269249">
                  <a:extLst>
                    <a:ext uri="{9D8B030D-6E8A-4147-A177-3AD203B41FA5}">
                      <a16:colId xmlns:a16="http://schemas.microsoft.com/office/drawing/2014/main" val="992835881"/>
                    </a:ext>
                  </a:extLst>
                </a:gridCol>
              </a:tblGrid>
              <a:tr h="793737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AÇÕES PREVISTAS PARA O PRÓXIMO CICLO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804203"/>
                  </a:ext>
                </a:extLst>
              </a:tr>
              <a:tr h="793737">
                <a:tc>
                  <a:txBody>
                    <a:bodyPr/>
                    <a:lstStyle/>
                    <a:p>
                      <a:r>
                        <a:rPr lang="pt-BR" sz="1400" b="1" dirty="0"/>
                        <a:t>Ação 1: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068624"/>
                  </a:ext>
                </a:extLst>
              </a:tr>
              <a:tr h="793737">
                <a:tc>
                  <a:txBody>
                    <a:bodyPr/>
                    <a:lstStyle/>
                    <a:p>
                      <a:r>
                        <a:rPr lang="pt-BR" sz="1400" b="1" dirty="0"/>
                        <a:t>Ação 2: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02152"/>
                  </a:ext>
                </a:extLst>
              </a:tr>
              <a:tr h="793737">
                <a:tc>
                  <a:txBody>
                    <a:bodyPr/>
                    <a:lstStyle/>
                    <a:p>
                      <a:r>
                        <a:rPr lang="pt-BR" sz="1400" b="1" dirty="0"/>
                        <a:t>Ação 3: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267391"/>
                  </a:ext>
                </a:extLst>
              </a:tr>
              <a:tr h="793737">
                <a:tc>
                  <a:txBody>
                    <a:bodyPr/>
                    <a:lstStyle/>
                    <a:p>
                      <a:r>
                        <a:rPr lang="pt-BR" sz="1400" b="1" dirty="0"/>
                        <a:t>Ação 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605302"/>
                  </a:ext>
                </a:extLst>
              </a:tr>
            </a:tbl>
          </a:graphicData>
        </a:graphic>
      </p:graphicFrame>
      <p:graphicFrame>
        <p:nvGraphicFramePr>
          <p:cNvPr id="2" name="Tabela 3">
            <a:extLst>
              <a:ext uri="{FF2B5EF4-FFF2-40B4-BE49-F238E27FC236}">
                <a16:creationId xmlns:a16="http://schemas.microsoft.com/office/drawing/2014/main" id="{27A9A688-AF8E-437A-BFF7-05CBB36EE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454959"/>
              </p:ext>
            </p:extLst>
          </p:nvPr>
        </p:nvGraphicFramePr>
        <p:xfrm>
          <a:off x="604007" y="824582"/>
          <a:ext cx="2430943" cy="79248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430943">
                  <a:extLst>
                    <a:ext uri="{9D8B030D-6E8A-4147-A177-3AD203B41FA5}">
                      <a16:colId xmlns:a16="http://schemas.microsoft.com/office/drawing/2014/main" val="451103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Nome da Instituição</a:t>
                      </a:r>
                      <a:endParaRPr lang="pt-B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416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Nome do Programa</a:t>
                      </a:r>
                      <a:endParaRPr lang="pt-BR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290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911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407</Words>
  <Application>Microsoft Office PowerPoint</Application>
  <PresentationFormat>Widescreen</PresentationFormat>
  <Paragraphs>155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PROGRAMAS PRIORITÁRIOS RESULTADOS PARCIAIS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PROGRAMAS PRIORITÁRIOS RESULTADOS PARCIAIS</dc:title>
  <dc:creator>Amarildo Baesso</dc:creator>
  <cp:lastModifiedBy>Ricardo Debiazi Zomer</cp:lastModifiedBy>
  <cp:revision>16</cp:revision>
  <dcterms:created xsi:type="dcterms:W3CDTF">2020-03-06T18:04:35Z</dcterms:created>
  <dcterms:modified xsi:type="dcterms:W3CDTF">2020-07-16T20:26:21Z</dcterms:modified>
</cp:coreProperties>
</file>