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5" r:id="rId3"/>
    <p:sldId id="257" r:id="rId4"/>
    <p:sldId id="258" r:id="rId5"/>
    <p:sldId id="259" r:id="rId6"/>
    <p:sldId id="266" r:id="rId7"/>
    <p:sldId id="260" r:id="rId8"/>
    <p:sldId id="261" r:id="rId9"/>
    <p:sldId id="262" r:id="rId10"/>
    <p:sldId id="264" r:id="rId11"/>
    <p:sldId id="269" r:id="rId12"/>
    <p:sldId id="267" r:id="rId13"/>
  </p:sldIdLst>
  <p:sldSz cx="9144000" cy="6858000" type="screen4x3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A7EFF2-C0ED-4618-907E-839594CD4462}" type="datetimeFigureOut">
              <a:rPr lang="pt-BR" smtClean="0"/>
              <a:t>08/09/2015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AF8F76-1149-4B10-8E0F-75D5264A6F2C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4cnpm@spm.gov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m.gov.br/4a-conferencia-nacional-de-politicas-para-as-mulhere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pm.gov.br/sobre/editais/editais-2015/consultoria/edital-03-de-2015-pdf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sz="5400" dirty="0" smtClean="0"/>
              <a:t>4ª Conferência Nacional de Políticas para as Mulheres</a:t>
            </a: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880751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Espaço Reservado para Conteúdo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19547430"/>
              </p:ext>
            </p:extLst>
          </p:nvPr>
        </p:nvGraphicFramePr>
        <p:xfrm>
          <a:off x="395536" y="116632"/>
          <a:ext cx="8219257" cy="6731727"/>
        </p:xfrm>
        <a:graphic>
          <a:graphicData uri="http://schemas.openxmlformats.org/drawingml/2006/table">
            <a:tbl>
              <a:tblPr firstRow="1" firstCol="1" bandRow="1"/>
              <a:tblGrid>
                <a:gridCol w="1112887"/>
                <a:gridCol w="1454809"/>
                <a:gridCol w="2181391"/>
                <a:gridCol w="2071253"/>
                <a:gridCol w="1398917"/>
              </a:tblGrid>
              <a:tr h="24808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4ª Conferência Nacional de Políticas para as Mulheres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8087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Brasília, 15 a 18 de março de 2016.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480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Segunda 14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Terça 15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Quarta 16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Quinta 17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Sexta 18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90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10h: </a:t>
                      </a:r>
                      <a:r>
                        <a:rPr lang="pt-BR" sz="11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Credenciamento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9h às 12h – Cerimônia de Abertura </a:t>
                      </a:r>
                      <a:endParaRPr lang="pt-BR" sz="12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9h </a:t>
                      </a: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às 16h: Credenciamento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8h30 às 9h – Projeção de vídeos 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9h às 10h: Provocações para o debate 01: Eixo I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8h30 às 9h – Projeção de vídeos 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9h às 10h: Provocações para o debate 03: Eixo III.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9h às 11h – Apresentações culturais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11h às 12h – Plenária Final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80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10h30 às 12h30 – 20 GTs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10h30 às 12h30 – 20 GTs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Almoço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12h às 13h30 – Almoço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12h às 13h30 – Almoço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12h às 13h30 – Almoço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12h às 13h30 – Almoço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12h30 às 13h30 - 4 Rodas Conversa 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12h30 às 13h30 - 4 Rodas Conversa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23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1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20h: Encerramento do credenciamento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14h às 17h – Aprovação do Regulamento da 4ª CNPM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14h às 14h30 – Projeção de vídeos 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14h30 às 15h30: Provocações para o debate 02: Eixo II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14h às 14h30 – Projeção de vídeos 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14h30 às 15h30: Provocações para o debate 04: Eixo IV.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14h às 16h – Plenária Final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442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 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n-lt"/>
                          <a:ea typeface="Calibri"/>
                          <a:cs typeface="Times New Roman"/>
                        </a:rPr>
                        <a:t>16h às 18h – 20 GTs</a:t>
                      </a:r>
                      <a:endParaRPr lang="pt-BR" sz="1100" b="1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16h às 18h – 20 GTs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n-lt"/>
                          <a:ea typeface="Calibri"/>
                          <a:cs typeface="Times New Roman"/>
                        </a:rPr>
                        <a:t>16h30 às 17h30 – Mesa de Encerramento </a:t>
                      </a:r>
                      <a:endParaRPr lang="pt-BR" sz="1100" b="1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Jantar nos Hotéis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17h30 - Conferência: Malala Yousafzai</a:t>
                      </a:r>
                      <a:endParaRPr lang="pt-BR" sz="12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18h às 20h jantar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18h30 - Conferência: Bell </a:t>
                      </a:r>
                      <a:r>
                        <a:rPr lang="pt-BR" sz="1200" b="1" dirty="0" err="1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Hooks</a:t>
                      </a: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 </a:t>
                      </a:r>
                      <a:endParaRPr lang="pt-BR" sz="12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19 às 20h30 – Jantar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61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19 às 20h30 – Jantar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20h – Atividade Cultural: Ellen </a:t>
                      </a:r>
                      <a:r>
                        <a:rPr lang="pt-BR" sz="12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Oléria</a:t>
                      </a:r>
                      <a:endParaRPr lang="pt-BR" sz="12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19h às 20h30 – Jantar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  <a:endParaRPr lang="pt-BR" sz="1200" b="1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42" marR="6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016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827584" y="548680"/>
            <a:ext cx="7097216" cy="561662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/>
              <a:t>Sugestões para rodas de conversa:</a:t>
            </a:r>
          </a:p>
          <a:p>
            <a:pPr marL="0" indent="0">
              <a:buNone/>
            </a:pPr>
            <a:r>
              <a:rPr lang="pt-BR" sz="1800" dirty="0" smtClean="0"/>
              <a:t>(resultado da reunião do CNDM)</a:t>
            </a:r>
          </a:p>
          <a:p>
            <a:pPr marL="0" indent="0">
              <a:buNone/>
            </a:pPr>
            <a:r>
              <a:rPr lang="pt-BR" dirty="0" smtClean="0"/>
              <a:t>1. Discussão dos critérios para a definição de delegadas por UF.</a:t>
            </a:r>
          </a:p>
          <a:p>
            <a:pPr marL="0" indent="0">
              <a:buNone/>
            </a:pPr>
            <a:r>
              <a:rPr lang="pt-BR" dirty="0" smtClean="0"/>
              <a:t>2. Regulação da mídia.</a:t>
            </a:r>
          </a:p>
          <a:p>
            <a:pPr marL="0" indent="0">
              <a:buNone/>
            </a:pPr>
            <a:r>
              <a:rPr lang="pt-BR" dirty="0" smtClean="0"/>
              <a:t>3. Depoimentos de ex-ministras da SPM</a:t>
            </a:r>
          </a:p>
          <a:p>
            <a:pPr marL="0" indent="0">
              <a:buNone/>
            </a:pPr>
            <a:r>
              <a:rPr lang="pt-BR" dirty="0" smtClean="0"/>
              <a:t>4. Direitos reprodutivos</a:t>
            </a:r>
          </a:p>
          <a:p>
            <a:pPr marL="0" indent="0">
              <a:buNone/>
            </a:pPr>
            <a:r>
              <a:rPr lang="pt-BR" dirty="0" smtClean="0"/>
              <a:t>5. Mulheres parlamentares</a:t>
            </a:r>
          </a:p>
          <a:p>
            <a:pPr marL="0" indent="0">
              <a:buNone/>
            </a:pPr>
            <a:r>
              <a:rPr lang="pt-BR" dirty="0" smtClean="0"/>
              <a:t>6. Mulheres sindicalistas</a:t>
            </a:r>
          </a:p>
          <a:p>
            <a:pPr marL="0" indent="0">
              <a:buNone/>
            </a:pPr>
            <a:r>
              <a:rPr lang="pt-BR" dirty="0" smtClean="0"/>
              <a:t>7. Trabalhadoras rurais</a:t>
            </a:r>
          </a:p>
          <a:p>
            <a:pPr marL="0" indent="0">
              <a:buNone/>
            </a:pPr>
            <a:r>
              <a:rPr lang="pt-BR" dirty="0" smtClean="0"/>
              <a:t>8. LBT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Como conferencista, na impossibilidade de Bell </a:t>
            </a:r>
            <a:r>
              <a:rPr lang="pt-BR" dirty="0" err="1" smtClean="0"/>
              <a:t>Hooks</a:t>
            </a:r>
            <a:r>
              <a:rPr lang="pt-BR" dirty="0" smtClean="0"/>
              <a:t>, sugestão de Marcela </a:t>
            </a:r>
            <a:r>
              <a:rPr lang="pt-BR" dirty="0" err="1" smtClean="0"/>
              <a:t>Lagarde</a:t>
            </a:r>
            <a:r>
              <a:rPr lang="pt-BR" dirty="0" smtClean="0"/>
              <a:t>.</a:t>
            </a:r>
          </a:p>
          <a:p>
            <a:pPr marL="457200" indent="-457200"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2971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4873752"/>
          </a:xfrm>
        </p:spPr>
        <p:txBody>
          <a:bodyPr/>
          <a:lstStyle/>
          <a:p>
            <a:pPr marL="0" indent="0" algn="ctr">
              <a:buNone/>
            </a:pPr>
            <a:endParaRPr lang="pt-BR" sz="4000" b="1" dirty="0" smtClean="0">
              <a:latin typeface="Calibri" pitchFamily="34" charset="0"/>
              <a:cs typeface="Calibri" pitchFamily="34" charset="0"/>
            </a:endParaRPr>
          </a:p>
          <a:p>
            <a:pPr marL="0" indent="0" algn="ctr">
              <a:buNone/>
            </a:pPr>
            <a:r>
              <a:rPr lang="pt-BR" sz="4000" b="1" dirty="0" smtClean="0">
                <a:latin typeface="Calibri" pitchFamily="34" charset="0"/>
                <a:cs typeface="Calibri" pitchFamily="34" charset="0"/>
              </a:rPr>
              <a:t>4ª CNPM</a:t>
            </a:r>
          </a:p>
          <a:p>
            <a:pPr marL="0" indent="0">
              <a:buNone/>
            </a:pPr>
            <a:endParaRPr lang="pt-BR" sz="4000" b="1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pt-BR" sz="4000" b="1" dirty="0" smtClean="0">
                <a:latin typeface="Calibri" pitchFamily="34" charset="0"/>
                <a:cs typeface="Calibri" pitchFamily="34" charset="0"/>
              </a:rPr>
              <a:t>E-mail: </a:t>
            </a:r>
            <a:r>
              <a:rPr lang="pt-BR" sz="4000" b="1" dirty="0" smtClean="0">
                <a:latin typeface="Calibri" pitchFamily="34" charset="0"/>
                <a:cs typeface="Calibri" pitchFamily="34" charset="0"/>
                <a:hlinkClick r:id="rId2"/>
              </a:rPr>
              <a:t>4cnpm@spm.gov.br</a:t>
            </a:r>
            <a:endParaRPr lang="pt-BR" sz="4000" b="1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pt-BR" sz="4000" b="1" dirty="0" smtClean="0">
                <a:latin typeface="Calibri" pitchFamily="34" charset="0"/>
                <a:cs typeface="Calibri" pitchFamily="34" charset="0"/>
              </a:rPr>
              <a:t>Telefone: (61) 3313-7507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713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91264" cy="536145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pt-BR" b="1" dirty="0" smtClean="0">
                <a:solidFill>
                  <a:srgbClr val="007033"/>
                </a:solidFill>
              </a:rPr>
              <a:t>Publicados no Diário Oficial da União:</a:t>
            </a:r>
          </a:p>
          <a:p>
            <a:r>
              <a:rPr lang="pt-BR" sz="2800" b="1" dirty="0" smtClean="0"/>
              <a:t>Decreto de 30 de março de 2015 – Convoca a 4ª Conferência Nacional de Políticas para as Mulheres.</a:t>
            </a:r>
          </a:p>
          <a:p>
            <a:r>
              <a:rPr lang="pt-BR" sz="2800" b="1" dirty="0" smtClean="0"/>
              <a:t>Portaria nº 62, de 29/04/2015 – Institui a Comissão Organizadora e Coordenação Executiva.</a:t>
            </a:r>
          </a:p>
          <a:p>
            <a:r>
              <a:rPr lang="pt-BR" sz="2800" b="1" dirty="0" smtClean="0"/>
              <a:t>Portaria nº 63, de 29/04/2015 – Dispõe sobre o Regimento Interno da 4ª CNPM.</a:t>
            </a:r>
          </a:p>
          <a:p>
            <a:r>
              <a:rPr lang="pt-BR" sz="2800" b="1" dirty="0" smtClean="0"/>
              <a:t>Portaria nº 88, de 28/05/2015 – Retifica a portaria nº 62, incluindo representante do Fórum de Instâncias de Mulheres de Partidos Políticos e do Fórum de Organismos Governamentais de Políticas para as Mulheres na Comissão Organizadora Nacional.</a:t>
            </a:r>
            <a:endParaRPr lang="pt-BR" sz="2800" b="1" dirty="0"/>
          </a:p>
          <a:p>
            <a:pPr marL="0" indent="0">
              <a:buNone/>
            </a:pP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4135548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>
                <a:solidFill>
                  <a:srgbClr val="007033"/>
                </a:solidFill>
              </a:rPr>
              <a:t>Publicados no site da SPM:</a:t>
            </a:r>
          </a:p>
          <a:p>
            <a:pPr marL="0" indent="0">
              <a:buNone/>
            </a:pPr>
            <a:r>
              <a:rPr lang="pt-BR" sz="2400" b="1" dirty="0" smtClean="0">
                <a:solidFill>
                  <a:srgbClr val="007033"/>
                </a:solidFill>
                <a:hlinkClick r:id="rId2"/>
              </a:rPr>
              <a:t>http://www.spm.gov.br/4a-conferencia-nacional-de-politicas-para-as-mulheres</a:t>
            </a:r>
            <a:endParaRPr lang="pt-BR" sz="2400" b="1" dirty="0" smtClean="0">
              <a:solidFill>
                <a:srgbClr val="007033"/>
              </a:solidFill>
            </a:endParaRPr>
          </a:p>
          <a:p>
            <a:endParaRPr lang="pt-BR" sz="2600" b="1" dirty="0" smtClean="0"/>
          </a:p>
          <a:p>
            <a:r>
              <a:rPr lang="pt-BR" sz="2800" b="1" dirty="0" smtClean="0"/>
              <a:t>Proposta preliminar do texto base, abordando os eixos I, II e IV do temário.</a:t>
            </a:r>
          </a:p>
          <a:p>
            <a:r>
              <a:rPr lang="pt-BR" sz="2800" b="1" dirty="0" smtClean="0"/>
              <a:t>Roteiro de relatório para as Conferências Livres.</a:t>
            </a:r>
          </a:p>
          <a:p>
            <a:r>
              <a:rPr lang="pt-BR" sz="2800" b="1" dirty="0" smtClean="0"/>
              <a:t>Roteiro de relatório para as Conferências Municipais e Intermunicipais. </a:t>
            </a:r>
          </a:p>
          <a:p>
            <a:r>
              <a:rPr lang="pt-BR" sz="2800" b="1" dirty="0" smtClean="0"/>
              <a:t>Decretos e portarias publicadas no Diário Oficial da União.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8854454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95536" y="692696"/>
            <a:ext cx="8291264" cy="5433467"/>
          </a:xfrm>
        </p:spPr>
        <p:txBody>
          <a:bodyPr>
            <a:normAutofit fontScale="92500"/>
          </a:bodyPr>
          <a:lstStyle/>
          <a:p>
            <a:pPr fontAlgn="base"/>
            <a:r>
              <a:rPr lang="pt-BR" sz="2800" b="1" dirty="0">
                <a:hlinkClick r:id="rId2"/>
              </a:rPr>
              <a:t>EDITAL Nº 03/2015 – “Fortalecimento das Políticas Públicas para as Mulheres” – Acordo de Cooperação SPM/ONU </a:t>
            </a:r>
            <a:r>
              <a:rPr lang="pt-BR" sz="2800" b="1" dirty="0" smtClean="0">
                <a:hlinkClick r:id="rId2"/>
              </a:rPr>
              <a:t>MULHERES</a:t>
            </a:r>
            <a:r>
              <a:rPr lang="pt-BR" sz="2800" dirty="0" smtClean="0"/>
              <a:t> - </a:t>
            </a:r>
            <a:r>
              <a:rPr lang="pt-BR" sz="2800" b="1" dirty="0" smtClean="0"/>
              <a:t>Contratação </a:t>
            </a:r>
            <a:r>
              <a:rPr lang="pt-BR" sz="2800" b="1" dirty="0"/>
              <a:t>de consultoria de pessoa física para </a:t>
            </a:r>
            <a:r>
              <a:rPr lang="pt-BR" sz="2800" b="1" dirty="0" smtClean="0"/>
              <a:t>coordenar </a:t>
            </a:r>
            <a:r>
              <a:rPr lang="pt-BR" sz="2800" b="1" dirty="0"/>
              <a:t>equipes de comunicação e de consolidação de </a:t>
            </a:r>
            <a:r>
              <a:rPr lang="pt-BR" sz="2800" b="1" dirty="0" smtClean="0"/>
              <a:t>informações para a 4ª CNPM.</a:t>
            </a:r>
          </a:p>
          <a:p>
            <a:pPr fontAlgn="base"/>
            <a:r>
              <a:rPr lang="pt-BR" sz="2800" b="1" dirty="0" smtClean="0"/>
              <a:t>Contratada empresa para elaboração de identidade visual e logomarca da 4ª CNPM.</a:t>
            </a:r>
          </a:p>
          <a:p>
            <a:pPr fontAlgn="base"/>
            <a:r>
              <a:rPr lang="pt-BR" sz="2800" b="1" dirty="0" smtClean="0"/>
              <a:t>Contratadas 3 consultoras para a redação do texto base: Lourdes Bandeira, Hildete Pereira e Nalu Faria. Integram a equipe, pelo CNDM, Betânia Ávila e Matilde Ribeiro. 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33350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b="1" dirty="0" smtClean="0">
                <a:solidFill>
                  <a:srgbClr val="FF0000"/>
                </a:solidFill>
              </a:rPr>
              <a:t>Finalizando:</a:t>
            </a:r>
          </a:p>
          <a:p>
            <a:r>
              <a:rPr lang="pt-BR" sz="2800" b="1" dirty="0" smtClean="0"/>
              <a:t>Edital, por meio do Acordo de Cooperação SPM/ONU Mulheres, para contratação de empresa para a execução das atividades de comunicação da 4ª CNPM.</a:t>
            </a:r>
          </a:p>
          <a:p>
            <a:r>
              <a:rPr lang="pt-BR" sz="2800" b="1" dirty="0" smtClean="0"/>
              <a:t>Edital, </a:t>
            </a:r>
            <a:r>
              <a:rPr lang="pt-BR" sz="2800" b="1" dirty="0"/>
              <a:t>por meio do Acordo de Cooperação SPM/ONU Mulheres, para contratação </a:t>
            </a:r>
            <a:r>
              <a:rPr lang="pt-BR" sz="2800" b="1" dirty="0" smtClean="0"/>
              <a:t>equipe </a:t>
            </a:r>
            <a:r>
              <a:rPr lang="pt-BR" sz="2800" b="1" dirty="0"/>
              <a:t>para a </a:t>
            </a:r>
            <a:r>
              <a:rPr lang="pt-BR" sz="2800" b="1" dirty="0" smtClean="0"/>
              <a:t>consolidação das informações das conferências municipais, intermunicipais, estaduais e do Distrito Federal e produção de textos técnicos para a </a:t>
            </a:r>
            <a:r>
              <a:rPr lang="pt-BR" sz="2800" b="1" dirty="0"/>
              <a:t>4ª </a:t>
            </a:r>
            <a:r>
              <a:rPr lang="pt-BR" sz="2800" b="1" dirty="0" smtClean="0"/>
              <a:t>CNPM.</a:t>
            </a:r>
          </a:p>
          <a:p>
            <a:pPr marL="0" indent="0">
              <a:buNone/>
            </a:pP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90093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1560" y="692696"/>
            <a:ext cx="8075240" cy="5433467"/>
          </a:xfrm>
        </p:spPr>
        <p:txBody>
          <a:bodyPr>
            <a:normAutofit fontScale="92500"/>
          </a:bodyPr>
          <a:lstStyle/>
          <a:p>
            <a:r>
              <a:rPr lang="pt-BR" sz="2800" b="1" dirty="0" smtClean="0"/>
              <a:t>Texto base, a parte do Eixo III, que trata do “Sistema Político com igualdade e participação das mulheres” está sendo finalizada. Portanto, no início da próxima semana teremos disponível no site a versão final do texto base, abordando os quatro eixos temáticos da 4ª Conferência Nacional de Políticas para as Mulheres.</a:t>
            </a:r>
          </a:p>
          <a:p>
            <a:r>
              <a:rPr lang="pt-BR" sz="2800" b="1" dirty="0" smtClean="0"/>
              <a:t>Roteiro para a elaboração dos relatórios das conferências estaduais e do Distrito Federal.</a:t>
            </a:r>
          </a:p>
          <a:p>
            <a:r>
              <a:rPr lang="pt-BR" sz="2800" b="1" dirty="0" smtClean="0"/>
              <a:t>Ofícios para as 5.570 prefeituras e para as 27 Unidades da Federação.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3577810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566569891"/>
              </p:ext>
            </p:extLst>
          </p:nvPr>
        </p:nvGraphicFramePr>
        <p:xfrm>
          <a:off x="611560" y="260648"/>
          <a:ext cx="7560839" cy="63118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2975"/>
                <a:gridCol w="3167425"/>
                <a:gridCol w="3796316"/>
                <a:gridCol w="164123"/>
              </a:tblGrid>
              <a:tr h="423141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Conferências </a:t>
                      </a:r>
                      <a:r>
                        <a:rPr lang="pt-BR" sz="2400" dirty="0">
                          <a:effectLst/>
                        </a:rPr>
                        <a:t>Estaduais e do </a:t>
                      </a:r>
                      <a:r>
                        <a:rPr lang="pt-BR" sz="2400" dirty="0" smtClean="0">
                          <a:effectLst/>
                        </a:rPr>
                        <a:t>Distrito Federal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689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UF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Data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0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01.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Minas Gerais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28 a 30 de outubro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1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02.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Amapá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29 e 30 de outubro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33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03.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Bahia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04 a 06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41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04.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Rio Grande do Sul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07 e 08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5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05.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Alagoas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12 e 13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6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06.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Santa Catarina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 smtClean="0">
                          <a:effectLst/>
                        </a:rPr>
                        <a:t>12 </a:t>
                      </a:r>
                      <a:r>
                        <a:rPr lang="pt-BR" sz="2400" dirty="0">
                          <a:effectLst/>
                        </a:rPr>
                        <a:t>a </a:t>
                      </a:r>
                      <a:r>
                        <a:rPr lang="pt-BR" sz="2400" dirty="0" smtClean="0">
                          <a:effectLst/>
                        </a:rPr>
                        <a:t>14 </a:t>
                      </a:r>
                      <a:r>
                        <a:rPr lang="pt-BR" sz="2400" dirty="0">
                          <a:effectLst/>
                        </a:rPr>
                        <a:t>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17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07.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São Paulo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20 a 22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79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08.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Mato Grosso do Sul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23 a 25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 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40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09.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Tocantins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25 e 26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1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Paraíba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26 a 28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4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11.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Espírito Santo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27 a 29 de novembro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3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12.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Pernambuco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09 a 11 de dezembro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25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13.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effectLst/>
                        </a:rPr>
                        <a:t>Pará</a:t>
                      </a:r>
                      <a:endParaRPr lang="pt-BR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15 a 18 de dezembro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effectLst/>
                        </a:rPr>
                        <a:t> </a:t>
                      </a:r>
                      <a:endParaRPr lang="pt-BR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646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69698002"/>
              </p:ext>
            </p:extLst>
          </p:nvPr>
        </p:nvGraphicFramePr>
        <p:xfrm>
          <a:off x="755577" y="548681"/>
          <a:ext cx="7560838" cy="5398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76063"/>
                <a:gridCol w="648072"/>
                <a:gridCol w="2664296"/>
                <a:gridCol w="3509847"/>
                <a:gridCol w="162560"/>
              </a:tblGrid>
              <a:tr h="31012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Conferências </a:t>
                      </a:r>
                      <a:r>
                        <a:rPr lang="pt-BR" sz="2200" dirty="0">
                          <a:effectLst/>
                        </a:rPr>
                        <a:t>Municipais de Políticas para as Mulheres - CAPITAIS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01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 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UF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Capital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Data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08.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RS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Porto Alegre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14 e 15 de </a:t>
                      </a:r>
                      <a:r>
                        <a:rPr lang="pt-BR" sz="2200" dirty="0" smtClean="0">
                          <a:effectLst/>
                        </a:rPr>
                        <a:t>agosto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01.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SC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Florianópolis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03 e 04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02.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MG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Belo Horizonte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04 e 05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03.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MA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São Luís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10 e 11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04.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BA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Salvador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11 e 12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05.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RJ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Rio de Janeiro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11 e 12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06.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PR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Curitiba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12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07.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PE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Recife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12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09.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AC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Rio Branco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17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10.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SP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São Paulo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18 a 20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01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11.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GO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Goiânia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18 e 19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25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ço Reservado para Conteúdo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89009037"/>
              </p:ext>
            </p:extLst>
          </p:nvPr>
        </p:nvGraphicFramePr>
        <p:xfrm>
          <a:off x="179512" y="332656"/>
          <a:ext cx="8640960" cy="58093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1393"/>
                <a:gridCol w="696077"/>
                <a:gridCol w="4235138"/>
                <a:gridCol w="2808312"/>
                <a:gridCol w="360040"/>
              </a:tblGrid>
              <a:tr h="504056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Conferências </a:t>
                      </a:r>
                      <a:r>
                        <a:rPr lang="pt-BR" sz="2200" dirty="0">
                          <a:effectLst/>
                        </a:rPr>
                        <a:t>Municipais de Políticas para as Mulheres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814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 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UF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Município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Data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90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01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RJ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IV Conferência Regional de Políticas para as Mulheres do Norte Fluminense (Campo dos Goytacazes, São João da Barra e São Francisco de Itabapoana)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08 de junho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8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02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MG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Muriaé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09 de junho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81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03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GO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Caldas Novas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30 de junho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00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04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SC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Joinville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25 e 26 de </a:t>
                      </a:r>
                      <a:r>
                        <a:rPr lang="pt-BR" sz="2200" dirty="0" smtClean="0">
                          <a:effectLst/>
                        </a:rPr>
                        <a:t>agosto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05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PR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Guarapuava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28 de agosto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06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MG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Nova Lima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29 de agosto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967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 smtClean="0">
                          <a:effectLst/>
                        </a:rPr>
                        <a:t>07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RS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>
                          <a:effectLst/>
                        </a:rPr>
                        <a:t>Caxias do Sul</a:t>
                      </a:r>
                      <a:endParaRPr lang="pt-BR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200" dirty="0">
                          <a:effectLst/>
                        </a:rPr>
                        <a:t>1º de setembro</a:t>
                      </a:r>
                      <a:endParaRPr lang="pt-BR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071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177</TotalTime>
  <Words>978</Words>
  <Application>Microsoft Office PowerPoint</Application>
  <PresentationFormat>Apresentação na tela (4:3)</PresentationFormat>
  <Paragraphs>246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Calibri</vt:lpstr>
      <vt:lpstr>Century Schoolbook</vt:lpstr>
      <vt:lpstr>Times New Roman</vt:lpstr>
      <vt:lpstr>Wingdings</vt:lpstr>
      <vt:lpstr>Wingdings 2</vt:lpstr>
      <vt:lpstr>Balcão Envidraçado</vt:lpstr>
      <vt:lpstr>4ª Conferência Nacional de Políticas para as Mulheres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4ª Conferência Nacional de Políticas para as Mulheres</dc:title>
  <dc:creator>Sonia Malheiros Miguel</dc:creator>
  <cp:lastModifiedBy>Claudia de Oliveira Mendes</cp:lastModifiedBy>
  <cp:revision>39</cp:revision>
  <cp:lastPrinted>2015-06-17T20:50:39Z</cp:lastPrinted>
  <dcterms:created xsi:type="dcterms:W3CDTF">2015-06-17T14:51:45Z</dcterms:created>
  <dcterms:modified xsi:type="dcterms:W3CDTF">2015-09-08T14:11:08Z</dcterms:modified>
</cp:coreProperties>
</file>