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4"/>
  </p:sldMasterIdLst>
  <p:sldIdLst>
    <p:sldId id="256" r:id="rId5"/>
  </p:sldIdLst>
  <p:sldSz cx="14400213" cy="20520025"/>
  <p:notesSz cx="9926638" cy="14355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5ECB00C-144A-4A19-BA7C-9A99772DE08B}" v="26" dt="2024-02-29T19:17:43.3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Estilo Claro 1 - Ênfase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D083AE6-46FA-4A59-8FB0-9F97EB10719F}" styleName="Estilo Claro 3 - Ênfase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75" d="100"/>
          <a:sy n="75" d="100"/>
        </p:scale>
        <p:origin x="1374" y="5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ira Taques dos Santos Christ" userId="a059efc2-731d-4585-bfb3-024c61378dd9" providerId="ADAL" clId="{B5ECB00C-144A-4A19-BA7C-9A99772DE08B}"/>
    <pc:docChg chg="undo redo custSel modSld">
      <pc:chgData name="Maira Taques dos Santos Christ" userId="a059efc2-731d-4585-bfb3-024c61378dd9" providerId="ADAL" clId="{B5ECB00C-144A-4A19-BA7C-9A99772DE08B}" dt="2024-02-29T19:17:58.200" v="3096" actId="14100"/>
      <pc:docMkLst>
        <pc:docMk/>
      </pc:docMkLst>
      <pc:sldChg chg="addSp delSp modSp mod">
        <pc:chgData name="Maira Taques dos Santos Christ" userId="a059efc2-731d-4585-bfb3-024c61378dd9" providerId="ADAL" clId="{B5ECB00C-144A-4A19-BA7C-9A99772DE08B}" dt="2024-02-29T19:17:58.200" v="3096" actId="14100"/>
        <pc:sldMkLst>
          <pc:docMk/>
          <pc:sldMk cId="1151907867" sldId="256"/>
        </pc:sldMkLst>
        <pc:spChg chg="mod">
          <ac:chgData name="Maira Taques dos Santos Christ" userId="a059efc2-731d-4585-bfb3-024c61378dd9" providerId="ADAL" clId="{B5ECB00C-144A-4A19-BA7C-9A99772DE08B}" dt="2024-02-28T20:04:47.962" v="1339" actId="2085"/>
          <ac:spMkLst>
            <pc:docMk/>
            <pc:sldMk cId="1151907867" sldId="256"/>
            <ac:spMk id="5" creationId="{40ABDE9B-4378-48D6-85E0-1EB0A18F973D}"/>
          </ac:spMkLst>
        </pc:spChg>
        <pc:spChg chg="add del mod">
          <ac:chgData name="Maira Taques dos Santos Christ" userId="a059efc2-731d-4585-bfb3-024c61378dd9" providerId="ADAL" clId="{B5ECB00C-144A-4A19-BA7C-9A99772DE08B}" dt="2024-02-21T15:07:42.506" v="80" actId="478"/>
          <ac:spMkLst>
            <pc:docMk/>
            <pc:sldMk cId="1151907867" sldId="256"/>
            <ac:spMk id="9" creationId="{0E6C07F4-C7F4-4A93-B77B-1578A61A7F41}"/>
          </ac:spMkLst>
        </pc:spChg>
        <pc:spChg chg="mod">
          <ac:chgData name="Maira Taques dos Santos Christ" userId="a059efc2-731d-4585-bfb3-024c61378dd9" providerId="ADAL" clId="{B5ECB00C-144A-4A19-BA7C-9A99772DE08B}" dt="2024-02-21T20:26:11.246" v="1324" actId="123"/>
          <ac:spMkLst>
            <pc:docMk/>
            <pc:sldMk cId="1151907867" sldId="256"/>
            <ac:spMk id="10" creationId="{291E9604-0691-40A5-8012-C5E6E7E81A8F}"/>
          </ac:spMkLst>
        </pc:spChg>
        <pc:spChg chg="mod">
          <ac:chgData name="Maira Taques dos Santos Christ" userId="a059efc2-731d-4585-bfb3-024c61378dd9" providerId="ADAL" clId="{B5ECB00C-144A-4A19-BA7C-9A99772DE08B}" dt="2024-02-21T20:22:30.642" v="1242" actId="123"/>
          <ac:spMkLst>
            <pc:docMk/>
            <pc:sldMk cId="1151907867" sldId="256"/>
            <ac:spMk id="11" creationId="{22740366-01D4-4F92-AEF6-66CE0398A2D8}"/>
          </ac:spMkLst>
        </pc:spChg>
        <pc:spChg chg="mod">
          <ac:chgData name="Maira Taques dos Santos Christ" userId="a059efc2-731d-4585-bfb3-024c61378dd9" providerId="ADAL" clId="{B5ECB00C-144A-4A19-BA7C-9A99772DE08B}" dt="2024-02-21T20:22:36.913" v="1243" actId="123"/>
          <ac:spMkLst>
            <pc:docMk/>
            <pc:sldMk cId="1151907867" sldId="256"/>
            <ac:spMk id="13" creationId="{D76592A5-0B0B-4000-9963-47687C87F215}"/>
          </ac:spMkLst>
        </pc:spChg>
        <pc:spChg chg="mod">
          <ac:chgData name="Maira Taques dos Santos Christ" userId="a059efc2-731d-4585-bfb3-024c61378dd9" providerId="ADAL" clId="{B5ECB00C-144A-4A19-BA7C-9A99772DE08B}" dt="2024-02-21T20:22:41.256" v="1244" actId="123"/>
          <ac:spMkLst>
            <pc:docMk/>
            <pc:sldMk cId="1151907867" sldId="256"/>
            <ac:spMk id="14" creationId="{B9BE58B9-97B2-4E78-BE51-8CF32C94DB10}"/>
          </ac:spMkLst>
        </pc:spChg>
        <pc:spChg chg="mod">
          <ac:chgData name="Maira Taques dos Santos Christ" userId="a059efc2-731d-4585-bfb3-024c61378dd9" providerId="ADAL" clId="{B5ECB00C-144A-4A19-BA7C-9A99772DE08B}" dt="2024-02-29T17:34:39.061" v="1352" actId="20577"/>
          <ac:spMkLst>
            <pc:docMk/>
            <pc:sldMk cId="1151907867" sldId="256"/>
            <ac:spMk id="15" creationId="{11634F5C-AD9A-4D8B-B833-244B2D8EA911}"/>
          </ac:spMkLst>
        </pc:spChg>
        <pc:spChg chg="mod">
          <ac:chgData name="Maira Taques dos Santos Christ" userId="a059efc2-731d-4585-bfb3-024c61378dd9" providerId="ADAL" clId="{B5ECB00C-144A-4A19-BA7C-9A99772DE08B}" dt="2024-02-28T20:04:47.962" v="1339" actId="2085"/>
          <ac:spMkLst>
            <pc:docMk/>
            <pc:sldMk cId="1151907867" sldId="256"/>
            <ac:spMk id="18" creationId="{03355462-9238-497D-BE39-B87F4B72FA7A}"/>
          </ac:spMkLst>
        </pc:spChg>
        <pc:spChg chg="mod">
          <ac:chgData name="Maira Taques dos Santos Christ" userId="a059efc2-731d-4585-bfb3-024c61378dd9" providerId="ADAL" clId="{B5ECB00C-144A-4A19-BA7C-9A99772DE08B}" dt="2024-02-28T20:04:54.541" v="1340" actId="2085"/>
          <ac:spMkLst>
            <pc:docMk/>
            <pc:sldMk cId="1151907867" sldId="256"/>
            <ac:spMk id="20" creationId="{3B585BF0-8188-4030-A215-B2BC7B94D122}"/>
          </ac:spMkLst>
        </pc:spChg>
        <pc:spChg chg="mod">
          <ac:chgData name="Maira Taques dos Santos Christ" userId="a059efc2-731d-4585-bfb3-024c61378dd9" providerId="ADAL" clId="{B5ECB00C-144A-4A19-BA7C-9A99772DE08B}" dt="2024-02-29T18:15:23.266" v="1465" actId="20577"/>
          <ac:spMkLst>
            <pc:docMk/>
            <pc:sldMk cId="1151907867" sldId="256"/>
            <ac:spMk id="21" creationId="{B595AA36-6D53-40B1-8F12-63BFE6D3F2CA}"/>
          </ac:spMkLst>
        </pc:spChg>
        <pc:spChg chg="mod">
          <ac:chgData name="Maira Taques dos Santos Christ" userId="a059efc2-731d-4585-bfb3-024c61378dd9" providerId="ADAL" clId="{B5ECB00C-144A-4A19-BA7C-9A99772DE08B}" dt="2024-02-29T18:18:49.406" v="1519" actId="1076"/>
          <ac:spMkLst>
            <pc:docMk/>
            <pc:sldMk cId="1151907867" sldId="256"/>
            <ac:spMk id="22" creationId="{E61C29BE-2CBC-499B-A78D-C4EC53478FE7}"/>
          </ac:spMkLst>
        </pc:spChg>
        <pc:spChg chg="mod">
          <ac:chgData name="Maira Taques dos Santos Christ" userId="a059efc2-731d-4585-bfb3-024c61378dd9" providerId="ADAL" clId="{B5ECB00C-144A-4A19-BA7C-9A99772DE08B}" dt="2024-02-29T18:18:52.760" v="1520" actId="1076"/>
          <ac:spMkLst>
            <pc:docMk/>
            <pc:sldMk cId="1151907867" sldId="256"/>
            <ac:spMk id="23" creationId="{C0EC0E58-425C-44C2-92AC-3DF94A5C72B0}"/>
          </ac:spMkLst>
        </pc:spChg>
        <pc:spChg chg="mod">
          <ac:chgData name="Maira Taques dos Santos Christ" userId="a059efc2-731d-4585-bfb3-024c61378dd9" providerId="ADAL" clId="{B5ECB00C-144A-4A19-BA7C-9A99772DE08B}" dt="2024-02-21T20:25:29.984" v="1316" actId="123"/>
          <ac:spMkLst>
            <pc:docMk/>
            <pc:sldMk cId="1151907867" sldId="256"/>
            <ac:spMk id="25" creationId="{C0C4EAA5-3141-4065-A6CC-70BEDCE95D55}"/>
          </ac:spMkLst>
        </pc:spChg>
        <pc:spChg chg="mod">
          <ac:chgData name="Maira Taques dos Santos Christ" userId="a059efc2-731d-4585-bfb3-024c61378dd9" providerId="ADAL" clId="{B5ECB00C-144A-4A19-BA7C-9A99772DE08B}" dt="2024-02-28T20:04:59.750" v="1341" actId="2085"/>
          <ac:spMkLst>
            <pc:docMk/>
            <pc:sldMk cId="1151907867" sldId="256"/>
            <ac:spMk id="27" creationId="{A6BA08E3-C9C1-46D0-9769-F58BEDBF0A38}"/>
          </ac:spMkLst>
        </pc:spChg>
        <pc:spChg chg="mod">
          <ac:chgData name="Maira Taques dos Santos Christ" userId="a059efc2-731d-4585-bfb3-024c61378dd9" providerId="ADAL" clId="{B5ECB00C-144A-4A19-BA7C-9A99772DE08B}" dt="2024-02-21T20:26:06.074" v="1322" actId="123"/>
          <ac:spMkLst>
            <pc:docMk/>
            <pc:sldMk cId="1151907867" sldId="256"/>
            <ac:spMk id="28" creationId="{2F915437-A14B-49C2-A6A7-CA6E6AFFC7C7}"/>
          </ac:spMkLst>
        </pc:spChg>
        <pc:spChg chg="mod">
          <ac:chgData name="Maira Taques dos Santos Christ" userId="a059efc2-731d-4585-bfb3-024c61378dd9" providerId="ADAL" clId="{B5ECB00C-144A-4A19-BA7C-9A99772DE08B}" dt="2024-02-21T20:25:27.479" v="1315" actId="123"/>
          <ac:spMkLst>
            <pc:docMk/>
            <pc:sldMk cId="1151907867" sldId="256"/>
            <ac:spMk id="32" creationId="{8AD9B33B-42BE-4D7A-B14F-F78327BAE092}"/>
          </ac:spMkLst>
        </pc:spChg>
        <pc:spChg chg="mod">
          <ac:chgData name="Maira Taques dos Santos Christ" userId="a059efc2-731d-4585-bfb3-024c61378dd9" providerId="ADAL" clId="{B5ECB00C-144A-4A19-BA7C-9A99772DE08B}" dt="2024-02-28T20:04:54.541" v="1340" actId="2085"/>
          <ac:spMkLst>
            <pc:docMk/>
            <pc:sldMk cId="1151907867" sldId="256"/>
            <ac:spMk id="33" creationId="{04E67EA4-AA6B-4BCC-A6E4-0242DCEE24B7}"/>
          </ac:spMkLst>
        </pc:spChg>
        <pc:spChg chg="mod">
          <ac:chgData name="Maira Taques dos Santos Christ" userId="a059efc2-731d-4585-bfb3-024c61378dd9" providerId="ADAL" clId="{B5ECB00C-144A-4A19-BA7C-9A99772DE08B}" dt="2024-02-28T20:05:03.626" v="1342" actId="2085"/>
          <ac:spMkLst>
            <pc:docMk/>
            <pc:sldMk cId="1151907867" sldId="256"/>
            <ac:spMk id="40" creationId="{6029829A-7C63-4363-AE88-DACE4B06F457}"/>
          </ac:spMkLst>
        </pc:spChg>
        <pc:spChg chg="mod">
          <ac:chgData name="Maira Taques dos Santos Christ" userId="a059efc2-731d-4585-bfb3-024c61378dd9" providerId="ADAL" clId="{B5ECB00C-144A-4A19-BA7C-9A99772DE08B}" dt="2024-02-28T20:05:03.626" v="1342" actId="2085"/>
          <ac:spMkLst>
            <pc:docMk/>
            <pc:sldMk cId="1151907867" sldId="256"/>
            <ac:spMk id="41" creationId="{14CF6257-CB31-430F-ACF9-7DFF13731315}"/>
          </ac:spMkLst>
        </pc:spChg>
        <pc:spChg chg="mod">
          <ac:chgData name="Maira Taques dos Santos Christ" userId="a059efc2-731d-4585-bfb3-024c61378dd9" providerId="ADAL" clId="{B5ECB00C-144A-4A19-BA7C-9A99772DE08B}" dt="2024-02-21T20:26:03.099" v="1321" actId="123"/>
          <ac:spMkLst>
            <pc:docMk/>
            <pc:sldMk cId="1151907867" sldId="256"/>
            <ac:spMk id="42" creationId="{E104110F-6EA5-4818-BD15-364304FC9FC9}"/>
          </ac:spMkLst>
        </pc:spChg>
        <pc:spChg chg="mod">
          <ac:chgData name="Maira Taques dos Santos Christ" userId="a059efc2-731d-4585-bfb3-024c61378dd9" providerId="ADAL" clId="{B5ECB00C-144A-4A19-BA7C-9A99772DE08B}" dt="2024-02-21T20:23:03.869" v="1255" actId="123"/>
          <ac:spMkLst>
            <pc:docMk/>
            <pc:sldMk cId="1151907867" sldId="256"/>
            <ac:spMk id="43" creationId="{394BB40E-B399-49E1-9214-07CF16C4C998}"/>
          </ac:spMkLst>
        </pc:spChg>
        <pc:spChg chg="mod">
          <ac:chgData name="Maira Taques dos Santos Christ" userId="a059efc2-731d-4585-bfb3-024c61378dd9" providerId="ADAL" clId="{B5ECB00C-144A-4A19-BA7C-9A99772DE08B}" dt="2024-02-21T20:40:37.020" v="1338" actId="20577"/>
          <ac:spMkLst>
            <pc:docMk/>
            <pc:sldMk cId="1151907867" sldId="256"/>
            <ac:spMk id="45" creationId="{58FF6C27-6841-47F5-A2C0-D678F500C762}"/>
          </ac:spMkLst>
        </pc:spChg>
        <pc:spChg chg="del">
          <ac:chgData name="Maira Taques dos Santos Christ" userId="a059efc2-731d-4585-bfb3-024c61378dd9" providerId="ADAL" clId="{B5ECB00C-144A-4A19-BA7C-9A99772DE08B}" dt="2024-02-21T16:30:54.373" v="163" actId="478"/>
          <ac:spMkLst>
            <pc:docMk/>
            <pc:sldMk cId="1151907867" sldId="256"/>
            <ac:spMk id="48" creationId="{8FA9BB0A-6AE3-48CC-B42D-DE659263DBE8}"/>
          </ac:spMkLst>
        </pc:spChg>
        <pc:spChg chg="mod">
          <ac:chgData name="Maira Taques dos Santos Christ" userId="a059efc2-731d-4585-bfb3-024c61378dd9" providerId="ADAL" clId="{B5ECB00C-144A-4A19-BA7C-9A99772DE08B}" dt="2024-02-28T20:05:07.181" v="1343" actId="2085"/>
          <ac:spMkLst>
            <pc:docMk/>
            <pc:sldMk cId="1151907867" sldId="256"/>
            <ac:spMk id="49" creationId="{1780B8B6-F267-4B68-81F5-90DD51E212C1}"/>
          </ac:spMkLst>
        </pc:spChg>
        <pc:spChg chg="mod">
          <ac:chgData name="Maira Taques dos Santos Christ" userId="a059efc2-731d-4585-bfb3-024c61378dd9" providerId="ADAL" clId="{B5ECB00C-144A-4A19-BA7C-9A99772DE08B}" dt="2024-02-21T20:25:47.972" v="1320" actId="123"/>
          <ac:spMkLst>
            <pc:docMk/>
            <pc:sldMk cId="1151907867" sldId="256"/>
            <ac:spMk id="50" creationId="{BEB7E29C-1254-4D18-A4F9-932492E9DE82}"/>
          </ac:spMkLst>
        </pc:spChg>
        <pc:spChg chg="mod">
          <ac:chgData name="Maira Taques dos Santos Christ" userId="a059efc2-731d-4585-bfb3-024c61378dd9" providerId="ADAL" clId="{B5ECB00C-144A-4A19-BA7C-9A99772DE08B}" dt="2024-02-21T20:23:10.260" v="1258" actId="123"/>
          <ac:spMkLst>
            <pc:docMk/>
            <pc:sldMk cId="1151907867" sldId="256"/>
            <ac:spMk id="51" creationId="{3D0F9ACD-4DEF-48F5-8C10-D4CF6739ED4A}"/>
          </ac:spMkLst>
        </pc:spChg>
        <pc:spChg chg="mod">
          <ac:chgData name="Maira Taques dos Santos Christ" userId="a059efc2-731d-4585-bfb3-024c61378dd9" providerId="ADAL" clId="{B5ECB00C-144A-4A19-BA7C-9A99772DE08B}" dt="2024-02-21T20:25:19.128" v="1313" actId="123"/>
          <ac:spMkLst>
            <pc:docMk/>
            <pc:sldMk cId="1151907867" sldId="256"/>
            <ac:spMk id="53" creationId="{C9903ED9-56A3-4AFC-8FED-1278B3F6B41A}"/>
          </ac:spMkLst>
        </pc:spChg>
        <pc:spChg chg="mod">
          <ac:chgData name="Maira Taques dos Santos Christ" userId="a059efc2-731d-4585-bfb3-024c61378dd9" providerId="ADAL" clId="{B5ECB00C-144A-4A19-BA7C-9A99772DE08B}" dt="2024-02-21T20:23:12.348" v="1259" actId="123"/>
          <ac:spMkLst>
            <pc:docMk/>
            <pc:sldMk cId="1151907867" sldId="256"/>
            <ac:spMk id="56" creationId="{7DF5046A-B460-4C58-9479-1ECC93CED764}"/>
          </ac:spMkLst>
        </pc:spChg>
        <pc:spChg chg="mod">
          <ac:chgData name="Maira Taques dos Santos Christ" userId="a059efc2-731d-4585-bfb3-024c61378dd9" providerId="ADAL" clId="{B5ECB00C-144A-4A19-BA7C-9A99772DE08B}" dt="2024-02-21T20:23:25.717" v="1264" actId="14100"/>
          <ac:spMkLst>
            <pc:docMk/>
            <pc:sldMk cId="1151907867" sldId="256"/>
            <ac:spMk id="57" creationId="{6CEFA024-CD8B-4E05-A5E5-CA3F607B3D4E}"/>
          </ac:spMkLst>
        </pc:spChg>
        <pc:spChg chg="mod">
          <ac:chgData name="Maira Taques dos Santos Christ" userId="a059efc2-731d-4585-bfb3-024c61378dd9" providerId="ADAL" clId="{B5ECB00C-144A-4A19-BA7C-9A99772DE08B}" dt="2024-02-21T20:23:16.623" v="1261" actId="123"/>
          <ac:spMkLst>
            <pc:docMk/>
            <pc:sldMk cId="1151907867" sldId="256"/>
            <ac:spMk id="58" creationId="{81D007E4-59DF-44C9-9C02-28553A47DA6B}"/>
          </ac:spMkLst>
        </pc:spChg>
        <pc:spChg chg="mod">
          <ac:chgData name="Maira Taques dos Santos Christ" userId="a059efc2-731d-4585-bfb3-024c61378dd9" providerId="ADAL" clId="{B5ECB00C-144A-4A19-BA7C-9A99772DE08B}" dt="2024-02-21T20:23:19.425" v="1262" actId="123"/>
          <ac:spMkLst>
            <pc:docMk/>
            <pc:sldMk cId="1151907867" sldId="256"/>
            <ac:spMk id="59" creationId="{092CEBF1-B3EF-4C53-8CF5-EEB259B81217}"/>
          </ac:spMkLst>
        </pc:spChg>
        <pc:spChg chg="mod">
          <ac:chgData name="Maira Taques dos Santos Christ" userId="a059efc2-731d-4585-bfb3-024c61378dd9" providerId="ADAL" clId="{B5ECB00C-144A-4A19-BA7C-9A99772DE08B}" dt="2024-02-29T19:13:08.013" v="2944" actId="1036"/>
          <ac:spMkLst>
            <pc:docMk/>
            <pc:sldMk cId="1151907867" sldId="256"/>
            <ac:spMk id="71" creationId="{350273BA-2944-41C7-A37C-0EA624A2B363}"/>
          </ac:spMkLst>
        </pc:spChg>
        <pc:spChg chg="mod">
          <ac:chgData name="Maira Taques dos Santos Christ" userId="a059efc2-731d-4585-bfb3-024c61378dd9" providerId="ADAL" clId="{B5ECB00C-144A-4A19-BA7C-9A99772DE08B}" dt="2024-02-29T19:13:03.676" v="2936" actId="1038"/>
          <ac:spMkLst>
            <pc:docMk/>
            <pc:sldMk cId="1151907867" sldId="256"/>
            <ac:spMk id="72" creationId="{11A2B693-2A9F-46D0-B24C-CBBD918995D0}"/>
          </ac:spMkLst>
        </pc:spChg>
        <pc:spChg chg="mod">
          <ac:chgData name="Maira Taques dos Santos Christ" userId="a059efc2-731d-4585-bfb3-024c61378dd9" providerId="ADAL" clId="{B5ECB00C-144A-4A19-BA7C-9A99772DE08B}" dt="2024-02-29T19:12:54.595" v="2925" actId="1036"/>
          <ac:spMkLst>
            <pc:docMk/>
            <pc:sldMk cId="1151907867" sldId="256"/>
            <ac:spMk id="73" creationId="{F34BA4A0-4E61-4213-A929-482092E043C0}"/>
          </ac:spMkLst>
        </pc:spChg>
        <pc:spChg chg="mod">
          <ac:chgData name="Maira Taques dos Santos Christ" userId="a059efc2-731d-4585-bfb3-024c61378dd9" providerId="ADAL" clId="{B5ECB00C-144A-4A19-BA7C-9A99772DE08B}" dt="2024-02-29T19:12:51.004" v="2917" actId="1036"/>
          <ac:spMkLst>
            <pc:docMk/>
            <pc:sldMk cId="1151907867" sldId="256"/>
            <ac:spMk id="74" creationId="{5795F5F3-99B8-4D76-8580-44D354F6770D}"/>
          </ac:spMkLst>
        </pc:spChg>
        <pc:spChg chg="del">
          <ac:chgData name="Maira Taques dos Santos Christ" userId="a059efc2-731d-4585-bfb3-024c61378dd9" providerId="ADAL" clId="{B5ECB00C-144A-4A19-BA7C-9A99772DE08B}" dt="2024-02-21T16:29:47.022" v="131" actId="478"/>
          <ac:spMkLst>
            <pc:docMk/>
            <pc:sldMk cId="1151907867" sldId="256"/>
            <ac:spMk id="76" creationId="{EAA480EE-3E97-46C2-B961-B8496AA55930}"/>
          </ac:spMkLst>
        </pc:spChg>
        <pc:spChg chg="mod">
          <ac:chgData name="Maira Taques dos Santos Christ" userId="a059efc2-731d-4585-bfb3-024c61378dd9" providerId="ADAL" clId="{B5ECB00C-144A-4A19-BA7C-9A99772DE08B}" dt="2024-02-28T20:05:11.996" v="1344" actId="2085"/>
          <ac:spMkLst>
            <pc:docMk/>
            <pc:sldMk cId="1151907867" sldId="256"/>
            <ac:spMk id="77" creationId="{68D6CF70-3E30-48C4-97C3-BBD0984C328F}"/>
          </ac:spMkLst>
        </pc:spChg>
        <pc:spChg chg="mod">
          <ac:chgData name="Maira Taques dos Santos Christ" userId="a059efc2-731d-4585-bfb3-024c61378dd9" providerId="ADAL" clId="{B5ECB00C-144A-4A19-BA7C-9A99772DE08B}" dt="2024-02-29T19:15:21.750" v="2961" actId="1036"/>
          <ac:spMkLst>
            <pc:docMk/>
            <pc:sldMk cId="1151907867" sldId="256"/>
            <ac:spMk id="78" creationId="{80C22A61-F213-4B75-B1DF-46D41D1C25EB}"/>
          </ac:spMkLst>
        </pc:spChg>
        <pc:spChg chg="mod">
          <ac:chgData name="Maira Taques dos Santos Christ" userId="a059efc2-731d-4585-bfb3-024c61378dd9" providerId="ADAL" clId="{B5ECB00C-144A-4A19-BA7C-9A99772DE08B}" dt="2024-02-29T19:13:12.606" v="2951" actId="1036"/>
          <ac:spMkLst>
            <pc:docMk/>
            <pc:sldMk cId="1151907867" sldId="256"/>
            <ac:spMk id="79" creationId="{6A91AD73-4B72-47D3-AFEE-A0B801ED893A}"/>
          </ac:spMkLst>
        </pc:spChg>
        <pc:spChg chg="mod">
          <ac:chgData name="Maira Taques dos Santos Christ" userId="a059efc2-731d-4585-bfb3-024c61378dd9" providerId="ADAL" clId="{B5ECB00C-144A-4A19-BA7C-9A99772DE08B}" dt="2024-02-29T19:15:25.568" v="2962" actId="1076"/>
          <ac:spMkLst>
            <pc:docMk/>
            <pc:sldMk cId="1151907867" sldId="256"/>
            <ac:spMk id="81" creationId="{AED8DDD3-44E7-464E-902E-BA8505161F17}"/>
          </ac:spMkLst>
        </pc:spChg>
        <pc:spChg chg="mod">
          <ac:chgData name="Maira Taques dos Santos Christ" userId="a059efc2-731d-4585-bfb3-024c61378dd9" providerId="ADAL" clId="{B5ECB00C-144A-4A19-BA7C-9A99772DE08B}" dt="2024-02-29T19:12:46.882" v="2909" actId="1036"/>
          <ac:spMkLst>
            <pc:docMk/>
            <pc:sldMk cId="1151907867" sldId="256"/>
            <ac:spMk id="83" creationId="{397FFED5-0F3E-4D85-BD7C-603863C25070}"/>
          </ac:spMkLst>
        </pc:spChg>
        <pc:spChg chg="mod">
          <ac:chgData name="Maira Taques dos Santos Christ" userId="a059efc2-731d-4585-bfb3-024c61378dd9" providerId="ADAL" clId="{B5ECB00C-144A-4A19-BA7C-9A99772DE08B}" dt="2024-02-29T19:12:42.974" v="2901" actId="1036"/>
          <ac:spMkLst>
            <pc:docMk/>
            <pc:sldMk cId="1151907867" sldId="256"/>
            <ac:spMk id="84" creationId="{E02E1798-3010-4F70-8856-DD294AE82F75}"/>
          </ac:spMkLst>
        </pc:spChg>
        <pc:spChg chg="add del">
          <ac:chgData name="Maira Taques dos Santos Christ" userId="a059efc2-731d-4585-bfb3-024c61378dd9" providerId="ADAL" clId="{B5ECB00C-144A-4A19-BA7C-9A99772DE08B}" dt="2024-02-21T19:00:20.489" v="634" actId="22"/>
          <ac:spMkLst>
            <pc:docMk/>
            <pc:sldMk cId="1151907867" sldId="256"/>
            <ac:spMk id="85" creationId="{14F3D377-2DC2-4166-A262-1B740C0F726A}"/>
          </ac:spMkLst>
        </pc:spChg>
        <pc:spChg chg="add mod">
          <ac:chgData name="Maira Taques dos Santos Christ" userId="a059efc2-731d-4585-bfb3-024c61378dd9" providerId="ADAL" clId="{B5ECB00C-144A-4A19-BA7C-9A99772DE08B}" dt="2024-02-29T19:16:52.685" v="3094" actId="1036"/>
          <ac:spMkLst>
            <pc:docMk/>
            <pc:sldMk cId="1151907867" sldId="256"/>
            <ac:spMk id="85" creationId="{C6933F89-6AE7-4A0D-A630-A4D09306133E}"/>
          </ac:spMkLst>
        </pc:spChg>
        <pc:spChg chg="mod">
          <ac:chgData name="Maira Taques dos Santos Christ" userId="a059efc2-731d-4585-bfb3-024c61378dd9" providerId="ADAL" clId="{B5ECB00C-144A-4A19-BA7C-9A99772DE08B}" dt="2024-02-29T19:12:38.797" v="2894" actId="1036"/>
          <ac:spMkLst>
            <pc:docMk/>
            <pc:sldMk cId="1151907867" sldId="256"/>
            <ac:spMk id="86" creationId="{0634DE4A-752C-41DA-A51C-6D2EF0F0D170}"/>
          </ac:spMkLst>
        </pc:spChg>
        <pc:spChg chg="mod">
          <ac:chgData name="Maira Taques dos Santos Christ" userId="a059efc2-731d-4585-bfb3-024c61378dd9" providerId="ADAL" clId="{B5ECB00C-144A-4A19-BA7C-9A99772DE08B}" dt="2024-02-29T19:12:32.769" v="2887" actId="1038"/>
          <ac:spMkLst>
            <pc:docMk/>
            <pc:sldMk cId="1151907867" sldId="256"/>
            <ac:spMk id="87" creationId="{45B970D1-7DC6-4C86-BB3F-354EC55FAF30}"/>
          </ac:spMkLst>
        </pc:spChg>
        <pc:spChg chg="mod">
          <ac:chgData name="Maira Taques dos Santos Christ" userId="a059efc2-731d-4585-bfb3-024c61378dd9" providerId="ADAL" clId="{B5ECB00C-144A-4A19-BA7C-9A99772DE08B}" dt="2024-02-29T19:16:52.685" v="3094" actId="1036"/>
          <ac:spMkLst>
            <pc:docMk/>
            <pc:sldMk cId="1151907867" sldId="256"/>
            <ac:spMk id="88" creationId="{B170F404-6358-4239-B213-B596CF41299E}"/>
          </ac:spMkLst>
        </pc:spChg>
        <pc:spChg chg="mod">
          <ac:chgData name="Maira Taques dos Santos Christ" userId="a059efc2-731d-4585-bfb3-024c61378dd9" providerId="ADAL" clId="{B5ECB00C-144A-4A19-BA7C-9A99772DE08B}" dt="2024-02-29T19:16:52.685" v="3094" actId="1036"/>
          <ac:spMkLst>
            <pc:docMk/>
            <pc:sldMk cId="1151907867" sldId="256"/>
            <ac:spMk id="89" creationId="{D4A17932-833D-42A2-B703-0EAF1501F996}"/>
          </ac:spMkLst>
        </pc:spChg>
        <pc:spChg chg="mod">
          <ac:chgData name="Maira Taques dos Santos Christ" userId="a059efc2-731d-4585-bfb3-024c61378dd9" providerId="ADAL" clId="{B5ECB00C-144A-4A19-BA7C-9A99772DE08B}" dt="2024-02-29T19:16:52.685" v="3094" actId="1036"/>
          <ac:spMkLst>
            <pc:docMk/>
            <pc:sldMk cId="1151907867" sldId="256"/>
            <ac:spMk id="90" creationId="{E620D490-16FC-4C4E-BF39-3E2C1DF7EE54}"/>
          </ac:spMkLst>
        </pc:spChg>
        <pc:spChg chg="mod">
          <ac:chgData name="Maira Taques dos Santos Christ" userId="a059efc2-731d-4585-bfb3-024c61378dd9" providerId="ADAL" clId="{B5ECB00C-144A-4A19-BA7C-9A99772DE08B}" dt="2024-02-29T19:17:58.200" v="3096" actId="14100"/>
          <ac:spMkLst>
            <pc:docMk/>
            <pc:sldMk cId="1151907867" sldId="256"/>
            <ac:spMk id="91" creationId="{0F537A2D-23D1-4EA6-B90D-66F44C6B7025}"/>
          </ac:spMkLst>
        </pc:spChg>
        <pc:spChg chg="add mod">
          <ac:chgData name="Maira Taques dos Santos Christ" userId="a059efc2-731d-4585-bfb3-024c61378dd9" providerId="ADAL" clId="{B5ECB00C-144A-4A19-BA7C-9A99772DE08B}" dt="2024-02-29T19:16:52.685" v="3094" actId="1036"/>
          <ac:spMkLst>
            <pc:docMk/>
            <pc:sldMk cId="1151907867" sldId="256"/>
            <ac:spMk id="92" creationId="{530F8F70-D0C9-4AC8-AD75-B8B1BF497643}"/>
          </ac:spMkLst>
        </pc:spChg>
        <pc:spChg chg="mod">
          <ac:chgData name="Maira Taques dos Santos Christ" userId="a059efc2-731d-4585-bfb3-024c61378dd9" providerId="ADAL" clId="{B5ECB00C-144A-4A19-BA7C-9A99772DE08B}" dt="2024-02-21T20:23:05.574" v="1256" actId="123"/>
          <ac:spMkLst>
            <pc:docMk/>
            <pc:sldMk cId="1151907867" sldId="256"/>
            <ac:spMk id="99" creationId="{2618237E-B92E-476E-845F-2D396413075A}"/>
          </ac:spMkLst>
        </pc:spChg>
        <pc:spChg chg="add mod">
          <ac:chgData name="Maira Taques dos Santos Christ" userId="a059efc2-731d-4585-bfb3-024c61378dd9" providerId="ADAL" clId="{B5ECB00C-144A-4A19-BA7C-9A99772DE08B}" dt="2024-02-29T19:16:52.685" v="3094" actId="1036"/>
          <ac:spMkLst>
            <pc:docMk/>
            <pc:sldMk cId="1151907867" sldId="256"/>
            <ac:spMk id="100" creationId="{95C4B98F-A4F8-455E-A3CB-C0659036E872}"/>
          </ac:spMkLst>
        </pc:spChg>
        <pc:spChg chg="add mod">
          <ac:chgData name="Maira Taques dos Santos Christ" userId="a059efc2-731d-4585-bfb3-024c61378dd9" providerId="ADAL" clId="{B5ECB00C-144A-4A19-BA7C-9A99772DE08B}" dt="2024-02-29T19:16:52.685" v="3094" actId="1036"/>
          <ac:spMkLst>
            <pc:docMk/>
            <pc:sldMk cId="1151907867" sldId="256"/>
            <ac:spMk id="101" creationId="{63A7316E-32FB-427E-83C7-098F2E5B79CB}"/>
          </ac:spMkLst>
        </pc:spChg>
        <pc:spChg chg="add mod">
          <ac:chgData name="Maira Taques dos Santos Christ" userId="a059efc2-731d-4585-bfb3-024c61378dd9" providerId="ADAL" clId="{B5ECB00C-144A-4A19-BA7C-9A99772DE08B}" dt="2024-02-29T19:16:52.685" v="3094" actId="1036"/>
          <ac:spMkLst>
            <pc:docMk/>
            <pc:sldMk cId="1151907867" sldId="256"/>
            <ac:spMk id="102" creationId="{7DB1C28A-286D-45C9-8926-C530EC222BA6}"/>
          </ac:spMkLst>
        </pc:spChg>
        <pc:spChg chg="mod">
          <ac:chgData name="Maira Taques dos Santos Christ" userId="a059efc2-731d-4585-bfb3-024c61378dd9" providerId="ADAL" clId="{B5ECB00C-144A-4A19-BA7C-9A99772DE08B}" dt="2024-02-21T20:22:48.278" v="1248" actId="123"/>
          <ac:spMkLst>
            <pc:docMk/>
            <pc:sldMk cId="1151907867" sldId="256"/>
            <ac:spMk id="103" creationId="{359BD33E-5519-455A-88DF-4C5930EEBCA7}"/>
          </ac:spMkLst>
        </pc:spChg>
        <pc:spChg chg="mod">
          <ac:chgData name="Maira Taques dos Santos Christ" userId="a059efc2-731d-4585-bfb3-024c61378dd9" providerId="ADAL" clId="{B5ECB00C-144A-4A19-BA7C-9A99772DE08B}" dt="2024-02-21T20:22:49.710" v="1249" actId="123"/>
          <ac:spMkLst>
            <pc:docMk/>
            <pc:sldMk cId="1151907867" sldId="256"/>
            <ac:spMk id="104" creationId="{68D35224-2CD6-4F6B-93AC-26E2CCD22DBB}"/>
          </ac:spMkLst>
        </pc:spChg>
        <pc:spChg chg="mod">
          <ac:chgData name="Maira Taques dos Santos Christ" userId="a059efc2-731d-4585-bfb3-024c61378dd9" providerId="ADAL" clId="{B5ECB00C-144A-4A19-BA7C-9A99772DE08B}" dt="2024-02-21T20:22:51.112" v="1250" actId="123"/>
          <ac:spMkLst>
            <pc:docMk/>
            <pc:sldMk cId="1151907867" sldId="256"/>
            <ac:spMk id="105" creationId="{A48A98D4-4ED9-43C1-B278-464EA5C47281}"/>
          </ac:spMkLst>
        </pc:spChg>
        <pc:spChg chg="mod">
          <ac:chgData name="Maira Taques dos Santos Christ" userId="a059efc2-731d-4585-bfb3-024c61378dd9" providerId="ADAL" clId="{B5ECB00C-144A-4A19-BA7C-9A99772DE08B}" dt="2024-02-21T20:22:52.502" v="1251" actId="123"/>
          <ac:spMkLst>
            <pc:docMk/>
            <pc:sldMk cId="1151907867" sldId="256"/>
            <ac:spMk id="106" creationId="{C4480958-9D21-4B5F-9E9A-E91A03B3EE1B}"/>
          </ac:spMkLst>
        </pc:spChg>
        <pc:spChg chg="mod">
          <ac:chgData name="Maira Taques dos Santos Christ" userId="a059efc2-731d-4585-bfb3-024c61378dd9" providerId="ADAL" clId="{B5ECB00C-144A-4A19-BA7C-9A99772DE08B}" dt="2024-02-21T20:22:55.285" v="1252" actId="123"/>
          <ac:spMkLst>
            <pc:docMk/>
            <pc:sldMk cId="1151907867" sldId="256"/>
            <ac:spMk id="107" creationId="{DDCDE569-D17A-4E14-8E03-6EE2947E549A}"/>
          </ac:spMkLst>
        </pc:spChg>
        <pc:spChg chg="mod">
          <ac:chgData name="Maira Taques dos Santos Christ" userId="a059efc2-731d-4585-bfb3-024c61378dd9" providerId="ADAL" clId="{B5ECB00C-144A-4A19-BA7C-9A99772DE08B}" dt="2024-02-21T20:22:56.802" v="1253" actId="123"/>
          <ac:spMkLst>
            <pc:docMk/>
            <pc:sldMk cId="1151907867" sldId="256"/>
            <ac:spMk id="108" creationId="{EC788CE8-F890-4577-937F-B0023C6F1EB2}"/>
          </ac:spMkLst>
        </pc:spChg>
        <pc:spChg chg="mod">
          <ac:chgData name="Maira Taques dos Santos Christ" userId="a059efc2-731d-4585-bfb3-024c61378dd9" providerId="ADAL" clId="{B5ECB00C-144A-4A19-BA7C-9A99772DE08B}" dt="2024-02-21T20:22:58.525" v="1254" actId="123"/>
          <ac:spMkLst>
            <pc:docMk/>
            <pc:sldMk cId="1151907867" sldId="256"/>
            <ac:spMk id="109" creationId="{30648589-F864-48CD-B063-7C710B5EB817}"/>
          </ac:spMkLst>
        </pc:spChg>
        <pc:spChg chg="mod">
          <ac:chgData name="Maira Taques dos Santos Christ" userId="a059efc2-731d-4585-bfb3-024c61378dd9" providerId="ADAL" clId="{B5ECB00C-144A-4A19-BA7C-9A99772DE08B}" dt="2024-02-28T20:04:59.750" v="1341" actId="2085"/>
          <ac:spMkLst>
            <pc:docMk/>
            <pc:sldMk cId="1151907867" sldId="256"/>
            <ac:spMk id="110" creationId="{2D01BCD3-2ACB-4061-A5A6-608FD01EE49B}"/>
          </ac:spMkLst>
        </pc:spChg>
        <pc:spChg chg="add mod">
          <ac:chgData name="Maira Taques dos Santos Christ" userId="a059efc2-731d-4585-bfb3-024c61378dd9" providerId="ADAL" clId="{B5ECB00C-144A-4A19-BA7C-9A99772DE08B}" dt="2024-02-28T20:05:11.996" v="1344" actId="2085"/>
          <ac:spMkLst>
            <pc:docMk/>
            <pc:sldMk cId="1151907867" sldId="256"/>
            <ac:spMk id="111" creationId="{098EA9A7-AF06-4454-A04F-8C9C5F897214}"/>
          </ac:spMkLst>
        </pc:spChg>
        <pc:spChg chg="add mod">
          <ac:chgData name="Maira Taques dos Santos Christ" userId="a059efc2-731d-4585-bfb3-024c61378dd9" providerId="ADAL" clId="{B5ECB00C-144A-4A19-BA7C-9A99772DE08B}" dt="2024-02-28T20:05:07.181" v="1343" actId="2085"/>
          <ac:spMkLst>
            <pc:docMk/>
            <pc:sldMk cId="1151907867" sldId="256"/>
            <ac:spMk id="112" creationId="{954D2870-269A-4786-9B7E-DB2EAD4F27B5}"/>
          </ac:spMkLst>
        </pc:spChg>
        <pc:spChg chg="add del mod">
          <ac:chgData name="Maira Taques dos Santos Christ" userId="a059efc2-731d-4585-bfb3-024c61378dd9" providerId="ADAL" clId="{B5ECB00C-144A-4A19-BA7C-9A99772DE08B}" dt="2024-02-29T18:29:31.465" v="1732" actId="478"/>
          <ac:spMkLst>
            <pc:docMk/>
            <pc:sldMk cId="1151907867" sldId="256"/>
            <ac:spMk id="113" creationId="{95CB4388-F577-4B84-A1E4-FC1BDE81FC8B}"/>
          </ac:spMkLst>
        </pc:spChg>
        <pc:spChg chg="add mod">
          <ac:chgData name="Maira Taques dos Santos Christ" userId="a059efc2-731d-4585-bfb3-024c61378dd9" providerId="ADAL" clId="{B5ECB00C-144A-4A19-BA7C-9A99772DE08B}" dt="2024-02-29T19:16:52.685" v="3094" actId="1036"/>
          <ac:spMkLst>
            <pc:docMk/>
            <pc:sldMk cId="1151907867" sldId="256"/>
            <ac:spMk id="114" creationId="{DF3848CD-4187-4918-BD28-511CE3A6BF57}"/>
          </ac:spMkLst>
        </pc:spChg>
        <pc:spChg chg="add mod">
          <ac:chgData name="Maira Taques dos Santos Christ" userId="a059efc2-731d-4585-bfb3-024c61378dd9" providerId="ADAL" clId="{B5ECB00C-144A-4A19-BA7C-9A99772DE08B}" dt="2024-02-29T19:16:52.685" v="3094" actId="1036"/>
          <ac:spMkLst>
            <pc:docMk/>
            <pc:sldMk cId="1151907867" sldId="256"/>
            <ac:spMk id="115" creationId="{6844FC94-D931-44A1-B3FC-C0661A36FE28}"/>
          </ac:spMkLst>
        </pc:spChg>
        <pc:spChg chg="add mod">
          <ac:chgData name="Maira Taques dos Santos Christ" userId="a059efc2-731d-4585-bfb3-024c61378dd9" providerId="ADAL" clId="{B5ECB00C-144A-4A19-BA7C-9A99772DE08B}" dt="2024-02-29T19:16:52.685" v="3094" actId="1036"/>
          <ac:spMkLst>
            <pc:docMk/>
            <pc:sldMk cId="1151907867" sldId="256"/>
            <ac:spMk id="116" creationId="{A06FA21B-AA6E-40A1-BF2A-7BCDE13B00CA}"/>
          </ac:spMkLst>
        </pc:spChg>
        <pc:spChg chg="add mod">
          <ac:chgData name="Maira Taques dos Santos Christ" userId="a059efc2-731d-4585-bfb3-024c61378dd9" providerId="ADAL" clId="{B5ECB00C-144A-4A19-BA7C-9A99772DE08B}" dt="2024-02-29T19:16:52.685" v="3094" actId="1036"/>
          <ac:spMkLst>
            <pc:docMk/>
            <pc:sldMk cId="1151907867" sldId="256"/>
            <ac:spMk id="117" creationId="{15048189-2B3C-4A09-B785-EE15DCEB4EEF}"/>
          </ac:spMkLst>
        </pc:spChg>
        <pc:grpChg chg="mod">
          <ac:chgData name="Maira Taques dos Santos Christ" userId="a059efc2-731d-4585-bfb3-024c61378dd9" providerId="ADAL" clId="{B5ECB00C-144A-4A19-BA7C-9A99772DE08B}" dt="2024-02-29T19:16:52.685" v="3094" actId="1036"/>
          <ac:grpSpMkLst>
            <pc:docMk/>
            <pc:sldMk cId="1151907867" sldId="256"/>
            <ac:grpSpMk id="8" creationId="{44024406-9D81-43E6-B03F-CB91B30141B1}"/>
          </ac:grpSpMkLst>
        </pc:grpChg>
        <pc:grpChg chg="add mod">
          <ac:chgData name="Maira Taques dos Santos Christ" userId="a059efc2-731d-4585-bfb3-024c61378dd9" providerId="ADAL" clId="{B5ECB00C-144A-4A19-BA7C-9A99772DE08B}" dt="2024-02-21T16:34:59.618" v="206" actId="164"/>
          <ac:grpSpMkLst>
            <pc:docMk/>
            <pc:sldMk cId="1151907867" sldId="256"/>
            <ac:grpSpMk id="12" creationId="{B3FD8E99-1D39-4707-9C47-A2A3E0C3273A}"/>
          </ac:grpSpMkLst>
        </pc:grpChg>
        <pc:grpChg chg="add mod">
          <ac:chgData name="Maira Taques dos Santos Christ" userId="a059efc2-731d-4585-bfb3-024c61378dd9" providerId="ADAL" clId="{B5ECB00C-144A-4A19-BA7C-9A99772DE08B}" dt="2024-02-29T19:16:52.685" v="3094" actId="1036"/>
          <ac:grpSpMkLst>
            <pc:docMk/>
            <pc:sldMk cId="1151907867" sldId="256"/>
            <ac:grpSpMk id="17" creationId="{34BECB03-E744-43B0-864F-79C2C64522B5}"/>
          </ac:grpSpMkLst>
        </pc:grpChg>
        <pc:grpChg chg="add mod">
          <ac:chgData name="Maira Taques dos Santos Christ" userId="a059efc2-731d-4585-bfb3-024c61378dd9" providerId="ADAL" clId="{B5ECB00C-144A-4A19-BA7C-9A99772DE08B}" dt="2024-02-29T19:16:52.685" v="3094" actId="1036"/>
          <ac:grpSpMkLst>
            <pc:docMk/>
            <pc:sldMk cId="1151907867" sldId="256"/>
            <ac:grpSpMk id="24" creationId="{9DA76D99-54AB-407D-9C18-582006C88AF7}"/>
          </ac:grpSpMkLst>
        </pc:grpChg>
        <pc:grpChg chg="mod">
          <ac:chgData name="Maira Taques dos Santos Christ" userId="a059efc2-731d-4585-bfb3-024c61378dd9" providerId="ADAL" clId="{B5ECB00C-144A-4A19-BA7C-9A99772DE08B}" dt="2024-02-21T16:29:16.642" v="129" actId="164"/>
          <ac:grpSpMkLst>
            <pc:docMk/>
            <pc:sldMk cId="1151907867" sldId="256"/>
            <ac:grpSpMk id="26" creationId="{C56AB674-9759-4B17-86EF-F6483C6ED783}"/>
          </ac:grpSpMkLst>
        </pc:grpChg>
        <pc:grpChg chg="add mod">
          <ac:chgData name="Maira Taques dos Santos Christ" userId="a059efc2-731d-4585-bfb3-024c61378dd9" providerId="ADAL" clId="{B5ECB00C-144A-4A19-BA7C-9A99772DE08B}" dt="2024-02-29T19:16:52.685" v="3094" actId="1036"/>
          <ac:grpSpMkLst>
            <pc:docMk/>
            <pc:sldMk cId="1151907867" sldId="256"/>
            <ac:grpSpMk id="31" creationId="{7DB36B18-67A4-4ABD-8D83-C4AEEC162730}"/>
          </ac:grpSpMkLst>
        </pc:grpChg>
        <pc:grpChg chg="mod">
          <ac:chgData name="Maira Taques dos Santos Christ" userId="a059efc2-731d-4585-bfb3-024c61378dd9" providerId="ADAL" clId="{B5ECB00C-144A-4A19-BA7C-9A99772DE08B}" dt="2024-02-29T19:16:52.685" v="3094" actId="1036"/>
          <ac:grpSpMkLst>
            <pc:docMk/>
            <pc:sldMk cId="1151907867" sldId="256"/>
            <ac:grpSpMk id="34" creationId="{1D7EFAD0-9BDE-40EC-9683-614210EC2C2D}"/>
          </ac:grpSpMkLst>
        </pc:grpChg>
        <pc:grpChg chg="mod">
          <ac:chgData name="Maira Taques dos Santos Christ" userId="a059efc2-731d-4585-bfb3-024c61378dd9" providerId="ADAL" clId="{B5ECB00C-144A-4A19-BA7C-9A99772DE08B}" dt="2024-02-29T19:16:52.685" v="3094" actId="1036"/>
          <ac:grpSpMkLst>
            <pc:docMk/>
            <pc:sldMk cId="1151907867" sldId="256"/>
            <ac:grpSpMk id="35" creationId="{D9570ED2-5374-419B-B7BA-D48C70DBA88D}"/>
          </ac:grpSpMkLst>
        </pc:grpChg>
        <pc:grpChg chg="del">
          <ac:chgData name="Maira Taques dos Santos Christ" userId="a059efc2-731d-4585-bfb3-024c61378dd9" providerId="ADAL" clId="{B5ECB00C-144A-4A19-BA7C-9A99772DE08B}" dt="2024-02-21T16:30:54.373" v="163" actId="478"/>
          <ac:grpSpMkLst>
            <pc:docMk/>
            <pc:sldMk cId="1151907867" sldId="256"/>
            <ac:grpSpMk id="46" creationId="{A8DD60F3-DBF2-49A6-8071-CCDFFD07EA4C}"/>
          </ac:grpSpMkLst>
        </pc:grpChg>
        <pc:grpChg chg="mod">
          <ac:chgData name="Maira Taques dos Santos Christ" userId="a059efc2-731d-4585-bfb3-024c61378dd9" providerId="ADAL" clId="{B5ECB00C-144A-4A19-BA7C-9A99772DE08B}" dt="2024-02-21T16:31:23.952" v="167" actId="164"/>
          <ac:grpSpMkLst>
            <pc:docMk/>
            <pc:sldMk cId="1151907867" sldId="256"/>
            <ac:grpSpMk id="68" creationId="{DC7A43D5-1765-4703-A909-5E67750E7625}"/>
          </ac:grpSpMkLst>
        </pc:grpChg>
        <pc:grpChg chg="del">
          <ac:chgData name="Maira Taques dos Santos Christ" userId="a059efc2-731d-4585-bfb3-024c61378dd9" providerId="ADAL" clId="{B5ECB00C-144A-4A19-BA7C-9A99772DE08B}" dt="2024-02-21T16:29:47.022" v="131" actId="478"/>
          <ac:grpSpMkLst>
            <pc:docMk/>
            <pc:sldMk cId="1151907867" sldId="256"/>
            <ac:grpSpMk id="70" creationId="{896CA7AA-07B1-46D1-A57B-9EACC37841B5}"/>
          </ac:grpSpMkLst>
        </pc:grpChg>
        <pc:grpChg chg="mod">
          <ac:chgData name="Maira Taques dos Santos Christ" userId="a059efc2-731d-4585-bfb3-024c61378dd9" providerId="ADAL" clId="{B5ECB00C-144A-4A19-BA7C-9A99772DE08B}" dt="2024-02-21T16:34:11.887" v="205" actId="164"/>
          <ac:grpSpMkLst>
            <pc:docMk/>
            <pc:sldMk cId="1151907867" sldId="256"/>
            <ac:grpSpMk id="98" creationId="{B716CE99-A00E-4B5F-AB8C-D463A0090F70}"/>
          </ac:grpSpMkLst>
        </pc:grpChg>
        <pc:cxnChg chg="mod">
          <ac:chgData name="Maira Taques dos Santos Christ" userId="a059efc2-731d-4585-bfb3-024c61378dd9" providerId="ADAL" clId="{B5ECB00C-144A-4A19-BA7C-9A99772DE08B}" dt="2024-02-29T19:16:52.685" v="3094" actId="1036"/>
          <ac:cxnSpMkLst>
            <pc:docMk/>
            <pc:sldMk cId="1151907867" sldId="256"/>
            <ac:cxnSpMk id="93" creationId="{A5BB90C7-62B5-4F0E-A2D9-4CBE145B1274}"/>
          </ac:cxnSpMkLst>
        </pc:cxnChg>
        <pc:cxnChg chg="mod">
          <ac:chgData name="Maira Taques dos Santos Christ" userId="a059efc2-731d-4585-bfb3-024c61378dd9" providerId="ADAL" clId="{B5ECB00C-144A-4A19-BA7C-9A99772DE08B}" dt="2024-02-29T19:16:52.685" v="3094" actId="1036"/>
          <ac:cxnSpMkLst>
            <pc:docMk/>
            <pc:sldMk cId="1151907867" sldId="256"/>
            <ac:cxnSpMk id="94" creationId="{4FAF3EBE-7587-4EA7-8636-53A763E24C05}"/>
          </ac:cxnSpMkLst>
        </pc:cxnChg>
        <pc:cxnChg chg="mod">
          <ac:chgData name="Maira Taques dos Santos Christ" userId="a059efc2-731d-4585-bfb3-024c61378dd9" providerId="ADAL" clId="{B5ECB00C-144A-4A19-BA7C-9A99772DE08B}" dt="2024-02-29T19:16:52.685" v="3094" actId="1036"/>
          <ac:cxnSpMkLst>
            <pc:docMk/>
            <pc:sldMk cId="1151907867" sldId="256"/>
            <ac:cxnSpMk id="95" creationId="{1AC1337E-A395-4705-ABF3-404D309898DA}"/>
          </ac:cxnSpMkLst>
        </pc:cxnChg>
        <pc:cxnChg chg="mod">
          <ac:chgData name="Maira Taques dos Santos Christ" userId="a059efc2-731d-4585-bfb3-024c61378dd9" providerId="ADAL" clId="{B5ECB00C-144A-4A19-BA7C-9A99772DE08B}" dt="2024-02-29T19:16:52.685" v="3094" actId="1036"/>
          <ac:cxnSpMkLst>
            <pc:docMk/>
            <pc:sldMk cId="1151907867" sldId="256"/>
            <ac:cxnSpMk id="96" creationId="{8B011A79-B315-4C41-9D55-1D8AC0E4FCC8}"/>
          </ac:cxnSpMkLst>
        </pc:cxnChg>
        <pc:cxnChg chg="mod">
          <ac:chgData name="Maira Taques dos Santos Christ" userId="a059efc2-731d-4585-bfb3-024c61378dd9" providerId="ADAL" clId="{B5ECB00C-144A-4A19-BA7C-9A99772DE08B}" dt="2024-02-29T19:16:52.685" v="3094" actId="1036"/>
          <ac:cxnSpMkLst>
            <pc:docMk/>
            <pc:sldMk cId="1151907867" sldId="256"/>
            <ac:cxnSpMk id="97" creationId="{F26926BD-553A-4E4C-8B32-562AA9B49E3C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0016" y="3358255"/>
            <a:ext cx="12240181" cy="7144009"/>
          </a:xfrm>
        </p:spPr>
        <p:txBody>
          <a:bodyPr anchor="b"/>
          <a:lstStyle>
            <a:lvl1pPr algn="ctr">
              <a:defRPr sz="944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00027" y="10777764"/>
            <a:ext cx="10800160" cy="4954255"/>
          </a:xfrm>
        </p:spPr>
        <p:txBody>
          <a:bodyPr/>
          <a:lstStyle>
            <a:lvl1pPr marL="0" indent="0" algn="ctr">
              <a:buNone/>
              <a:defRPr sz="3780"/>
            </a:lvl1pPr>
            <a:lvl2pPr marL="719999" indent="0" algn="ctr">
              <a:buNone/>
              <a:defRPr sz="3150"/>
            </a:lvl2pPr>
            <a:lvl3pPr marL="1439997" indent="0" algn="ctr">
              <a:buNone/>
              <a:defRPr sz="2835"/>
            </a:lvl3pPr>
            <a:lvl4pPr marL="2159996" indent="0" algn="ctr">
              <a:buNone/>
              <a:defRPr sz="2520"/>
            </a:lvl4pPr>
            <a:lvl5pPr marL="2879994" indent="0" algn="ctr">
              <a:buNone/>
              <a:defRPr sz="2520"/>
            </a:lvl5pPr>
            <a:lvl6pPr marL="3599993" indent="0" algn="ctr">
              <a:buNone/>
              <a:defRPr sz="2520"/>
            </a:lvl6pPr>
            <a:lvl7pPr marL="4319991" indent="0" algn="ctr">
              <a:buNone/>
              <a:defRPr sz="2520"/>
            </a:lvl7pPr>
            <a:lvl8pPr marL="5039990" indent="0" algn="ctr">
              <a:buNone/>
              <a:defRPr sz="2520"/>
            </a:lvl8pPr>
            <a:lvl9pPr marL="5759988" indent="0" algn="ctr">
              <a:buNone/>
              <a:defRPr sz="252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E6444-CF27-4E11-AD53-BFCE9982ADAF}" type="datetimeFigureOut">
              <a:rPr lang="pt-BR" smtClean="0"/>
              <a:t>29/02/2024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FE3FD-94E6-4B7D-B689-81C0D7A235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940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E6444-CF27-4E11-AD53-BFCE9982ADAF}" type="datetimeFigureOut">
              <a:rPr lang="pt-BR" smtClean="0"/>
              <a:t>29/02/2024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FE3FD-94E6-4B7D-B689-81C0D7A235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4535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305153" y="1092501"/>
            <a:ext cx="3105046" cy="17389773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015" y="1092501"/>
            <a:ext cx="9135135" cy="17389773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E6444-CF27-4E11-AD53-BFCE9982ADAF}" type="datetimeFigureOut">
              <a:rPr lang="pt-BR" smtClean="0"/>
              <a:t>29/02/2024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FE3FD-94E6-4B7D-B689-81C0D7A235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4124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E6444-CF27-4E11-AD53-BFCE9982ADAF}" type="datetimeFigureOut">
              <a:rPr lang="pt-BR" smtClean="0"/>
              <a:t>29/02/2024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FE3FD-94E6-4B7D-B689-81C0D7A235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9889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515" y="5115762"/>
            <a:ext cx="12420184" cy="8535759"/>
          </a:xfrm>
        </p:spPr>
        <p:txBody>
          <a:bodyPr anchor="b"/>
          <a:lstStyle>
            <a:lvl1pPr>
              <a:defRPr sz="944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515" y="13732273"/>
            <a:ext cx="12420184" cy="4488754"/>
          </a:xfrm>
        </p:spPr>
        <p:txBody>
          <a:bodyPr/>
          <a:lstStyle>
            <a:lvl1pPr marL="0" indent="0">
              <a:buNone/>
              <a:defRPr sz="3780">
                <a:solidFill>
                  <a:schemeClr val="tx1"/>
                </a:solidFill>
              </a:defRPr>
            </a:lvl1pPr>
            <a:lvl2pPr marL="719999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2pPr>
            <a:lvl3pPr marL="1439997" indent="0">
              <a:buNone/>
              <a:defRPr sz="2835">
                <a:solidFill>
                  <a:schemeClr val="tx1">
                    <a:tint val="75000"/>
                  </a:schemeClr>
                </a:solidFill>
              </a:defRPr>
            </a:lvl3pPr>
            <a:lvl4pPr marL="2159996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4pPr>
            <a:lvl5pPr marL="2879994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5pPr>
            <a:lvl6pPr marL="3599993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6pPr>
            <a:lvl7pPr marL="4319991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7pPr>
            <a:lvl8pPr marL="503999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8pPr>
            <a:lvl9pPr marL="5759988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E6444-CF27-4E11-AD53-BFCE9982ADAF}" type="datetimeFigureOut">
              <a:rPr lang="pt-BR" smtClean="0"/>
              <a:t>29/02/2024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FE3FD-94E6-4B7D-B689-81C0D7A235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6911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014" y="5462507"/>
            <a:ext cx="6120091" cy="1301976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90108" y="5462507"/>
            <a:ext cx="6120091" cy="1301976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E6444-CF27-4E11-AD53-BFCE9982ADAF}" type="datetimeFigureOut">
              <a:rPr lang="pt-BR" smtClean="0"/>
              <a:t>29/02/2024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FE3FD-94E6-4B7D-B689-81C0D7A235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9505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1890" y="1092506"/>
            <a:ext cx="12420184" cy="396625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1892" y="5030257"/>
            <a:ext cx="6091964" cy="2465252"/>
          </a:xfrm>
        </p:spPr>
        <p:txBody>
          <a:bodyPr anchor="b"/>
          <a:lstStyle>
            <a:lvl1pPr marL="0" indent="0">
              <a:buNone/>
              <a:defRPr sz="3780" b="1"/>
            </a:lvl1pPr>
            <a:lvl2pPr marL="719999" indent="0">
              <a:buNone/>
              <a:defRPr sz="3150" b="1"/>
            </a:lvl2pPr>
            <a:lvl3pPr marL="1439997" indent="0">
              <a:buNone/>
              <a:defRPr sz="2835" b="1"/>
            </a:lvl3pPr>
            <a:lvl4pPr marL="2159996" indent="0">
              <a:buNone/>
              <a:defRPr sz="2520" b="1"/>
            </a:lvl4pPr>
            <a:lvl5pPr marL="2879994" indent="0">
              <a:buNone/>
              <a:defRPr sz="2520" b="1"/>
            </a:lvl5pPr>
            <a:lvl6pPr marL="3599993" indent="0">
              <a:buNone/>
              <a:defRPr sz="2520" b="1"/>
            </a:lvl6pPr>
            <a:lvl7pPr marL="4319991" indent="0">
              <a:buNone/>
              <a:defRPr sz="2520" b="1"/>
            </a:lvl7pPr>
            <a:lvl8pPr marL="5039990" indent="0">
              <a:buNone/>
              <a:defRPr sz="2520" b="1"/>
            </a:lvl8pPr>
            <a:lvl9pPr marL="5759988" indent="0">
              <a:buNone/>
              <a:defRPr sz="252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91892" y="7495509"/>
            <a:ext cx="6091964" cy="1102476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290109" y="5030257"/>
            <a:ext cx="6121966" cy="2465252"/>
          </a:xfrm>
        </p:spPr>
        <p:txBody>
          <a:bodyPr anchor="b"/>
          <a:lstStyle>
            <a:lvl1pPr marL="0" indent="0">
              <a:buNone/>
              <a:defRPr sz="3780" b="1"/>
            </a:lvl1pPr>
            <a:lvl2pPr marL="719999" indent="0">
              <a:buNone/>
              <a:defRPr sz="3150" b="1"/>
            </a:lvl2pPr>
            <a:lvl3pPr marL="1439997" indent="0">
              <a:buNone/>
              <a:defRPr sz="2835" b="1"/>
            </a:lvl3pPr>
            <a:lvl4pPr marL="2159996" indent="0">
              <a:buNone/>
              <a:defRPr sz="2520" b="1"/>
            </a:lvl4pPr>
            <a:lvl5pPr marL="2879994" indent="0">
              <a:buNone/>
              <a:defRPr sz="2520" b="1"/>
            </a:lvl5pPr>
            <a:lvl6pPr marL="3599993" indent="0">
              <a:buNone/>
              <a:defRPr sz="2520" b="1"/>
            </a:lvl6pPr>
            <a:lvl7pPr marL="4319991" indent="0">
              <a:buNone/>
              <a:defRPr sz="2520" b="1"/>
            </a:lvl7pPr>
            <a:lvl8pPr marL="5039990" indent="0">
              <a:buNone/>
              <a:defRPr sz="2520" b="1"/>
            </a:lvl8pPr>
            <a:lvl9pPr marL="5759988" indent="0">
              <a:buNone/>
              <a:defRPr sz="252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290109" y="7495509"/>
            <a:ext cx="6121966" cy="1102476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E6444-CF27-4E11-AD53-BFCE9982ADAF}" type="datetimeFigureOut">
              <a:rPr lang="pt-BR" smtClean="0"/>
              <a:t>29/02/2024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FE3FD-94E6-4B7D-B689-81C0D7A235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7216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E6444-CF27-4E11-AD53-BFCE9982ADAF}" type="datetimeFigureOut">
              <a:rPr lang="pt-BR" smtClean="0"/>
              <a:t>29/02/2024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FE3FD-94E6-4B7D-B689-81C0D7A235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6763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E6444-CF27-4E11-AD53-BFCE9982ADAF}" type="datetimeFigureOut">
              <a:rPr lang="pt-BR" smtClean="0"/>
              <a:t>29/02/2024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FE3FD-94E6-4B7D-B689-81C0D7A235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2714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1890" y="1368002"/>
            <a:ext cx="4644444" cy="4788006"/>
          </a:xfrm>
        </p:spPr>
        <p:txBody>
          <a:bodyPr anchor="b"/>
          <a:lstStyle>
            <a:lvl1pPr>
              <a:defRPr sz="503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1966" y="2954508"/>
            <a:ext cx="7290108" cy="14582518"/>
          </a:xfrm>
        </p:spPr>
        <p:txBody>
          <a:bodyPr/>
          <a:lstStyle>
            <a:lvl1pPr>
              <a:defRPr sz="5039"/>
            </a:lvl1pPr>
            <a:lvl2pPr>
              <a:defRPr sz="4409"/>
            </a:lvl2pPr>
            <a:lvl3pPr>
              <a:defRPr sz="3780"/>
            </a:lvl3pPr>
            <a:lvl4pPr>
              <a:defRPr sz="3150"/>
            </a:lvl4pPr>
            <a:lvl5pPr>
              <a:defRPr sz="3150"/>
            </a:lvl5pPr>
            <a:lvl6pPr>
              <a:defRPr sz="3150"/>
            </a:lvl6pPr>
            <a:lvl7pPr>
              <a:defRPr sz="3150"/>
            </a:lvl7pPr>
            <a:lvl8pPr>
              <a:defRPr sz="3150"/>
            </a:lvl8pPr>
            <a:lvl9pPr>
              <a:defRPr sz="315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1890" y="6156008"/>
            <a:ext cx="4644444" cy="11404765"/>
          </a:xfrm>
        </p:spPr>
        <p:txBody>
          <a:bodyPr/>
          <a:lstStyle>
            <a:lvl1pPr marL="0" indent="0">
              <a:buNone/>
              <a:defRPr sz="2520"/>
            </a:lvl1pPr>
            <a:lvl2pPr marL="719999" indent="0">
              <a:buNone/>
              <a:defRPr sz="2205"/>
            </a:lvl2pPr>
            <a:lvl3pPr marL="1439997" indent="0">
              <a:buNone/>
              <a:defRPr sz="1890"/>
            </a:lvl3pPr>
            <a:lvl4pPr marL="2159996" indent="0">
              <a:buNone/>
              <a:defRPr sz="1575"/>
            </a:lvl4pPr>
            <a:lvl5pPr marL="2879994" indent="0">
              <a:buNone/>
              <a:defRPr sz="1575"/>
            </a:lvl5pPr>
            <a:lvl6pPr marL="3599993" indent="0">
              <a:buNone/>
              <a:defRPr sz="1575"/>
            </a:lvl6pPr>
            <a:lvl7pPr marL="4319991" indent="0">
              <a:buNone/>
              <a:defRPr sz="1575"/>
            </a:lvl7pPr>
            <a:lvl8pPr marL="5039990" indent="0">
              <a:buNone/>
              <a:defRPr sz="1575"/>
            </a:lvl8pPr>
            <a:lvl9pPr marL="5759988" indent="0">
              <a:buNone/>
              <a:defRPr sz="1575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E6444-CF27-4E11-AD53-BFCE9982ADAF}" type="datetimeFigureOut">
              <a:rPr lang="pt-BR" smtClean="0"/>
              <a:t>29/02/2024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FE3FD-94E6-4B7D-B689-81C0D7A235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7042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1890" y="1368002"/>
            <a:ext cx="4644444" cy="4788006"/>
          </a:xfrm>
        </p:spPr>
        <p:txBody>
          <a:bodyPr anchor="b"/>
          <a:lstStyle>
            <a:lvl1pPr>
              <a:defRPr sz="503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121966" y="2954508"/>
            <a:ext cx="7290108" cy="14582518"/>
          </a:xfrm>
        </p:spPr>
        <p:txBody>
          <a:bodyPr anchor="t"/>
          <a:lstStyle>
            <a:lvl1pPr marL="0" indent="0">
              <a:buNone/>
              <a:defRPr sz="5039"/>
            </a:lvl1pPr>
            <a:lvl2pPr marL="719999" indent="0">
              <a:buNone/>
              <a:defRPr sz="4409"/>
            </a:lvl2pPr>
            <a:lvl3pPr marL="1439997" indent="0">
              <a:buNone/>
              <a:defRPr sz="3780"/>
            </a:lvl3pPr>
            <a:lvl4pPr marL="2159996" indent="0">
              <a:buNone/>
              <a:defRPr sz="3150"/>
            </a:lvl4pPr>
            <a:lvl5pPr marL="2879994" indent="0">
              <a:buNone/>
              <a:defRPr sz="3150"/>
            </a:lvl5pPr>
            <a:lvl6pPr marL="3599993" indent="0">
              <a:buNone/>
              <a:defRPr sz="3150"/>
            </a:lvl6pPr>
            <a:lvl7pPr marL="4319991" indent="0">
              <a:buNone/>
              <a:defRPr sz="3150"/>
            </a:lvl7pPr>
            <a:lvl8pPr marL="5039990" indent="0">
              <a:buNone/>
              <a:defRPr sz="3150"/>
            </a:lvl8pPr>
            <a:lvl9pPr marL="5759988" indent="0">
              <a:buNone/>
              <a:defRPr sz="315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1890" y="6156008"/>
            <a:ext cx="4644444" cy="11404765"/>
          </a:xfrm>
        </p:spPr>
        <p:txBody>
          <a:bodyPr/>
          <a:lstStyle>
            <a:lvl1pPr marL="0" indent="0">
              <a:buNone/>
              <a:defRPr sz="2520"/>
            </a:lvl1pPr>
            <a:lvl2pPr marL="719999" indent="0">
              <a:buNone/>
              <a:defRPr sz="2205"/>
            </a:lvl2pPr>
            <a:lvl3pPr marL="1439997" indent="0">
              <a:buNone/>
              <a:defRPr sz="1890"/>
            </a:lvl3pPr>
            <a:lvl4pPr marL="2159996" indent="0">
              <a:buNone/>
              <a:defRPr sz="1575"/>
            </a:lvl4pPr>
            <a:lvl5pPr marL="2879994" indent="0">
              <a:buNone/>
              <a:defRPr sz="1575"/>
            </a:lvl5pPr>
            <a:lvl6pPr marL="3599993" indent="0">
              <a:buNone/>
              <a:defRPr sz="1575"/>
            </a:lvl6pPr>
            <a:lvl7pPr marL="4319991" indent="0">
              <a:buNone/>
              <a:defRPr sz="1575"/>
            </a:lvl7pPr>
            <a:lvl8pPr marL="5039990" indent="0">
              <a:buNone/>
              <a:defRPr sz="1575"/>
            </a:lvl8pPr>
            <a:lvl9pPr marL="5759988" indent="0">
              <a:buNone/>
              <a:defRPr sz="1575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E6444-CF27-4E11-AD53-BFCE9982ADAF}" type="datetimeFigureOut">
              <a:rPr lang="pt-BR" smtClean="0"/>
              <a:t>29/02/2024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FE3FD-94E6-4B7D-B689-81C0D7A235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3026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90015" y="1092506"/>
            <a:ext cx="12420184" cy="39662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0015" y="5462507"/>
            <a:ext cx="12420184" cy="130197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015" y="19019028"/>
            <a:ext cx="3240048" cy="10925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1E6444-CF27-4E11-AD53-BFCE9982ADAF}" type="datetimeFigureOut">
              <a:rPr lang="pt-BR" smtClean="0"/>
              <a:t>29/02/2024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770071" y="19019028"/>
            <a:ext cx="4860072" cy="10925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70150" y="19019028"/>
            <a:ext cx="3240048" cy="10925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FE3FD-94E6-4B7D-B689-81C0D7A235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1671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defTabSz="1439997" rtl="0" eaLnBrk="1" latinLnBrk="0" hangingPunct="1">
        <a:lnSpc>
          <a:spcPct val="90000"/>
        </a:lnSpc>
        <a:spcBef>
          <a:spcPct val="0"/>
        </a:spcBef>
        <a:buNone/>
        <a:defRPr sz="692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9999" indent="-359999" algn="l" defTabSz="1439997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4409" kern="1200">
          <a:solidFill>
            <a:schemeClr val="tx1"/>
          </a:solidFill>
          <a:latin typeface="+mn-lt"/>
          <a:ea typeface="+mn-ea"/>
          <a:cs typeface="+mn-cs"/>
        </a:defRPr>
      </a:lvl1pPr>
      <a:lvl2pPr marL="1079998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3780" kern="1200">
          <a:solidFill>
            <a:schemeClr val="tx1"/>
          </a:solidFill>
          <a:latin typeface="+mn-lt"/>
          <a:ea typeface="+mn-ea"/>
          <a:cs typeface="+mn-cs"/>
        </a:defRPr>
      </a:lvl2pPr>
      <a:lvl3pPr marL="1799996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3pPr>
      <a:lvl4pPr marL="2519995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4pPr>
      <a:lvl5pPr marL="3239994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5pPr>
      <a:lvl6pPr marL="3959992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6pPr>
      <a:lvl7pPr marL="4679991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7pPr>
      <a:lvl8pPr marL="5399989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8pPr>
      <a:lvl9pPr marL="6119988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1pPr>
      <a:lvl2pPr marL="719999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2pPr>
      <a:lvl3pPr marL="1439997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3pPr>
      <a:lvl4pPr marL="2159996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4pPr>
      <a:lvl5pPr marL="2879994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5pPr>
      <a:lvl6pPr marL="3599993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6pPr>
      <a:lvl7pPr marL="4319991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7pPr>
      <a:lvl8pPr marL="5039990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8pPr>
      <a:lvl9pPr marL="5759988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Agrupar 33">
            <a:extLst>
              <a:ext uri="{FF2B5EF4-FFF2-40B4-BE49-F238E27FC236}">
                <a16:creationId xmlns:a16="http://schemas.microsoft.com/office/drawing/2014/main" id="{1D7EFAD0-9BDE-40EC-9683-614210EC2C2D}"/>
              </a:ext>
            </a:extLst>
          </p:cNvPr>
          <p:cNvGrpSpPr/>
          <p:nvPr/>
        </p:nvGrpSpPr>
        <p:grpSpPr>
          <a:xfrm>
            <a:off x="658664" y="2209062"/>
            <a:ext cx="13184249" cy="1277096"/>
            <a:chOff x="536120" y="486038"/>
            <a:chExt cx="11359468" cy="1100337"/>
          </a:xfrm>
        </p:grpSpPr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30E7122B-535B-482C-9AD7-488E92497458}"/>
                </a:ext>
              </a:extLst>
            </p:cNvPr>
            <p:cNvGrpSpPr/>
            <p:nvPr/>
          </p:nvGrpSpPr>
          <p:grpSpPr>
            <a:xfrm>
              <a:off x="536120" y="486038"/>
              <a:ext cx="11359468" cy="1100337"/>
              <a:chOff x="1538887" y="3025301"/>
              <a:chExt cx="9301087" cy="2035764"/>
            </a:xfrm>
          </p:grpSpPr>
          <p:sp>
            <p:nvSpPr>
              <p:cNvPr id="5" name="Seta: Divisa 4">
                <a:extLst>
                  <a:ext uri="{FF2B5EF4-FFF2-40B4-BE49-F238E27FC236}">
                    <a16:creationId xmlns:a16="http://schemas.microsoft.com/office/drawing/2014/main" id="{40ABDE9B-4378-48D6-85E0-1EB0A18F973D}"/>
                  </a:ext>
                </a:extLst>
              </p:cNvPr>
              <p:cNvSpPr/>
              <p:nvPr/>
            </p:nvSpPr>
            <p:spPr>
              <a:xfrm>
                <a:off x="3789056" y="3159189"/>
                <a:ext cx="773854" cy="1901876"/>
              </a:xfrm>
              <a:prstGeom prst="chevron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1218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CaixaDeTexto 9">
                <a:extLst>
                  <a:ext uri="{FF2B5EF4-FFF2-40B4-BE49-F238E27FC236}">
                    <a16:creationId xmlns:a16="http://schemas.microsoft.com/office/drawing/2014/main" id="{291E9604-0691-40A5-8012-C5E6E7E81A8F}"/>
                  </a:ext>
                </a:extLst>
              </p:cNvPr>
              <p:cNvSpPr txBox="1"/>
              <p:nvPr/>
            </p:nvSpPr>
            <p:spPr>
              <a:xfrm>
                <a:off x="1538887" y="3607533"/>
                <a:ext cx="2432808" cy="10366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pt-BR" sz="1159" b="1" dirty="0"/>
                  <a:t>Coordenar a implementação do Plano Nacional dos Direitos da Pessoa com Deficiência - “Novo Viver sem Limite”.</a:t>
                </a:r>
              </a:p>
            </p:txBody>
          </p:sp>
          <p:sp>
            <p:nvSpPr>
              <p:cNvPr id="11" name="CaixaDeTexto 10">
                <a:extLst>
                  <a:ext uri="{FF2B5EF4-FFF2-40B4-BE49-F238E27FC236}">
                    <a16:creationId xmlns:a16="http://schemas.microsoft.com/office/drawing/2014/main" id="{22740366-01D4-4F92-AEF6-66CE0398A2D8}"/>
                  </a:ext>
                </a:extLst>
              </p:cNvPr>
              <p:cNvSpPr txBox="1"/>
              <p:nvPr/>
            </p:nvSpPr>
            <p:spPr>
              <a:xfrm>
                <a:off x="4580389" y="3025301"/>
                <a:ext cx="2491530" cy="6254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defRPr/>
                </a:pPr>
                <a:r>
                  <a:rPr lang="pt-BR" sz="930" dirty="0"/>
                  <a:t>1. Aprimorar a gestão pública para garantir a plena participação social e o exercício da cidadania das pessoas com deficiência.</a:t>
                </a:r>
              </a:p>
            </p:txBody>
          </p:sp>
          <p:sp>
            <p:nvSpPr>
              <p:cNvPr id="13" name="CaixaDeTexto 12">
                <a:extLst>
                  <a:ext uri="{FF2B5EF4-FFF2-40B4-BE49-F238E27FC236}">
                    <a16:creationId xmlns:a16="http://schemas.microsoft.com/office/drawing/2014/main" id="{D76592A5-0B0B-4000-9963-47687C87F215}"/>
                  </a:ext>
                </a:extLst>
              </p:cNvPr>
              <p:cNvSpPr txBox="1"/>
              <p:nvPr/>
            </p:nvSpPr>
            <p:spPr>
              <a:xfrm>
                <a:off x="4580387" y="3580107"/>
                <a:ext cx="2491530" cy="6254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pt-BR" sz="930" dirty="0"/>
                  <a:t>2. Enfrentar a violência e o capacitismo contra pessoas com deficiência.</a:t>
                </a:r>
              </a:p>
            </p:txBody>
          </p:sp>
          <p:sp>
            <p:nvSpPr>
              <p:cNvPr id="14" name="CaixaDeTexto 13">
                <a:extLst>
                  <a:ext uri="{FF2B5EF4-FFF2-40B4-BE49-F238E27FC236}">
                    <a16:creationId xmlns:a16="http://schemas.microsoft.com/office/drawing/2014/main" id="{B9BE58B9-97B2-4E78-BE51-8CF32C94DB10}"/>
                  </a:ext>
                </a:extLst>
              </p:cNvPr>
              <p:cNvSpPr txBox="1"/>
              <p:nvPr/>
            </p:nvSpPr>
            <p:spPr>
              <a:xfrm>
                <a:off x="4580387" y="4156074"/>
                <a:ext cx="2491530" cy="6254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pt-BR" sz="930" dirty="0"/>
                  <a:t>3. Promover a acessibilidade universal e o acesso à tecnologia assistiva.</a:t>
                </a:r>
              </a:p>
            </p:txBody>
          </p:sp>
          <p:sp>
            <p:nvSpPr>
              <p:cNvPr id="15" name="CaixaDeTexto 14">
                <a:extLst>
                  <a:ext uri="{FF2B5EF4-FFF2-40B4-BE49-F238E27FC236}">
                    <a16:creationId xmlns:a16="http://schemas.microsoft.com/office/drawing/2014/main" id="{11634F5C-AD9A-4D8B-B833-244B2D8EA911}"/>
                  </a:ext>
                </a:extLst>
              </p:cNvPr>
              <p:cNvSpPr txBox="1"/>
              <p:nvPr/>
            </p:nvSpPr>
            <p:spPr>
              <a:xfrm>
                <a:off x="8088385" y="3511398"/>
                <a:ext cx="2751589" cy="9823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pt-BR" sz="1088" b="1" dirty="0"/>
                  <a:t>Promoção dos direitos humanos das pessoas com deficiência e de suas famílias por intermédio do enfrentamento às barreiras que as impedem de exercer a plena cidadania.</a:t>
                </a:r>
              </a:p>
            </p:txBody>
          </p:sp>
        </p:grpSp>
        <p:sp>
          <p:nvSpPr>
            <p:cNvPr id="18" name="Seta: Divisa 17">
              <a:extLst>
                <a:ext uri="{FF2B5EF4-FFF2-40B4-BE49-F238E27FC236}">
                  <a16:creationId xmlns:a16="http://schemas.microsoft.com/office/drawing/2014/main" id="{03355462-9238-497D-BE39-B87F4B72FA7A}"/>
                </a:ext>
              </a:extLst>
            </p:cNvPr>
            <p:cNvSpPr/>
            <p:nvPr/>
          </p:nvSpPr>
          <p:spPr>
            <a:xfrm>
              <a:off x="7441793" y="552446"/>
              <a:ext cx="945112" cy="1027970"/>
            </a:xfrm>
            <a:prstGeom prst="chevron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218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5" name="Agrupar 34">
            <a:extLst>
              <a:ext uri="{FF2B5EF4-FFF2-40B4-BE49-F238E27FC236}">
                <a16:creationId xmlns:a16="http://schemas.microsoft.com/office/drawing/2014/main" id="{D9570ED2-5374-419B-B7BA-D48C70DBA88D}"/>
              </a:ext>
            </a:extLst>
          </p:cNvPr>
          <p:cNvGrpSpPr/>
          <p:nvPr/>
        </p:nvGrpSpPr>
        <p:grpSpPr>
          <a:xfrm>
            <a:off x="633596" y="3635550"/>
            <a:ext cx="13209316" cy="1339702"/>
            <a:chOff x="608199" y="1862982"/>
            <a:chExt cx="11381065" cy="1154279"/>
          </a:xfrm>
        </p:grpSpPr>
        <p:grpSp>
          <p:nvGrpSpPr>
            <p:cNvPr id="19" name="Agrupar 18">
              <a:extLst>
                <a:ext uri="{FF2B5EF4-FFF2-40B4-BE49-F238E27FC236}">
                  <a16:creationId xmlns:a16="http://schemas.microsoft.com/office/drawing/2014/main" id="{E930827A-7FE9-46FF-93A8-765AF146930C}"/>
                </a:ext>
              </a:extLst>
            </p:cNvPr>
            <p:cNvGrpSpPr/>
            <p:nvPr/>
          </p:nvGrpSpPr>
          <p:grpSpPr>
            <a:xfrm>
              <a:off x="608199" y="1862982"/>
              <a:ext cx="11381065" cy="1089799"/>
              <a:chOff x="1521202" y="3020107"/>
              <a:chExt cx="9318771" cy="2016269"/>
            </a:xfrm>
          </p:grpSpPr>
          <p:sp>
            <p:nvSpPr>
              <p:cNvPr id="20" name="Seta: Divisa 19">
                <a:extLst>
                  <a:ext uri="{FF2B5EF4-FFF2-40B4-BE49-F238E27FC236}">
                    <a16:creationId xmlns:a16="http://schemas.microsoft.com/office/drawing/2014/main" id="{3B585BF0-8188-4030-A215-B2BC7B94D122}"/>
                  </a:ext>
                </a:extLst>
              </p:cNvPr>
              <p:cNvSpPr/>
              <p:nvPr/>
            </p:nvSpPr>
            <p:spPr>
              <a:xfrm>
                <a:off x="3789056" y="3237870"/>
                <a:ext cx="773854" cy="1798506"/>
              </a:xfrm>
              <a:prstGeom prst="chevron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1218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CaixaDeTexto 20">
                <a:extLst>
                  <a:ext uri="{FF2B5EF4-FFF2-40B4-BE49-F238E27FC236}">
                    <a16:creationId xmlns:a16="http://schemas.microsoft.com/office/drawing/2014/main" id="{B595AA36-6D53-40B1-8F12-63BFE6D3F2CA}"/>
                  </a:ext>
                </a:extLst>
              </p:cNvPr>
              <p:cNvSpPr txBox="1"/>
              <p:nvPr/>
            </p:nvSpPr>
            <p:spPr>
              <a:xfrm>
                <a:off x="1521202" y="3749635"/>
                <a:ext cx="2432808" cy="7419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pt-BR" sz="1159" b="1" dirty="0"/>
                  <a:t>Coordenar ações para promoção e defesa dos direitos das pessoas LGBTQIA+.</a:t>
                </a:r>
              </a:p>
            </p:txBody>
          </p:sp>
          <p:sp>
            <p:nvSpPr>
              <p:cNvPr id="22" name="CaixaDeTexto 21">
                <a:extLst>
                  <a:ext uri="{FF2B5EF4-FFF2-40B4-BE49-F238E27FC236}">
                    <a16:creationId xmlns:a16="http://schemas.microsoft.com/office/drawing/2014/main" id="{E61C29BE-2CBC-499B-A78D-C4EC53478FE7}"/>
                  </a:ext>
                </a:extLst>
              </p:cNvPr>
              <p:cNvSpPr txBox="1"/>
              <p:nvPr/>
            </p:nvSpPr>
            <p:spPr>
              <a:xfrm>
                <a:off x="4580386" y="3020107"/>
                <a:ext cx="2491530" cy="6254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defRPr/>
                </a:pPr>
                <a:r>
                  <a:rPr lang="pt-BR" sz="930" dirty="0"/>
                  <a:t>1. Promover empregabilidade e geração de renda para a população LGBTQIA+ em situação de vulnerabilidade social.</a:t>
                </a:r>
              </a:p>
            </p:txBody>
          </p:sp>
          <p:sp>
            <p:nvSpPr>
              <p:cNvPr id="23" name="CaixaDeTexto 22">
                <a:extLst>
                  <a:ext uri="{FF2B5EF4-FFF2-40B4-BE49-F238E27FC236}">
                    <a16:creationId xmlns:a16="http://schemas.microsoft.com/office/drawing/2014/main" id="{C0EC0E58-425C-44C2-92AC-3DF94A5C72B0}"/>
                  </a:ext>
                </a:extLst>
              </p:cNvPr>
              <p:cNvSpPr txBox="1"/>
              <p:nvPr/>
            </p:nvSpPr>
            <p:spPr>
              <a:xfrm>
                <a:off x="4580386" y="3623604"/>
                <a:ext cx="2491530" cy="6254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pt-BR" sz="930" dirty="0"/>
                  <a:t>2. Constituir rede de proteção, promoção e defesa para as pessoas LGBTQIA+.</a:t>
                </a:r>
              </a:p>
            </p:txBody>
          </p:sp>
          <p:sp>
            <p:nvSpPr>
              <p:cNvPr id="25" name="CaixaDeTexto 24">
                <a:extLst>
                  <a:ext uri="{FF2B5EF4-FFF2-40B4-BE49-F238E27FC236}">
                    <a16:creationId xmlns:a16="http://schemas.microsoft.com/office/drawing/2014/main" id="{C0C4EAA5-3141-4065-A6CC-70BEDCE95D55}"/>
                  </a:ext>
                </a:extLst>
              </p:cNvPr>
              <p:cNvSpPr txBox="1"/>
              <p:nvPr/>
            </p:nvSpPr>
            <p:spPr>
              <a:xfrm>
                <a:off x="8088384" y="3954202"/>
                <a:ext cx="2751589" cy="7057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pt-BR" sz="1088" b="1" dirty="0"/>
                  <a:t>Promoção do acesso a direitos humanos e à cidadania plena para pessoas LGBTQIA+.</a:t>
                </a:r>
              </a:p>
            </p:txBody>
          </p:sp>
        </p:grpSp>
        <p:sp>
          <p:nvSpPr>
            <p:cNvPr id="33" name="Seta: Divisa 32">
              <a:extLst>
                <a:ext uri="{FF2B5EF4-FFF2-40B4-BE49-F238E27FC236}">
                  <a16:creationId xmlns:a16="http://schemas.microsoft.com/office/drawing/2014/main" id="{04E67EA4-AA6B-4BCC-A6E4-0242DCEE24B7}"/>
                </a:ext>
              </a:extLst>
            </p:cNvPr>
            <p:cNvSpPr/>
            <p:nvPr/>
          </p:nvSpPr>
          <p:spPr>
            <a:xfrm>
              <a:off x="7535470" y="1989191"/>
              <a:ext cx="945112" cy="1028070"/>
            </a:xfrm>
            <a:prstGeom prst="chevron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218" dirty="0">
                <a:solidFill>
                  <a:schemeClr val="tx1"/>
                </a:solidFill>
              </a:endParaRPr>
            </a:p>
          </p:txBody>
        </p:sp>
      </p:grpSp>
      <p:sp>
        <p:nvSpPr>
          <p:cNvPr id="88" name="CaixaDeTexto 87">
            <a:extLst>
              <a:ext uri="{FF2B5EF4-FFF2-40B4-BE49-F238E27FC236}">
                <a16:creationId xmlns:a16="http://schemas.microsoft.com/office/drawing/2014/main" id="{B170F404-6358-4239-B213-B596CF41299E}"/>
              </a:ext>
            </a:extLst>
          </p:cNvPr>
          <p:cNvSpPr txBox="1"/>
          <p:nvPr/>
        </p:nvSpPr>
        <p:spPr>
          <a:xfrm>
            <a:off x="1250733" y="1601635"/>
            <a:ext cx="1945696" cy="354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25" b="1" dirty="0"/>
              <a:t>Macroprocessos</a:t>
            </a:r>
          </a:p>
        </p:txBody>
      </p:sp>
      <p:sp>
        <p:nvSpPr>
          <p:cNvPr id="89" name="CaixaDeTexto 88">
            <a:extLst>
              <a:ext uri="{FF2B5EF4-FFF2-40B4-BE49-F238E27FC236}">
                <a16:creationId xmlns:a16="http://schemas.microsoft.com/office/drawing/2014/main" id="{D4A17932-833D-42A2-B703-0EAF1501F996}"/>
              </a:ext>
            </a:extLst>
          </p:cNvPr>
          <p:cNvSpPr txBox="1"/>
          <p:nvPr/>
        </p:nvSpPr>
        <p:spPr>
          <a:xfrm>
            <a:off x="5431397" y="1601635"/>
            <a:ext cx="2169384" cy="354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25" b="1" dirty="0"/>
              <a:t>Processos de 2º nível</a:t>
            </a:r>
          </a:p>
        </p:txBody>
      </p:sp>
      <p:sp>
        <p:nvSpPr>
          <p:cNvPr id="90" name="CaixaDeTexto 89">
            <a:extLst>
              <a:ext uri="{FF2B5EF4-FFF2-40B4-BE49-F238E27FC236}">
                <a16:creationId xmlns:a16="http://schemas.microsoft.com/office/drawing/2014/main" id="{E620D490-16FC-4C4E-BF39-3E2C1DF7EE54}"/>
              </a:ext>
            </a:extLst>
          </p:cNvPr>
          <p:cNvSpPr txBox="1"/>
          <p:nvPr/>
        </p:nvSpPr>
        <p:spPr>
          <a:xfrm>
            <a:off x="10552117" y="1601635"/>
            <a:ext cx="2169384" cy="354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25" b="1" dirty="0" err="1"/>
              <a:t>Macroprodutos</a:t>
            </a:r>
            <a:endParaRPr lang="pt-BR" sz="1625" b="1" dirty="0"/>
          </a:p>
        </p:txBody>
      </p:sp>
      <p:sp>
        <p:nvSpPr>
          <p:cNvPr id="91" name="CaixaDeTexto 90">
            <a:extLst>
              <a:ext uri="{FF2B5EF4-FFF2-40B4-BE49-F238E27FC236}">
                <a16:creationId xmlns:a16="http://schemas.microsoft.com/office/drawing/2014/main" id="{0F537A2D-23D1-4EA6-B90D-66F44C6B7025}"/>
              </a:ext>
            </a:extLst>
          </p:cNvPr>
          <p:cNvSpPr txBox="1"/>
          <p:nvPr/>
        </p:nvSpPr>
        <p:spPr>
          <a:xfrm>
            <a:off x="0" y="202630"/>
            <a:ext cx="14400213" cy="7616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88" b="1" dirty="0"/>
              <a:t>Cadeia de Valor </a:t>
            </a:r>
          </a:p>
          <a:p>
            <a:pPr algn="ctr"/>
            <a:r>
              <a:rPr lang="pt-BR" sz="2088" b="1" dirty="0"/>
              <a:t>Ministério dos Direitos Humanos e da Cidadania</a:t>
            </a:r>
          </a:p>
        </p:txBody>
      </p:sp>
      <p:cxnSp>
        <p:nvCxnSpPr>
          <p:cNvPr id="93" name="Conector reto 92">
            <a:extLst>
              <a:ext uri="{FF2B5EF4-FFF2-40B4-BE49-F238E27FC236}">
                <a16:creationId xmlns:a16="http://schemas.microsoft.com/office/drawing/2014/main" id="{A5BB90C7-62B5-4F0E-A2D9-4CBE145B1274}"/>
              </a:ext>
            </a:extLst>
          </p:cNvPr>
          <p:cNvCxnSpPr/>
          <p:nvPr/>
        </p:nvCxnSpPr>
        <p:spPr>
          <a:xfrm>
            <a:off x="754989" y="3637393"/>
            <a:ext cx="12964944" cy="0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ector reto 93">
            <a:extLst>
              <a:ext uri="{FF2B5EF4-FFF2-40B4-BE49-F238E27FC236}">
                <a16:creationId xmlns:a16="http://schemas.microsoft.com/office/drawing/2014/main" id="{4FAF3EBE-7587-4EA7-8636-53A763E24C05}"/>
              </a:ext>
            </a:extLst>
          </p:cNvPr>
          <p:cNvCxnSpPr/>
          <p:nvPr/>
        </p:nvCxnSpPr>
        <p:spPr>
          <a:xfrm>
            <a:off x="754989" y="5071521"/>
            <a:ext cx="12964944" cy="0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Conector reto 94">
            <a:extLst>
              <a:ext uri="{FF2B5EF4-FFF2-40B4-BE49-F238E27FC236}">
                <a16:creationId xmlns:a16="http://schemas.microsoft.com/office/drawing/2014/main" id="{1AC1337E-A395-4705-ABF3-404D309898DA}"/>
              </a:ext>
            </a:extLst>
          </p:cNvPr>
          <p:cNvCxnSpPr/>
          <p:nvPr/>
        </p:nvCxnSpPr>
        <p:spPr>
          <a:xfrm>
            <a:off x="717637" y="8699541"/>
            <a:ext cx="12964944" cy="0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Conector reto 95">
            <a:extLst>
              <a:ext uri="{FF2B5EF4-FFF2-40B4-BE49-F238E27FC236}">
                <a16:creationId xmlns:a16="http://schemas.microsoft.com/office/drawing/2014/main" id="{8B011A79-B315-4C41-9D55-1D8AC0E4FCC8}"/>
              </a:ext>
            </a:extLst>
          </p:cNvPr>
          <p:cNvCxnSpPr/>
          <p:nvPr/>
        </p:nvCxnSpPr>
        <p:spPr>
          <a:xfrm>
            <a:off x="633587" y="10176843"/>
            <a:ext cx="12964944" cy="0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Conector reto 96">
            <a:extLst>
              <a:ext uri="{FF2B5EF4-FFF2-40B4-BE49-F238E27FC236}">
                <a16:creationId xmlns:a16="http://schemas.microsoft.com/office/drawing/2014/main" id="{F26926BD-553A-4E4C-8B32-562AA9B49E3C}"/>
              </a:ext>
            </a:extLst>
          </p:cNvPr>
          <p:cNvCxnSpPr/>
          <p:nvPr/>
        </p:nvCxnSpPr>
        <p:spPr>
          <a:xfrm>
            <a:off x="717637" y="12770647"/>
            <a:ext cx="12964944" cy="0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Agrupar 7">
            <a:extLst>
              <a:ext uri="{FF2B5EF4-FFF2-40B4-BE49-F238E27FC236}">
                <a16:creationId xmlns:a16="http://schemas.microsoft.com/office/drawing/2014/main" id="{44024406-9D81-43E6-B03F-CB91B30141B1}"/>
              </a:ext>
            </a:extLst>
          </p:cNvPr>
          <p:cNvGrpSpPr/>
          <p:nvPr/>
        </p:nvGrpSpPr>
        <p:grpSpPr>
          <a:xfrm>
            <a:off x="640637" y="8685958"/>
            <a:ext cx="13202267" cy="1417282"/>
            <a:chOff x="871025" y="7453843"/>
            <a:chExt cx="12738564" cy="1367503"/>
          </a:xfrm>
        </p:grpSpPr>
        <p:grpSp>
          <p:nvGrpSpPr>
            <p:cNvPr id="38" name="Agrupar 37">
              <a:extLst>
                <a:ext uri="{FF2B5EF4-FFF2-40B4-BE49-F238E27FC236}">
                  <a16:creationId xmlns:a16="http://schemas.microsoft.com/office/drawing/2014/main" id="{58534FAE-5F9F-4CF1-AB07-4FE5D77E75C7}"/>
                </a:ext>
              </a:extLst>
            </p:cNvPr>
            <p:cNvGrpSpPr/>
            <p:nvPr/>
          </p:nvGrpSpPr>
          <p:grpSpPr>
            <a:xfrm>
              <a:off x="871025" y="7453843"/>
              <a:ext cx="12738564" cy="1367503"/>
              <a:chOff x="614272" y="3130723"/>
              <a:chExt cx="11374992" cy="1221121"/>
            </a:xfrm>
          </p:grpSpPr>
          <p:grpSp>
            <p:nvGrpSpPr>
              <p:cNvPr id="39" name="Agrupar 38">
                <a:extLst>
                  <a:ext uri="{FF2B5EF4-FFF2-40B4-BE49-F238E27FC236}">
                    <a16:creationId xmlns:a16="http://schemas.microsoft.com/office/drawing/2014/main" id="{7961DC57-B3C7-43D5-9212-C371A1358909}"/>
                  </a:ext>
                </a:extLst>
              </p:cNvPr>
              <p:cNvGrpSpPr/>
              <p:nvPr/>
            </p:nvGrpSpPr>
            <p:grpSpPr>
              <a:xfrm>
                <a:off x="614272" y="3130723"/>
                <a:ext cx="11374992" cy="1178891"/>
                <a:chOff x="1526175" y="2879966"/>
                <a:chExt cx="9313798" cy="2181099"/>
              </a:xfrm>
            </p:grpSpPr>
            <p:sp>
              <p:nvSpPr>
                <p:cNvPr id="41" name="Seta: Divisa 40">
                  <a:extLst>
                    <a:ext uri="{FF2B5EF4-FFF2-40B4-BE49-F238E27FC236}">
                      <a16:creationId xmlns:a16="http://schemas.microsoft.com/office/drawing/2014/main" id="{14CF6257-CB31-430F-ACF9-7DFF13731315}"/>
                    </a:ext>
                  </a:extLst>
                </p:cNvPr>
                <p:cNvSpPr/>
                <p:nvPr/>
              </p:nvSpPr>
              <p:spPr>
                <a:xfrm>
                  <a:off x="3789056" y="3159189"/>
                  <a:ext cx="773854" cy="1901876"/>
                </a:xfrm>
                <a:prstGeom prst="chevron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sz="1218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2" name="CaixaDeTexto 41">
                  <a:extLst>
                    <a:ext uri="{FF2B5EF4-FFF2-40B4-BE49-F238E27FC236}">
                      <a16:creationId xmlns:a16="http://schemas.microsoft.com/office/drawing/2014/main" id="{E104110F-6EA5-4818-BD15-364304FC9FC9}"/>
                    </a:ext>
                  </a:extLst>
                </p:cNvPr>
                <p:cNvSpPr txBox="1"/>
                <p:nvPr/>
              </p:nvSpPr>
              <p:spPr>
                <a:xfrm>
                  <a:off x="1526175" y="3625660"/>
                  <a:ext cx="2432808" cy="74194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just"/>
                  <a:r>
                    <a:rPr lang="pt-BR" sz="1159" b="1" dirty="0"/>
                    <a:t>Elaborar e implementar políticas para garantir os direitos humanos das pessoas idosas.</a:t>
                  </a:r>
                </a:p>
              </p:txBody>
            </p:sp>
            <p:sp>
              <p:nvSpPr>
                <p:cNvPr id="43" name="CaixaDeTexto 42">
                  <a:extLst>
                    <a:ext uri="{FF2B5EF4-FFF2-40B4-BE49-F238E27FC236}">
                      <a16:creationId xmlns:a16="http://schemas.microsoft.com/office/drawing/2014/main" id="{394BB40E-B399-49E1-9214-07CF16C4C998}"/>
                    </a:ext>
                  </a:extLst>
                </p:cNvPr>
                <p:cNvSpPr txBox="1"/>
                <p:nvPr/>
              </p:nvSpPr>
              <p:spPr>
                <a:xfrm>
                  <a:off x="4557936" y="2879966"/>
                  <a:ext cx="2491530" cy="105972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just">
                    <a:defRPr/>
                  </a:pPr>
                  <a:r>
                    <a:rPr lang="pt-BR" sz="930" dirty="0"/>
                    <a:t>1. Apoiar a criação e atuação de órgãos municipais de gestão das políticas de direitos humanos da pessoa idosa e constituir a rede de promoção, proteção e defesa dos direitos humanos da pessoa idosa nos estados e municípios, tendo como princípio a participação social.</a:t>
                  </a:r>
                </a:p>
              </p:txBody>
            </p:sp>
            <p:sp>
              <p:nvSpPr>
                <p:cNvPr id="45" name="CaixaDeTexto 44">
                  <a:extLst>
                    <a:ext uri="{FF2B5EF4-FFF2-40B4-BE49-F238E27FC236}">
                      <a16:creationId xmlns:a16="http://schemas.microsoft.com/office/drawing/2014/main" id="{58FF6C27-6841-47F5-A2C0-D678F500C762}"/>
                    </a:ext>
                  </a:extLst>
                </p:cNvPr>
                <p:cNvSpPr txBox="1"/>
                <p:nvPr/>
              </p:nvSpPr>
              <p:spPr>
                <a:xfrm>
                  <a:off x="8088384" y="3749780"/>
                  <a:ext cx="2751589" cy="70571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just"/>
                  <a:r>
                    <a:rPr lang="pt-BR" sz="1088" b="1"/>
                    <a:t>Garantia </a:t>
                  </a:r>
                  <a:r>
                    <a:rPr lang="pt-BR" sz="1088" b="1" dirty="0"/>
                    <a:t>dos direitos humanos das </a:t>
                  </a:r>
                  <a:r>
                    <a:rPr lang="pt-BR" sz="1088" b="1"/>
                    <a:t>pessoas idosas e ressignificação </a:t>
                  </a:r>
                  <a:r>
                    <a:rPr lang="pt-BR" sz="1088" b="1" dirty="0"/>
                    <a:t>do processo </a:t>
                  </a:r>
                  <a:r>
                    <a:rPr lang="pt-BR" sz="1088" b="1"/>
                    <a:t>de envelhecer.</a:t>
                  </a:r>
                  <a:endParaRPr lang="pt-BR" sz="1088" b="1" dirty="0"/>
                </a:p>
              </p:txBody>
            </p:sp>
          </p:grpSp>
          <p:sp>
            <p:nvSpPr>
              <p:cNvPr id="40" name="Seta: Divisa 39">
                <a:extLst>
                  <a:ext uri="{FF2B5EF4-FFF2-40B4-BE49-F238E27FC236}">
                    <a16:creationId xmlns:a16="http://schemas.microsoft.com/office/drawing/2014/main" id="{6029829A-7C63-4363-AE88-DACE4B06F457}"/>
                  </a:ext>
                </a:extLst>
              </p:cNvPr>
              <p:cNvSpPr/>
              <p:nvPr/>
            </p:nvSpPr>
            <p:spPr>
              <a:xfrm>
                <a:off x="7535470" y="3323874"/>
                <a:ext cx="945112" cy="1027970"/>
              </a:xfrm>
              <a:prstGeom prst="chevron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sz="1218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99" name="CaixaDeTexto 98">
              <a:extLst>
                <a:ext uri="{FF2B5EF4-FFF2-40B4-BE49-F238E27FC236}">
                  <a16:creationId xmlns:a16="http://schemas.microsoft.com/office/drawing/2014/main" id="{2618237E-B92E-476E-845F-2D396413075A}"/>
                </a:ext>
              </a:extLst>
            </p:cNvPr>
            <p:cNvSpPr txBox="1"/>
            <p:nvPr/>
          </p:nvSpPr>
          <p:spPr>
            <a:xfrm>
              <a:off x="5024394" y="8014419"/>
              <a:ext cx="3407688" cy="5216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defRPr/>
              </a:pPr>
              <a:r>
                <a:rPr lang="pt-BR" sz="930" dirty="0"/>
                <a:t>2. Fortalecer a cultura de respeito e valorização dos Direitos Humanos da pessoa idosa e ampliar o letramento digital de e sobre as pessoas idosas nos territórios.</a:t>
              </a:r>
            </a:p>
          </p:txBody>
        </p:sp>
      </p:grpSp>
      <p:grpSp>
        <p:nvGrpSpPr>
          <p:cNvPr id="31" name="Agrupar 30">
            <a:extLst>
              <a:ext uri="{FF2B5EF4-FFF2-40B4-BE49-F238E27FC236}">
                <a16:creationId xmlns:a16="http://schemas.microsoft.com/office/drawing/2014/main" id="{7DB36B18-67A4-4ABD-8D83-C4AEEC162730}"/>
              </a:ext>
            </a:extLst>
          </p:cNvPr>
          <p:cNvGrpSpPr/>
          <p:nvPr/>
        </p:nvGrpSpPr>
        <p:grpSpPr>
          <a:xfrm>
            <a:off x="633597" y="5086396"/>
            <a:ext cx="13209314" cy="3637116"/>
            <a:chOff x="864226" y="5199915"/>
            <a:chExt cx="12745363" cy="3509370"/>
          </a:xfrm>
        </p:grpSpPr>
        <p:grpSp>
          <p:nvGrpSpPr>
            <p:cNvPr id="12" name="Agrupar 11">
              <a:extLst>
                <a:ext uri="{FF2B5EF4-FFF2-40B4-BE49-F238E27FC236}">
                  <a16:creationId xmlns:a16="http://schemas.microsoft.com/office/drawing/2014/main" id="{B3FD8E99-1D39-4707-9C47-A2A3E0C3273A}"/>
                </a:ext>
              </a:extLst>
            </p:cNvPr>
            <p:cNvGrpSpPr/>
            <p:nvPr/>
          </p:nvGrpSpPr>
          <p:grpSpPr>
            <a:xfrm>
              <a:off x="864226" y="5199915"/>
              <a:ext cx="12745363" cy="3509370"/>
              <a:chOff x="864226" y="5199915"/>
              <a:chExt cx="12745363" cy="3509370"/>
            </a:xfrm>
          </p:grpSpPr>
          <p:grpSp>
            <p:nvGrpSpPr>
              <p:cNvPr id="26" name="Agrupar 25">
                <a:extLst>
                  <a:ext uri="{FF2B5EF4-FFF2-40B4-BE49-F238E27FC236}">
                    <a16:creationId xmlns:a16="http://schemas.microsoft.com/office/drawing/2014/main" id="{C56AB674-9759-4B17-86EF-F6483C6ED783}"/>
                  </a:ext>
                </a:extLst>
              </p:cNvPr>
              <p:cNvGrpSpPr/>
              <p:nvPr/>
            </p:nvGrpSpPr>
            <p:grpSpPr>
              <a:xfrm>
                <a:off x="864226" y="5783082"/>
                <a:ext cx="12745363" cy="2107757"/>
                <a:chOff x="1521203" y="3159187"/>
                <a:chExt cx="9318769" cy="3482192"/>
              </a:xfrm>
            </p:grpSpPr>
            <p:sp>
              <p:nvSpPr>
                <p:cNvPr id="27" name="Seta: Divisa 26">
                  <a:extLst>
                    <a:ext uri="{FF2B5EF4-FFF2-40B4-BE49-F238E27FC236}">
                      <a16:creationId xmlns:a16="http://schemas.microsoft.com/office/drawing/2014/main" id="{A6BA08E3-C9C1-46D0-9769-F58BEDBF0A38}"/>
                    </a:ext>
                  </a:extLst>
                </p:cNvPr>
                <p:cNvSpPr/>
                <p:nvPr/>
              </p:nvSpPr>
              <p:spPr>
                <a:xfrm>
                  <a:off x="3789056" y="3159187"/>
                  <a:ext cx="773854" cy="3482192"/>
                </a:xfrm>
                <a:prstGeom prst="chevron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sz="1218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8" name="CaixaDeTexto 27">
                  <a:extLst>
                    <a:ext uri="{FF2B5EF4-FFF2-40B4-BE49-F238E27FC236}">
                      <a16:creationId xmlns:a16="http://schemas.microsoft.com/office/drawing/2014/main" id="{2F915437-A14B-49C2-A6A7-CA6E6AFFC7C7}"/>
                    </a:ext>
                  </a:extLst>
                </p:cNvPr>
                <p:cNvSpPr txBox="1"/>
                <p:nvPr/>
              </p:nvSpPr>
              <p:spPr>
                <a:xfrm>
                  <a:off x="1521203" y="4525608"/>
                  <a:ext cx="2432808" cy="133135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just"/>
                  <a:r>
                    <a:rPr lang="pt-BR" sz="1159" b="1" dirty="0"/>
                    <a:t>Coordenar e propor medidas que assegurem a articulação intersetorial das políticas públicas federais para a implementação da Política Nacional para a População em Situação de Rua.</a:t>
                  </a:r>
                </a:p>
              </p:txBody>
            </p:sp>
            <p:sp>
              <p:nvSpPr>
                <p:cNvPr id="30" name="CaixaDeTexto 29">
                  <a:extLst>
                    <a:ext uri="{FF2B5EF4-FFF2-40B4-BE49-F238E27FC236}">
                      <a16:creationId xmlns:a16="http://schemas.microsoft.com/office/drawing/2014/main" id="{F06EBA80-8E3F-4F17-AB2E-3C621A241940}"/>
                    </a:ext>
                  </a:extLst>
                </p:cNvPr>
                <p:cNvSpPr txBox="1"/>
                <p:nvPr/>
              </p:nvSpPr>
              <p:spPr>
                <a:xfrm>
                  <a:off x="4580387" y="4070207"/>
                  <a:ext cx="2491530" cy="38898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endParaRPr lang="pt-BR" sz="930" dirty="0"/>
                </a:p>
              </p:txBody>
            </p:sp>
            <p:sp>
              <p:nvSpPr>
                <p:cNvPr id="32" name="CaixaDeTexto 31">
                  <a:extLst>
                    <a:ext uri="{FF2B5EF4-FFF2-40B4-BE49-F238E27FC236}">
                      <a16:creationId xmlns:a16="http://schemas.microsoft.com/office/drawing/2014/main" id="{8AD9B33B-42BE-4D7A-B14F-F78327BAE092}"/>
                    </a:ext>
                  </a:extLst>
                </p:cNvPr>
                <p:cNvSpPr txBox="1"/>
                <p:nvPr/>
              </p:nvSpPr>
              <p:spPr>
                <a:xfrm>
                  <a:off x="8088383" y="4276534"/>
                  <a:ext cx="2751589" cy="70571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just"/>
                  <a:r>
                    <a:rPr lang="pt-BR" sz="1088" b="1" dirty="0"/>
                    <a:t>Promoção da dignidade e cidadania da população em situação de rua, com vistas à superação desta condição</a:t>
                  </a:r>
                </a:p>
              </p:txBody>
            </p:sp>
          </p:grpSp>
          <p:sp>
            <p:nvSpPr>
              <p:cNvPr id="103" name="CaixaDeTexto 102">
                <a:extLst>
                  <a:ext uri="{FF2B5EF4-FFF2-40B4-BE49-F238E27FC236}">
                    <a16:creationId xmlns:a16="http://schemas.microsoft.com/office/drawing/2014/main" id="{359BD33E-5519-455A-88DF-4C5930EEBCA7}"/>
                  </a:ext>
                </a:extLst>
              </p:cNvPr>
              <p:cNvSpPr txBox="1"/>
              <p:nvPr/>
            </p:nvSpPr>
            <p:spPr>
              <a:xfrm>
                <a:off x="5048297" y="5199915"/>
                <a:ext cx="3407688" cy="3785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defRPr/>
                </a:pPr>
                <a:r>
                  <a:rPr lang="pt-BR" sz="930" dirty="0"/>
                  <a:t>1. Ampliar e fortalecer os serviços socioassistenciais voltados ao atendimento da população em situação de rua.</a:t>
                </a:r>
              </a:p>
            </p:txBody>
          </p:sp>
          <p:sp>
            <p:nvSpPr>
              <p:cNvPr id="104" name="CaixaDeTexto 103">
                <a:extLst>
                  <a:ext uri="{FF2B5EF4-FFF2-40B4-BE49-F238E27FC236}">
                    <a16:creationId xmlns:a16="http://schemas.microsoft.com/office/drawing/2014/main" id="{68D35224-2CD6-4F6B-93AC-26E2CCD22DBB}"/>
                  </a:ext>
                </a:extLst>
              </p:cNvPr>
              <p:cNvSpPr txBox="1"/>
              <p:nvPr/>
            </p:nvSpPr>
            <p:spPr>
              <a:xfrm>
                <a:off x="5048297" y="5566592"/>
                <a:ext cx="3407688" cy="5216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defRPr/>
                </a:pPr>
                <a:r>
                  <a:rPr lang="pt-BR" sz="930" dirty="0"/>
                  <a:t>2. Expandir e qualificar a rede de serviços em saúde, capacitar os profissionais de saúde e realizar a articulação intersetorial entre as políticas.</a:t>
                </a:r>
              </a:p>
            </p:txBody>
          </p:sp>
          <p:sp>
            <p:nvSpPr>
              <p:cNvPr id="105" name="CaixaDeTexto 104">
                <a:extLst>
                  <a:ext uri="{FF2B5EF4-FFF2-40B4-BE49-F238E27FC236}">
                    <a16:creationId xmlns:a16="http://schemas.microsoft.com/office/drawing/2014/main" id="{A48A98D4-4ED9-43C1-B278-464EA5C47281}"/>
                  </a:ext>
                </a:extLst>
              </p:cNvPr>
              <p:cNvSpPr txBox="1"/>
              <p:nvPr/>
            </p:nvSpPr>
            <p:spPr>
              <a:xfrm>
                <a:off x="5048297" y="6075506"/>
                <a:ext cx="3407688" cy="3785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defRPr/>
                </a:pPr>
                <a:r>
                  <a:rPr lang="pt-BR" sz="930" dirty="0"/>
                  <a:t>3. Enfrentar a violência institucional e fomentar a cultura de respeito aos direitos da população em situação de rua.</a:t>
                </a:r>
              </a:p>
            </p:txBody>
          </p:sp>
          <p:sp>
            <p:nvSpPr>
              <p:cNvPr id="106" name="CaixaDeTexto 105">
                <a:extLst>
                  <a:ext uri="{FF2B5EF4-FFF2-40B4-BE49-F238E27FC236}">
                    <a16:creationId xmlns:a16="http://schemas.microsoft.com/office/drawing/2014/main" id="{C4480958-9D21-4B5F-9E9A-E91A03B3EE1B}"/>
                  </a:ext>
                </a:extLst>
              </p:cNvPr>
              <p:cNvSpPr txBox="1"/>
              <p:nvPr/>
            </p:nvSpPr>
            <p:spPr>
              <a:xfrm>
                <a:off x="5048297" y="6485292"/>
                <a:ext cx="3407688" cy="6647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defRPr/>
                </a:pPr>
                <a:r>
                  <a:rPr lang="pt-BR" sz="930" dirty="0"/>
                  <a:t>4. Implementar serviços de acolhimento especializados, do fomento a iniciativas comunitárias de promoção da cidadania com foco em justiça racial, da emissão de documentação e do acesso aos equipamentos de educação e de cultura. </a:t>
                </a:r>
              </a:p>
            </p:txBody>
          </p:sp>
          <p:sp>
            <p:nvSpPr>
              <p:cNvPr id="107" name="CaixaDeTexto 106">
                <a:extLst>
                  <a:ext uri="{FF2B5EF4-FFF2-40B4-BE49-F238E27FC236}">
                    <a16:creationId xmlns:a16="http://schemas.microsoft.com/office/drawing/2014/main" id="{DDCDE569-D17A-4E14-8E03-6EE2947E549A}"/>
                  </a:ext>
                </a:extLst>
              </p:cNvPr>
              <p:cNvSpPr txBox="1"/>
              <p:nvPr/>
            </p:nvSpPr>
            <p:spPr>
              <a:xfrm>
                <a:off x="5041496" y="7171178"/>
                <a:ext cx="3407688" cy="2354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defRPr/>
                </a:pPr>
                <a:r>
                  <a:rPr lang="pt-BR" sz="930" dirty="0"/>
                  <a:t>5. Implementar, em caráter de piloto, o Projeto Moradia Cidadã.</a:t>
                </a:r>
              </a:p>
            </p:txBody>
          </p:sp>
          <p:sp>
            <p:nvSpPr>
              <p:cNvPr id="108" name="CaixaDeTexto 107">
                <a:extLst>
                  <a:ext uri="{FF2B5EF4-FFF2-40B4-BE49-F238E27FC236}">
                    <a16:creationId xmlns:a16="http://schemas.microsoft.com/office/drawing/2014/main" id="{EC788CE8-F890-4577-937F-B0023C6F1EB2}"/>
                  </a:ext>
                </a:extLst>
              </p:cNvPr>
              <p:cNvSpPr txBox="1"/>
              <p:nvPr/>
            </p:nvSpPr>
            <p:spPr>
              <a:xfrm>
                <a:off x="5024208" y="7513916"/>
                <a:ext cx="3407688" cy="6647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defRPr/>
                </a:pPr>
                <a:r>
                  <a:rPr lang="pt-BR" sz="930" dirty="0"/>
                  <a:t>6. Ampliar o acesso da população em situação de rua ao mundo do trabalho, por meio de cooperativismo, associativismo, qualificação profissional, fomento a empreendimentos solidários e estímulo à contratação pela iniciativa privada e pelo setor público.</a:t>
                </a:r>
              </a:p>
            </p:txBody>
          </p:sp>
          <p:sp>
            <p:nvSpPr>
              <p:cNvPr id="109" name="CaixaDeTexto 108">
                <a:extLst>
                  <a:ext uri="{FF2B5EF4-FFF2-40B4-BE49-F238E27FC236}">
                    <a16:creationId xmlns:a16="http://schemas.microsoft.com/office/drawing/2014/main" id="{30648589-F864-48CD-B063-7C710B5EB817}"/>
                  </a:ext>
                </a:extLst>
              </p:cNvPr>
              <p:cNvSpPr txBox="1"/>
              <p:nvPr/>
            </p:nvSpPr>
            <p:spPr>
              <a:xfrm>
                <a:off x="5017591" y="8187604"/>
                <a:ext cx="3407688" cy="5216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defRPr/>
                </a:pPr>
                <a:r>
                  <a:rPr lang="pt-BR" sz="930" dirty="0"/>
                  <a:t>7. Produzir e gerir dados sobre população em situação de rua para subsídio de ações e políticas públicas qualificadas e baseadas em evidências. </a:t>
                </a:r>
              </a:p>
            </p:txBody>
          </p:sp>
        </p:grpSp>
        <p:sp>
          <p:nvSpPr>
            <p:cNvPr id="110" name="Seta: Divisa 109">
              <a:extLst>
                <a:ext uri="{FF2B5EF4-FFF2-40B4-BE49-F238E27FC236}">
                  <a16:creationId xmlns:a16="http://schemas.microsoft.com/office/drawing/2014/main" id="{2D01BCD3-2ACB-4061-A5A6-608FD01EE49B}"/>
                </a:ext>
              </a:extLst>
            </p:cNvPr>
            <p:cNvSpPr/>
            <p:nvPr/>
          </p:nvSpPr>
          <p:spPr>
            <a:xfrm>
              <a:off x="8763718" y="5783082"/>
              <a:ext cx="1058407" cy="2107757"/>
            </a:xfrm>
            <a:prstGeom prst="chevron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218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4" name="Agrupar 23">
            <a:extLst>
              <a:ext uri="{FF2B5EF4-FFF2-40B4-BE49-F238E27FC236}">
                <a16:creationId xmlns:a16="http://schemas.microsoft.com/office/drawing/2014/main" id="{9DA76D99-54AB-407D-9C18-582006C88AF7}"/>
              </a:ext>
            </a:extLst>
          </p:cNvPr>
          <p:cNvGrpSpPr/>
          <p:nvPr/>
        </p:nvGrpSpPr>
        <p:grpSpPr>
          <a:xfrm>
            <a:off x="557310" y="12994091"/>
            <a:ext cx="13285594" cy="5020480"/>
            <a:chOff x="790621" y="12715563"/>
            <a:chExt cx="12818964" cy="4844146"/>
          </a:xfrm>
        </p:grpSpPr>
        <p:grpSp>
          <p:nvGrpSpPr>
            <p:cNvPr id="98" name="Agrupar 97">
              <a:extLst>
                <a:ext uri="{FF2B5EF4-FFF2-40B4-BE49-F238E27FC236}">
                  <a16:creationId xmlns:a16="http://schemas.microsoft.com/office/drawing/2014/main" id="{B716CE99-A00E-4B5F-AB8C-D463A0090F70}"/>
                </a:ext>
              </a:extLst>
            </p:cNvPr>
            <p:cNvGrpSpPr/>
            <p:nvPr/>
          </p:nvGrpSpPr>
          <p:grpSpPr>
            <a:xfrm>
              <a:off x="790621" y="12715563"/>
              <a:ext cx="12818964" cy="4844146"/>
              <a:chOff x="790621" y="10453375"/>
              <a:chExt cx="12818964" cy="4844146"/>
            </a:xfrm>
          </p:grpSpPr>
          <p:grpSp>
            <p:nvGrpSpPr>
              <p:cNvPr id="69" name="Agrupar 68">
                <a:extLst>
                  <a:ext uri="{FF2B5EF4-FFF2-40B4-BE49-F238E27FC236}">
                    <a16:creationId xmlns:a16="http://schemas.microsoft.com/office/drawing/2014/main" id="{F3DA5131-FD8A-499D-BCDA-849D1D1EE913}"/>
                  </a:ext>
                </a:extLst>
              </p:cNvPr>
              <p:cNvGrpSpPr/>
              <p:nvPr/>
            </p:nvGrpSpPr>
            <p:grpSpPr>
              <a:xfrm>
                <a:off x="790621" y="10453375"/>
                <a:ext cx="12818964" cy="4000812"/>
                <a:chOff x="454874" y="5838786"/>
                <a:chExt cx="11446785" cy="3572557"/>
              </a:xfrm>
            </p:grpSpPr>
            <p:grpSp>
              <p:nvGrpSpPr>
                <p:cNvPr id="75" name="Agrupar 74">
                  <a:extLst>
                    <a:ext uri="{FF2B5EF4-FFF2-40B4-BE49-F238E27FC236}">
                      <a16:creationId xmlns:a16="http://schemas.microsoft.com/office/drawing/2014/main" id="{4CEE6DED-21A0-4F6E-AB79-34037B141F47}"/>
                    </a:ext>
                  </a:extLst>
                </p:cNvPr>
                <p:cNvGrpSpPr/>
                <p:nvPr/>
              </p:nvGrpSpPr>
              <p:grpSpPr>
                <a:xfrm>
                  <a:off x="454874" y="5838786"/>
                  <a:ext cx="11446785" cy="3572557"/>
                  <a:chOff x="1472361" y="3203081"/>
                  <a:chExt cx="9372581" cy="6609682"/>
                </a:xfrm>
              </p:grpSpPr>
              <p:sp>
                <p:nvSpPr>
                  <p:cNvPr id="77" name="Seta: Divisa 76">
                    <a:extLst>
                      <a:ext uri="{FF2B5EF4-FFF2-40B4-BE49-F238E27FC236}">
                        <a16:creationId xmlns:a16="http://schemas.microsoft.com/office/drawing/2014/main" id="{68D6CF70-3E30-48C4-97C3-BBD0984C328F}"/>
                      </a:ext>
                    </a:extLst>
                  </p:cNvPr>
                  <p:cNvSpPr/>
                  <p:nvPr/>
                </p:nvSpPr>
                <p:spPr>
                  <a:xfrm>
                    <a:off x="3628223" y="6271249"/>
                    <a:ext cx="773854" cy="3541514"/>
                  </a:xfrm>
                  <a:prstGeom prst="chevron">
                    <a:avLst/>
                  </a:prstGeom>
                  <a:solidFill>
                    <a:schemeClr val="bg1">
                      <a:lumMod val="9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pt-BR" sz="1218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78" name="CaixaDeTexto 77">
                    <a:extLst>
                      <a:ext uri="{FF2B5EF4-FFF2-40B4-BE49-F238E27FC236}">
                        <a16:creationId xmlns:a16="http://schemas.microsoft.com/office/drawing/2014/main" id="{80C22A61-F213-4B75-B1DF-46D41D1C25EB}"/>
                      </a:ext>
                    </a:extLst>
                  </p:cNvPr>
                  <p:cNvSpPr txBox="1"/>
                  <p:nvPr/>
                </p:nvSpPr>
                <p:spPr>
                  <a:xfrm>
                    <a:off x="1472361" y="7566086"/>
                    <a:ext cx="2432808" cy="103664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just"/>
                    <a:r>
                      <a:rPr lang="pt-BR" sz="1159" b="1" dirty="0"/>
                      <a:t>Formular, coordenar e estabelecer diretrizes para políticas destinadas à promoção e defesa dos direitos humanos.</a:t>
                    </a:r>
                  </a:p>
                </p:txBody>
              </p:sp>
              <p:sp>
                <p:nvSpPr>
                  <p:cNvPr id="79" name="CaixaDeTexto 78">
                    <a:extLst>
                      <a:ext uri="{FF2B5EF4-FFF2-40B4-BE49-F238E27FC236}">
                        <a16:creationId xmlns:a16="http://schemas.microsoft.com/office/drawing/2014/main" id="{6A91AD73-4B72-47D3-AFEE-A0B801ED893A}"/>
                      </a:ext>
                    </a:extLst>
                  </p:cNvPr>
                  <p:cNvSpPr txBox="1"/>
                  <p:nvPr/>
                </p:nvSpPr>
                <p:spPr>
                  <a:xfrm>
                    <a:off x="4580388" y="3203081"/>
                    <a:ext cx="2491530" cy="86186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just">
                      <a:defRPr/>
                    </a:pPr>
                    <a:r>
                      <a:rPr lang="pt-BR" sz="930" dirty="0"/>
                      <a:t>1. Promover a incorporação e o fortalecimento de valores de direitos humanos na sociedade por meio de ações de educação e cultura em Direitos Humanos.</a:t>
                    </a:r>
                  </a:p>
                </p:txBody>
              </p:sp>
              <p:sp>
                <p:nvSpPr>
                  <p:cNvPr id="80" name="CaixaDeTexto 79">
                    <a:extLst>
                      <a:ext uri="{FF2B5EF4-FFF2-40B4-BE49-F238E27FC236}">
                        <a16:creationId xmlns:a16="http://schemas.microsoft.com/office/drawing/2014/main" id="{2883D297-A67F-498E-8BA1-1CE4B83D0225}"/>
                      </a:ext>
                    </a:extLst>
                  </p:cNvPr>
                  <p:cNvSpPr txBox="1"/>
                  <p:nvPr/>
                </p:nvSpPr>
                <p:spPr>
                  <a:xfrm>
                    <a:off x="4580388" y="4070208"/>
                    <a:ext cx="2491530" cy="38898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endParaRPr lang="pt-BR" sz="930" dirty="0"/>
                  </a:p>
                </p:txBody>
              </p:sp>
              <p:sp>
                <p:nvSpPr>
                  <p:cNvPr id="81" name="CaixaDeTexto 80">
                    <a:extLst>
                      <a:ext uri="{FF2B5EF4-FFF2-40B4-BE49-F238E27FC236}">
                        <a16:creationId xmlns:a16="http://schemas.microsoft.com/office/drawing/2014/main" id="{AED8DDD3-44E7-464E-902E-BA8505161F17}"/>
                      </a:ext>
                    </a:extLst>
                  </p:cNvPr>
                  <p:cNvSpPr txBox="1"/>
                  <p:nvPr/>
                </p:nvSpPr>
                <p:spPr>
                  <a:xfrm>
                    <a:off x="8093353" y="7498613"/>
                    <a:ext cx="2751589" cy="1214678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just"/>
                    <a:r>
                      <a:rPr lang="pt-BR" sz="1088" b="1" dirty="0"/>
                      <a:t>Assegurar a cidadania de segmentos invisibilizados ou submetidos a violências diversas, por meio de políticas de promoção e defesa dos direitos humanos, de reparação por graves violações e de educação e cultura em direitos humanos.</a:t>
                    </a:r>
                  </a:p>
                </p:txBody>
              </p:sp>
            </p:grpSp>
            <p:sp>
              <p:nvSpPr>
                <p:cNvPr id="71" name="CaixaDeTexto 70">
                  <a:extLst>
                    <a:ext uri="{FF2B5EF4-FFF2-40B4-BE49-F238E27FC236}">
                      <a16:creationId xmlns:a16="http://schemas.microsoft.com/office/drawing/2014/main" id="{350273BA-2944-41C7-A37C-0EA624A2B363}"/>
                    </a:ext>
                  </a:extLst>
                </p:cNvPr>
                <p:cNvSpPr txBox="1"/>
                <p:nvPr/>
              </p:nvSpPr>
              <p:spPr>
                <a:xfrm>
                  <a:off x="4250723" y="6276591"/>
                  <a:ext cx="3042919" cy="59363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just">
                    <a:defRPr/>
                  </a:pPr>
                  <a:r>
                    <a:rPr lang="pt-BR" sz="930" dirty="0"/>
                    <a:t>2. Promover e ampliar o acesso ao registro civil de nascimento e à documentação básica a pessoas de todas as origens e nacionalidades, com foco nas interseccionalidades e no enfrentamento ao racismo estrutural.</a:t>
                  </a:r>
                </a:p>
              </p:txBody>
            </p:sp>
            <p:sp>
              <p:nvSpPr>
                <p:cNvPr id="72" name="CaixaDeTexto 71">
                  <a:extLst>
                    <a:ext uri="{FF2B5EF4-FFF2-40B4-BE49-F238E27FC236}">
                      <a16:creationId xmlns:a16="http://schemas.microsoft.com/office/drawing/2014/main" id="{11A2B693-2A9F-46D0-B24C-CBBD918995D0}"/>
                    </a:ext>
                  </a:extLst>
                </p:cNvPr>
                <p:cNvSpPr txBox="1"/>
                <p:nvPr/>
              </p:nvSpPr>
              <p:spPr>
                <a:xfrm>
                  <a:off x="4242218" y="6818840"/>
                  <a:ext cx="3042919" cy="46583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just">
                    <a:defRPr/>
                  </a:pPr>
                  <a:r>
                    <a:rPr lang="pt-BR" sz="930" dirty="0"/>
                    <a:t>3. Promover, como política de Estado, políticas de memória, verdade, justiça (reparação) e não-repetição dos períodos da escravidão e da ditadura militar</a:t>
                  </a:r>
                </a:p>
              </p:txBody>
            </p:sp>
            <p:sp>
              <p:nvSpPr>
                <p:cNvPr id="73" name="CaixaDeTexto 72">
                  <a:extLst>
                    <a:ext uri="{FF2B5EF4-FFF2-40B4-BE49-F238E27FC236}">
                      <a16:creationId xmlns:a16="http://schemas.microsoft.com/office/drawing/2014/main" id="{F34BA4A0-4E61-4213-A929-482092E043C0}"/>
                    </a:ext>
                  </a:extLst>
                </p:cNvPr>
                <p:cNvSpPr txBox="1"/>
                <p:nvPr/>
              </p:nvSpPr>
              <p:spPr>
                <a:xfrm>
                  <a:off x="4229377" y="7257000"/>
                  <a:ext cx="3042919" cy="46583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just">
                    <a:defRPr/>
                  </a:pPr>
                  <a:r>
                    <a:rPr lang="pt-BR" sz="930" dirty="0"/>
                    <a:t>4. Consolidar e capilarizar políticas públicas de direitos humanos, com fortalecimento institucional, fomento à participação social, apoio e articulação com estados e municípios.</a:t>
                  </a:r>
                </a:p>
              </p:txBody>
            </p:sp>
            <p:sp>
              <p:nvSpPr>
                <p:cNvPr id="74" name="CaixaDeTexto 73">
                  <a:extLst>
                    <a:ext uri="{FF2B5EF4-FFF2-40B4-BE49-F238E27FC236}">
                      <a16:creationId xmlns:a16="http://schemas.microsoft.com/office/drawing/2014/main" id="{5795F5F3-99B8-4D76-8580-44D354F6770D}"/>
                    </a:ext>
                  </a:extLst>
                </p:cNvPr>
                <p:cNvSpPr txBox="1"/>
                <p:nvPr/>
              </p:nvSpPr>
              <p:spPr>
                <a:xfrm>
                  <a:off x="4229377" y="7668950"/>
                  <a:ext cx="3042919" cy="84923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just">
                    <a:defRPr/>
                  </a:pPr>
                  <a:r>
                    <a:rPr lang="pt-BR" sz="930" dirty="0"/>
                    <a:t>5. Ampliar e qualificar a proteção de vítimas e testemunhas de crimes que estejam coagidas ou expostas a grave ameaça em razão de colaborarem com a investigação ou processo criminal, por meio do Programa de Proteção a Vítimas e Testemunhas Ameaçadas - PROVITA, na perspectiva interseccional e de enfrentamento ao racismo estrutural</a:t>
                  </a:r>
                </a:p>
              </p:txBody>
            </p:sp>
          </p:grpSp>
          <p:sp>
            <p:nvSpPr>
              <p:cNvPr id="83" name="CaixaDeTexto 82">
                <a:extLst>
                  <a:ext uri="{FF2B5EF4-FFF2-40B4-BE49-F238E27FC236}">
                    <a16:creationId xmlns:a16="http://schemas.microsoft.com/office/drawing/2014/main" id="{397FFED5-0F3E-4D85-BD7C-603863C25070}"/>
                  </a:ext>
                </a:extLst>
              </p:cNvPr>
              <p:cNvSpPr txBox="1"/>
              <p:nvPr/>
            </p:nvSpPr>
            <p:spPr>
              <a:xfrm>
                <a:off x="5017592" y="13380691"/>
                <a:ext cx="3407688" cy="6647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defRPr/>
                </a:pPr>
                <a:r>
                  <a:rPr lang="pt-BR" sz="930" dirty="0"/>
                  <a:t>6. Ampliar e qualificar a proteção de pessoas, grupos, povos e comunidades, defensores de direitos humanos, ambientalistas, comunicadores, ameaçados ou que sofreram violências devido a sua luta na defesa dos direitos humanos (PPDDH).</a:t>
                </a:r>
              </a:p>
            </p:txBody>
          </p:sp>
          <p:sp>
            <p:nvSpPr>
              <p:cNvPr id="84" name="CaixaDeTexto 83">
                <a:extLst>
                  <a:ext uri="{FF2B5EF4-FFF2-40B4-BE49-F238E27FC236}">
                    <a16:creationId xmlns:a16="http://schemas.microsoft.com/office/drawing/2014/main" id="{E02E1798-3010-4F70-8856-DD294AE82F75}"/>
                  </a:ext>
                </a:extLst>
              </p:cNvPr>
              <p:cNvSpPr txBox="1"/>
              <p:nvPr/>
            </p:nvSpPr>
            <p:spPr>
              <a:xfrm>
                <a:off x="5017592" y="13967782"/>
                <a:ext cx="3407688" cy="6414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defRPr/>
                </a:pPr>
                <a:r>
                  <a:rPr lang="pt-BR" sz="930" dirty="0"/>
                  <a:t>7. Difundir informações estratégicas para o acompanhamento da situação dos direitos humanos no Brasil, a mobilização da sociedade e o subsídio à tomada de decisão informada por evidências para a promoção, proteção e defesa dos direitos humanos.</a:t>
                </a:r>
              </a:p>
            </p:txBody>
          </p:sp>
          <p:sp>
            <p:nvSpPr>
              <p:cNvPr id="86" name="CaixaDeTexto 85">
                <a:extLst>
                  <a:ext uri="{FF2B5EF4-FFF2-40B4-BE49-F238E27FC236}">
                    <a16:creationId xmlns:a16="http://schemas.microsoft.com/office/drawing/2014/main" id="{0634DE4A-752C-41DA-A51C-6D2EF0F0D170}"/>
                  </a:ext>
                </a:extLst>
              </p:cNvPr>
              <p:cNvSpPr txBox="1"/>
              <p:nvPr/>
            </p:nvSpPr>
            <p:spPr>
              <a:xfrm>
                <a:off x="5017592" y="14574795"/>
                <a:ext cx="3407688" cy="3785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defRPr/>
                </a:pPr>
                <a:r>
                  <a:rPr lang="pt-BR" sz="930" dirty="0"/>
                  <a:t>8. Aprimorar os canais de denúncia da Ouvidoria Nacional de Direitos Humanos</a:t>
                </a:r>
              </a:p>
            </p:txBody>
          </p:sp>
          <p:sp>
            <p:nvSpPr>
              <p:cNvPr id="87" name="CaixaDeTexto 86">
                <a:extLst>
                  <a:ext uri="{FF2B5EF4-FFF2-40B4-BE49-F238E27FC236}">
                    <a16:creationId xmlns:a16="http://schemas.microsoft.com/office/drawing/2014/main" id="{45B970D1-7DC6-4C86-BB3F-354EC55FAF30}"/>
                  </a:ext>
                </a:extLst>
              </p:cNvPr>
              <p:cNvSpPr txBox="1"/>
              <p:nvPr/>
            </p:nvSpPr>
            <p:spPr>
              <a:xfrm>
                <a:off x="5027117" y="14918956"/>
                <a:ext cx="3407688" cy="3785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defRPr/>
                </a:pPr>
                <a:r>
                  <a:rPr lang="pt-BR" sz="930" dirty="0"/>
                  <a:t>9. Desenvolver ações e políticas para fazer frente ao estado de coisas inconstitucional no sistema carcerário.</a:t>
                </a:r>
              </a:p>
            </p:txBody>
          </p:sp>
        </p:grpSp>
        <p:sp>
          <p:nvSpPr>
            <p:cNvPr id="111" name="Seta: Divisa 110">
              <a:extLst>
                <a:ext uri="{FF2B5EF4-FFF2-40B4-BE49-F238E27FC236}">
                  <a16:creationId xmlns:a16="http://schemas.microsoft.com/office/drawing/2014/main" id="{098EA9A7-AF06-4454-A04F-8C9C5F897214}"/>
                </a:ext>
              </a:extLst>
            </p:cNvPr>
            <p:cNvSpPr/>
            <p:nvPr/>
          </p:nvSpPr>
          <p:spPr>
            <a:xfrm>
              <a:off x="8645250" y="14572711"/>
              <a:ext cx="1058407" cy="2143663"/>
            </a:xfrm>
            <a:prstGeom prst="chevron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218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7" name="Agrupar 16">
            <a:extLst>
              <a:ext uri="{FF2B5EF4-FFF2-40B4-BE49-F238E27FC236}">
                <a16:creationId xmlns:a16="http://schemas.microsoft.com/office/drawing/2014/main" id="{34BECB03-E744-43B0-864F-79C2C64522B5}"/>
              </a:ext>
            </a:extLst>
          </p:cNvPr>
          <p:cNvGrpSpPr/>
          <p:nvPr/>
        </p:nvGrpSpPr>
        <p:grpSpPr>
          <a:xfrm>
            <a:off x="640643" y="10212268"/>
            <a:ext cx="13258568" cy="2517201"/>
            <a:chOff x="871025" y="10145746"/>
            <a:chExt cx="12792887" cy="2428790"/>
          </a:xfrm>
        </p:grpSpPr>
        <p:grpSp>
          <p:nvGrpSpPr>
            <p:cNvPr id="68" name="Agrupar 67">
              <a:extLst>
                <a:ext uri="{FF2B5EF4-FFF2-40B4-BE49-F238E27FC236}">
                  <a16:creationId xmlns:a16="http://schemas.microsoft.com/office/drawing/2014/main" id="{DC7A43D5-1765-4703-A909-5E67750E7625}"/>
                </a:ext>
              </a:extLst>
            </p:cNvPr>
            <p:cNvGrpSpPr/>
            <p:nvPr/>
          </p:nvGrpSpPr>
          <p:grpSpPr>
            <a:xfrm>
              <a:off x="871025" y="10145746"/>
              <a:ext cx="12792887" cy="2428790"/>
              <a:chOff x="520596" y="5753726"/>
              <a:chExt cx="11423498" cy="2168805"/>
            </a:xfrm>
          </p:grpSpPr>
          <p:grpSp>
            <p:nvGrpSpPr>
              <p:cNvPr id="47" name="Agrupar 46">
                <a:extLst>
                  <a:ext uri="{FF2B5EF4-FFF2-40B4-BE49-F238E27FC236}">
                    <a16:creationId xmlns:a16="http://schemas.microsoft.com/office/drawing/2014/main" id="{EFE46C3A-F2CD-4F70-92EE-82E2642B5470}"/>
                  </a:ext>
                </a:extLst>
              </p:cNvPr>
              <p:cNvGrpSpPr/>
              <p:nvPr/>
            </p:nvGrpSpPr>
            <p:grpSpPr>
              <a:xfrm>
                <a:off x="520596" y="5753726"/>
                <a:ext cx="11423498" cy="1904215"/>
                <a:chOff x="1526175" y="3045721"/>
                <a:chExt cx="9353515" cy="3523052"/>
              </a:xfrm>
            </p:grpSpPr>
            <p:sp>
              <p:nvSpPr>
                <p:cNvPr id="49" name="Seta: Divisa 48">
                  <a:extLst>
                    <a:ext uri="{FF2B5EF4-FFF2-40B4-BE49-F238E27FC236}">
                      <a16:creationId xmlns:a16="http://schemas.microsoft.com/office/drawing/2014/main" id="{1780B8B6-F267-4B68-81F5-90DD51E212C1}"/>
                    </a:ext>
                  </a:extLst>
                </p:cNvPr>
                <p:cNvSpPr/>
                <p:nvPr/>
              </p:nvSpPr>
              <p:spPr>
                <a:xfrm>
                  <a:off x="3789056" y="4099406"/>
                  <a:ext cx="773854" cy="2469367"/>
                </a:xfrm>
                <a:prstGeom prst="chevron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sz="1218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0" name="CaixaDeTexto 49">
                  <a:extLst>
                    <a:ext uri="{FF2B5EF4-FFF2-40B4-BE49-F238E27FC236}">
                      <a16:creationId xmlns:a16="http://schemas.microsoft.com/office/drawing/2014/main" id="{BEB7E29C-1254-4D18-A4F9-932492E9DE82}"/>
                    </a:ext>
                  </a:extLst>
                </p:cNvPr>
                <p:cNvSpPr txBox="1"/>
                <p:nvPr/>
              </p:nvSpPr>
              <p:spPr>
                <a:xfrm>
                  <a:off x="1526175" y="4638632"/>
                  <a:ext cx="2432807" cy="133135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just"/>
                  <a:r>
                    <a:rPr lang="pt-BR" sz="1159" b="1" dirty="0"/>
                    <a:t>Coordenar, orientar e acompanhar as ações para a promoção, a garantia e a defesa dos direitos da criança e do adolescente, conforme o Estatuto da Criança e do Adolescente.</a:t>
                  </a:r>
                </a:p>
              </p:txBody>
            </p:sp>
            <p:sp>
              <p:nvSpPr>
                <p:cNvPr id="51" name="CaixaDeTexto 50">
                  <a:extLst>
                    <a:ext uri="{FF2B5EF4-FFF2-40B4-BE49-F238E27FC236}">
                      <a16:creationId xmlns:a16="http://schemas.microsoft.com/office/drawing/2014/main" id="{3D0F9ACD-4DEF-48F5-8C10-D4CF6739ED4A}"/>
                    </a:ext>
                  </a:extLst>
                </p:cNvPr>
                <p:cNvSpPr txBox="1"/>
                <p:nvPr/>
              </p:nvSpPr>
              <p:spPr>
                <a:xfrm>
                  <a:off x="4580388" y="3045721"/>
                  <a:ext cx="2491532" cy="86186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just">
                    <a:defRPr/>
                  </a:pPr>
                  <a:r>
                    <a:rPr lang="pt-BR" sz="930" dirty="0"/>
                    <a:t>1. Aprimorar o Sistema de Garantia de Direitos para promoção, proteção, defesa e controle social dos direitos humanos e da cidadania de crianças e adolescentes</a:t>
                  </a:r>
                </a:p>
              </p:txBody>
            </p:sp>
            <p:sp>
              <p:nvSpPr>
                <p:cNvPr id="52" name="CaixaDeTexto 51">
                  <a:extLst>
                    <a:ext uri="{FF2B5EF4-FFF2-40B4-BE49-F238E27FC236}">
                      <a16:creationId xmlns:a16="http://schemas.microsoft.com/office/drawing/2014/main" id="{E22AD2CB-C7F3-4599-84D9-FC1D84AE8CE5}"/>
                    </a:ext>
                  </a:extLst>
                </p:cNvPr>
                <p:cNvSpPr txBox="1"/>
                <p:nvPr/>
              </p:nvSpPr>
              <p:spPr>
                <a:xfrm>
                  <a:off x="4580388" y="4070206"/>
                  <a:ext cx="2491532" cy="38898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endParaRPr lang="pt-BR" sz="930" dirty="0"/>
                </a:p>
              </p:txBody>
            </p:sp>
            <p:sp>
              <p:nvSpPr>
                <p:cNvPr id="53" name="CaixaDeTexto 52">
                  <a:extLst>
                    <a:ext uri="{FF2B5EF4-FFF2-40B4-BE49-F238E27FC236}">
                      <a16:creationId xmlns:a16="http://schemas.microsoft.com/office/drawing/2014/main" id="{C9903ED9-56A3-4AFC-8FED-1278B3F6B41A}"/>
                    </a:ext>
                  </a:extLst>
                </p:cNvPr>
                <p:cNvSpPr txBox="1"/>
                <p:nvPr/>
              </p:nvSpPr>
              <p:spPr>
                <a:xfrm>
                  <a:off x="8128101" y="4306738"/>
                  <a:ext cx="2751589" cy="181207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just"/>
                  <a:r>
                    <a:rPr lang="pt-BR" sz="1088" b="1" dirty="0"/>
                    <a:t>Efetivação, com absoluta prioridade, dos direitos humanos e cidadania de crianças e adolescentes referentes à vida, à saúde, à alimentação, à educação, ao esporte, ao lazer, à profissionalização, à cultura, à dignidade, ao respeito, à liberdade e à convivência familiar e comunitária, garantindo o pleno desenvolvimento de uma vida sem violência.</a:t>
                  </a:r>
                </a:p>
              </p:txBody>
            </p:sp>
          </p:grpSp>
          <p:sp>
            <p:nvSpPr>
              <p:cNvPr id="56" name="CaixaDeTexto 55">
                <a:extLst>
                  <a:ext uri="{FF2B5EF4-FFF2-40B4-BE49-F238E27FC236}">
                    <a16:creationId xmlns:a16="http://schemas.microsoft.com/office/drawing/2014/main" id="{7DF5046A-B460-4C58-9479-1ECC93CED764}"/>
                  </a:ext>
                </a:extLst>
              </p:cNvPr>
              <p:cNvSpPr txBox="1"/>
              <p:nvPr/>
            </p:nvSpPr>
            <p:spPr>
              <a:xfrm>
                <a:off x="4250723" y="6174516"/>
                <a:ext cx="3042919" cy="5936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defRPr/>
                </a:pPr>
                <a:r>
                  <a:rPr lang="pt-BR" sz="930" dirty="0"/>
                  <a:t>2. Desenvolver ações que visem a ampliação da promoção, proteção e defesa dos direitos humanos e fundamentais de adolescentes e jovens em programas atendimento socioeducativo e pós-atendimento socioeducativo.</a:t>
                </a:r>
              </a:p>
            </p:txBody>
          </p:sp>
          <p:sp>
            <p:nvSpPr>
              <p:cNvPr id="57" name="CaixaDeTexto 56">
                <a:extLst>
                  <a:ext uri="{FF2B5EF4-FFF2-40B4-BE49-F238E27FC236}">
                    <a16:creationId xmlns:a16="http://schemas.microsoft.com/office/drawing/2014/main" id="{6CEFA024-CD8B-4E05-A5E5-CA3F607B3D4E}"/>
                  </a:ext>
                </a:extLst>
              </p:cNvPr>
              <p:cNvSpPr txBox="1"/>
              <p:nvPr/>
            </p:nvSpPr>
            <p:spPr>
              <a:xfrm>
                <a:off x="4250723" y="6716765"/>
                <a:ext cx="3042916" cy="3380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defRPr/>
                </a:pPr>
                <a:r>
                  <a:rPr lang="pt-BR" sz="930" dirty="0"/>
                  <a:t>3. Desenvolver ações de proteção a crianças e adolescentes ameaçados de morte.</a:t>
                </a:r>
              </a:p>
            </p:txBody>
          </p:sp>
          <p:sp>
            <p:nvSpPr>
              <p:cNvPr id="58" name="CaixaDeTexto 57">
                <a:extLst>
                  <a:ext uri="{FF2B5EF4-FFF2-40B4-BE49-F238E27FC236}">
                    <a16:creationId xmlns:a16="http://schemas.microsoft.com/office/drawing/2014/main" id="{81D007E4-59DF-44C9-9C02-28553A47DA6B}"/>
                  </a:ext>
                </a:extLst>
              </p:cNvPr>
              <p:cNvSpPr txBox="1"/>
              <p:nvPr/>
            </p:nvSpPr>
            <p:spPr>
              <a:xfrm>
                <a:off x="4250723" y="7018578"/>
                <a:ext cx="3042919" cy="4658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defRPr/>
                </a:pPr>
                <a:r>
                  <a:rPr lang="pt-BR" sz="930" dirty="0"/>
                  <a:t>4. Implementar ações que visem prevenir e enfrentar a violência contra crianças e adolescentes, com ênfase na violência letal, sexual, doméstica e no trabalho infantil.</a:t>
                </a:r>
              </a:p>
            </p:txBody>
          </p:sp>
          <p:sp>
            <p:nvSpPr>
              <p:cNvPr id="59" name="CaixaDeTexto 58">
                <a:extLst>
                  <a:ext uri="{FF2B5EF4-FFF2-40B4-BE49-F238E27FC236}">
                    <a16:creationId xmlns:a16="http://schemas.microsoft.com/office/drawing/2014/main" id="{092CEBF1-B3EF-4C53-8CF5-EEB259B81217}"/>
                  </a:ext>
                </a:extLst>
              </p:cNvPr>
              <p:cNvSpPr txBox="1"/>
              <p:nvPr/>
            </p:nvSpPr>
            <p:spPr>
              <a:xfrm>
                <a:off x="4250723" y="7473054"/>
                <a:ext cx="3042919" cy="4494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defRPr/>
                </a:pPr>
                <a:r>
                  <a:rPr lang="pt-BR" sz="930" dirty="0"/>
                  <a:t>5. Desenvolver ações intersetoriais para evitar o afastamento de crianças e adolescentes de suas famílias, principalmente na primeira infância, integrando os programas de promoção de direitos.</a:t>
                </a:r>
              </a:p>
            </p:txBody>
          </p:sp>
        </p:grpSp>
        <p:sp>
          <p:nvSpPr>
            <p:cNvPr id="112" name="Seta: Divisa 111">
              <a:extLst>
                <a:ext uri="{FF2B5EF4-FFF2-40B4-BE49-F238E27FC236}">
                  <a16:creationId xmlns:a16="http://schemas.microsoft.com/office/drawing/2014/main" id="{954D2870-269A-4786-9B7E-DB2EAD4F27B5}"/>
                </a:ext>
              </a:extLst>
            </p:cNvPr>
            <p:cNvSpPr/>
            <p:nvPr/>
          </p:nvSpPr>
          <p:spPr>
            <a:xfrm>
              <a:off x="8589844" y="10708086"/>
              <a:ext cx="1058407" cy="1494695"/>
            </a:xfrm>
            <a:prstGeom prst="chevron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218" dirty="0">
                <a:solidFill>
                  <a:schemeClr val="tx1"/>
                </a:solidFill>
              </a:endParaRPr>
            </a:p>
          </p:txBody>
        </p:sp>
      </p:grpSp>
      <p:sp>
        <p:nvSpPr>
          <p:cNvPr id="92" name="CaixaDeTexto 91">
            <a:extLst>
              <a:ext uri="{FF2B5EF4-FFF2-40B4-BE49-F238E27FC236}">
                <a16:creationId xmlns:a16="http://schemas.microsoft.com/office/drawing/2014/main" id="{530F8F70-D0C9-4AC8-AD75-B8B1BF497643}"/>
              </a:ext>
            </a:extLst>
          </p:cNvPr>
          <p:cNvSpPr txBox="1"/>
          <p:nvPr/>
        </p:nvSpPr>
        <p:spPr>
          <a:xfrm>
            <a:off x="4969973" y="3254267"/>
            <a:ext cx="3703686" cy="3923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930" dirty="0"/>
              <a:t>4. Fomentar o acesso das pessoas com deficiência a direitos econômicos, sociais, culturais, ambientais e outros.</a:t>
            </a:r>
          </a:p>
        </p:txBody>
      </p:sp>
      <p:sp>
        <p:nvSpPr>
          <p:cNvPr id="100" name="CaixaDeTexto 99">
            <a:extLst>
              <a:ext uri="{FF2B5EF4-FFF2-40B4-BE49-F238E27FC236}">
                <a16:creationId xmlns:a16="http://schemas.microsoft.com/office/drawing/2014/main" id="{95C4B98F-A4F8-455E-A3CB-C0659036E872}"/>
              </a:ext>
            </a:extLst>
          </p:cNvPr>
          <p:cNvSpPr txBox="1"/>
          <p:nvPr/>
        </p:nvSpPr>
        <p:spPr>
          <a:xfrm>
            <a:off x="4938144" y="9739503"/>
            <a:ext cx="3531733" cy="3923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pt-BR" sz="930" dirty="0"/>
              <a:t>3. Coordenar a elaboração e a implementação do Plano Nacional dos Direitos da Pessoa Idosa.</a:t>
            </a:r>
          </a:p>
        </p:txBody>
      </p:sp>
      <p:sp>
        <p:nvSpPr>
          <p:cNvPr id="85" name="CaixaDeTexto 84">
            <a:extLst>
              <a:ext uri="{FF2B5EF4-FFF2-40B4-BE49-F238E27FC236}">
                <a16:creationId xmlns:a16="http://schemas.microsoft.com/office/drawing/2014/main" id="{C6933F89-6AE7-4A0D-A630-A4D09306133E}"/>
              </a:ext>
            </a:extLst>
          </p:cNvPr>
          <p:cNvSpPr txBox="1"/>
          <p:nvPr/>
        </p:nvSpPr>
        <p:spPr>
          <a:xfrm>
            <a:off x="4957894" y="4402636"/>
            <a:ext cx="3531732" cy="688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930" dirty="0"/>
              <a:t>3. Promover os direitos das pessoas LGBTQIA+ em situação de vulnerabilidade e/ou risco social, com vínculos familiares rompidos ou na iminência de seu rompimento, com vistas à promoção de sua cidadania plena.</a:t>
            </a:r>
          </a:p>
        </p:txBody>
      </p:sp>
      <p:sp>
        <p:nvSpPr>
          <p:cNvPr id="101" name="CaixaDeTexto 100">
            <a:extLst>
              <a:ext uri="{FF2B5EF4-FFF2-40B4-BE49-F238E27FC236}">
                <a16:creationId xmlns:a16="http://schemas.microsoft.com/office/drawing/2014/main" id="{63A7316E-32FB-427E-83C7-098F2E5B79CB}"/>
              </a:ext>
            </a:extLst>
          </p:cNvPr>
          <p:cNvSpPr txBox="1"/>
          <p:nvPr/>
        </p:nvSpPr>
        <p:spPr>
          <a:xfrm>
            <a:off x="4945004" y="18018065"/>
            <a:ext cx="3531733" cy="5406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pt-BR" sz="930" dirty="0"/>
              <a:t>10. Desenvolver ações de promoção dos direitos humanos nas regiões de fronteira e de fortalecimento das capacidades locais de acolhimento a fluxos migratórios..</a:t>
            </a:r>
          </a:p>
        </p:txBody>
      </p:sp>
      <p:sp>
        <p:nvSpPr>
          <p:cNvPr id="102" name="CaixaDeTexto 101">
            <a:extLst>
              <a:ext uri="{FF2B5EF4-FFF2-40B4-BE49-F238E27FC236}">
                <a16:creationId xmlns:a16="http://schemas.microsoft.com/office/drawing/2014/main" id="{7DB1C28A-286D-45C9-8926-C530EC222BA6}"/>
              </a:ext>
            </a:extLst>
          </p:cNvPr>
          <p:cNvSpPr txBox="1"/>
          <p:nvPr/>
        </p:nvSpPr>
        <p:spPr>
          <a:xfrm>
            <a:off x="4945004" y="18525050"/>
            <a:ext cx="3531733" cy="3923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pt-BR" sz="930" dirty="0"/>
              <a:t>11. Promover direitos humanos em contextos emergenciais e eventos extremos que acarretem violações sistemáticas.</a:t>
            </a:r>
          </a:p>
        </p:txBody>
      </p:sp>
      <p:sp>
        <p:nvSpPr>
          <p:cNvPr id="114" name="CaixaDeTexto 113">
            <a:extLst>
              <a:ext uri="{FF2B5EF4-FFF2-40B4-BE49-F238E27FC236}">
                <a16:creationId xmlns:a16="http://schemas.microsoft.com/office/drawing/2014/main" id="{DF3848CD-4187-4918-BD28-511CE3A6BF57}"/>
              </a:ext>
            </a:extLst>
          </p:cNvPr>
          <p:cNvSpPr txBox="1"/>
          <p:nvPr/>
        </p:nvSpPr>
        <p:spPr>
          <a:xfrm>
            <a:off x="4969971" y="18916767"/>
            <a:ext cx="3531733" cy="3923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pt-BR" sz="930" dirty="0"/>
              <a:t>12. Elaborar a Política Nacional de Atenção e Proteção às Vítimas de Violência de Estado.</a:t>
            </a:r>
          </a:p>
        </p:txBody>
      </p:sp>
      <p:sp>
        <p:nvSpPr>
          <p:cNvPr id="115" name="CaixaDeTexto 114">
            <a:extLst>
              <a:ext uri="{FF2B5EF4-FFF2-40B4-BE49-F238E27FC236}">
                <a16:creationId xmlns:a16="http://schemas.microsoft.com/office/drawing/2014/main" id="{6844FC94-D931-44A1-B3FC-C0661A36FE28}"/>
              </a:ext>
            </a:extLst>
          </p:cNvPr>
          <p:cNvSpPr txBox="1"/>
          <p:nvPr/>
        </p:nvSpPr>
        <p:spPr>
          <a:xfrm>
            <a:off x="4957891" y="19301941"/>
            <a:ext cx="3531733" cy="3923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pt-BR" sz="930" dirty="0"/>
              <a:t>13. Enfrentar a violência e a discriminação religiosa e promover a liberdade de crença e não crença.</a:t>
            </a:r>
          </a:p>
        </p:txBody>
      </p:sp>
      <p:sp>
        <p:nvSpPr>
          <p:cNvPr id="116" name="CaixaDeTexto 115">
            <a:extLst>
              <a:ext uri="{FF2B5EF4-FFF2-40B4-BE49-F238E27FC236}">
                <a16:creationId xmlns:a16="http://schemas.microsoft.com/office/drawing/2014/main" id="{A06FA21B-AA6E-40A1-BF2A-7BCDE13B00CA}"/>
              </a:ext>
            </a:extLst>
          </p:cNvPr>
          <p:cNvSpPr txBox="1"/>
          <p:nvPr/>
        </p:nvSpPr>
        <p:spPr>
          <a:xfrm>
            <a:off x="4938144" y="19697048"/>
            <a:ext cx="3531733" cy="3923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pt-BR" sz="930" dirty="0"/>
              <a:t>14. Ações de promoção ao atendimento às vítimas de trabalho escravo.</a:t>
            </a:r>
          </a:p>
        </p:txBody>
      </p:sp>
      <p:sp>
        <p:nvSpPr>
          <p:cNvPr id="117" name="CaixaDeTexto 116">
            <a:extLst>
              <a:ext uri="{FF2B5EF4-FFF2-40B4-BE49-F238E27FC236}">
                <a16:creationId xmlns:a16="http://schemas.microsoft.com/office/drawing/2014/main" id="{15048189-2B3C-4A09-B785-EE15DCEB4EEF}"/>
              </a:ext>
            </a:extLst>
          </p:cNvPr>
          <p:cNvSpPr txBox="1"/>
          <p:nvPr/>
        </p:nvSpPr>
        <p:spPr>
          <a:xfrm>
            <a:off x="4938144" y="20108448"/>
            <a:ext cx="3531733" cy="3923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pt-BR" sz="930" dirty="0"/>
              <a:t>15. Desenvolver o Plano Nacional de Direitos Humanos para Agentes de Segurança Pública.</a:t>
            </a:r>
          </a:p>
        </p:txBody>
      </p:sp>
    </p:spTree>
    <p:extLst>
      <p:ext uri="{BB962C8B-B14F-4D97-AF65-F5344CB8AC3E}">
        <p14:creationId xmlns:p14="http://schemas.microsoft.com/office/powerpoint/2010/main" val="11519078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C9CBF51C3D0CD249ACA104285B211426" ma:contentTypeVersion="14" ma:contentTypeDescription="Crie um novo documento." ma:contentTypeScope="" ma:versionID="fd7315f6fa75f0d019d743f883ddcb13">
  <xsd:schema xmlns:xsd="http://www.w3.org/2001/XMLSchema" xmlns:xs="http://www.w3.org/2001/XMLSchema" xmlns:p="http://schemas.microsoft.com/office/2006/metadata/properties" xmlns:ns2="16eafe7b-64e5-40df-8ec2-a0d2202d4a2d" xmlns:ns3="8671ea57-2ce5-4a01-988a-3cfa9a895f9f" targetNamespace="http://schemas.microsoft.com/office/2006/metadata/properties" ma:root="true" ma:fieldsID="2576682da2e12e90373a4ef5ecbaa5b4" ns2:_="" ns3:_="">
    <xsd:import namespace="16eafe7b-64e5-40df-8ec2-a0d2202d4a2d"/>
    <xsd:import namespace="8671ea57-2ce5-4a01-988a-3cfa9a895f9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eafe7b-64e5-40df-8ec2-a0d2202d4a2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Marcações de imagem" ma:readOnly="false" ma:fieldId="{5cf76f15-5ced-4ddc-b409-7134ff3c332f}" ma:taxonomyMulti="true" ma:sspId="429f7ce5-b1b4-49c2-b478-55053dc3db8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71ea57-2ce5-4a01-988a-3cfa9a895f9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7a8b93a1-08fb-4e76-90bc-86396d715e89}" ma:internalName="TaxCatchAll" ma:showField="CatchAllData" ma:web="8671ea57-2ce5-4a01-988a-3cfa9a895f9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671ea57-2ce5-4a01-988a-3cfa9a895f9f" xsi:nil="true"/>
    <lcf76f155ced4ddcb4097134ff3c332f xmlns="16eafe7b-64e5-40df-8ec2-a0d2202d4a2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A2724AF-1022-44E1-A5A7-6B10CDD5DA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6eafe7b-64e5-40df-8ec2-a0d2202d4a2d"/>
    <ds:schemaRef ds:uri="8671ea57-2ce5-4a01-988a-3cfa9a895f9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EFE76A3-34E5-4F08-8FEA-4A7A1DD0AB0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4428860-C73A-46B4-B8F5-CBBF1B96AA3B}">
  <ds:schemaRefs>
    <ds:schemaRef ds:uri="http://purl.org/dc/dcmitype/"/>
    <ds:schemaRef ds:uri="http://schemas.microsoft.com/office/2006/metadata/properties"/>
    <ds:schemaRef ds:uri="http://purl.org/dc/terms/"/>
    <ds:schemaRef ds:uri="16eafe7b-64e5-40df-8ec2-a0d2202d4a2d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8671ea57-2ce5-4a01-988a-3cfa9a895f9f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734</TotalTime>
  <Words>1260</Words>
  <Application>Microsoft Office PowerPoint</Application>
  <PresentationFormat>Personalizar</PresentationFormat>
  <Paragraphs>54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>MMFDH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Maira Taques dos Santos Christ</dc:creator>
  <cp:lastModifiedBy>Maira Taques dos Santos Christ</cp:lastModifiedBy>
  <cp:revision>3</cp:revision>
  <cp:lastPrinted>2024-02-21T20:35:18Z</cp:lastPrinted>
  <dcterms:created xsi:type="dcterms:W3CDTF">2024-02-20T16:43:44Z</dcterms:created>
  <dcterms:modified xsi:type="dcterms:W3CDTF">2024-02-29T19:18:05Z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0x010100C9CBF51C3D0CD249ACA104285B211426</vt:lpwstr>
  </property>
  <property fmtid="{D5CDD505-2E9C-101B-9397-08002B2CF9AE}" pid="3" name="MediaServiceImageTags">
    <vt:lpwstr/>
  </property>
</Properties>
</file>