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ldo Lopes dos Santos" userId="0a2c94cd-18df-4ecb-80bc-2cfda169bb8e" providerId="ADAL" clId="{799E0FFB-BE95-460A-A967-122973239DBE}"/>
    <pc:docChg chg="modSld">
      <pc:chgData name="Arnaldo Lopes dos Santos" userId="0a2c94cd-18df-4ecb-80bc-2cfda169bb8e" providerId="ADAL" clId="{799E0FFB-BE95-460A-A967-122973239DBE}" dt="2024-05-28T13:59:54.343" v="7" actId="20577"/>
      <pc:docMkLst>
        <pc:docMk/>
      </pc:docMkLst>
      <pc:sldChg chg="modSp mod">
        <pc:chgData name="Arnaldo Lopes dos Santos" userId="0a2c94cd-18df-4ecb-80bc-2cfda169bb8e" providerId="ADAL" clId="{799E0FFB-BE95-460A-A967-122973239DBE}" dt="2024-05-28T13:59:54.343" v="7" actId="20577"/>
        <pc:sldMkLst>
          <pc:docMk/>
          <pc:sldMk cId="2421902014" sldId="256"/>
        </pc:sldMkLst>
        <pc:spChg chg="mod">
          <ac:chgData name="Arnaldo Lopes dos Santos" userId="0a2c94cd-18df-4ecb-80bc-2cfda169bb8e" providerId="ADAL" clId="{799E0FFB-BE95-460A-A967-122973239DBE}" dt="2024-05-28T13:59:54.343" v="7" actId="20577"/>
          <ac:spMkLst>
            <pc:docMk/>
            <pc:sldMk cId="2421902014" sldId="256"/>
            <ac:spMk id="4" creationId="{DD217842-8AB8-2851-1C9B-E1101C804885}"/>
          </ac:spMkLst>
        </pc:spChg>
      </pc:sldChg>
      <pc:sldChg chg="modSp mod">
        <pc:chgData name="Arnaldo Lopes dos Santos" userId="0a2c94cd-18df-4ecb-80bc-2cfda169bb8e" providerId="ADAL" clId="{799E0FFB-BE95-460A-A967-122973239DBE}" dt="2024-05-28T13:50:16.380" v="0" actId="13926"/>
        <pc:sldMkLst>
          <pc:docMk/>
          <pc:sldMk cId="2517784173" sldId="257"/>
        </pc:sldMkLst>
        <pc:spChg chg="mod">
          <ac:chgData name="Arnaldo Lopes dos Santos" userId="0a2c94cd-18df-4ecb-80bc-2cfda169bb8e" providerId="ADAL" clId="{799E0FFB-BE95-460A-A967-122973239DBE}" dt="2024-05-28T13:50:16.380" v="0" actId="13926"/>
          <ac:spMkLst>
            <pc:docMk/>
            <pc:sldMk cId="2517784173" sldId="257"/>
            <ac:spMk id="5" creationId="{B0A71036-3814-634E-A61E-BF43A4B0BA2D}"/>
          </ac:spMkLst>
        </pc:spChg>
      </pc:sldChg>
      <pc:sldChg chg="modSp mod">
        <pc:chgData name="Arnaldo Lopes dos Santos" userId="0a2c94cd-18df-4ecb-80bc-2cfda169bb8e" providerId="ADAL" clId="{799E0FFB-BE95-460A-A967-122973239DBE}" dt="2024-05-28T13:50:32.352" v="2" actId="13926"/>
        <pc:sldMkLst>
          <pc:docMk/>
          <pc:sldMk cId="2226113420" sldId="259"/>
        </pc:sldMkLst>
        <pc:spChg chg="mod">
          <ac:chgData name="Arnaldo Lopes dos Santos" userId="0a2c94cd-18df-4ecb-80bc-2cfda169bb8e" providerId="ADAL" clId="{799E0FFB-BE95-460A-A967-122973239DBE}" dt="2024-05-28T13:50:32.352" v="2" actId="13926"/>
          <ac:spMkLst>
            <pc:docMk/>
            <pc:sldMk cId="2226113420" sldId="259"/>
            <ac:spMk id="3" creationId="{FCF9228A-6BD3-7E99-6206-59814B82785F}"/>
          </ac:spMkLst>
        </pc:spChg>
      </pc:sldChg>
    </pc:docChg>
  </pc:docChgLst>
  <pc:docChgLst>
    <pc:chgData name="Arnaldo Lopes dos Santos" userId="0a2c94cd-18df-4ecb-80bc-2cfda169bb8e" providerId="ADAL" clId="{E617B690-5033-4870-92A9-55F670209AEC}"/>
    <pc:docChg chg="addSld delSld modSld sldOrd">
      <pc:chgData name="Arnaldo Lopes dos Santos" userId="0a2c94cd-18df-4ecb-80bc-2cfda169bb8e" providerId="ADAL" clId="{E617B690-5033-4870-92A9-55F670209AEC}" dt="2024-02-14T20:28:31.136" v="979" actId="20577"/>
      <pc:docMkLst>
        <pc:docMk/>
      </pc:docMkLst>
      <pc:sldChg chg="addSp modSp mod">
        <pc:chgData name="Arnaldo Lopes dos Santos" userId="0a2c94cd-18df-4ecb-80bc-2cfda169bb8e" providerId="ADAL" clId="{E617B690-5033-4870-92A9-55F670209AEC}" dt="2024-02-14T20:20:07.559" v="92" actId="1076"/>
        <pc:sldMkLst>
          <pc:docMk/>
          <pc:sldMk cId="2421902014" sldId="256"/>
        </pc:sldMkLst>
        <pc:spChg chg="add mod">
          <ac:chgData name="Arnaldo Lopes dos Santos" userId="0a2c94cd-18df-4ecb-80bc-2cfda169bb8e" providerId="ADAL" clId="{E617B690-5033-4870-92A9-55F670209AEC}" dt="2024-02-14T20:18:53.650" v="22" actId="207"/>
          <ac:spMkLst>
            <pc:docMk/>
            <pc:sldMk cId="2421902014" sldId="256"/>
            <ac:spMk id="2" creationId="{72FA240F-A3E3-9B86-4A54-EFF3D970255C}"/>
          </ac:spMkLst>
        </pc:spChg>
        <pc:spChg chg="add mod">
          <ac:chgData name="Arnaldo Lopes dos Santos" userId="0a2c94cd-18df-4ecb-80bc-2cfda169bb8e" providerId="ADAL" clId="{E617B690-5033-4870-92A9-55F670209AEC}" dt="2024-02-14T20:20:07.559" v="92" actId="1076"/>
          <ac:spMkLst>
            <pc:docMk/>
            <pc:sldMk cId="2421902014" sldId="256"/>
            <ac:spMk id="3" creationId="{EBFEBCBD-89B9-D259-C9EB-F959A95E0A2D}"/>
          </ac:spMkLst>
        </pc:spChg>
        <pc:spChg chg="add mod">
          <ac:chgData name="Arnaldo Lopes dos Santos" userId="0a2c94cd-18df-4ecb-80bc-2cfda169bb8e" providerId="ADAL" clId="{E617B690-5033-4870-92A9-55F670209AEC}" dt="2024-02-14T20:20:02.082" v="91" actId="1076"/>
          <ac:spMkLst>
            <pc:docMk/>
            <pc:sldMk cId="2421902014" sldId="256"/>
            <ac:spMk id="4" creationId="{DD217842-8AB8-2851-1C9B-E1101C804885}"/>
          </ac:spMkLst>
        </pc:spChg>
      </pc:sldChg>
      <pc:sldChg chg="modSp mod">
        <pc:chgData name="Arnaldo Lopes dos Santos" userId="0a2c94cd-18df-4ecb-80bc-2cfda169bb8e" providerId="ADAL" clId="{E617B690-5033-4870-92A9-55F670209AEC}" dt="2024-02-14T20:22:13.871" v="399" actId="20577"/>
        <pc:sldMkLst>
          <pc:docMk/>
          <pc:sldMk cId="2517784173" sldId="257"/>
        </pc:sldMkLst>
        <pc:spChg chg="mod">
          <ac:chgData name="Arnaldo Lopes dos Santos" userId="0a2c94cd-18df-4ecb-80bc-2cfda169bb8e" providerId="ADAL" clId="{E617B690-5033-4870-92A9-55F670209AEC}" dt="2024-02-14T20:20:42.956" v="136" actId="20577"/>
          <ac:spMkLst>
            <pc:docMk/>
            <pc:sldMk cId="2517784173" sldId="257"/>
            <ac:spMk id="4" creationId="{560A5DA7-39CE-BD49-B339-A9D8E1B1FEEB}"/>
          </ac:spMkLst>
        </pc:spChg>
        <pc:spChg chg="mod">
          <ac:chgData name="Arnaldo Lopes dos Santos" userId="0a2c94cd-18df-4ecb-80bc-2cfda169bb8e" providerId="ADAL" clId="{E617B690-5033-4870-92A9-55F670209AEC}" dt="2024-02-14T20:22:13.871" v="399" actId="20577"/>
          <ac:spMkLst>
            <pc:docMk/>
            <pc:sldMk cId="2517784173" sldId="257"/>
            <ac:spMk id="5" creationId="{B0A71036-3814-634E-A61E-BF43A4B0BA2D}"/>
          </ac:spMkLst>
        </pc:spChg>
      </pc:sldChg>
      <pc:sldChg chg="del">
        <pc:chgData name="Arnaldo Lopes dos Santos" userId="0a2c94cd-18df-4ecb-80bc-2cfda169bb8e" providerId="ADAL" clId="{E617B690-5033-4870-92A9-55F670209AEC}" dt="2024-02-14T20:22:20.444" v="400" actId="47"/>
        <pc:sldMkLst>
          <pc:docMk/>
          <pc:sldMk cId="2714320940" sldId="258"/>
        </pc:sldMkLst>
      </pc:sldChg>
      <pc:sldChg chg="addSp modSp mod">
        <pc:chgData name="Arnaldo Lopes dos Santos" userId="0a2c94cd-18df-4ecb-80bc-2cfda169bb8e" providerId="ADAL" clId="{E617B690-5033-4870-92A9-55F670209AEC}" dt="2024-02-14T20:24:03.624" v="553" actId="20577"/>
        <pc:sldMkLst>
          <pc:docMk/>
          <pc:sldMk cId="2226113420" sldId="259"/>
        </pc:sldMkLst>
        <pc:spChg chg="add mod">
          <ac:chgData name="Arnaldo Lopes dos Santos" userId="0a2c94cd-18df-4ecb-80bc-2cfda169bb8e" providerId="ADAL" clId="{E617B690-5033-4870-92A9-55F670209AEC}" dt="2024-02-14T20:23:23.664" v="444" actId="20577"/>
          <ac:spMkLst>
            <pc:docMk/>
            <pc:sldMk cId="2226113420" sldId="259"/>
            <ac:spMk id="2" creationId="{435D15DC-4395-5EA1-9823-EEA0BC657CBD}"/>
          </ac:spMkLst>
        </pc:spChg>
        <pc:spChg chg="add mod">
          <ac:chgData name="Arnaldo Lopes dos Santos" userId="0a2c94cd-18df-4ecb-80bc-2cfda169bb8e" providerId="ADAL" clId="{E617B690-5033-4870-92A9-55F670209AEC}" dt="2024-02-14T20:24:03.624" v="553" actId="20577"/>
          <ac:spMkLst>
            <pc:docMk/>
            <pc:sldMk cId="2226113420" sldId="259"/>
            <ac:spMk id="3" creationId="{FCF9228A-6BD3-7E99-6206-59814B82785F}"/>
          </ac:spMkLst>
        </pc:spChg>
      </pc:sldChg>
      <pc:sldChg chg="del">
        <pc:chgData name="Arnaldo Lopes dos Santos" userId="0a2c94cd-18df-4ecb-80bc-2cfda169bb8e" providerId="ADAL" clId="{E617B690-5033-4870-92A9-55F670209AEC}" dt="2024-02-14T20:22:29.120" v="401" actId="47"/>
        <pc:sldMkLst>
          <pc:docMk/>
          <pc:sldMk cId="923309485" sldId="260"/>
        </pc:sldMkLst>
      </pc:sldChg>
      <pc:sldChg chg="del">
        <pc:chgData name="Arnaldo Lopes dos Santos" userId="0a2c94cd-18df-4ecb-80bc-2cfda169bb8e" providerId="ADAL" clId="{E617B690-5033-4870-92A9-55F670209AEC}" dt="2024-02-14T20:22:34.935" v="402" actId="47"/>
        <pc:sldMkLst>
          <pc:docMk/>
          <pc:sldMk cId="706869756" sldId="262"/>
        </pc:sldMkLst>
      </pc:sldChg>
      <pc:sldChg chg="modSp add mod ord">
        <pc:chgData name="Arnaldo Lopes dos Santos" userId="0a2c94cd-18df-4ecb-80bc-2cfda169bb8e" providerId="ADAL" clId="{E617B690-5033-4870-92A9-55F670209AEC}" dt="2024-02-14T20:25:44.248" v="711" actId="20577"/>
        <pc:sldMkLst>
          <pc:docMk/>
          <pc:sldMk cId="1943222723" sldId="262"/>
        </pc:sldMkLst>
        <pc:spChg chg="mod">
          <ac:chgData name="Arnaldo Lopes dos Santos" userId="0a2c94cd-18df-4ecb-80bc-2cfda169bb8e" providerId="ADAL" clId="{E617B690-5033-4870-92A9-55F670209AEC}" dt="2024-02-14T20:24:27.815" v="573" actId="20577"/>
          <ac:spMkLst>
            <pc:docMk/>
            <pc:sldMk cId="1943222723" sldId="262"/>
            <ac:spMk id="4" creationId="{43DC0A99-433E-E552-CDC9-79F615BE80AB}"/>
          </ac:spMkLst>
        </pc:spChg>
        <pc:spChg chg="mod">
          <ac:chgData name="Arnaldo Lopes dos Santos" userId="0a2c94cd-18df-4ecb-80bc-2cfda169bb8e" providerId="ADAL" clId="{E617B690-5033-4870-92A9-55F670209AEC}" dt="2024-02-14T20:25:44.248" v="711" actId="20577"/>
          <ac:spMkLst>
            <pc:docMk/>
            <pc:sldMk cId="1943222723" sldId="262"/>
            <ac:spMk id="5" creationId="{2421ADDB-B9F9-AA06-4539-AC30A3895BEF}"/>
          </ac:spMkLst>
        </pc:spChg>
      </pc:sldChg>
      <pc:sldChg chg="modSp add mod ord">
        <pc:chgData name="Arnaldo Lopes dos Santos" userId="0a2c94cd-18df-4ecb-80bc-2cfda169bb8e" providerId="ADAL" clId="{E617B690-5033-4870-92A9-55F670209AEC}" dt="2024-02-14T20:26:44.444" v="767" actId="6549"/>
        <pc:sldMkLst>
          <pc:docMk/>
          <pc:sldMk cId="64804693" sldId="263"/>
        </pc:sldMkLst>
        <pc:spChg chg="mod">
          <ac:chgData name="Arnaldo Lopes dos Santos" userId="0a2c94cd-18df-4ecb-80bc-2cfda169bb8e" providerId="ADAL" clId="{E617B690-5033-4870-92A9-55F670209AEC}" dt="2024-02-14T20:26:11.836" v="721" actId="20577"/>
          <ac:spMkLst>
            <pc:docMk/>
            <pc:sldMk cId="64804693" sldId="263"/>
            <ac:spMk id="2" creationId="{A7158DD7-88EF-2F62-8FE6-7FC39C7B4618}"/>
          </ac:spMkLst>
        </pc:spChg>
        <pc:spChg chg="mod">
          <ac:chgData name="Arnaldo Lopes dos Santos" userId="0a2c94cd-18df-4ecb-80bc-2cfda169bb8e" providerId="ADAL" clId="{E617B690-5033-4870-92A9-55F670209AEC}" dt="2024-02-14T20:26:44.444" v="767" actId="6549"/>
          <ac:spMkLst>
            <pc:docMk/>
            <pc:sldMk cId="64804693" sldId="263"/>
            <ac:spMk id="3" creationId="{52163D78-D103-4E64-0EC8-DE3D6A34FC27}"/>
          </ac:spMkLst>
        </pc:spChg>
      </pc:sldChg>
      <pc:sldChg chg="del">
        <pc:chgData name="Arnaldo Lopes dos Santos" userId="0a2c94cd-18df-4ecb-80bc-2cfda169bb8e" providerId="ADAL" clId="{E617B690-5033-4870-92A9-55F670209AEC}" dt="2024-02-14T20:22:39.403" v="403" actId="47"/>
        <pc:sldMkLst>
          <pc:docMk/>
          <pc:sldMk cId="65874808" sldId="263"/>
        </pc:sldMkLst>
      </pc:sldChg>
      <pc:sldChg chg="add del setBg">
        <pc:chgData name="Arnaldo Lopes dos Santos" userId="0a2c94cd-18df-4ecb-80bc-2cfda169bb8e" providerId="ADAL" clId="{E617B690-5033-4870-92A9-55F670209AEC}" dt="2024-02-14T20:25:58.690" v="713"/>
        <pc:sldMkLst>
          <pc:docMk/>
          <pc:sldMk cId="2723766291" sldId="263"/>
        </pc:sldMkLst>
      </pc:sldChg>
      <pc:sldChg chg="modSp add mod ord">
        <pc:chgData name="Arnaldo Lopes dos Santos" userId="0a2c94cd-18df-4ecb-80bc-2cfda169bb8e" providerId="ADAL" clId="{E617B690-5033-4870-92A9-55F670209AEC}" dt="2024-02-14T20:27:29.145" v="862" actId="20577"/>
        <pc:sldMkLst>
          <pc:docMk/>
          <pc:sldMk cId="1080535790" sldId="264"/>
        </pc:sldMkLst>
        <pc:spChg chg="mod">
          <ac:chgData name="Arnaldo Lopes dos Santos" userId="0a2c94cd-18df-4ecb-80bc-2cfda169bb8e" providerId="ADAL" clId="{E617B690-5033-4870-92A9-55F670209AEC}" dt="2024-02-14T20:27:08.083" v="791" actId="20577"/>
          <ac:spMkLst>
            <pc:docMk/>
            <pc:sldMk cId="1080535790" sldId="264"/>
            <ac:spMk id="4" creationId="{5353682C-0E48-5900-A25E-F7F2F6450F23}"/>
          </ac:spMkLst>
        </pc:spChg>
        <pc:spChg chg="mod">
          <ac:chgData name="Arnaldo Lopes dos Santos" userId="0a2c94cd-18df-4ecb-80bc-2cfda169bb8e" providerId="ADAL" clId="{E617B690-5033-4870-92A9-55F670209AEC}" dt="2024-02-14T20:27:29.145" v="862" actId="20577"/>
          <ac:spMkLst>
            <pc:docMk/>
            <pc:sldMk cId="1080535790" sldId="264"/>
            <ac:spMk id="5" creationId="{C6FB1654-D6FA-2021-6DFE-2E267BEF8C25}"/>
          </ac:spMkLst>
        </pc:spChg>
      </pc:sldChg>
      <pc:sldChg chg="modSp add mod ord">
        <pc:chgData name="Arnaldo Lopes dos Santos" userId="0a2c94cd-18df-4ecb-80bc-2cfda169bb8e" providerId="ADAL" clId="{E617B690-5033-4870-92A9-55F670209AEC}" dt="2024-02-14T20:28:31.136" v="979" actId="20577"/>
        <pc:sldMkLst>
          <pc:docMk/>
          <pc:sldMk cId="3973939941" sldId="265"/>
        </pc:sldMkLst>
        <pc:spChg chg="mod">
          <ac:chgData name="Arnaldo Lopes dos Santos" userId="0a2c94cd-18df-4ecb-80bc-2cfda169bb8e" providerId="ADAL" clId="{E617B690-5033-4870-92A9-55F670209AEC}" dt="2024-02-14T20:28:00.215" v="887" actId="20577"/>
          <ac:spMkLst>
            <pc:docMk/>
            <pc:sldMk cId="3973939941" sldId="265"/>
            <ac:spMk id="2" creationId="{59D31F18-BF5E-C67F-F61C-37F33261FDAB}"/>
          </ac:spMkLst>
        </pc:spChg>
        <pc:spChg chg="mod">
          <ac:chgData name="Arnaldo Lopes dos Santos" userId="0a2c94cd-18df-4ecb-80bc-2cfda169bb8e" providerId="ADAL" clId="{E617B690-5033-4870-92A9-55F670209AEC}" dt="2024-02-14T20:28:31.136" v="979" actId="20577"/>
          <ac:spMkLst>
            <pc:docMk/>
            <pc:sldMk cId="3973939941" sldId="265"/>
            <ac:spMk id="3" creationId="{04B452DA-328E-1AE7-0222-0B2DB71BF3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AD0D-66EC-E64C-8088-086117F9A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B3B1F-8A32-0E4A-B7A2-70CA4155F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D233C-BBAD-284F-A050-DCBAE629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87C2E-0106-0142-9530-D8500A08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9AAF6-C90D-2E45-B2B1-B50EF055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4780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F8FE-D875-6F44-AE5F-815895ED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E316E-14F7-914D-AD8C-E1848193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2B917-5649-6C4C-83BA-065F38B2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5445D-3366-8948-9501-E6EC89FA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86D0-3C85-E149-9FB6-19407A66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652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2A454-0768-B544-B59F-0F7BBD249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FBE9F-9A78-4748-ADAD-236943B28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9741-2450-F64D-9490-079A8086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007F1-06BC-C648-98C2-E465AE93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FF0A-D829-704B-B9B6-2E96570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030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32EC-FB8D-1D49-8E28-C29B4709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39DF-8D07-D64F-A65C-53309877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453BE-E485-8543-95C6-D7924426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5FF6E-2A05-D24A-8BDA-4824CB31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9397-76D4-6B4F-9D79-1BA6A211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9900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7330-7484-6947-A360-475D63E5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CB45E-2530-7C4B-B8FE-00D8174C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F8D8-52C7-514B-84BC-60A37580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1E01-BF4B-E743-A053-4F0D3911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2AD4A-D0C3-2141-8736-E1866B52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415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8A49-14AF-5C46-8687-6F7B982D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15EA-827C-8F40-A46E-DBC1B46EA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D301-28B8-154E-8F95-2529A610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83BD8-7789-5A4F-935A-40882A70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ED4A8-7B37-BF44-A7CF-A510308E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58637-F3E3-E642-B732-91C530C0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1886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B920-2D6C-F744-965E-615292B2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7962-1F98-3540-883F-25187BCE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5C4FC-518A-6E46-A621-04F98AD93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2A4EF-5DB0-3042-9E99-4A365BB87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180E6-5D3D-794C-92D8-BDE9D9312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C21C6-AAE3-834F-B931-9D758C19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52034-C77D-FA4F-A819-244697B7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A7187-6A4D-5C47-8138-1152A048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8408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C2A2-7064-2A49-A002-A324FF06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F42B1-D45D-3B45-B4EC-2C7B6D2B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1D708-AA34-804F-B247-C362F59C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1E5D4-AAEC-3048-A28E-E10C3336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7497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22417-48BB-A54F-BA3D-3BB5CBE0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F398-CC49-D44A-BC26-2B6FBDF0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FE13-C445-4147-81A1-8A051393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1418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23FD-A13A-0343-BD90-DD83F74C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4BE1-1104-8C4F-9DB6-6CCE4E50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14627-B81E-F54F-BB4F-8C7A05791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A3297-F6EA-B548-A1A8-DFFEADFE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B8A43-A668-DD4E-ABAB-BAEDA996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0B70E-ADF0-4648-917C-D495A74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622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12ED-0099-9546-8F03-14BFF546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E2D50-5342-6549-9100-95196BDC0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C5CB1-613A-0F44-A838-A37D43372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9DEB8-0EC2-6D4A-9783-E4BB47CD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A1FA-D61D-554A-8F52-E54537C0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8DA6B-1C2C-5540-95E3-3FD18303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709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3FFAF-7062-DB44-B9F4-69C4B997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60CA-539D-0D40-A69E-3ADBB015B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9D19-7CF7-0048-BFA7-6D04DB30A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5A40-BCA6-1C40-867D-4C04442AFC8C}" type="datetimeFigureOut">
              <a:rPr lang="en-BR" smtClean="0"/>
              <a:t>05/28/2024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C158-71AA-A241-AD43-58FFAA374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3450-B46E-CF48-81BE-CA9192F6D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31E4-A9FB-7D43-9E7C-66B510BBCF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465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FA240F-A3E3-9B86-4A54-EFF3D970255C}"/>
              </a:ext>
            </a:extLst>
          </p:cNvPr>
          <p:cNvSpPr txBox="1"/>
          <p:nvPr/>
        </p:nvSpPr>
        <p:spPr>
          <a:xfrm>
            <a:off x="4629424" y="362995"/>
            <a:ext cx="293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TITULO DO PROJETO</a:t>
            </a:r>
            <a:endParaRPr lang="pt-BR" sz="2000" b="1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FEBCBD-89B9-D259-C9EB-F959A95E0A2D}"/>
              </a:ext>
            </a:extLst>
          </p:cNvPr>
          <p:cNvSpPr txBox="1"/>
          <p:nvPr/>
        </p:nvSpPr>
        <p:spPr>
          <a:xfrm>
            <a:off x="614938" y="4690451"/>
            <a:ext cx="293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Líder do Projeto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217842-8AB8-2851-1C9B-E1101C804885}"/>
              </a:ext>
            </a:extLst>
          </p:cNvPr>
          <p:cNvSpPr txBox="1"/>
          <p:nvPr/>
        </p:nvSpPr>
        <p:spPr>
          <a:xfrm>
            <a:off x="9774821" y="4890506"/>
            <a:ext cx="1802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Junho de 2024</a:t>
            </a:r>
          </a:p>
        </p:txBody>
      </p:sp>
    </p:spTree>
    <p:extLst>
      <p:ext uri="{BB962C8B-B14F-4D97-AF65-F5344CB8AC3E}">
        <p14:creationId xmlns:p14="http://schemas.microsoft.com/office/powerpoint/2010/main" val="242190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60A5DA7-39CE-BD49-B339-A9D8E1B1FEEB}"/>
              </a:ext>
            </a:extLst>
          </p:cNvPr>
          <p:cNvSpPr txBox="1"/>
          <p:nvPr/>
        </p:nvSpPr>
        <p:spPr>
          <a:xfrm>
            <a:off x="759170" y="1126924"/>
            <a:ext cx="799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>
                <a:solidFill>
                  <a:srgbClr val="183E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Considerações iniciais / Menu / Apresentação</a:t>
            </a:r>
            <a:endParaRPr lang="pt-BR" sz="2000" b="1">
              <a:solidFill>
                <a:srgbClr val="00D000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A71036-3814-634E-A61E-BF43A4B0BA2D}"/>
              </a:ext>
            </a:extLst>
          </p:cNvPr>
          <p:cNvSpPr txBox="1"/>
          <p:nvPr/>
        </p:nvSpPr>
        <p:spPr>
          <a:xfrm>
            <a:off x="759170" y="1590534"/>
            <a:ext cx="533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</a:t>
            </a:r>
            <a:r>
              <a:rPr lang="pt-BR" sz="1400" b="0" i="0" dirty="0">
                <a:solidFill>
                  <a:srgbClr val="4D5156"/>
                </a:solidFill>
                <a:effectLst/>
                <a:latin typeface="Gill Sans MT" panose="020B0502020104020203" pitchFamily="34" charset="0"/>
                <a:ea typeface="Verdana" panose="020B0604030504040204" pitchFamily="34" charset="0"/>
              </a:rPr>
              <a:t> primeira página de conteúdo será disponibilizada para alguma consideração inicial ou menu de apresentação com os objetivos do documento ou para uma breve apresentação.</a:t>
            </a:r>
          </a:p>
          <a:p>
            <a:r>
              <a:rPr lang="pt-BR" sz="1400" dirty="0">
                <a:solidFill>
                  <a:srgbClr val="4D5156"/>
                </a:solidFill>
                <a:highlight>
                  <a:srgbClr val="FFFF00"/>
                </a:highlight>
                <a:latin typeface="Gill Sans MT" panose="020B0502020104020203" pitchFamily="34" charset="0"/>
                <a:ea typeface="Verdana" panose="020B0604030504040204" pitchFamily="34" charset="0"/>
              </a:rPr>
              <a:t>Página não obrigatória</a:t>
            </a:r>
            <a:endParaRPr lang="pt-BR" sz="1400" dirty="0">
              <a:highlight>
                <a:srgbClr val="FFFF00"/>
              </a:highlight>
              <a:latin typeface="Gill Sans MT" panose="020B0502020104020203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8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5D15DC-4395-5EA1-9823-EEA0BC657CBD}"/>
              </a:ext>
            </a:extLst>
          </p:cNvPr>
          <p:cNvSpPr txBox="1"/>
          <p:nvPr/>
        </p:nvSpPr>
        <p:spPr>
          <a:xfrm>
            <a:off x="759170" y="1126924"/>
            <a:ext cx="799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err="1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One</a:t>
            </a:r>
            <a:r>
              <a:rPr lang="pt-BR" sz="2000" b="1" i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-Page do Projeto</a:t>
            </a:r>
            <a:endParaRPr lang="pt-BR" sz="2000" b="1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F9228A-6BD3-7E99-6206-59814B82785F}"/>
              </a:ext>
            </a:extLst>
          </p:cNvPr>
          <p:cNvSpPr txBox="1"/>
          <p:nvPr/>
        </p:nvSpPr>
        <p:spPr>
          <a:xfrm>
            <a:off x="759170" y="1590534"/>
            <a:ext cx="5336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Aqui será apresentada a One-page do projeto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pt-BR" sz="14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As apresentações poderão ser no fundo branco ou nesse azul.</a:t>
            </a:r>
            <a:endParaRPr lang="pt-BR" sz="1400" b="0" i="0" dirty="0">
              <a:solidFill>
                <a:schemeClr val="bg1"/>
              </a:solidFill>
              <a:effectLst/>
              <a:latin typeface="Gill Sans MT" panose="020B0502020104020203" pitchFamily="34" charset="0"/>
              <a:ea typeface="Verdana" panose="020B060403050404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Página obrigatória.</a:t>
            </a:r>
          </a:p>
        </p:txBody>
      </p:sp>
    </p:spTree>
    <p:extLst>
      <p:ext uri="{BB962C8B-B14F-4D97-AF65-F5344CB8AC3E}">
        <p14:creationId xmlns:p14="http://schemas.microsoft.com/office/powerpoint/2010/main" val="222611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8E39-80D8-6730-1685-E42961E1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DC0A99-433E-E552-CDC9-79F615BE80AB}"/>
              </a:ext>
            </a:extLst>
          </p:cNvPr>
          <p:cNvSpPr txBox="1"/>
          <p:nvPr/>
        </p:nvSpPr>
        <p:spPr>
          <a:xfrm>
            <a:off x="759170" y="1126924"/>
            <a:ext cx="799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err="1">
                <a:solidFill>
                  <a:srgbClr val="183E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Kanban</a:t>
            </a:r>
            <a:r>
              <a:rPr lang="pt-BR" sz="2000" b="1" i="0">
                <a:solidFill>
                  <a:srgbClr val="183E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 do Projeto</a:t>
            </a:r>
            <a:endParaRPr lang="pt-BR" sz="2000" b="1">
              <a:solidFill>
                <a:srgbClr val="00D000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21ADDB-B9F9-AA06-4539-AC30A3895BEF}"/>
              </a:ext>
            </a:extLst>
          </p:cNvPr>
          <p:cNvSpPr txBox="1"/>
          <p:nvPr/>
        </p:nvSpPr>
        <p:spPr>
          <a:xfrm>
            <a:off x="759170" y="1590534"/>
            <a:ext cx="5336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Aqui será apresentado o </a:t>
            </a:r>
            <a:r>
              <a:rPr lang="pt-BR" sz="1400" err="1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Kanban</a:t>
            </a:r>
            <a:r>
              <a:rPr lang="pt-BR" sz="140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 do projeto extraído do </a:t>
            </a:r>
            <a:r>
              <a:rPr lang="pt-BR" sz="1400" err="1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Jira</a:t>
            </a:r>
            <a:r>
              <a:rPr lang="pt-BR" sz="140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pt-BR" sz="1400" b="0" i="0">
                <a:solidFill>
                  <a:srgbClr val="4D5156"/>
                </a:solidFill>
                <a:effectLst/>
                <a:latin typeface="Gill Sans MT" panose="020B0502020104020203" pitchFamily="34" charset="0"/>
                <a:ea typeface="Verdana" panose="020B0604030504040204" pitchFamily="34" charset="0"/>
              </a:rPr>
              <a:t>As apresentações poderão ser no fundo azul ou nesse branco.</a:t>
            </a:r>
          </a:p>
          <a:p>
            <a:r>
              <a:rPr lang="pt-BR" sz="140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Página obrigatória</a:t>
            </a:r>
            <a:endParaRPr lang="pt-BR" sz="1400">
              <a:latin typeface="Gill Sans MT" panose="020B0502020104020203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2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84247-BFE7-80CC-3B32-C72CCBAB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158DD7-88EF-2F62-8FE6-7FC39C7B4618}"/>
              </a:ext>
            </a:extLst>
          </p:cNvPr>
          <p:cNvSpPr txBox="1"/>
          <p:nvPr/>
        </p:nvSpPr>
        <p:spPr>
          <a:xfrm>
            <a:off x="759170" y="1126924"/>
            <a:ext cx="799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err="1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Gantt</a:t>
            </a:r>
            <a:r>
              <a:rPr lang="pt-BR" sz="2000" b="1" i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 do Projeto</a:t>
            </a:r>
            <a:endParaRPr lang="pt-BR" sz="2000" b="1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163D78-D103-4E64-0EC8-DE3D6A34FC27}"/>
              </a:ext>
            </a:extLst>
          </p:cNvPr>
          <p:cNvSpPr txBox="1"/>
          <p:nvPr/>
        </p:nvSpPr>
        <p:spPr>
          <a:xfrm>
            <a:off x="759170" y="1590534"/>
            <a:ext cx="53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Aqui será apresentada a Gráfico de </a:t>
            </a:r>
            <a:r>
              <a:rPr lang="pt-BR" sz="1400" err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Gantt</a:t>
            </a:r>
            <a:r>
              <a:rPr lang="pt-BR" sz="140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 do projeto extraído do </a:t>
            </a:r>
            <a:r>
              <a:rPr lang="pt-BR" sz="1400" err="1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Jira</a:t>
            </a:r>
            <a:r>
              <a:rPr lang="pt-BR" sz="1400" b="0" i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pt-BR" sz="140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Página obrigatória.</a:t>
            </a:r>
          </a:p>
        </p:txBody>
      </p:sp>
    </p:spTree>
    <p:extLst>
      <p:ext uri="{BB962C8B-B14F-4D97-AF65-F5344CB8AC3E}">
        <p14:creationId xmlns:p14="http://schemas.microsoft.com/office/powerpoint/2010/main" val="6480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3967-412B-3F54-6367-8549C9FB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353682C-0E48-5900-A25E-F7F2F6450F23}"/>
              </a:ext>
            </a:extLst>
          </p:cNvPr>
          <p:cNvSpPr txBox="1"/>
          <p:nvPr/>
        </p:nvSpPr>
        <p:spPr>
          <a:xfrm>
            <a:off x="759170" y="1126924"/>
            <a:ext cx="799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>
                <a:solidFill>
                  <a:srgbClr val="183EFF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Evidências relevantes</a:t>
            </a:r>
            <a:endParaRPr lang="pt-BR" sz="2000" b="1">
              <a:solidFill>
                <a:srgbClr val="00D000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FB1654-D6FA-2021-6DFE-2E267BEF8C25}"/>
              </a:ext>
            </a:extLst>
          </p:cNvPr>
          <p:cNvSpPr txBox="1"/>
          <p:nvPr/>
        </p:nvSpPr>
        <p:spPr>
          <a:xfrm>
            <a:off x="759170" y="1590534"/>
            <a:ext cx="5336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Aqui será apresentada algumas evidências consideradas relevantes para a apresentação.</a:t>
            </a:r>
          </a:p>
          <a:p>
            <a:r>
              <a:rPr lang="pt-BR" sz="1400">
                <a:solidFill>
                  <a:srgbClr val="4D5156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Página obrigatória</a:t>
            </a:r>
            <a:endParaRPr lang="pt-BR" sz="1400">
              <a:latin typeface="Gill Sans MT" panose="020B0502020104020203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3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C4EE3-CADA-9AED-7CD7-6879DB93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D31F18-BF5E-C67F-F61C-37F33261FDAB}"/>
              </a:ext>
            </a:extLst>
          </p:cNvPr>
          <p:cNvSpPr txBox="1"/>
          <p:nvPr/>
        </p:nvSpPr>
        <p:spPr>
          <a:xfrm>
            <a:off x="759170" y="1126924"/>
            <a:ext cx="799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Verdana" panose="020B0604030504040204" pitchFamily="34" charset="0"/>
              </a:rPr>
              <a:t>Barreiras/dificuldades do Projeto</a:t>
            </a:r>
            <a:endParaRPr lang="pt-BR" sz="2000" b="1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B452DA-328E-1AE7-0222-0B2DB71BF395}"/>
              </a:ext>
            </a:extLst>
          </p:cNvPr>
          <p:cNvSpPr txBox="1"/>
          <p:nvPr/>
        </p:nvSpPr>
        <p:spPr>
          <a:xfrm>
            <a:off x="759170" y="1590534"/>
            <a:ext cx="5336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Aqui será apresentada possíveis barreiras ou dificuldades que estão impactando nos prazos do projeto</a:t>
            </a:r>
            <a:r>
              <a:rPr lang="pt-BR" sz="1400" b="0" i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pt-BR" sz="1400">
                <a:solidFill>
                  <a:schemeClr val="bg1"/>
                </a:solidFill>
                <a:latin typeface="Gill Sans MT" panose="020B0502020104020203" pitchFamily="34" charset="0"/>
                <a:ea typeface="Verdana" panose="020B0604030504040204" pitchFamily="34" charset="0"/>
              </a:rPr>
              <a:t>Página opcional.</a:t>
            </a:r>
          </a:p>
        </p:txBody>
      </p:sp>
    </p:spTree>
    <p:extLst>
      <p:ext uri="{BB962C8B-B14F-4D97-AF65-F5344CB8AC3E}">
        <p14:creationId xmlns:p14="http://schemas.microsoft.com/office/powerpoint/2010/main" val="397393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88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DB9DD6AE00254094F09C2061754AF1" ma:contentTypeVersion="18" ma:contentTypeDescription="Crie um novo documento." ma:contentTypeScope="" ma:versionID="5e3b30fdc7bb6e2a964adfac6bd0335b">
  <xsd:schema xmlns:xsd="http://www.w3.org/2001/XMLSchema" xmlns:xs="http://www.w3.org/2001/XMLSchema" xmlns:p="http://schemas.microsoft.com/office/2006/metadata/properties" xmlns:ns2="3c3dc2a4-effd-48dd-b3ca-e423738f9108" xmlns:ns3="75cdfa80-b739-4906-9b9a-afa3a50922dc" targetNamespace="http://schemas.microsoft.com/office/2006/metadata/properties" ma:root="true" ma:fieldsID="f4cf5164c05a4e99add65aad2988a179" ns2:_="" ns3:_="">
    <xsd:import namespace="3c3dc2a4-effd-48dd-b3ca-e423738f9108"/>
    <xsd:import namespace="75cdfa80-b739-4906-9b9a-afa3a5092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Vers_x00e3_oPT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dc2a4-effd-48dd-b3ca-e423738f9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5bb1c0a9-9f06-4fb7-adb8-8bdee51ca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ers_x00e3_oPTD" ma:index="23" nillable="true" ma:displayName="Versão PTD" ma:description="Versão do PTD " ma:format="Dropdown" ma:internalName="Vers_x00e3_oPTD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dfa80-b739-4906-9b9a-afa3a50922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badda5-28c9-486b-a3a0-bdf2bff8f69f}" ma:internalName="TaxCatchAll" ma:showField="CatchAllData" ma:web="75cdfa80-b739-4906-9b9a-afa3a5092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_x00e3_oPTD xmlns="3c3dc2a4-effd-48dd-b3ca-e423738f9108" xsi:nil="true"/>
    <TaxCatchAll xmlns="75cdfa80-b739-4906-9b9a-afa3a50922dc" xsi:nil="true"/>
    <lcf76f155ced4ddcb4097134ff3c332f xmlns="3c3dc2a4-effd-48dd-b3ca-e423738f9108">
      <Terms xmlns="http://schemas.microsoft.com/office/infopath/2007/PartnerControls"/>
    </lcf76f155ced4ddcb4097134ff3c332f>
    <SharedWithUsers xmlns="75cdfa80-b739-4906-9b9a-afa3a50922dc">
      <UserInfo>
        <DisplayName>Leandro da Silva Goulart Rodrigues</DisplayName>
        <AccountId>195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ED3C88-FDCD-4668-80C6-E645E75712E3}">
  <ds:schemaRefs>
    <ds:schemaRef ds:uri="3c3dc2a4-effd-48dd-b3ca-e423738f9108"/>
    <ds:schemaRef ds:uri="75cdfa80-b739-4906-9b9a-afa3a50922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D9A7D2-02A3-4400-A93B-AC9EE713D749}">
  <ds:schemaRefs>
    <ds:schemaRef ds:uri="3c3dc2a4-effd-48dd-b3ca-e423738f9108"/>
    <ds:schemaRef ds:uri="75cdfa80-b739-4906-9b9a-afa3a50922d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E73E91-9BAF-44E1-833C-ACFC98BF1D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Vítor Guimarães</dc:creator>
  <cp:lastModifiedBy>Arnaldo Lopes dos Santos</cp:lastModifiedBy>
  <cp:revision>1</cp:revision>
  <dcterms:created xsi:type="dcterms:W3CDTF">2023-09-13T19:51:01Z</dcterms:created>
  <dcterms:modified xsi:type="dcterms:W3CDTF">2024-05-28T14:00:02Z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0x01010022DB9DD6AE00254094F09C2061754AF1</vt:lpwstr>
  </property>
  <property fmtid="{D5CDD505-2E9C-101B-9397-08002B2CF9AE}" pid="3" name="MediaServiceImageTags">
    <vt:lpwstr/>
  </property>
</Properties>
</file>