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1064D-DE38-4519-BFF7-E252A97CFA57}" type="datetimeFigureOut">
              <a:rPr lang="pt-BR" smtClean="0"/>
              <a:pPr/>
              <a:t>02/08/2019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D50A2-7100-4B9D-AF59-9AC9124ABA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AD50A2-7100-4B9D-AF59-9AC9124ABA5D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9144000" cy="30689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>
            <a:off x="0" y="3068960"/>
            <a:ext cx="9144000" cy="3789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 descr="PIBIC-PIBITI - LOGOMARCA-HORIZONTAL-fundo transparen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91680" y="1124744"/>
            <a:ext cx="7076172" cy="19442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1D4A75-357D-4D08-BD7B-74216F879211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605ECD-7585-4ACE-9B41-B47C597DDF74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2FA22C-73BC-4ADF-8779-521975A57FA7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EC6C8-5D29-41F8-BE49-8995066FF06A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0C48D1B-E87D-44A1-8563-691AC313CD29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3030C3-345B-4A3C-A54E-67FA2D0B7163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B3F7F9-52EB-4713-B147-E51242551A78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D8D447D-5BEB-449D-BFBE-C6E8114E359A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4B0BF9-94E7-42B7-898B-E613E6E45C76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7E616B-29F6-4EE3-AE93-0C0C3582D88F}" type="datetime1">
              <a:rPr lang="pt-BR" smtClean="0"/>
              <a:pPr/>
              <a:t>02/08/2019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EAA3F0-683B-4631-90B4-FC844E7335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3068960"/>
            <a:ext cx="9144000" cy="3789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>
            <a:off x="0" y="0"/>
            <a:ext cx="9144000" cy="30689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 descr="PIBIC-PIBITI - LOGOMARCA-HORIZONTAL-fundo transparente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804248" y="6226969"/>
            <a:ext cx="1872208" cy="514399"/>
          </a:xfrm>
          <a:prstGeom prst="rect">
            <a:avLst/>
          </a:prstGeom>
        </p:spPr>
      </p:pic>
      <p:sp>
        <p:nvSpPr>
          <p:cNvPr id="10" name="CaixaDeTexto 9"/>
          <p:cNvSpPr txBox="1"/>
          <p:nvPr userDrawn="1"/>
        </p:nvSpPr>
        <p:spPr>
          <a:xfrm>
            <a:off x="179512" y="630932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IIIIIIIIIIIIIIIIIIIIIIIIIIIIIIIIIIIIIIIIIIIIIIIIIIIIIIIIIIIIIIIIIIIIIIIIIIIIIIIIIIIIIIIIIIIIIIIIIIIIIIIIIIII</a:t>
            </a:r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539552" y="5013176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NOME DO BOLSISTA</a:t>
            </a:r>
          </a:p>
          <a:p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NOME DO(S) ORIENTADOR(ES)</a:t>
            </a:r>
            <a:endParaRPr lang="pt-B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491880" y="393305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</a:rPr>
              <a:t>TÍTULO DO PROJETO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6481192" y="6309320"/>
            <a:ext cx="251048" cy="313010"/>
          </a:xfrm>
        </p:spPr>
        <p:txBody>
          <a:bodyPr/>
          <a:lstStyle/>
          <a:p>
            <a:fld id="{88EAA3F0-683B-4631-90B4-FC844E7335C6}" type="slidenum">
              <a:rPr lang="pt-BR" sz="140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</a:rPr>
              <a:pPr/>
              <a:t>2</a:t>
            </a:fld>
            <a:endParaRPr lang="pt-BR" sz="14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6444208" y="6309320"/>
            <a:ext cx="251048" cy="313010"/>
          </a:xfrm>
        </p:spPr>
        <p:txBody>
          <a:bodyPr/>
          <a:lstStyle/>
          <a:p>
            <a:fld id="{88EAA3F0-683B-4631-90B4-FC844E7335C6}" type="slidenum">
              <a:rPr lang="pt-BR" sz="160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</a:rPr>
              <a:pPr/>
              <a:t>3</a:t>
            </a:fld>
            <a:endParaRPr lang="pt-BR" sz="16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6444208" y="6309320"/>
            <a:ext cx="216024" cy="360040"/>
          </a:xfrm>
        </p:spPr>
        <p:txBody>
          <a:bodyPr/>
          <a:lstStyle/>
          <a:p>
            <a:fld id="{88EAA3F0-683B-4631-90B4-FC844E7335C6}" type="slidenum">
              <a:rPr lang="pt-BR" sz="1600" smtClean="0">
                <a:latin typeface="Arial Rounded MT Bold" pitchFamily="34" charset="0"/>
              </a:rPr>
              <a:pPr/>
              <a:t>4</a:t>
            </a:fld>
            <a:endParaRPr lang="pt-BR" sz="16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 rot="10800000" flipV="1">
            <a:off x="6516216" y="6425952"/>
            <a:ext cx="323056" cy="432048"/>
          </a:xfrm>
        </p:spPr>
        <p:txBody>
          <a:bodyPr/>
          <a:lstStyle/>
          <a:p>
            <a:fld id="{88EAA3F0-683B-4631-90B4-FC844E7335C6}" type="slidenum">
              <a:rPr lang="pt-BR" sz="160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</a:rPr>
              <a:pPr/>
              <a:t>5</a:t>
            </a:fld>
            <a:endParaRPr lang="pt-BR" sz="16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16</Words>
  <Application>Microsoft Office PowerPoint</Application>
  <PresentationFormat>Apresentação na tela (4:3)</PresentationFormat>
  <Paragraphs>8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Slide 1</vt:lpstr>
      <vt:lpstr>Slide 2</vt:lpstr>
      <vt:lpstr>Slide 3</vt:lpstr>
      <vt:lpstr>Slide 4</vt:lpstr>
      <vt:lpstr>Slide 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nelson.peres</dc:creator>
  <cp:lastModifiedBy>valeria.costa</cp:lastModifiedBy>
  <cp:revision>12</cp:revision>
  <dcterms:created xsi:type="dcterms:W3CDTF">2018-03-21T20:10:08Z</dcterms:created>
  <dcterms:modified xsi:type="dcterms:W3CDTF">2019-08-02T19:48:10Z</dcterms:modified>
</cp:coreProperties>
</file>