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  <p:sldMasterId id="2147483687" r:id="rId2"/>
  </p:sldMasterIdLst>
  <p:notesMasterIdLst>
    <p:notesMasterId r:id="rId15"/>
  </p:notesMasterIdLst>
  <p:sldIdLst>
    <p:sldId id="257" r:id="rId3"/>
    <p:sldId id="258" r:id="rId4"/>
    <p:sldId id="259" r:id="rId5"/>
    <p:sldId id="260" r:id="rId6"/>
    <p:sldId id="265" r:id="rId7"/>
    <p:sldId id="264" r:id="rId8"/>
    <p:sldId id="263" r:id="rId9"/>
    <p:sldId id="261" r:id="rId10"/>
    <p:sldId id="298" r:id="rId11"/>
    <p:sldId id="276" r:id="rId12"/>
    <p:sldId id="299" r:id="rId13"/>
    <p:sldId id="288" r:id="rId1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 " initials="" lastIdx="1" clrIdx="0">
    <p:extLst>
      <p:ext uri="{19B8F6BF-5375-455C-9EA6-DF929625EA0E}">
        <p15:presenceInfo xmlns:p15="http://schemas.microsoft.com/office/powerpoint/2012/main" xmlns="" userId="a8039a9ec1232c6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E26C09"/>
    <a:srgbClr val="FF6600"/>
    <a:srgbClr val="0033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26" autoAdjust="0"/>
    <p:restoredTop sz="94660"/>
  </p:normalViewPr>
  <p:slideViewPr>
    <p:cSldViewPr snapToGrid="0">
      <p:cViewPr>
        <p:scale>
          <a:sx n="125" d="100"/>
          <a:sy n="125" d="100"/>
        </p:scale>
        <p:origin x="-822" y="25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9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 " userId="a8039a9ec1232c68" providerId="LiveId" clId="{D51167A4-43F7-4159-9FF3-F330F0EC49F1}"/>
    <pc:docChg chg="modSld">
      <pc:chgData name=" " userId="a8039a9ec1232c68" providerId="LiveId" clId="{D51167A4-43F7-4159-9FF3-F330F0EC49F1}" dt="2022-07-23T23:58:24.902" v="12"/>
      <pc:docMkLst>
        <pc:docMk/>
      </pc:docMkLst>
      <pc:sldChg chg="addSp modSp">
        <pc:chgData name=" " userId="a8039a9ec1232c68" providerId="LiveId" clId="{D51167A4-43F7-4159-9FF3-F330F0EC49F1}" dt="2022-07-23T23:58:22.570" v="11"/>
        <pc:sldMkLst>
          <pc:docMk/>
          <pc:sldMk cId="0" sldId="266"/>
        </pc:sldMkLst>
        <pc:spChg chg="add mod">
          <ac:chgData name=" " userId="a8039a9ec1232c68" providerId="LiveId" clId="{D51167A4-43F7-4159-9FF3-F330F0EC49F1}" dt="2022-07-23T23:58:22.570" v="11"/>
          <ac:spMkLst>
            <pc:docMk/>
            <pc:sldMk cId="0" sldId="266"/>
            <ac:spMk id="12" creationId="{7490F35F-ACBF-42FE-1CFF-284F6D554D2F}"/>
          </ac:spMkLst>
        </pc:spChg>
      </pc:sldChg>
      <pc:sldChg chg="addSp modSp">
        <pc:chgData name=" " userId="a8039a9ec1232c68" providerId="LiveId" clId="{D51167A4-43F7-4159-9FF3-F330F0EC49F1}" dt="2022-07-23T23:58:20.332" v="10"/>
        <pc:sldMkLst>
          <pc:docMk/>
          <pc:sldMk cId="0" sldId="267"/>
        </pc:sldMkLst>
        <pc:spChg chg="add mod">
          <ac:chgData name=" " userId="a8039a9ec1232c68" providerId="LiveId" clId="{D51167A4-43F7-4159-9FF3-F330F0EC49F1}" dt="2022-07-23T23:58:20.332" v="10"/>
          <ac:spMkLst>
            <pc:docMk/>
            <pc:sldMk cId="0" sldId="267"/>
            <ac:spMk id="12" creationId="{AAF8BE73-9885-4548-A343-2A9F0D6578CA}"/>
          </ac:spMkLst>
        </pc:spChg>
      </pc:sldChg>
      <pc:sldChg chg="addSp modSp">
        <pc:chgData name=" " userId="a8039a9ec1232c68" providerId="LiveId" clId="{D51167A4-43F7-4159-9FF3-F330F0EC49F1}" dt="2022-07-23T23:58:16.416" v="8"/>
        <pc:sldMkLst>
          <pc:docMk/>
          <pc:sldMk cId="0" sldId="268"/>
        </pc:sldMkLst>
        <pc:spChg chg="add mod">
          <ac:chgData name=" " userId="a8039a9ec1232c68" providerId="LiveId" clId="{D51167A4-43F7-4159-9FF3-F330F0EC49F1}" dt="2022-07-23T23:58:16.416" v="8"/>
          <ac:spMkLst>
            <pc:docMk/>
            <pc:sldMk cId="0" sldId="268"/>
            <ac:spMk id="13" creationId="{1C9778CF-BB1B-6DB8-64B2-3B7C77FD4C9C}"/>
          </ac:spMkLst>
        </pc:spChg>
      </pc:sldChg>
      <pc:sldChg chg="addSp modSp">
        <pc:chgData name=" " userId="a8039a9ec1232c68" providerId="LiveId" clId="{D51167A4-43F7-4159-9FF3-F330F0EC49F1}" dt="2022-07-23T23:58:18.595" v="9"/>
        <pc:sldMkLst>
          <pc:docMk/>
          <pc:sldMk cId="0" sldId="269"/>
        </pc:sldMkLst>
        <pc:spChg chg="add mod">
          <ac:chgData name=" " userId="a8039a9ec1232c68" providerId="LiveId" clId="{D51167A4-43F7-4159-9FF3-F330F0EC49F1}" dt="2022-07-23T23:58:18.595" v="9"/>
          <ac:spMkLst>
            <pc:docMk/>
            <pc:sldMk cId="0" sldId="269"/>
            <ac:spMk id="13" creationId="{FEC84A0D-6229-91C3-2006-40B88C634EC4}"/>
          </ac:spMkLst>
        </pc:spChg>
      </pc:sldChg>
      <pc:sldChg chg="addSp modSp">
        <pc:chgData name=" " userId="a8039a9ec1232c68" providerId="LiveId" clId="{D51167A4-43F7-4159-9FF3-F330F0EC49F1}" dt="2022-07-23T23:58:24.902" v="12"/>
        <pc:sldMkLst>
          <pc:docMk/>
          <pc:sldMk cId="0" sldId="270"/>
        </pc:sldMkLst>
        <pc:spChg chg="add mod">
          <ac:chgData name=" " userId="a8039a9ec1232c68" providerId="LiveId" clId="{D51167A4-43F7-4159-9FF3-F330F0EC49F1}" dt="2022-07-23T23:58:24.902" v="12"/>
          <ac:spMkLst>
            <pc:docMk/>
            <pc:sldMk cId="0" sldId="270"/>
            <ac:spMk id="14" creationId="{124A1378-AA01-2B07-F3CC-6A3EAF7E33D9}"/>
          </ac:spMkLst>
        </pc:spChg>
      </pc:sldChg>
      <pc:sldChg chg="addSp modSp">
        <pc:chgData name=" " userId="a8039a9ec1232c68" providerId="LiveId" clId="{D51167A4-43F7-4159-9FF3-F330F0EC49F1}" dt="2022-07-23T23:58:12.896" v="6"/>
        <pc:sldMkLst>
          <pc:docMk/>
          <pc:sldMk cId="0" sldId="271"/>
        </pc:sldMkLst>
        <pc:spChg chg="add mod">
          <ac:chgData name=" " userId="a8039a9ec1232c68" providerId="LiveId" clId="{D51167A4-43F7-4159-9FF3-F330F0EC49F1}" dt="2022-07-23T23:58:12.896" v="6"/>
          <ac:spMkLst>
            <pc:docMk/>
            <pc:sldMk cId="0" sldId="271"/>
            <ac:spMk id="13" creationId="{7816C3CE-E1F2-752D-EF96-08E25A2568A9}"/>
          </ac:spMkLst>
        </pc:spChg>
      </pc:sldChg>
      <pc:sldChg chg="addSp modSp">
        <pc:chgData name=" " userId="a8039a9ec1232c68" providerId="LiveId" clId="{D51167A4-43F7-4159-9FF3-F330F0EC49F1}" dt="2022-07-23T23:58:14.528" v="7"/>
        <pc:sldMkLst>
          <pc:docMk/>
          <pc:sldMk cId="0" sldId="272"/>
        </pc:sldMkLst>
        <pc:spChg chg="add mod">
          <ac:chgData name=" " userId="a8039a9ec1232c68" providerId="LiveId" clId="{D51167A4-43F7-4159-9FF3-F330F0EC49F1}" dt="2022-07-23T23:58:14.528" v="7"/>
          <ac:spMkLst>
            <pc:docMk/>
            <pc:sldMk cId="0" sldId="272"/>
            <ac:spMk id="16" creationId="{B8211BF1-B6A9-6966-561F-616BF67151AE}"/>
          </ac:spMkLst>
        </pc:spChg>
      </pc:sldChg>
      <pc:sldChg chg="addSp modSp">
        <pc:chgData name=" " userId="a8039a9ec1232c68" providerId="LiveId" clId="{D51167A4-43F7-4159-9FF3-F330F0EC49F1}" dt="2022-07-23T23:58:08.082" v="4"/>
        <pc:sldMkLst>
          <pc:docMk/>
          <pc:sldMk cId="0" sldId="274"/>
        </pc:sldMkLst>
        <pc:spChg chg="add mod">
          <ac:chgData name=" " userId="a8039a9ec1232c68" providerId="LiveId" clId="{D51167A4-43F7-4159-9FF3-F330F0EC49F1}" dt="2022-07-23T23:58:08.082" v="4"/>
          <ac:spMkLst>
            <pc:docMk/>
            <pc:sldMk cId="0" sldId="274"/>
            <ac:spMk id="12" creationId="{29C8AE1A-A51F-9807-427D-7089CA92C5D2}"/>
          </ac:spMkLst>
        </pc:spChg>
      </pc:sldChg>
      <pc:sldChg chg="addSp modSp">
        <pc:chgData name=" " userId="a8039a9ec1232c68" providerId="LiveId" clId="{D51167A4-43F7-4159-9FF3-F330F0EC49F1}" dt="2022-07-23T23:58:10.240" v="5"/>
        <pc:sldMkLst>
          <pc:docMk/>
          <pc:sldMk cId="0" sldId="275"/>
        </pc:sldMkLst>
        <pc:spChg chg="add mod">
          <ac:chgData name=" " userId="a8039a9ec1232c68" providerId="LiveId" clId="{D51167A4-43F7-4159-9FF3-F330F0EC49F1}" dt="2022-07-23T23:58:10.240" v="5"/>
          <ac:spMkLst>
            <pc:docMk/>
            <pc:sldMk cId="0" sldId="275"/>
            <ac:spMk id="17" creationId="{ACB6145D-D2CE-A88E-F24A-B5937256724C}"/>
          </ac:spMkLst>
        </pc:spChg>
      </pc:sldChg>
      <pc:sldChg chg="addSp modSp">
        <pc:chgData name=" " userId="a8039a9ec1232c68" providerId="LiveId" clId="{D51167A4-43F7-4159-9FF3-F330F0EC49F1}" dt="2022-07-23T23:58:06.246" v="3"/>
        <pc:sldMkLst>
          <pc:docMk/>
          <pc:sldMk cId="0" sldId="277"/>
        </pc:sldMkLst>
        <pc:spChg chg="add mod">
          <ac:chgData name=" " userId="a8039a9ec1232c68" providerId="LiveId" clId="{D51167A4-43F7-4159-9FF3-F330F0EC49F1}" dt="2022-07-23T23:58:06.246" v="3"/>
          <ac:spMkLst>
            <pc:docMk/>
            <pc:sldMk cId="0" sldId="277"/>
            <ac:spMk id="13" creationId="{03B7D102-C752-6070-E077-BD27CCC439AD}"/>
          </ac:spMkLst>
        </pc:spChg>
      </pc:sldChg>
      <pc:sldChg chg="addSp modSp mod">
        <pc:chgData name=" " userId="a8039a9ec1232c68" providerId="LiveId" clId="{D51167A4-43F7-4159-9FF3-F330F0EC49F1}" dt="2022-07-23T23:58:01.588" v="2" actId="20577"/>
        <pc:sldMkLst>
          <pc:docMk/>
          <pc:sldMk cId="0" sldId="297"/>
        </pc:sldMkLst>
        <pc:spChg chg="add mod">
          <ac:chgData name=" " userId="a8039a9ec1232c68" providerId="LiveId" clId="{D51167A4-43F7-4159-9FF3-F330F0EC49F1}" dt="2022-07-23T23:58:01.588" v="2" actId="20577"/>
          <ac:spMkLst>
            <pc:docMk/>
            <pc:sldMk cId="0" sldId="297"/>
            <ac:spMk id="19" creationId="{1B5A3D89-5A46-156A-EB60-6733414B36A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F4AEBA-1536-4BF4-855C-393CA8DD3D8D}" type="datetimeFigureOut">
              <a:rPr lang="pt-BR" smtClean="0"/>
              <a:pPr/>
              <a:t>10/06/2024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19DFD-2A40-4950-9915-6AB47F107E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82391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6128563"/>
            <a:ext cx="5044547" cy="398583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25341" y="6129999"/>
            <a:ext cx="1730873" cy="40002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3741224"/>
            <a:ext cx="5044548" cy="2398257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125340" y="3741224"/>
            <a:ext cx="1730874" cy="23982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2682" y="3948691"/>
            <a:ext cx="4551951" cy="1983323"/>
          </a:xfrm>
        </p:spPr>
        <p:txBody>
          <a:bodyPr anchor="b">
            <a:noAutofit/>
          </a:bodyPr>
          <a:lstStyle>
            <a:lvl1pPr algn="r"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681" y="6346947"/>
            <a:ext cx="4581076" cy="1614437"/>
          </a:xfrm>
        </p:spPr>
        <p:txBody>
          <a:bodyPr>
            <a:normAutofit/>
          </a:bodyPr>
          <a:lstStyle>
            <a:lvl1pPr marL="0" indent="0" algn="r">
              <a:buNone/>
              <a:defRPr sz="15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16741" y="8574494"/>
            <a:ext cx="1543050" cy="527403"/>
          </a:xfrm>
        </p:spPr>
        <p:txBody>
          <a:bodyPr/>
          <a:lstStyle/>
          <a:p>
            <a:fld id="{78ABE3C1-DBE1-495D-B57B-2849774B866A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0051" y="8574496"/>
            <a:ext cx="3016250" cy="52740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57800" y="3972709"/>
            <a:ext cx="1027720" cy="195930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92232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6604001"/>
            <a:ext cx="6871477" cy="2422384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2" y="6805669"/>
            <a:ext cx="5171078" cy="786474"/>
          </a:xfrm>
        </p:spPr>
        <p:txBody>
          <a:bodyPr anchor="b">
            <a:normAutofit/>
          </a:bodyPr>
          <a:lstStyle>
            <a:lvl1pPr>
              <a:defRPr sz="1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8729" y="880531"/>
            <a:ext cx="5172401" cy="518494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0051" y="7592142"/>
            <a:ext cx="5171079" cy="79129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92329" y="6805226"/>
            <a:ext cx="862377" cy="1575584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01192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6604001"/>
            <a:ext cx="6871477" cy="2422384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191" y="880529"/>
            <a:ext cx="5172401" cy="5189528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8729" y="6803824"/>
            <a:ext cx="5166863" cy="1591437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92329" y="6805668"/>
            <a:ext cx="862377" cy="1575584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66016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6604001"/>
            <a:ext cx="6871477" cy="2422384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941" y="891199"/>
            <a:ext cx="4818860" cy="4385421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742079" y="5287769"/>
            <a:ext cx="4490798" cy="792954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8729" y="6803824"/>
            <a:ext cx="5177939" cy="1591437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92329" y="6803227"/>
            <a:ext cx="862377" cy="1575584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03199" y="1080612"/>
            <a:ext cx="400050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54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225393" y="4331273"/>
            <a:ext cx="342900" cy="844678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54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0690322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6604001"/>
            <a:ext cx="6871477" cy="2422384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728" y="6803824"/>
            <a:ext cx="5172401" cy="85195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8729" y="7655772"/>
            <a:ext cx="5172401" cy="739489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92329" y="6803227"/>
            <a:ext cx="862377" cy="1575584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619878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880534"/>
            <a:ext cx="6871477" cy="2422384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398729" y="1087996"/>
            <a:ext cx="5172401" cy="156135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399472" y="3364818"/>
            <a:ext cx="1645920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404833" y="4355419"/>
            <a:ext cx="1645920" cy="420840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58810" y="3375483"/>
            <a:ext cx="1645920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159783" y="4344754"/>
            <a:ext cx="1645920" cy="420840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19602" y="3375483"/>
            <a:ext cx="1645920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3925140" y="4344752"/>
            <a:ext cx="1645920" cy="420840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12711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880534"/>
            <a:ext cx="6871477" cy="2422384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398729" y="1087996"/>
            <a:ext cx="5172401" cy="156135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399294" y="6207505"/>
            <a:ext cx="1644193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399294" y="3375483"/>
            <a:ext cx="1644193" cy="2201333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399294" y="7039883"/>
            <a:ext cx="1644193" cy="1534610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52873" y="6207505"/>
            <a:ext cx="1661303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152873" y="3375483"/>
            <a:ext cx="1661303" cy="2201333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152112" y="7039881"/>
            <a:ext cx="1663503" cy="1534610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23271" y="6207505"/>
            <a:ext cx="1645750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3923271" y="3375483"/>
            <a:ext cx="1645750" cy="2201333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3923201" y="7039878"/>
            <a:ext cx="1647929" cy="1534610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94500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880534"/>
            <a:ext cx="6871477" cy="2422384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729" y="1087996"/>
            <a:ext cx="5172401" cy="1561355"/>
          </a:xfrm>
        </p:spPr>
        <p:txBody>
          <a:bodyPr/>
          <a:lstStyle>
            <a:lvl1pPr algn="r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335208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1048648" y="4443216"/>
            <a:ext cx="9912579" cy="102614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98598" y="880529"/>
            <a:ext cx="802202" cy="644501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2681" y="880531"/>
            <a:ext cx="4932269" cy="76939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71858" y="8574494"/>
            <a:ext cx="1543050" cy="527403"/>
          </a:xfrm>
        </p:spPr>
        <p:txBody>
          <a:bodyPr/>
          <a:lstStyle/>
          <a:p>
            <a:fld id="{6178E61D-D431-422C-9764-11DAFE33AB63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2681" y="8574496"/>
            <a:ext cx="3389219" cy="52740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73364" y="7846945"/>
            <a:ext cx="862227" cy="1838922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443221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782" y="3070860"/>
            <a:ext cx="583419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9565" y="5547360"/>
            <a:ext cx="480463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434628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352771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880534"/>
            <a:ext cx="6871477" cy="2422384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49307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3188" y="2278380"/>
            <a:ext cx="298573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4838" y="2278380"/>
            <a:ext cx="298573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6/10/2024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6053698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6/10/2024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05083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6/10/2024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64512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3941069"/>
            <a:ext cx="6871477" cy="2422384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729" y="4145404"/>
            <a:ext cx="5166863" cy="1575583"/>
          </a:xfrm>
        </p:spPr>
        <p:txBody>
          <a:bodyPr anchor="ctr">
            <a:normAutofit/>
          </a:bodyPr>
          <a:lstStyle>
            <a:lvl1pPr algn="r">
              <a:defRPr sz="27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8729" y="6113138"/>
            <a:ext cx="5166863" cy="2461358"/>
          </a:xfrm>
        </p:spPr>
        <p:txBody>
          <a:bodyPr>
            <a:normAutofit/>
          </a:bodyPr>
          <a:lstStyle>
            <a:lvl1pPr marL="0" indent="0" algn="r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024358" y="8574494"/>
            <a:ext cx="1543050" cy="527403"/>
          </a:xfrm>
        </p:spPr>
        <p:txBody>
          <a:bodyPr/>
          <a:lstStyle/>
          <a:p>
            <a:fld id="{30578ACC-22D6-47C1-A373-4FD133E34F3C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0050" y="8574496"/>
            <a:ext cx="3626005" cy="52740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92329" y="4145406"/>
            <a:ext cx="862377" cy="1575584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77687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880534"/>
            <a:ext cx="6871477" cy="2422384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1087996"/>
            <a:ext cx="5165543" cy="156135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1" y="3375483"/>
            <a:ext cx="2518424" cy="519901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5846" y="3375483"/>
            <a:ext cx="2519746" cy="519901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1941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880534"/>
            <a:ext cx="6871477" cy="2422384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729" y="1088000"/>
            <a:ext cx="5172401" cy="156135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0741" y="3375485"/>
            <a:ext cx="2358810" cy="10011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8729" y="4376680"/>
            <a:ext cx="2525284" cy="419781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11985" y="3375483"/>
            <a:ext cx="2359145" cy="99966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45847" y="4376680"/>
            <a:ext cx="2525283" cy="419781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66680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880534"/>
            <a:ext cx="6871477" cy="2422384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9980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871"/>
          <a:stretch/>
        </p:blipFill>
        <p:spPr>
          <a:xfrm>
            <a:off x="5787913" y="2850267"/>
            <a:ext cx="1083564" cy="20839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5783077" y="880533"/>
            <a:ext cx="1074923" cy="19762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82149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880534"/>
            <a:ext cx="6871477" cy="2422384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729" y="1087994"/>
            <a:ext cx="5172401" cy="1561358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5789" y="3375485"/>
            <a:ext cx="2935341" cy="51990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0051" y="3375484"/>
            <a:ext cx="2097180" cy="5199013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47246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880534"/>
            <a:ext cx="6871477" cy="2422384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729" y="1087996"/>
            <a:ext cx="5172401" cy="1561355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33217" y="3375485"/>
            <a:ext cx="2937913" cy="5199006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8729" y="3375485"/>
            <a:ext cx="2098865" cy="5199011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52756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slideLayout" Target="../slideLayouts/slideLayout20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6858000" cy="9906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8729" y="1087996"/>
            <a:ext cx="5172401" cy="15613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3375483"/>
            <a:ext cx="5165542" cy="51990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25911" y="8574494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0050" y="8574496"/>
            <a:ext cx="362600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86450" y="1087997"/>
            <a:ext cx="868256" cy="15755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67467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98417" y="451771"/>
            <a:ext cx="1007438" cy="42706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17" name="bg object 17"/>
          <p:cNvSpPr/>
          <p:nvPr/>
        </p:nvSpPr>
        <p:spPr>
          <a:xfrm>
            <a:off x="5421854" y="571770"/>
            <a:ext cx="723835" cy="33176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3188" y="396240"/>
            <a:ext cx="617738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3188" y="2278380"/>
            <a:ext cx="617738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3680" y="9212580"/>
            <a:ext cx="219640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3188" y="9212580"/>
            <a:ext cx="157866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41910" y="9212580"/>
            <a:ext cx="157866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543151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14955">
        <a:defRPr>
          <a:latin typeface="+mn-lt"/>
          <a:ea typeface="+mn-ea"/>
          <a:cs typeface="+mn-cs"/>
        </a:defRPr>
      </a:lvl2pPr>
      <a:lvl3pPr marL="829909">
        <a:defRPr>
          <a:latin typeface="+mn-lt"/>
          <a:ea typeface="+mn-ea"/>
          <a:cs typeface="+mn-cs"/>
        </a:defRPr>
      </a:lvl3pPr>
      <a:lvl4pPr marL="1244864">
        <a:defRPr>
          <a:latin typeface="+mn-lt"/>
          <a:ea typeface="+mn-ea"/>
          <a:cs typeface="+mn-cs"/>
        </a:defRPr>
      </a:lvl4pPr>
      <a:lvl5pPr marL="1659819">
        <a:defRPr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4955">
        <a:defRPr>
          <a:latin typeface="+mn-lt"/>
          <a:ea typeface="+mn-ea"/>
          <a:cs typeface="+mn-cs"/>
        </a:defRPr>
      </a:lvl2pPr>
      <a:lvl3pPr marL="829909">
        <a:defRPr>
          <a:latin typeface="+mn-lt"/>
          <a:ea typeface="+mn-ea"/>
          <a:cs typeface="+mn-cs"/>
        </a:defRPr>
      </a:lvl3pPr>
      <a:lvl4pPr marL="1244864">
        <a:defRPr>
          <a:latin typeface="+mn-lt"/>
          <a:ea typeface="+mn-ea"/>
          <a:cs typeface="+mn-cs"/>
        </a:defRPr>
      </a:lvl4pPr>
      <a:lvl5pPr marL="1659819">
        <a:defRPr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34290FA0-98E1-4819-82C5-44BDBFF936DD}"/>
              </a:ext>
            </a:extLst>
          </p:cNvPr>
          <p:cNvSpPr txBox="1"/>
          <p:nvPr/>
        </p:nvSpPr>
        <p:spPr>
          <a:xfrm>
            <a:off x="5943600" y="2105024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2023</a:t>
            </a:r>
            <a:endParaRPr lang="pt-BR" sz="2000" b="1" dirty="0">
              <a:solidFill>
                <a:srgbClr val="0033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1CDCE25F-F11D-46CB-9531-55BB2C4DF6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625" y="1704975"/>
            <a:ext cx="3411161" cy="3375923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9153C4E4-6675-44D5-9CB4-302BDBBAA541}"/>
              </a:ext>
            </a:extLst>
          </p:cNvPr>
          <p:cNvSpPr txBox="1"/>
          <p:nvPr/>
        </p:nvSpPr>
        <p:spPr>
          <a:xfrm>
            <a:off x="1707550" y="5546591"/>
            <a:ext cx="49447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12° </a:t>
            </a:r>
            <a:r>
              <a:rPr lang="pt-BR" sz="24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ENICTI</a:t>
            </a:r>
          </a:p>
          <a:p>
            <a:pPr algn="r">
              <a:lnSpc>
                <a:spcPct val="150000"/>
              </a:lnSpc>
            </a:pPr>
            <a:r>
              <a:rPr lang="pt-BR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ENCONTRO DE INICIAÇÃO CIENTÍFICA, TECNOLÓGICA E ÀS INOVAÇÕES DO INT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6A82B80F-024F-45E0-8F0A-FA332459A899}"/>
              </a:ext>
            </a:extLst>
          </p:cNvPr>
          <p:cNvSpPr txBox="1"/>
          <p:nvPr/>
        </p:nvSpPr>
        <p:spPr>
          <a:xfrm>
            <a:off x="477397" y="8078255"/>
            <a:ext cx="3218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CADERNO DE RESUMOS</a:t>
            </a:r>
          </a:p>
        </p:txBody>
      </p:sp>
    </p:spTree>
    <p:extLst>
      <p:ext uri="{BB962C8B-B14F-4D97-AF65-F5344CB8AC3E}">
        <p14:creationId xmlns:p14="http://schemas.microsoft.com/office/powerpoint/2010/main" xmlns="" val="3393569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C371122F-47A9-4174-B84F-EE177473E0B8}"/>
              </a:ext>
            </a:extLst>
          </p:cNvPr>
          <p:cNvSpPr txBox="1"/>
          <p:nvPr/>
        </p:nvSpPr>
        <p:spPr>
          <a:xfrm>
            <a:off x="5772150" y="2066143"/>
            <a:ext cx="1066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PIBITI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063861D0-0D5D-41A4-A4D6-8250F290958F}"/>
              </a:ext>
            </a:extLst>
          </p:cNvPr>
          <p:cNvSpPr txBox="1"/>
          <p:nvPr/>
        </p:nvSpPr>
        <p:spPr>
          <a:xfrm>
            <a:off x="1019175" y="5886450"/>
            <a:ext cx="2540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RESUMOS</a:t>
            </a:r>
          </a:p>
        </p:txBody>
      </p:sp>
    </p:spTree>
    <p:extLst>
      <p:ext uri="{BB962C8B-B14F-4D97-AF65-F5344CB8AC3E}">
        <p14:creationId xmlns:p14="http://schemas.microsoft.com/office/powerpoint/2010/main" xmlns="" val="3405002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E57FC779-2A67-47F1-8AA6-966DC40884AF}"/>
              </a:ext>
            </a:extLst>
          </p:cNvPr>
          <p:cNvSpPr txBox="1"/>
          <p:nvPr/>
        </p:nvSpPr>
        <p:spPr>
          <a:xfrm>
            <a:off x="6115050" y="2066143"/>
            <a:ext cx="7238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2349E3D8-997A-4389-BB91-9D8FD2957120}"/>
              </a:ext>
            </a:extLst>
          </p:cNvPr>
          <p:cNvSpPr txBox="1"/>
          <p:nvPr/>
        </p:nvSpPr>
        <p:spPr>
          <a:xfrm>
            <a:off x="590550" y="3762375"/>
            <a:ext cx="51816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Nelson de Faria Peres </a:t>
            </a:r>
            <a:endParaRPr lang="pt-BR" sz="1400" b="1" dirty="0" smtClean="0">
              <a:solidFill>
                <a:srgbClr val="0033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Valéria </a:t>
            </a:r>
            <a:r>
              <a:rPr lang="pt-BR" sz="14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Gonçalves </a:t>
            </a: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Costa</a:t>
            </a:r>
          </a:p>
          <a:p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Editoração </a:t>
            </a: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Publicação</a:t>
            </a:r>
          </a:p>
          <a:p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Nelson </a:t>
            </a: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Faria Peres</a:t>
            </a:r>
            <a:endParaRPr lang="pt-BR" sz="1400" b="1" dirty="0">
              <a:solidFill>
                <a:srgbClr val="0033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Logomarca dos Programas e do </a:t>
            </a: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ENICTI</a:t>
            </a: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321401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79AB4021-08F7-4755-8772-ED579F9F0272}"/>
              </a:ext>
            </a:extLst>
          </p:cNvPr>
          <p:cNvSpPr txBox="1"/>
          <p:nvPr/>
        </p:nvSpPr>
        <p:spPr>
          <a:xfrm>
            <a:off x="5720292" y="2086115"/>
            <a:ext cx="1137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b="1" dirty="0" smtClean="0">
                <a:solidFill>
                  <a:srgbClr val="00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MCTI</a:t>
            </a:r>
            <a:endParaRPr lang="pt-BR" sz="2000" b="1" dirty="0">
              <a:solidFill>
                <a:srgbClr val="00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39629F3C-2ACB-5F59-B68A-EE43308BF33A}"/>
              </a:ext>
            </a:extLst>
          </p:cNvPr>
          <p:cNvSpPr txBox="1"/>
          <p:nvPr/>
        </p:nvSpPr>
        <p:spPr>
          <a:xfrm>
            <a:off x="588166" y="3478531"/>
            <a:ext cx="563594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PRESIDÊNCIA DA REPÚBLICA </a:t>
            </a:r>
          </a:p>
          <a:p>
            <a:pPr>
              <a:lnSpc>
                <a:spcPct val="150000"/>
              </a:lnSpc>
            </a:pP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Luiz Inácio Lula da Silva</a:t>
            </a: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pt-BR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DA CIÊNCIA, </a:t>
            </a: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TECNOLOGIA e </a:t>
            </a: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INOVAÇÃO</a:t>
            </a: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pt-BR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Luciana </a:t>
            </a: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Santos</a:t>
            </a:r>
          </a:p>
          <a:p>
            <a:pPr>
              <a:lnSpc>
                <a:spcPct val="150000"/>
              </a:lnSpc>
            </a:pP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Ministra </a:t>
            </a: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Estado</a:t>
            </a:r>
          </a:p>
          <a:p>
            <a:pPr>
              <a:lnSpc>
                <a:spcPct val="150000"/>
              </a:lnSpc>
            </a:pP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Luiz Manoel Rebelo Fernandes</a:t>
            </a: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Secretário Executivo</a:t>
            </a: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César </a:t>
            </a: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Augusto Rodrigues do </a:t>
            </a: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Carmo</a:t>
            </a:r>
          </a:p>
          <a:p>
            <a:pPr>
              <a:lnSpc>
                <a:spcPct val="150000"/>
              </a:lnSpc>
            </a:pP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Coordenador Geral </a:t>
            </a: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Unidades de </a:t>
            </a: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Pesquisa</a:t>
            </a:r>
            <a:endParaRPr lang="pt-BR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8540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79AB4021-08F7-4755-8772-ED579F9F0272}"/>
              </a:ext>
            </a:extLst>
          </p:cNvPr>
          <p:cNvSpPr txBox="1"/>
          <p:nvPr/>
        </p:nvSpPr>
        <p:spPr>
          <a:xfrm>
            <a:off x="6086475" y="2038400"/>
            <a:ext cx="7524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82B34E85-F244-76B8-529C-653810E0F5E6}"/>
              </a:ext>
            </a:extLst>
          </p:cNvPr>
          <p:cNvSpPr txBox="1"/>
          <p:nvPr/>
        </p:nvSpPr>
        <p:spPr>
          <a:xfrm>
            <a:off x="670560" y="3027194"/>
            <a:ext cx="5934075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4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INSTITUTO NACIONAL DE TECNOLOGIA – INT</a:t>
            </a:r>
          </a:p>
          <a:p>
            <a:pPr>
              <a:lnSpc>
                <a:spcPct val="150000"/>
              </a:lnSpc>
            </a:pP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Ieda Maria Vieira Caminha </a:t>
            </a:r>
          </a:p>
          <a:p>
            <a:pPr>
              <a:lnSpc>
                <a:spcPct val="150000"/>
              </a:lnSpc>
            </a:pPr>
            <a:r>
              <a:rPr lang="pt-BR" sz="14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Diretora</a:t>
            </a:r>
          </a:p>
          <a:p>
            <a:pPr>
              <a:lnSpc>
                <a:spcPct val="150000"/>
              </a:lnSpc>
            </a:pP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Márcia Gomes de Oliveira</a:t>
            </a: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Diretora Substituta</a:t>
            </a:r>
          </a:p>
          <a:p>
            <a:pPr>
              <a:lnSpc>
                <a:spcPct val="150000"/>
              </a:lnSpc>
            </a:pP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Coordenadora Geral de Administração – CGAD</a:t>
            </a:r>
          </a:p>
          <a:p>
            <a:pPr>
              <a:lnSpc>
                <a:spcPct val="150000"/>
              </a:lnSpc>
            </a:pPr>
            <a:endParaRPr lang="pt-BR" sz="1400" b="1" dirty="0" smtClean="0">
              <a:solidFill>
                <a:srgbClr val="0033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Andréa Maria Duarte de Farias - </a:t>
            </a: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Coordenadora de Tecnologia Química – COTEQ</a:t>
            </a:r>
          </a:p>
          <a:p>
            <a:pPr>
              <a:lnSpc>
                <a:spcPct val="150000"/>
              </a:lnSpc>
            </a:pP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Javier Alejandro Carreño Velasco - </a:t>
            </a: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Coordenador </a:t>
            </a: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Tecnologia de Materiais – COTEM</a:t>
            </a:r>
            <a:endParaRPr lang="pt-BR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Mauricio de Jesus Monteiro – </a:t>
            </a: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Coordenador de Planejamento Tecnológico</a:t>
            </a:r>
            <a:endParaRPr lang="pt-BR" sz="1400" b="1" dirty="0">
              <a:solidFill>
                <a:srgbClr val="0033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Ricardo Ferreira Vieira de Castro - </a:t>
            </a:r>
            <a:r>
              <a:rPr lang="pt-BR" sz="14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Coordenador de </a:t>
            </a: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Tecnologia da Informação, Estratégia e Qualidade - COTIE</a:t>
            </a:r>
          </a:p>
          <a:p>
            <a:pPr>
              <a:lnSpc>
                <a:spcPct val="150000"/>
              </a:lnSpc>
            </a:pP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Rosana Medeiros Moreira - </a:t>
            </a: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Coordenadora de Engenharia de Produtos e Processos – COENG</a:t>
            </a:r>
          </a:p>
          <a:p>
            <a:pPr>
              <a:lnSpc>
                <a:spcPct val="150000"/>
              </a:lnSpc>
            </a:pP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Valeria Said de Barros Pimentel - </a:t>
            </a: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Coordenadora de Negócios – CONEG</a:t>
            </a:r>
          </a:p>
        </p:txBody>
      </p:sp>
    </p:spTree>
    <p:extLst>
      <p:ext uri="{BB962C8B-B14F-4D97-AF65-F5344CB8AC3E}">
        <p14:creationId xmlns:p14="http://schemas.microsoft.com/office/powerpoint/2010/main" xmlns="" val="2077663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8C84CAF3-4201-46FC-8925-E346A7256371}"/>
              </a:ext>
            </a:extLst>
          </p:cNvPr>
          <p:cNvSpPr txBox="1"/>
          <p:nvPr/>
        </p:nvSpPr>
        <p:spPr>
          <a:xfrm>
            <a:off x="6143625" y="2086025"/>
            <a:ext cx="7143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655F0889-BB61-3665-CAF0-F24930812588}"/>
              </a:ext>
            </a:extLst>
          </p:cNvPr>
          <p:cNvSpPr txBox="1"/>
          <p:nvPr/>
        </p:nvSpPr>
        <p:spPr>
          <a:xfrm>
            <a:off x="542925" y="3247248"/>
            <a:ext cx="5772150" cy="5219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4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PROGRAMAS DE INICIAÇÃO CIENTÍFICA, TECNOLÓGICA </a:t>
            </a: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às INOVAÇÕES – CNPq/INT</a:t>
            </a:r>
            <a:endParaRPr lang="pt-BR" sz="1400" b="1" dirty="0">
              <a:solidFill>
                <a:srgbClr val="0033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Valéria Gonçalves Costa</a:t>
            </a:r>
          </a:p>
          <a:p>
            <a:pPr>
              <a:lnSpc>
                <a:spcPct val="150000"/>
              </a:lnSpc>
            </a:pP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Tecnologista Plena</a:t>
            </a:r>
            <a:endParaRPr lang="pt-BR" sz="1400" b="1" dirty="0">
              <a:solidFill>
                <a:srgbClr val="0033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Coordenadora dos Programas PIBIC e PIBITI</a:t>
            </a:r>
          </a:p>
          <a:p>
            <a:pPr>
              <a:lnSpc>
                <a:spcPct val="150000"/>
              </a:lnSpc>
            </a:pP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Andrea Regina Nunes de Carvalho</a:t>
            </a:r>
          </a:p>
          <a:p>
            <a:pPr>
              <a:lnSpc>
                <a:spcPct val="150000"/>
              </a:lnSpc>
            </a:pP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Tecnologista Plena</a:t>
            </a:r>
            <a:endParaRPr lang="pt-BR" sz="1400" b="1" dirty="0">
              <a:solidFill>
                <a:srgbClr val="0033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Eliane </a:t>
            </a:r>
            <a:r>
              <a:rPr lang="pt-BR" sz="1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Przytyk</a:t>
            </a: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Jung</a:t>
            </a:r>
          </a:p>
          <a:p>
            <a:pPr>
              <a:lnSpc>
                <a:spcPct val="150000"/>
              </a:lnSpc>
            </a:pP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Tecnologista Plena</a:t>
            </a:r>
            <a:endParaRPr lang="pt-BR" sz="1400" b="1" dirty="0">
              <a:solidFill>
                <a:srgbClr val="0033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Marcia Gomes de Oliveira</a:t>
            </a:r>
          </a:p>
          <a:p>
            <a:pPr>
              <a:lnSpc>
                <a:spcPct val="150000"/>
              </a:lnSpc>
            </a:pP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Tecnologista Plena</a:t>
            </a:r>
            <a:endParaRPr lang="pt-BR" sz="1400" b="1" dirty="0">
              <a:solidFill>
                <a:srgbClr val="0033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Simone Carvalho </a:t>
            </a:r>
            <a:r>
              <a:rPr lang="pt-BR" sz="1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Chiapetta</a:t>
            </a: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Tecnologista Plena</a:t>
            </a:r>
            <a:endParaRPr lang="pt-BR" sz="1400" b="1" dirty="0">
              <a:solidFill>
                <a:srgbClr val="0033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Comissão Organizadora do </a:t>
            </a: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12° </a:t>
            </a:r>
            <a:r>
              <a:rPr lang="pt-BR" sz="14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ENICTI</a:t>
            </a:r>
            <a:endParaRPr lang="pt-BR" sz="2600" b="1" dirty="0">
              <a:solidFill>
                <a:srgbClr val="0033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1486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7376295B-992C-4467-8707-0BD0D7660706}"/>
              </a:ext>
            </a:extLst>
          </p:cNvPr>
          <p:cNvSpPr txBox="1"/>
          <p:nvPr/>
        </p:nvSpPr>
        <p:spPr>
          <a:xfrm>
            <a:off x="6105525" y="2028875"/>
            <a:ext cx="7334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5CB17DEE-26F3-4E63-954B-AE2448BE8290}"/>
              </a:ext>
            </a:extLst>
          </p:cNvPr>
          <p:cNvSpPr txBox="1"/>
          <p:nvPr/>
        </p:nvSpPr>
        <p:spPr>
          <a:xfrm>
            <a:off x="485776" y="3124200"/>
            <a:ext cx="584835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4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PROGRAMA DE INICIAÇÃO CIENTÍFICA - PIBIC</a:t>
            </a:r>
          </a:p>
          <a:p>
            <a:pPr>
              <a:lnSpc>
                <a:spcPct val="150000"/>
              </a:lnSpc>
            </a:pP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Valéria </a:t>
            </a: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Gonçalves Costa</a:t>
            </a:r>
          </a:p>
          <a:p>
            <a:pPr>
              <a:lnSpc>
                <a:spcPct val="150000"/>
              </a:lnSpc>
            </a:pP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Tecnologista Pleno</a:t>
            </a:r>
            <a:endParaRPr lang="pt-BR" sz="1400" b="1" dirty="0">
              <a:solidFill>
                <a:srgbClr val="0033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Coordenadora </a:t>
            </a: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Programa PIBIC</a:t>
            </a:r>
            <a:endParaRPr lang="pt-BR" sz="1400" b="1" dirty="0">
              <a:solidFill>
                <a:srgbClr val="0033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Dra </a:t>
            </a: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Alcione da Silva Carvalho</a:t>
            </a: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Pesquisadora – Instituto de Química - UFF</a:t>
            </a: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Dra </a:t>
            </a: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Humberto Ribeiro </a:t>
            </a:r>
            <a:r>
              <a:rPr lang="pt-BR" sz="1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Bizzo</a:t>
            </a: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Pesquisador A - EMBRAPA</a:t>
            </a: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Dra Maria </a:t>
            </a: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Helena </a:t>
            </a:r>
            <a:r>
              <a:rPr lang="pt-BR" sz="1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Wohlers</a:t>
            </a: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Morelli Cardozo </a:t>
            </a: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Tecnologista – Instituto Nacional de Controle de Qualidade em Saúde </a:t>
            </a: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FIOCRUZ</a:t>
            </a: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pt-BR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Comissão Avaliadora Externa PIBIC - </a:t>
            </a: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12° </a:t>
            </a:r>
            <a:r>
              <a:rPr lang="pt-BR" sz="14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ENICTI</a:t>
            </a:r>
          </a:p>
        </p:txBody>
      </p:sp>
    </p:spTree>
    <p:extLst>
      <p:ext uri="{BB962C8B-B14F-4D97-AF65-F5344CB8AC3E}">
        <p14:creationId xmlns:p14="http://schemas.microsoft.com/office/powerpoint/2010/main" xmlns="" val="2582836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63544549-B41B-467A-8681-2B25D2902451}"/>
              </a:ext>
            </a:extLst>
          </p:cNvPr>
          <p:cNvSpPr txBox="1"/>
          <p:nvPr/>
        </p:nvSpPr>
        <p:spPr>
          <a:xfrm>
            <a:off x="388212" y="3201034"/>
            <a:ext cx="6081575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4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PROGRAMAS DE INICIAÇÃO TECNOLÓGICA </a:t>
            </a: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ÀS INOVAÇÕES </a:t>
            </a:r>
            <a:r>
              <a:rPr lang="pt-BR" sz="14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PIBITI</a:t>
            </a:r>
          </a:p>
          <a:p>
            <a:pPr>
              <a:lnSpc>
                <a:spcPct val="150000"/>
              </a:lnSpc>
            </a:pP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Valéria </a:t>
            </a: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Gonçalves Costa</a:t>
            </a:r>
          </a:p>
          <a:p>
            <a:pPr>
              <a:lnSpc>
                <a:spcPct val="150000"/>
              </a:lnSpc>
            </a:pPr>
            <a:r>
              <a:rPr lang="pt-BR" sz="14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Tecnologista</a:t>
            </a:r>
          </a:p>
          <a:p>
            <a:pPr>
              <a:lnSpc>
                <a:spcPct val="150000"/>
              </a:lnSpc>
            </a:pPr>
            <a:r>
              <a:rPr lang="pt-BR" sz="14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Coordenadora </a:t>
            </a: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Programa PIBITI</a:t>
            </a:r>
            <a:endParaRPr lang="pt-BR" sz="1400" b="1" dirty="0">
              <a:solidFill>
                <a:srgbClr val="0033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Dra Alessandra Moreira de Oliveira</a:t>
            </a:r>
          </a:p>
          <a:p>
            <a:pPr>
              <a:lnSpc>
                <a:spcPct val="150000"/>
              </a:lnSpc>
            </a:pP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Pesquisadora - Sistema de Informação sobre a Indústria Química (SIQUIM) – EQ - UFRJ</a:t>
            </a:r>
          </a:p>
          <a:p>
            <a:pPr>
              <a:lnSpc>
                <a:spcPct val="150000"/>
              </a:lnSpc>
            </a:pPr>
            <a:endParaRPr lang="pt-BR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Dra Carla Cristina de Freitas da Silveira</a:t>
            </a: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Coordenadora do NIT – </a:t>
            </a:r>
            <a:r>
              <a:rPr lang="pt-BR" sz="1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Farmanguinhos</a:t>
            </a: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FIOCRUZ</a:t>
            </a: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</a:t>
            </a: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Marcos Antônio da Silva Costa</a:t>
            </a: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Professor </a:t>
            </a: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Titular </a:t>
            </a: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Instituto </a:t>
            </a: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Química – </a:t>
            </a: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UERJ</a:t>
            </a: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pt-BR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4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Comissão Avaliadora Externa PIBITI - </a:t>
            </a:r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12° </a:t>
            </a:r>
            <a:r>
              <a:rPr lang="pt-BR" sz="14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ENICTI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54F105DF-06A8-4596-A124-AD12DB080586}"/>
              </a:ext>
            </a:extLst>
          </p:cNvPr>
          <p:cNvSpPr txBox="1"/>
          <p:nvPr/>
        </p:nvSpPr>
        <p:spPr>
          <a:xfrm>
            <a:off x="6143625" y="2009825"/>
            <a:ext cx="7143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</a:t>
            </a:r>
          </a:p>
        </p:txBody>
      </p:sp>
    </p:spTree>
    <p:extLst>
      <p:ext uri="{BB962C8B-B14F-4D97-AF65-F5344CB8AC3E}">
        <p14:creationId xmlns:p14="http://schemas.microsoft.com/office/powerpoint/2010/main" xmlns="" val="2498758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1BAC0269-A2D4-4248-A5F8-49AA5F7A265E}"/>
              </a:ext>
            </a:extLst>
          </p:cNvPr>
          <p:cNvSpPr txBox="1"/>
          <p:nvPr/>
        </p:nvSpPr>
        <p:spPr>
          <a:xfrm>
            <a:off x="5616676" y="1942961"/>
            <a:ext cx="124132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4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PROGRAMA</a:t>
            </a:r>
          </a:p>
          <a:p>
            <a:pPr algn="r"/>
            <a:r>
              <a:rPr lang="pt-BR" sz="900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12° ENICTI</a:t>
            </a:r>
            <a:endParaRPr lang="pt-BR" sz="1400" b="1" dirty="0">
              <a:solidFill>
                <a:srgbClr val="0033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50F1C04-E7AC-4FCD-A9B8-4F2907E443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48328621"/>
              </p:ext>
            </p:extLst>
          </p:nvPr>
        </p:nvGraphicFramePr>
        <p:xfrm>
          <a:off x="26330" y="3068726"/>
          <a:ext cx="6831670" cy="55100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1969">
                  <a:extLst>
                    <a:ext uri="{9D8B030D-6E8A-4147-A177-3AD203B41FA5}">
                      <a16:colId xmlns:a16="http://schemas.microsoft.com/office/drawing/2014/main" xmlns="" val="2359446030"/>
                    </a:ext>
                  </a:extLst>
                </a:gridCol>
                <a:gridCol w="1247502">
                  <a:extLst>
                    <a:ext uri="{9D8B030D-6E8A-4147-A177-3AD203B41FA5}">
                      <a16:colId xmlns:a16="http://schemas.microsoft.com/office/drawing/2014/main" xmlns="" val="662299511"/>
                    </a:ext>
                  </a:extLst>
                </a:gridCol>
                <a:gridCol w="1073426">
                  <a:extLst>
                    <a:ext uri="{9D8B030D-6E8A-4147-A177-3AD203B41FA5}">
                      <a16:colId xmlns:a16="http://schemas.microsoft.com/office/drawing/2014/main" xmlns="" val="1453473488"/>
                    </a:ext>
                  </a:extLst>
                </a:gridCol>
                <a:gridCol w="1007165">
                  <a:extLst>
                    <a:ext uri="{9D8B030D-6E8A-4147-A177-3AD203B41FA5}">
                      <a16:colId xmlns:a16="http://schemas.microsoft.com/office/drawing/2014/main" xmlns="" val="1073874214"/>
                    </a:ext>
                  </a:extLst>
                </a:gridCol>
                <a:gridCol w="967409">
                  <a:extLst>
                    <a:ext uri="{9D8B030D-6E8A-4147-A177-3AD203B41FA5}">
                      <a16:colId xmlns:a16="http://schemas.microsoft.com/office/drawing/2014/main" xmlns="" val="3550602566"/>
                    </a:ext>
                  </a:extLst>
                </a:gridCol>
                <a:gridCol w="1033669">
                  <a:extLst>
                    <a:ext uri="{9D8B030D-6E8A-4147-A177-3AD203B41FA5}">
                      <a16:colId xmlns:a16="http://schemas.microsoft.com/office/drawing/2014/main" xmlns="" val="2722699447"/>
                    </a:ext>
                  </a:extLst>
                </a:gridCol>
                <a:gridCol w="1030530">
                  <a:extLst>
                    <a:ext uri="{9D8B030D-6E8A-4147-A177-3AD203B41FA5}">
                      <a16:colId xmlns:a16="http://schemas.microsoft.com/office/drawing/2014/main" xmlns="" val="2652532273"/>
                    </a:ext>
                  </a:extLst>
                </a:gridCol>
              </a:tblGrid>
              <a:tr h="605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Horários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5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 Dias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06" marR="601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22/08 </a:t>
                      </a:r>
                      <a:endParaRPr lang="pt-BR" sz="1000" dirty="0">
                        <a:effectLst/>
                      </a:endParaRPr>
                    </a:p>
                  </a:txBody>
                  <a:tcPr marL="60106" marR="601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23/08</a:t>
                      </a:r>
                      <a:endParaRPr lang="pt-BR" sz="1000" dirty="0">
                        <a:effectLst/>
                      </a:endParaRPr>
                    </a:p>
                  </a:txBody>
                  <a:tcPr marL="60106" marR="601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24/08</a:t>
                      </a:r>
                      <a:endParaRPr lang="pt-BR" sz="1000" dirty="0">
                        <a:effectLst/>
                      </a:endParaRPr>
                    </a:p>
                  </a:txBody>
                  <a:tcPr marL="60106" marR="601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29/08 </a:t>
                      </a:r>
                      <a:endParaRPr lang="pt-BR" sz="1000" dirty="0">
                        <a:effectLst/>
                      </a:endParaRPr>
                    </a:p>
                  </a:txBody>
                  <a:tcPr marL="60106" marR="601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30/08 </a:t>
                      </a:r>
                      <a:endParaRPr lang="pt-BR" sz="1000" dirty="0">
                        <a:effectLst/>
                      </a:endParaRPr>
                    </a:p>
                  </a:txBody>
                  <a:tcPr marL="60106" marR="601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31/08</a:t>
                      </a:r>
                      <a:endParaRPr lang="pt-BR" sz="1000" dirty="0">
                        <a:effectLst/>
                      </a:endParaRPr>
                    </a:p>
                  </a:txBody>
                  <a:tcPr marL="60106" marR="60106" marT="0" marB="0" anchor="ctr"/>
                </a:tc>
                <a:extLst>
                  <a:ext uri="{0D108BD9-81ED-4DB2-BD59-A6C34878D82A}">
                    <a16:rowId xmlns:a16="http://schemas.microsoft.com/office/drawing/2014/main" xmlns="" val="47877360"/>
                  </a:ext>
                </a:extLst>
              </a:tr>
              <a:tr h="479564"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Tarde</a:t>
                      </a: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15 – 17:30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06" marR="60106" marT="0" marB="0" vert="vert27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Abertura/Boas vindas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Dra. Valéria Gonçalves Costa - Coordenadora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dos </a:t>
                      </a:r>
                      <a:r>
                        <a:rPr lang="pt-BR" sz="900" dirty="0" err="1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Programos</a:t>
                      </a:r>
                      <a:r>
                        <a:rPr lang="pt-BR" sz="9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 PIBIC/PIBITI-CNPC Dra. </a:t>
                      </a:r>
                      <a:r>
                        <a:rPr lang="pt-BR" sz="900" dirty="0" err="1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Iêda</a:t>
                      </a:r>
                      <a:r>
                        <a:rPr lang="pt-BR" sz="9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 Maria Caminha Vieira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Diretora do INT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15h10 - Palestra 1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Dra. </a:t>
                      </a:r>
                      <a:r>
                        <a:rPr lang="pt-BR" sz="9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Célia</a:t>
                      </a:r>
                      <a:r>
                        <a:rPr lang="pt-BR" sz="900" baseline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 Machado </a:t>
                      </a:r>
                      <a:r>
                        <a:rPr lang="pt-BR" sz="900" baseline="0" dirty="0" err="1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Ronconi</a:t>
                      </a:r>
                      <a:r>
                        <a:rPr lang="pt-BR" sz="900" baseline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pt-BR" sz="9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- </a:t>
                      </a:r>
                      <a:r>
                        <a:rPr lang="pt-BR" sz="900" dirty="0" err="1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Profa</a:t>
                      </a:r>
                      <a:r>
                        <a:rPr lang="pt-BR" sz="9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. Associada do</a:t>
                      </a:r>
                      <a:r>
                        <a:rPr lang="pt-BR" sz="900" baseline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 Instituto de </a:t>
                      </a:r>
                      <a:r>
                        <a:rPr lang="pt-BR" sz="900" baseline="0" dirty="0" err="1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Químca</a:t>
                      </a:r>
                      <a:r>
                        <a:rPr lang="pt-BR" sz="900" baseline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pt-BR" sz="9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- UFF</a:t>
                      </a:r>
                      <a:endParaRPr lang="pt-BR" sz="90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16h10 - Palestra 2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Dra.</a:t>
                      </a:r>
                      <a:r>
                        <a:rPr lang="pt-BR" sz="900" baseline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 Lígia Maria Sampaio de Medeiros </a:t>
                      </a:r>
                      <a:r>
                        <a:rPr lang="pt-BR" sz="9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- Diretora </a:t>
                      </a:r>
                      <a:r>
                        <a:rPr lang="pt-BR" sz="9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da Escola </a:t>
                      </a:r>
                      <a:r>
                        <a:rPr lang="pt-BR" sz="9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de</a:t>
                      </a:r>
                      <a:r>
                        <a:rPr lang="pt-BR" sz="900" baseline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 Desenho Industrial</a:t>
                      </a:r>
                      <a:r>
                        <a:rPr lang="pt-BR" sz="9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pt-BR" sz="9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- </a:t>
                      </a:r>
                      <a:r>
                        <a:rPr lang="pt-BR" sz="9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UERJ</a:t>
                      </a:r>
                      <a:endParaRPr lang="pt-BR" sz="90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effectLst/>
                      </a:endParaRPr>
                    </a:p>
                  </a:txBody>
                  <a:tcPr marL="60106" marR="601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Apresentações</a:t>
                      </a:r>
                      <a:endParaRPr lang="pt-BR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PIBIC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06" marR="601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Apresentações</a:t>
                      </a:r>
                      <a:endParaRPr lang="pt-BR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PIBIC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06" marR="6010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Abertura/Boas vindas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Dra. Valéria Gonçalves Costa - Coordenadora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dos </a:t>
                      </a:r>
                      <a:r>
                        <a:rPr lang="pt-BR" sz="900" dirty="0" err="1">
                          <a:effectLst/>
                          <a:latin typeface="Calibri" pitchFamily="34" charset="0"/>
                          <a:cs typeface="Calibri" pitchFamily="34" charset="0"/>
                        </a:rPr>
                        <a:t>Programos</a:t>
                      </a:r>
                      <a:r>
                        <a:rPr lang="pt-BR" sz="9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PIBIC/PIBITI-CNPC Dra. </a:t>
                      </a:r>
                      <a:r>
                        <a:rPr lang="pt-BR" sz="900" dirty="0" err="1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Iêda</a:t>
                      </a:r>
                      <a:r>
                        <a:rPr lang="pt-BR" sz="9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 Maria Caminha Vieira</a:t>
                      </a:r>
                      <a:endParaRPr lang="pt-BR" sz="90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Diretora </a:t>
                      </a:r>
                      <a:r>
                        <a:rPr lang="pt-BR" sz="9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do INT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effectLst/>
                        <a:latin typeface="Calibri" pitchFamily="34" charset="0"/>
                        <a:ea typeface="Calibri" panose="020F0502020204030204" pitchFamily="34" charset="0"/>
                        <a:cs typeface="Calibri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Calibri" pitchFamily="34" charset="0"/>
                          <a:ea typeface="Calibri" panose="020F0502020204030204" pitchFamily="34" charset="0"/>
                          <a:cs typeface="Calibri" pitchFamily="34" charset="0"/>
                        </a:rPr>
                        <a:t>15h10 - Palestra 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 smtClean="0">
                          <a:effectLst/>
                          <a:latin typeface="Calibri" pitchFamily="34" charset="0"/>
                          <a:ea typeface="Calibri" panose="020F0502020204030204" pitchFamily="34" charset="0"/>
                          <a:cs typeface="Calibri" pitchFamily="34" charset="0"/>
                        </a:rPr>
                        <a:t>Dr.</a:t>
                      </a:r>
                      <a:r>
                        <a:rPr lang="pt-BR" sz="900" baseline="0" dirty="0" smtClean="0">
                          <a:effectLst/>
                          <a:latin typeface="Calibri" pitchFamily="34" charset="0"/>
                          <a:ea typeface="Calibri" panose="020F0502020204030204" pitchFamily="34" charset="0"/>
                          <a:cs typeface="Calibri" pitchFamily="34" charset="0"/>
                        </a:rPr>
                        <a:t> Cristiano </a:t>
                      </a:r>
                      <a:r>
                        <a:rPr lang="pt-BR" sz="900" baseline="0" dirty="0" err="1" smtClean="0">
                          <a:effectLst/>
                          <a:latin typeface="Calibri" pitchFamily="34" charset="0"/>
                          <a:ea typeface="Calibri" panose="020F0502020204030204" pitchFamily="34" charset="0"/>
                          <a:cs typeface="Calibri" pitchFamily="34" charset="0"/>
                        </a:rPr>
                        <a:t>Ruch</a:t>
                      </a:r>
                      <a:r>
                        <a:rPr lang="pt-BR" sz="900" baseline="0" dirty="0" smtClean="0">
                          <a:effectLst/>
                          <a:latin typeface="Calibri" pitchFamily="34" charset="0"/>
                          <a:ea typeface="Calibri" panose="020F0502020204030204" pitchFamily="34" charset="0"/>
                          <a:cs typeface="Calibri" pitchFamily="34" charset="0"/>
                        </a:rPr>
                        <a:t> Werneck  Guimarães - </a:t>
                      </a:r>
                      <a:r>
                        <a:rPr lang="pt-BR" sz="900" b="0" i="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CSO e fundador da </a:t>
                      </a:r>
                      <a:r>
                        <a:rPr lang="pt-BR" sz="900" b="0" i="0" kern="1200" dirty="0" err="1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Nintx</a:t>
                      </a:r>
                      <a:r>
                        <a:rPr lang="pt-BR" sz="900" b="0" i="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pt-BR" sz="900" b="0" i="0" kern="1200" dirty="0" err="1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Innovative</a:t>
                      </a:r>
                      <a:r>
                        <a:rPr lang="pt-BR" sz="900" b="0" i="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pt-BR" sz="900" b="0" i="0" kern="1200" dirty="0" err="1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Therapeutics</a:t>
                      </a:r>
                      <a:endParaRPr lang="pt-BR" sz="900" baseline="0" dirty="0" smtClean="0">
                        <a:effectLst/>
                        <a:latin typeface="Calibri" pitchFamily="34" charset="0"/>
                        <a:ea typeface="Calibri" panose="020F0502020204030204" pitchFamily="34" charset="0"/>
                        <a:cs typeface="Calibri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effectLst/>
                        <a:latin typeface="Calibri" pitchFamily="34" charset="0"/>
                        <a:ea typeface="Calibri" panose="020F0502020204030204" pitchFamily="34" charset="0"/>
                        <a:cs typeface="Calibri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Calibri" pitchFamily="34" charset="0"/>
                          <a:ea typeface="Calibri" panose="020F0502020204030204" pitchFamily="34" charset="0"/>
                          <a:cs typeface="Calibri" pitchFamily="34" charset="0"/>
                        </a:rPr>
                        <a:t>16h10 - Palestra 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Calibri" pitchFamily="34" charset="0"/>
                          <a:ea typeface="Calibri" panose="020F0502020204030204" pitchFamily="34" charset="0"/>
                          <a:cs typeface="Calibri" pitchFamily="34" charset="0"/>
                        </a:rPr>
                        <a:t>Dr. </a:t>
                      </a:r>
                      <a:r>
                        <a:rPr lang="pt-BR" sz="900" dirty="0" smtClean="0">
                          <a:effectLst/>
                          <a:latin typeface="Calibri" pitchFamily="34" charset="0"/>
                          <a:ea typeface="Calibri" panose="020F0502020204030204" pitchFamily="34" charset="0"/>
                          <a:cs typeface="Calibri" pitchFamily="34" charset="0"/>
                        </a:rPr>
                        <a:t>Amadeu</a:t>
                      </a:r>
                      <a:r>
                        <a:rPr lang="pt-BR" sz="900" baseline="0" dirty="0" smtClean="0">
                          <a:effectLst/>
                          <a:latin typeface="Calibri" pitchFamily="34" charset="0"/>
                          <a:ea typeface="Calibri" panose="020F0502020204030204" pitchFamily="34" charset="0"/>
                          <a:cs typeface="Calibri" pitchFamily="34" charset="0"/>
                        </a:rPr>
                        <a:t> </a:t>
                      </a:r>
                      <a:r>
                        <a:rPr lang="pt-BR" sz="900" baseline="0" dirty="0" err="1" smtClean="0">
                          <a:effectLst/>
                          <a:latin typeface="Calibri" pitchFamily="34" charset="0"/>
                          <a:ea typeface="Calibri" panose="020F0502020204030204" pitchFamily="34" charset="0"/>
                          <a:cs typeface="Calibri" pitchFamily="34" charset="0"/>
                        </a:rPr>
                        <a:t>Hoshi</a:t>
                      </a:r>
                      <a:r>
                        <a:rPr lang="pt-BR" sz="900" baseline="0" dirty="0" smtClean="0">
                          <a:effectLst/>
                          <a:latin typeface="Calibri" pitchFamily="34" charset="0"/>
                          <a:ea typeface="Calibri" panose="020F0502020204030204" pitchFamily="34" charset="0"/>
                          <a:cs typeface="Calibri" pitchFamily="34" charset="0"/>
                        </a:rPr>
                        <a:t> Iglesias - D</a:t>
                      </a:r>
                      <a:r>
                        <a:rPr lang="pt-BR" sz="900" b="0" i="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iretor Científico da </a:t>
                      </a:r>
                      <a:r>
                        <a:rPr lang="pt-BR" sz="900" b="0" i="0" kern="1200" dirty="0" err="1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ApexScience</a:t>
                      </a:r>
                      <a:endParaRPr lang="pt-BR" sz="900" dirty="0">
                        <a:effectLst/>
                        <a:latin typeface="Calibri" pitchFamily="34" charset="0"/>
                        <a:ea typeface="Calibri" panose="020F0502020204030204" pitchFamily="34" charset="0"/>
                        <a:cs typeface="Calibri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06" marR="6010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Apresentações</a:t>
                      </a:r>
                      <a:endParaRPr lang="pt-BR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PIBITI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06" marR="601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Apresentações</a:t>
                      </a:r>
                      <a:endParaRPr lang="pt-BR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PIBITI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06" marR="60106" marT="0" marB="0" anchor="ctr"/>
                </a:tc>
                <a:extLst>
                  <a:ext uri="{0D108BD9-81ED-4DB2-BD59-A6C34878D82A}">
                    <a16:rowId xmlns:a16="http://schemas.microsoft.com/office/drawing/2014/main" xmlns="" val="1989062772"/>
                  </a:ext>
                </a:extLst>
              </a:tr>
              <a:tr h="382441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Mayla</a:t>
                      </a:r>
                      <a:r>
                        <a:rPr lang="pt-BR" sz="1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Brand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Ester Conceição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Bernardo Medeiros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Mateus da Silva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Lorena Celeste Coutinho 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Clarissa de Souza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Jefferson Rafael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Pedro</a:t>
                      </a:r>
                      <a:r>
                        <a:rPr lang="pt-BR" sz="1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Pereira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06" marR="601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Helton</a:t>
                      </a:r>
                      <a:r>
                        <a:rPr lang="pt-BR" sz="1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Loureiro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Gabriel Goldenstein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Vitoria Aparecida</a:t>
                      </a:r>
                      <a:r>
                        <a:rPr lang="pt-BR" sz="1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dos Santos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Giovanni de Souza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Lucas de Freitas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Guilia</a:t>
                      </a:r>
                      <a:r>
                        <a:rPr lang="pt-BR" sz="1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da Silva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baseline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Marcio Moraes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baseline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06" marR="60106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06" marR="6010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Carolina Passos</a:t>
                      </a:r>
                    </a:p>
                    <a:p>
                      <a:pPr algn="ctr"/>
                      <a:endParaRPr lang="pt-BR" sz="10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Mateus Lima</a:t>
                      </a:r>
                      <a:endParaRPr lang="pt-BR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pt-BR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pt-BR" sz="100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Luany</a:t>
                      </a:r>
                      <a:r>
                        <a:rPr lang="pt-BR" sz="1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Coelho</a:t>
                      </a:r>
                      <a:endParaRPr lang="pt-BR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pt-BR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Antônio</a:t>
                      </a:r>
                      <a:r>
                        <a:rPr lang="pt-BR" sz="10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pt-BR" sz="1000" baseline="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Angelo</a:t>
                      </a:r>
                      <a:r>
                        <a:rPr lang="pt-BR" sz="10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Bisneto</a:t>
                      </a:r>
                    </a:p>
                    <a:p>
                      <a:pPr algn="ctr"/>
                      <a:endParaRPr lang="pt-BR" sz="1000" baseline="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pt-BR" sz="10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Lucas Lago</a:t>
                      </a:r>
                    </a:p>
                    <a:p>
                      <a:pPr algn="ctr"/>
                      <a:endParaRPr lang="pt-BR" sz="1000" baseline="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pt-BR" sz="10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Larissa de Oliveira</a:t>
                      </a:r>
                      <a:endParaRPr lang="pt-BR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Xerxes</a:t>
                      </a:r>
                      <a:r>
                        <a:rPr lang="pt-BR" sz="1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Campos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Matheus Gonçalves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Ariane Maria Coelho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Premiações</a:t>
                      </a:r>
                      <a:r>
                        <a:rPr lang="pt-BR" sz="10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Do 11° e 12° </a:t>
                      </a:r>
                      <a:r>
                        <a:rPr lang="pt-BR" sz="1000" b="1" baseline="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ENICTIs</a:t>
                      </a:r>
                      <a:endParaRPr lang="pt-BR" sz="1000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pt-BR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06" marR="60106" marT="0" marB="0" anchor="ctr"/>
                </a:tc>
                <a:extLst>
                  <a:ext uri="{0D108BD9-81ED-4DB2-BD59-A6C34878D82A}">
                    <a16:rowId xmlns:a16="http://schemas.microsoft.com/office/drawing/2014/main" xmlns="" val="41252531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94565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85C6466B-A408-45F2-9CB7-E9E56FD10335}"/>
              </a:ext>
            </a:extLst>
          </p:cNvPr>
          <p:cNvSpPr txBox="1"/>
          <p:nvPr/>
        </p:nvSpPr>
        <p:spPr>
          <a:xfrm>
            <a:off x="1019175" y="5886450"/>
            <a:ext cx="2540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RESUMOS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D97047A0-1166-42EF-9A72-7CAE19CD8114}"/>
              </a:ext>
            </a:extLst>
          </p:cNvPr>
          <p:cNvSpPr txBox="1"/>
          <p:nvPr/>
        </p:nvSpPr>
        <p:spPr>
          <a:xfrm>
            <a:off x="5911342" y="2028043"/>
            <a:ext cx="9466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PIBIC</a:t>
            </a:r>
          </a:p>
        </p:txBody>
      </p:sp>
    </p:spTree>
    <p:extLst>
      <p:ext uri="{BB962C8B-B14F-4D97-AF65-F5344CB8AC3E}">
        <p14:creationId xmlns:p14="http://schemas.microsoft.com/office/powerpoint/2010/main" xmlns="" val="3309572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Berlim">
  <a:themeElements>
    <a:clrScheme name="Berlim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m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m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TM04033917[[fn=Berlim]]</Template>
  <TotalTime>1379</TotalTime>
  <Words>571</Words>
  <Application>Microsoft Office PowerPoint</Application>
  <PresentationFormat>Papel A4 (210 x 297 mm)</PresentationFormat>
  <Paragraphs>200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12</vt:i4>
      </vt:variant>
    </vt:vector>
  </HeadingPairs>
  <TitlesOfParts>
    <vt:vector size="14" baseType="lpstr">
      <vt:lpstr>Berlim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Valéria G Costa</dc:creator>
  <cp:lastModifiedBy>valeria.costa</cp:lastModifiedBy>
  <cp:revision>86</cp:revision>
  <dcterms:created xsi:type="dcterms:W3CDTF">2020-06-03T18:59:23Z</dcterms:created>
  <dcterms:modified xsi:type="dcterms:W3CDTF">2024-06-10T17:25:52Z</dcterms:modified>
</cp:coreProperties>
</file>