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8288000" cy="10287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Open Sans 1" panose="020B0604020202020204" charset="0"/>
      <p:regular r:id="rId22"/>
    </p:embeddedFont>
    <p:embeddedFont>
      <p:font typeface="Open Sans 2 Bold" panose="020B0604020202020204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8" d="100"/>
          <a:sy n="58" d="100"/>
        </p:scale>
        <p:origin x="68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3.sv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51.sv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254" b="-28079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1860800" y="-200025"/>
            <a:ext cx="6451624" cy="5805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72"/>
              </a:lnSpc>
            </a:pPr>
            <a:r>
              <a:rPr lang="en-US" sz="11051">
                <a:solidFill>
                  <a:srgbClr val="FFFFFF"/>
                </a:solidFill>
                <a:latin typeface="Open Sans 1"/>
              </a:rPr>
              <a:t>50 TONS DE SAPOS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-844309" y="8925942"/>
            <a:ext cx="9581604" cy="1005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>
                <a:solidFill>
                  <a:srgbClr val="FFFFFF"/>
                </a:solidFill>
                <a:latin typeface="Open Sans 2 Bold"/>
              </a:rPr>
              <a:t>Leonardo Moreira</a:t>
            </a:r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3697574" y="8405060"/>
            <a:ext cx="1706488" cy="1706481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>
                <a:alphaModFix amt="60000"/>
              </a:blip>
              <a:stretch>
                <a:fillRect/>
              </a:stretch>
            </a:blip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5869718" y="8585452"/>
            <a:ext cx="2242826" cy="1345696"/>
            <a:chOff x="0" y="0"/>
            <a:chExt cx="6350000" cy="381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3810000"/>
            </a:xfrm>
            <a:custGeom>
              <a:avLst/>
              <a:gdLst/>
              <a:ahLst/>
              <a:cxnLst/>
              <a:rect l="l" t="t" r="r" b="b"/>
              <a:pathLst>
                <a:path w="6350000" h="3810000">
                  <a:moveTo>
                    <a:pt x="0" y="1905000"/>
                  </a:moveTo>
                  <a:lnTo>
                    <a:pt x="0" y="1905000"/>
                  </a:lnTo>
                  <a:cubicBezTo>
                    <a:pt x="0" y="853440"/>
                    <a:pt x="853440" y="0"/>
                    <a:pt x="1905000" y="0"/>
                  </a:cubicBezTo>
                  <a:lnTo>
                    <a:pt x="4445000" y="0"/>
                  </a:lnTo>
                  <a:cubicBezTo>
                    <a:pt x="5496560" y="0"/>
                    <a:pt x="6350000" y="853440"/>
                    <a:pt x="6350000" y="1905000"/>
                  </a:cubicBezTo>
                  <a:lnTo>
                    <a:pt x="6350000" y="1905000"/>
                  </a:lnTo>
                  <a:cubicBezTo>
                    <a:pt x="6350000" y="2956560"/>
                    <a:pt x="5496560" y="3810000"/>
                    <a:pt x="4445000" y="3810000"/>
                  </a:cubicBezTo>
                  <a:lnTo>
                    <a:pt x="1905000" y="3810000"/>
                  </a:lnTo>
                  <a:cubicBezTo>
                    <a:pt x="853440" y="3810000"/>
                    <a:pt x="0" y="2956560"/>
                    <a:pt x="0" y="1905000"/>
                  </a:cubicBezTo>
                  <a:close/>
                </a:path>
              </a:pathLst>
            </a:custGeom>
            <a:blipFill>
              <a:blip r:embed="rId4">
                <a:alphaModFix amt="60000"/>
              </a:blip>
              <a:stretch>
                <a:fillRect t="-757" b="-757"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21918" y="5790481"/>
            <a:ext cx="14644163" cy="4058587"/>
            <a:chOff x="0" y="0"/>
            <a:chExt cx="19525551" cy="5411449"/>
          </a:xfrm>
        </p:grpSpPr>
        <p:grpSp>
          <p:nvGrpSpPr>
            <p:cNvPr id="3" name="Group 3"/>
            <p:cNvGrpSpPr>
              <a:grpSpLocks noChangeAspect="1"/>
            </p:cNvGrpSpPr>
            <p:nvPr/>
          </p:nvGrpSpPr>
          <p:grpSpPr>
            <a:xfrm>
              <a:off x="0" y="0"/>
              <a:ext cx="3232122" cy="5411449"/>
              <a:chOff x="0" y="0"/>
              <a:chExt cx="2004060" cy="335534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004060" cy="3355340"/>
              </a:xfrm>
              <a:custGeom>
                <a:avLst/>
                <a:gdLst/>
                <a:ahLst/>
                <a:cxnLst/>
                <a:rect l="l" t="t" r="r" b="b"/>
                <a:pathLst>
                  <a:path w="2004060" h="3355340">
                    <a:moveTo>
                      <a:pt x="783590" y="2051050"/>
                    </a:moveTo>
                    <a:lnTo>
                      <a:pt x="1826260" y="2051050"/>
                    </a:lnTo>
                    <a:lnTo>
                      <a:pt x="1826260" y="1314450"/>
                    </a:lnTo>
                    <a:lnTo>
                      <a:pt x="783590" y="1314450"/>
                    </a:lnTo>
                    <a:lnTo>
                      <a:pt x="783590" y="739140"/>
                    </a:lnTo>
                    <a:lnTo>
                      <a:pt x="2004060" y="739140"/>
                    </a:lnTo>
                    <a:lnTo>
                      <a:pt x="2004060" y="0"/>
                    </a:lnTo>
                    <a:lnTo>
                      <a:pt x="0" y="0"/>
                    </a:lnTo>
                    <a:lnTo>
                      <a:pt x="0" y="3355340"/>
                    </a:lnTo>
                    <a:lnTo>
                      <a:pt x="783590" y="3355340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5006" r="-146134"/>
                </a:stretch>
              </a:blipFill>
            </p:spPr>
          </p:sp>
        </p:grpSp>
        <p:grpSp>
          <p:nvGrpSpPr>
            <p:cNvPr id="5" name="Group 5"/>
            <p:cNvGrpSpPr>
              <a:grpSpLocks noChangeAspect="1"/>
            </p:cNvGrpSpPr>
            <p:nvPr/>
          </p:nvGrpSpPr>
          <p:grpSpPr>
            <a:xfrm>
              <a:off x="4318000" y="0"/>
              <a:ext cx="4285551" cy="5411449"/>
              <a:chOff x="0" y="0"/>
              <a:chExt cx="2745740" cy="34671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745740" cy="3468370"/>
              </a:xfrm>
              <a:custGeom>
                <a:avLst/>
                <a:gdLst/>
                <a:ahLst/>
                <a:cxnLst/>
                <a:rect l="l" t="t" r="r" b="b"/>
                <a:pathLst>
                  <a:path w="2745740" h="3468370">
                    <a:moveTo>
                      <a:pt x="2654300" y="982980"/>
                    </a:moveTo>
                    <a:cubicBezTo>
                      <a:pt x="2593340" y="765810"/>
                      <a:pt x="2501900" y="581660"/>
                      <a:pt x="2383790" y="436880"/>
                    </a:cubicBezTo>
                    <a:cubicBezTo>
                      <a:pt x="2264410" y="289560"/>
                      <a:pt x="2115820" y="177800"/>
                      <a:pt x="1943100" y="105410"/>
                    </a:cubicBezTo>
                    <a:cubicBezTo>
                      <a:pt x="1774190" y="35560"/>
                      <a:pt x="1581150" y="0"/>
                      <a:pt x="1371600" y="0"/>
                    </a:cubicBezTo>
                    <a:cubicBezTo>
                      <a:pt x="1162050" y="0"/>
                      <a:pt x="970280" y="35560"/>
                      <a:pt x="801370" y="106680"/>
                    </a:cubicBezTo>
                    <a:cubicBezTo>
                      <a:pt x="629920" y="179070"/>
                      <a:pt x="481330" y="290830"/>
                      <a:pt x="361950" y="436880"/>
                    </a:cubicBezTo>
                    <a:cubicBezTo>
                      <a:pt x="243840" y="582930"/>
                      <a:pt x="152400" y="765810"/>
                      <a:pt x="90170" y="982980"/>
                    </a:cubicBezTo>
                    <a:cubicBezTo>
                      <a:pt x="30480" y="1196340"/>
                      <a:pt x="0" y="1449070"/>
                      <a:pt x="0" y="1734820"/>
                    </a:cubicBezTo>
                    <a:cubicBezTo>
                      <a:pt x="0" y="2020570"/>
                      <a:pt x="30480" y="2273300"/>
                      <a:pt x="91440" y="2485390"/>
                    </a:cubicBezTo>
                    <a:cubicBezTo>
                      <a:pt x="152400" y="2702560"/>
                      <a:pt x="243840" y="2885440"/>
                      <a:pt x="361950" y="3030220"/>
                    </a:cubicBezTo>
                    <a:cubicBezTo>
                      <a:pt x="481330" y="3177540"/>
                      <a:pt x="629920" y="3289300"/>
                      <a:pt x="801370" y="3361690"/>
                    </a:cubicBezTo>
                    <a:cubicBezTo>
                      <a:pt x="970280" y="3432810"/>
                      <a:pt x="1162050" y="3468370"/>
                      <a:pt x="1371600" y="3468370"/>
                    </a:cubicBezTo>
                    <a:cubicBezTo>
                      <a:pt x="1581150" y="3468370"/>
                      <a:pt x="1774190" y="3432810"/>
                      <a:pt x="1943100" y="3361690"/>
                    </a:cubicBezTo>
                    <a:cubicBezTo>
                      <a:pt x="2115820" y="3289300"/>
                      <a:pt x="2264410" y="3178810"/>
                      <a:pt x="2383790" y="3030220"/>
                    </a:cubicBezTo>
                    <a:cubicBezTo>
                      <a:pt x="2501900" y="2885440"/>
                      <a:pt x="2592070" y="2702560"/>
                      <a:pt x="2654300" y="2485390"/>
                    </a:cubicBezTo>
                    <a:cubicBezTo>
                      <a:pt x="2713990" y="2273300"/>
                      <a:pt x="2745740" y="2020570"/>
                      <a:pt x="2745740" y="1734820"/>
                    </a:cubicBezTo>
                    <a:cubicBezTo>
                      <a:pt x="2745740" y="1449070"/>
                      <a:pt x="2715260" y="1196340"/>
                      <a:pt x="2654300" y="982980"/>
                    </a:cubicBezTo>
                    <a:close/>
                    <a:moveTo>
                      <a:pt x="1371600" y="2745740"/>
                    </a:moveTo>
                    <a:cubicBezTo>
                      <a:pt x="1277620" y="2745740"/>
                      <a:pt x="1195070" y="2726690"/>
                      <a:pt x="1126490" y="2689860"/>
                    </a:cubicBezTo>
                    <a:cubicBezTo>
                      <a:pt x="1056640" y="2651760"/>
                      <a:pt x="999490" y="2598420"/>
                      <a:pt x="952500" y="2527300"/>
                    </a:cubicBezTo>
                    <a:cubicBezTo>
                      <a:pt x="902970" y="2452370"/>
                      <a:pt x="866140" y="2357120"/>
                      <a:pt x="840740" y="2246630"/>
                    </a:cubicBezTo>
                    <a:cubicBezTo>
                      <a:pt x="814070" y="2131060"/>
                      <a:pt x="801370" y="1996440"/>
                      <a:pt x="801370" y="1849120"/>
                    </a:cubicBezTo>
                    <a:lnTo>
                      <a:pt x="801370" y="1619250"/>
                    </a:lnTo>
                    <a:cubicBezTo>
                      <a:pt x="801370" y="1471930"/>
                      <a:pt x="814070" y="1337310"/>
                      <a:pt x="840740" y="1221740"/>
                    </a:cubicBezTo>
                    <a:cubicBezTo>
                      <a:pt x="866140" y="1109980"/>
                      <a:pt x="902970" y="1016000"/>
                      <a:pt x="952500" y="941070"/>
                    </a:cubicBezTo>
                    <a:cubicBezTo>
                      <a:pt x="999490" y="868680"/>
                      <a:pt x="1056640" y="815340"/>
                      <a:pt x="1126490" y="778510"/>
                    </a:cubicBezTo>
                    <a:cubicBezTo>
                      <a:pt x="1195070" y="741680"/>
                      <a:pt x="1277620" y="722630"/>
                      <a:pt x="1371600" y="722630"/>
                    </a:cubicBezTo>
                    <a:cubicBezTo>
                      <a:pt x="1465580" y="722630"/>
                      <a:pt x="1548130" y="741680"/>
                      <a:pt x="1616710" y="778510"/>
                    </a:cubicBezTo>
                    <a:cubicBezTo>
                      <a:pt x="1686560" y="816610"/>
                      <a:pt x="1743710" y="869950"/>
                      <a:pt x="1791970" y="942340"/>
                    </a:cubicBezTo>
                    <a:cubicBezTo>
                      <a:pt x="1841500" y="1016000"/>
                      <a:pt x="1879600" y="1109980"/>
                      <a:pt x="1905000" y="1221740"/>
                    </a:cubicBezTo>
                    <a:cubicBezTo>
                      <a:pt x="1931670" y="1337310"/>
                      <a:pt x="1944370" y="1471930"/>
                      <a:pt x="1944370" y="1619250"/>
                    </a:cubicBezTo>
                    <a:lnTo>
                      <a:pt x="1944370" y="1849120"/>
                    </a:lnTo>
                    <a:cubicBezTo>
                      <a:pt x="1944370" y="1996440"/>
                      <a:pt x="1931670" y="2131060"/>
                      <a:pt x="1905000" y="2246630"/>
                    </a:cubicBezTo>
                    <a:cubicBezTo>
                      <a:pt x="1879600" y="2357120"/>
                      <a:pt x="1841500" y="2452370"/>
                      <a:pt x="1791970" y="2527300"/>
                    </a:cubicBezTo>
                    <a:cubicBezTo>
                      <a:pt x="1744980" y="2599690"/>
                      <a:pt x="1687830" y="2653030"/>
                      <a:pt x="1616710" y="2691130"/>
                    </a:cubicBezTo>
                    <a:cubicBezTo>
                      <a:pt x="1548130" y="2727960"/>
                      <a:pt x="1465580" y="2745740"/>
                      <a:pt x="1371600" y="2745740"/>
                    </a:cubicBezTo>
                    <a:close/>
                  </a:path>
                </a:pathLst>
              </a:custGeom>
              <a:blipFill>
                <a:blip r:embed="rId2"/>
                <a:stretch>
                  <a:fillRect l="-23194" r="-66282"/>
                </a:stretch>
              </a:blipFill>
            </p:spPr>
          </p:sp>
        </p:grpSp>
        <p:grpSp>
          <p:nvGrpSpPr>
            <p:cNvPr id="7" name="Group 7"/>
            <p:cNvGrpSpPr>
              <a:grpSpLocks noChangeAspect="1"/>
            </p:cNvGrpSpPr>
            <p:nvPr/>
          </p:nvGrpSpPr>
          <p:grpSpPr>
            <a:xfrm>
              <a:off x="9906000" y="0"/>
              <a:ext cx="4166618" cy="5411449"/>
              <a:chOff x="0" y="0"/>
              <a:chExt cx="2669540" cy="34671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670810" cy="3468370"/>
              </a:xfrm>
              <a:custGeom>
                <a:avLst/>
                <a:gdLst/>
                <a:ahLst/>
                <a:cxnLst/>
                <a:rect l="l" t="t" r="r" b="b"/>
                <a:pathLst>
                  <a:path w="2670810" h="3468370">
                    <a:moveTo>
                      <a:pt x="330200" y="3030220"/>
                    </a:moveTo>
                    <a:cubicBezTo>
                      <a:pt x="440690" y="3177540"/>
                      <a:pt x="579120" y="3289300"/>
                      <a:pt x="741680" y="3361690"/>
                    </a:cubicBezTo>
                    <a:cubicBezTo>
                      <a:pt x="900430" y="3432810"/>
                      <a:pt x="1083310" y="3468370"/>
                      <a:pt x="1283970" y="3468370"/>
                    </a:cubicBezTo>
                    <a:cubicBezTo>
                      <a:pt x="1461770" y="3468370"/>
                      <a:pt x="1629410" y="3430270"/>
                      <a:pt x="1784350" y="3356610"/>
                    </a:cubicBezTo>
                    <a:cubicBezTo>
                      <a:pt x="1879600" y="3310890"/>
                      <a:pt x="1967230" y="3249930"/>
                      <a:pt x="2045970" y="3176270"/>
                    </a:cubicBezTo>
                    <a:lnTo>
                      <a:pt x="2112010" y="3412490"/>
                    </a:lnTo>
                    <a:lnTo>
                      <a:pt x="2670810" y="3412490"/>
                    </a:lnTo>
                    <a:lnTo>
                      <a:pt x="2670810" y="1488440"/>
                    </a:lnTo>
                    <a:lnTo>
                      <a:pt x="1187450" y="1488440"/>
                    </a:lnTo>
                    <a:lnTo>
                      <a:pt x="1187450" y="2207260"/>
                    </a:lnTo>
                    <a:lnTo>
                      <a:pt x="1866900" y="2207260"/>
                    </a:lnTo>
                    <a:cubicBezTo>
                      <a:pt x="1860550" y="2268220"/>
                      <a:pt x="1849120" y="2325370"/>
                      <a:pt x="1832610" y="2378710"/>
                    </a:cubicBezTo>
                    <a:cubicBezTo>
                      <a:pt x="1807210" y="2458720"/>
                      <a:pt x="1771650" y="2527300"/>
                      <a:pt x="1727200" y="2581910"/>
                    </a:cubicBezTo>
                    <a:cubicBezTo>
                      <a:pt x="1684020" y="2635250"/>
                      <a:pt x="1634490" y="2675890"/>
                      <a:pt x="1574800" y="2705100"/>
                    </a:cubicBezTo>
                    <a:cubicBezTo>
                      <a:pt x="1516380" y="2734310"/>
                      <a:pt x="1452880" y="2748280"/>
                      <a:pt x="1383030" y="2748280"/>
                    </a:cubicBezTo>
                    <a:cubicBezTo>
                      <a:pt x="1282700" y="2748280"/>
                      <a:pt x="1195070" y="2729230"/>
                      <a:pt x="1125220" y="2693670"/>
                    </a:cubicBezTo>
                    <a:cubicBezTo>
                      <a:pt x="1054100" y="2656840"/>
                      <a:pt x="996950" y="2604770"/>
                      <a:pt x="949960" y="2533650"/>
                    </a:cubicBezTo>
                    <a:cubicBezTo>
                      <a:pt x="900430" y="2459990"/>
                      <a:pt x="863600" y="2366010"/>
                      <a:pt x="838200" y="2254250"/>
                    </a:cubicBezTo>
                    <a:cubicBezTo>
                      <a:pt x="812800" y="2137410"/>
                      <a:pt x="800100" y="2001520"/>
                      <a:pt x="800100" y="1850390"/>
                    </a:cubicBezTo>
                    <a:lnTo>
                      <a:pt x="800100" y="1620520"/>
                    </a:lnTo>
                    <a:cubicBezTo>
                      <a:pt x="800100" y="1471930"/>
                      <a:pt x="812800" y="1338580"/>
                      <a:pt x="838200" y="1221740"/>
                    </a:cubicBezTo>
                    <a:cubicBezTo>
                      <a:pt x="862330" y="1111250"/>
                      <a:pt x="899160" y="1017270"/>
                      <a:pt x="947420" y="942340"/>
                    </a:cubicBezTo>
                    <a:cubicBezTo>
                      <a:pt x="994410" y="871220"/>
                      <a:pt x="1051560" y="817880"/>
                      <a:pt x="1122680" y="779780"/>
                    </a:cubicBezTo>
                    <a:cubicBezTo>
                      <a:pt x="1193800" y="741680"/>
                      <a:pt x="1280160" y="722630"/>
                      <a:pt x="1379220" y="722630"/>
                    </a:cubicBezTo>
                    <a:cubicBezTo>
                      <a:pt x="1447800" y="722630"/>
                      <a:pt x="1513840" y="734060"/>
                      <a:pt x="1573530" y="756920"/>
                    </a:cubicBezTo>
                    <a:cubicBezTo>
                      <a:pt x="1631950" y="778510"/>
                      <a:pt x="1681480" y="811530"/>
                      <a:pt x="1725930" y="855980"/>
                    </a:cubicBezTo>
                    <a:cubicBezTo>
                      <a:pt x="1769110" y="900430"/>
                      <a:pt x="1804670" y="956310"/>
                      <a:pt x="1831340" y="1023620"/>
                    </a:cubicBezTo>
                    <a:cubicBezTo>
                      <a:pt x="1858010" y="1090930"/>
                      <a:pt x="1871980" y="1172210"/>
                      <a:pt x="1871980" y="1264920"/>
                    </a:cubicBezTo>
                    <a:lnTo>
                      <a:pt x="1871980" y="1372870"/>
                    </a:lnTo>
                    <a:lnTo>
                      <a:pt x="2669540" y="1372870"/>
                    </a:lnTo>
                    <a:lnTo>
                      <a:pt x="2669540" y="1264920"/>
                    </a:lnTo>
                    <a:cubicBezTo>
                      <a:pt x="2669540" y="1062990"/>
                      <a:pt x="2633980" y="881380"/>
                      <a:pt x="2565400" y="723900"/>
                    </a:cubicBezTo>
                    <a:cubicBezTo>
                      <a:pt x="2495550" y="565150"/>
                      <a:pt x="2400300" y="431800"/>
                      <a:pt x="2283460" y="323850"/>
                    </a:cubicBezTo>
                    <a:cubicBezTo>
                      <a:pt x="2166620" y="217170"/>
                      <a:pt x="2029460" y="135890"/>
                      <a:pt x="1875790" y="81280"/>
                    </a:cubicBezTo>
                    <a:cubicBezTo>
                      <a:pt x="1724660" y="26670"/>
                      <a:pt x="1564640" y="0"/>
                      <a:pt x="1399540" y="0"/>
                    </a:cubicBezTo>
                    <a:cubicBezTo>
                      <a:pt x="1181100" y="0"/>
                      <a:pt x="982980" y="35560"/>
                      <a:pt x="810260" y="106680"/>
                    </a:cubicBezTo>
                    <a:cubicBezTo>
                      <a:pt x="633730" y="179070"/>
                      <a:pt x="482600" y="290830"/>
                      <a:pt x="361950" y="438150"/>
                    </a:cubicBezTo>
                    <a:cubicBezTo>
                      <a:pt x="243840" y="581660"/>
                      <a:pt x="152400" y="765810"/>
                      <a:pt x="90170" y="982980"/>
                    </a:cubicBezTo>
                    <a:cubicBezTo>
                      <a:pt x="30480" y="1196340"/>
                      <a:pt x="0" y="1449070"/>
                      <a:pt x="0" y="1734820"/>
                    </a:cubicBezTo>
                    <a:cubicBezTo>
                      <a:pt x="0" y="2021840"/>
                      <a:pt x="27940" y="2274570"/>
                      <a:pt x="82550" y="2485390"/>
                    </a:cubicBezTo>
                    <a:cubicBezTo>
                      <a:pt x="138430" y="2702560"/>
                      <a:pt x="222250" y="2885440"/>
                      <a:pt x="330200" y="3030220"/>
                    </a:cubicBezTo>
                    <a:close/>
                  </a:path>
                </a:pathLst>
              </a:custGeom>
              <a:blipFill>
                <a:blip r:embed="rId2"/>
                <a:stretch>
                  <a:fillRect l="-68469" r="-26323"/>
                </a:stretch>
              </a:blipFill>
            </p:spPr>
          </p:sp>
        </p:grpSp>
        <p:grpSp>
          <p:nvGrpSpPr>
            <p:cNvPr id="9" name="Group 9"/>
            <p:cNvGrpSpPr>
              <a:grpSpLocks noChangeAspect="1"/>
            </p:cNvGrpSpPr>
            <p:nvPr/>
          </p:nvGrpSpPr>
          <p:grpSpPr>
            <a:xfrm>
              <a:off x="15240000" y="0"/>
              <a:ext cx="4285551" cy="5411449"/>
              <a:chOff x="0" y="0"/>
              <a:chExt cx="2745740" cy="34671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745740" cy="3468370"/>
              </a:xfrm>
              <a:custGeom>
                <a:avLst/>
                <a:gdLst/>
                <a:ahLst/>
                <a:cxnLst/>
                <a:rect l="l" t="t" r="r" b="b"/>
                <a:pathLst>
                  <a:path w="2745740" h="3468370">
                    <a:moveTo>
                      <a:pt x="2654300" y="982980"/>
                    </a:moveTo>
                    <a:cubicBezTo>
                      <a:pt x="2593340" y="765810"/>
                      <a:pt x="2501900" y="581660"/>
                      <a:pt x="2383790" y="436880"/>
                    </a:cubicBezTo>
                    <a:cubicBezTo>
                      <a:pt x="2264410" y="289560"/>
                      <a:pt x="2115820" y="177800"/>
                      <a:pt x="1943100" y="105410"/>
                    </a:cubicBezTo>
                    <a:cubicBezTo>
                      <a:pt x="1774190" y="35560"/>
                      <a:pt x="1581150" y="0"/>
                      <a:pt x="1371600" y="0"/>
                    </a:cubicBezTo>
                    <a:cubicBezTo>
                      <a:pt x="1162050" y="0"/>
                      <a:pt x="970280" y="35560"/>
                      <a:pt x="801370" y="106680"/>
                    </a:cubicBezTo>
                    <a:cubicBezTo>
                      <a:pt x="629920" y="179070"/>
                      <a:pt x="481330" y="290830"/>
                      <a:pt x="361950" y="436880"/>
                    </a:cubicBezTo>
                    <a:cubicBezTo>
                      <a:pt x="243840" y="582930"/>
                      <a:pt x="152400" y="765810"/>
                      <a:pt x="90170" y="982980"/>
                    </a:cubicBezTo>
                    <a:cubicBezTo>
                      <a:pt x="30480" y="1196340"/>
                      <a:pt x="0" y="1449070"/>
                      <a:pt x="0" y="1734820"/>
                    </a:cubicBezTo>
                    <a:cubicBezTo>
                      <a:pt x="0" y="2020570"/>
                      <a:pt x="30480" y="2273300"/>
                      <a:pt x="91440" y="2485390"/>
                    </a:cubicBezTo>
                    <a:cubicBezTo>
                      <a:pt x="152400" y="2702560"/>
                      <a:pt x="243840" y="2885440"/>
                      <a:pt x="361950" y="3030220"/>
                    </a:cubicBezTo>
                    <a:cubicBezTo>
                      <a:pt x="481330" y="3177540"/>
                      <a:pt x="629920" y="3289300"/>
                      <a:pt x="801370" y="3361690"/>
                    </a:cubicBezTo>
                    <a:cubicBezTo>
                      <a:pt x="970280" y="3432810"/>
                      <a:pt x="1162050" y="3468370"/>
                      <a:pt x="1371600" y="3468370"/>
                    </a:cubicBezTo>
                    <a:cubicBezTo>
                      <a:pt x="1581150" y="3468370"/>
                      <a:pt x="1774190" y="3432810"/>
                      <a:pt x="1943100" y="3361690"/>
                    </a:cubicBezTo>
                    <a:cubicBezTo>
                      <a:pt x="2115820" y="3289300"/>
                      <a:pt x="2264410" y="3178810"/>
                      <a:pt x="2383790" y="3030220"/>
                    </a:cubicBezTo>
                    <a:cubicBezTo>
                      <a:pt x="2501900" y="2885440"/>
                      <a:pt x="2592070" y="2702560"/>
                      <a:pt x="2654300" y="2485390"/>
                    </a:cubicBezTo>
                    <a:cubicBezTo>
                      <a:pt x="2713990" y="2273300"/>
                      <a:pt x="2745740" y="2020570"/>
                      <a:pt x="2745740" y="1734820"/>
                    </a:cubicBezTo>
                    <a:cubicBezTo>
                      <a:pt x="2745740" y="1449070"/>
                      <a:pt x="2715260" y="1196340"/>
                      <a:pt x="2654300" y="982980"/>
                    </a:cubicBezTo>
                    <a:close/>
                    <a:moveTo>
                      <a:pt x="1371600" y="2745740"/>
                    </a:moveTo>
                    <a:cubicBezTo>
                      <a:pt x="1277620" y="2745740"/>
                      <a:pt x="1195070" y="2726690"/>
                      <a:pt x="1126490" y="2689860"/>
                    </a:cubicBezTo>
                    <a:cubicBezTo>
                      <a:pt x="1056640" y="2651760"/>
                      <a:pt x="999490" y="2598420"/>
                      <a:pt x="952500" y="2527300"/>
                    </a:cubicBezTo>
                    <a:cubicBezTo>
                      <a:pt x="902970" y="2452370"/>
                      <a:pt x="866140" y="2357120"/>
                      <a:pt x="840740" y="2246630"/>
                    </a:cubicBezTo>
                    <a:cubicBezTo>
                      <a:pt x="814070" y="2131060"/>
                      <a:pt x="801370" y="1996440"/>
                      <a:pt x="801370" y="1849120"/>
                    </a:cubicBezTo>
                    <a:lnTo>
                      <a:pt x="801370" y="1619250"/>
                    </a:lnTo>
                    <a:cubicBezTo>
                      <a:pt x="801370" y="1471930"/>
                      <a:pt x="814070" y="1337310"/>
                      <a:pt x="840740" y="1221740"/>
                    </a:cubicBezTo>
                    <a:cubicBezTo>
                      <a:pt x="866140" y="1109980"/>
                      <a:pt x="902970" y="1016000"/>
                      <a:pt x="952500" y="941070"/>
                    </a:cubicBezTo>
                    <a:cubicBezTo>
                      <a:pt x="999490" y="868680"/>
                      <a:pt x="1056640" y="815340"/>
                      <a:pt x="1126490" y="778510"/>
                    </a:cubicBezTo>
                    <a:cubicBezTo>
                      <a:pt x="1195070" y="741680"/>
                      <a:pt x="1277620" y="722630"/>
                      <a:pt x="1371600" y="722630"/>
                    </a:cubicBezTo>
                    <a:cubicBezTo>
                      <a:pt x="1465580" y="722630"/>
                      <a:pt x="1548130" y="741680"/>
                      <a:pt x="1616710" y="778510"/>
                    </a:cubicBezTo>
                    <a:cubicBezTo>
                      <a:pt x="1686560" y="816610"/>
                      <a:pt x="1743710" y="869950"/>
                      <a:pt x="1791970" y="942340"/>
                    </a:cubicBezTo>
                    <a:cubicBezTo>
                      <a:pt x="1841500" y="1016000"/>
                      <a:pt x="1879600" y="1109980"/>
                      <a:pt x="1905000" y="1221740"/>
                    </a:cubicBezTo>
                    <a:cubicBezTo>
                      <a:pt x="1931670" y="1337310"/>
                      <a:pt x="1944370" y="1471930"/>
                      <a:pt x="1944370" y="1619250"/>
                    </a:cubicBezTo>
                    <a:lnTo>
                      <a:pt x="1944370" y="1849120"/>
                    </a:lnTo>
                    <a:cubicBezTo>
                      <a:pt x="1944370" y="1996440"/>
                      <a:pt x="1931670" y="2131060"/>
                      <a:pt x="1905000" y="2246630"/>
                    </a:cubicBezTo>
                    <a:cubicBezTo>
                      <a:pt x="1879600" y="2357120"/>
                      <a:pt x="1841500" y="2452370"/>
                      <a:pt x="1791970" y="2527300"/>
                    </a:cubicBezTo>
                    <a:cubicBezTo>
                      <a:pt x="1744980" y="2599690"/>
                      <a:pt x="1687830" y="2653030"/>
                      <a:pt x="1616710" y="2691130"/>
                    </a:cubicBezTo>
                    <a:cubicBezTo>
                      <a:pt x="1548130" y="2727960"/>
                      <a:pt x="1465580" y="2745740"/>
                      <a:pt x="1371600" y="2745740"/>
                    </a:cubicBezTo>
                    <a:close/>
                  </a:path>
                </a:pathLst>
              </a:custGeom>
              <a:blipFill>
                <a:blip r:embed="rId2"/>
                <a:stretch>
                  <a:fillRect l="-89477"/>
                </a:stretch>
              </a:blipFill>
            </p:spPr>
          </p:sp>
        </p:grp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0" y="2620219"/>
            <a:ext cx="2928502" cy="2928168"/>
            <a:chOff x="0" y="0"/>
            <a:chExt cx="6350013" cy="6349289"/>
          </a:xfrm>
        </p:grpSpPr>
        <p:sp>
          <p:nvSpPr>
            <p:cNvPr id="12" name="Freeform 12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3"/>
              <a:stretch>
                <a:fillRect l="-16659" r="-16659"/>
              </a:stretch>
            </a:blip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4722886" y="2620219"/>
            <a:ext cx="2928502" cy="2928168"/>
            <a:chOff x="0" y="0"/>
            <a:chExt cx="6350013" cy="6349289"/>
          </a:xfrm>
        </p:grpSpPr>
        <p:sp>
          <p:nvSpPr>
            <p:cNvPr id="14" name="Freeform 14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4"/>
              <a:stretch>
                <a:fillRect l="-16659" r="-16659"/>
              </a:stretch>
            </a:blip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2482970" y="563123"/>
            <a:ext cx="2928502" cy="2928168"/>
            <a:chOff x="0" y="0"/>
            <a:chExt cx="6350013" cy="6349289"/>
          </a:xfrm>
        </p:grpSpPr>
        <p:sp>
          <p:nvSpPr>
            <p:cNvPr id="16" name="Freeform 16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5"/>
              <a:stretch>
                <a:fillRect l="-24991" r="-24991"/>
              </a:stretch>
            </a:blipFill>
          </p:spPr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9144000" y="-307949"/>
            <a:ext cx="2928502" cy="2928168"/>
            <a:chOff x="0" y="0"/>
            <a:chExt cx="6350013" cy="6349289"/>
          </a:xfrm>
        </p:grpSpPr>
        <p:sp>
          <p:nvSpPr>
            <p:cNvPr id="18" name="Freeform 18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6"/>
              <a:stretch>
                <a:fillRect l="-24991" r="-24991"/>
              </a:stretch>
            </a:blipFill>
          </p:spPr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5822830" y="0"/>
            <a:ext cx="2928502" cy="2928168"/>
            <a:chOff x="0" y="0"/>
            <a:chExt cx="6350013" cy="6349289"/>
          </a:xfrm>
        </p:grpSpPr>
        <p:sp>
          <p:nvSpPr>
            <p:cNvPr id="20" name="Freeform 20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7"/>
              <a:stretch>
                <a:fillRect l="-45123" r="-25976"/>
              </a:stretch>
            </a:blipFill>
          </p:spPr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12072502" y="1028700"/>
            <a:ext cx="2928502" cy="2928168"/>
            <a:chOff x="0" y="0"/>
            <a:chExt cx="6350013" cy="6349289"/>
          </a:xfrm>
        </p:grpSpPr>
        <p:sp>
          <p:nvSpPr>
            <p:cNvPr id="22" name="Freeform 22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8"/>
              <a:stretch>
                <a:fillRect l="-16659" r="-16659"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992859" y="5378172"/>
            <a:ext cx="4649999" cy="4542371"/>
            <a:chOff x="0" y="0"/>
            <a:chExt cx="4828540" cy="4716780"/>
          </a:xfrm>
        </p:grpSpPr>
        <p:sp>
          <p:nvSpPr>
            <p:cNvPr id="3" name="Freeform 3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2"/>
              <a:stretch>
                <a:fillRect l="-15089" r="-15089"/>
              </a:stretch>
            </a:blip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8050033" y="181209"/>
            <a:ext cx="4674870" cy="4674870"/>
            <a:chOff x="0" y="0"/>
            <a:chExt cx="3282950" cy="328295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282950" cy="3282950"/>
            </a:xfrm>
            <a:custGeom>
              <a:avLst/>
              <a:gdLst/>
              <a:ahLst/>
              <a:cxnLst/>
              <a:rect l="l" t="t" r="r" b="b"/>
              <a:pathLst>
                <a:path w="3282950" h="3282950">
                  <a:moveTo>
                    <a:pt x="0" y="0"/>
                  </a:moveTo>
                  <a:lnTo>
                    <a:pt x="2532380" y="0"/>
                  </a:lnTo>
                  <a:cubicBezTo>
                    <a:pt x="2946400" y="0"/>
                    <a:pt x="3282950" y="336550"/>
                    <a:pt x="3282950" y="750570"/>
                  </a:cubicBezTo>
                  <a:lnTo>
                    <a:pt x="3282950" y="750570"/>
                  </a:lnTo>
                  <a:lnTo>
                    <a:pt x="3282950" y="3282950"/>
                  </a:lnTo>
                  <a:lnTo>
                    <a:pt x="3282950" y="3282950"/>
                  </a:lnTo>
                  <a:lnTo>
                    <a:pt x="0" y="3282950"/>
                  </a:lnTo>
                  <a:lnTo>
                    <a:pt x="0" y="328295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6666" b="-16666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377510" y="0"/>
            <a:ext cx="7183399" cy="6084762"/>
            <a:chOff x="0" y="0"/>
            <a:chExt cx="2374900" cy="2011680"/>
          </a:xfrm>
        </p:grpSpPr>
        <p:sp>
          <p:nvSpPr>
            <p:cNvPr id="7" name="Freeform 7"/>
            <p:cNvSpPr/>
            <p:nvPr/>
          </p:nvSpPr>
          <p:spPr>
            <a:xfrm>
              <a:off x="-2540" y="-2540"/>
              <a:ext cx="2377441" cy="2009140"/>
            </a:xfrm>
            <a:custGeom>
              <a:avLst/>
              <a:gdLst/>
              <a:ahLst/>
              <a:cxnLst/>
              <a:rect l="l" t="t" r="r" b="b"/>
              <a:pathLst>
                <a:path w="2377441" h="2009140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09" y="132080"/>
                    <a:pt x="1635759" y="125730"/>
                  </a:cubicBezTo>
                  <a:cubicBezTo>
                    <a:pt x="1631949" y="121920"/>
                    <a:pt x="1629409" y="123190"/>
                    <a:pt x="1625599" y="125730"/>
                  </a:cubicBezTo>
                  <a:lnTo>
                    <a:pt x="1617979" y="133350"/>
                  </a:lnTo>
                  <a:cubicBezTo>
                    <a:pt x="1616709" y="134620"/>
                    <a:pt x="1614169" y="134620"/>
                    <a:pt x="1612899" y="134620"/>
                  </a:cubicBezTo>
                  <a:lnTo>
                    <a:pt x="1605279" y="134620"/>
                  </a:lnTo>
                  <a:cubicBezTo>
                    <a:pt x="1600199" y="134620"/>
                    <a:pt x="1595119" y="133350"/>
                    <a:pt x="1590040" y="132080"/>
                  </a:cubicBezTo>
                  <a:cubicBezTo>
                    <a:pt x="1583690" y="130810"/>
                    <a:pt x="1578609" y="127000"/>
                    <a:pt x="1572259" y="125730"/>
                  </a:cubicBezTo>
                  <a:cubicBezTo>
                    <a:pt x="1562099" y="124460"/>
                    <a:pt x="1559559" y="115570"/>
                    <a:pt x="1555749" y="109220"/>
                  </a:cubicBezTo>
                  <a:cubicBezTo>
                    <a:pt x="1553209" y="105410"/>
                    <a:pt x="1548129" y="100330"/>
                    <a:pt x="1543049" y="101600"/>
                  </a:cubicBezTo>
                  <a:cubicBezTo>
                    <a:pt x="1537969" y="104140"/>
                    <a:pt x="1532889" y="101600"/>
                    <a:pt x="1529079" y="100330"/>
                  </a:cubicBezTo>
                  <a:cubicBezTo>
                    <a:pt x="1527809" y="100330"/>
                    <a:pt x="1525269" y="99060"/>
                    <a:pt x="1523999" y="99060"/>
                  </a:cubicBezTo>
                  <a:cubicBezTo>
                    <a:pt x="1515109" y="96520"/>
                    <a:pt x="1508759" y="101600"/>
                    <a:pt x="1502409" y="107950"/>
                  </a:cubicBezTo>
                  <a:lnTo>
                    <a:pt x="1497329" y="113030"/>
                  </a:lnTo>
                  <a:cubicBezTo>
                    <a:pt x="1496059" y="114300"/>
                    <a:pt x="1496059" y="116840"/>
                    <a:pt x="1494790" y="118110"/>
                  </a:cubicBezTo>
                  <a:cubicBezTo>
                    <a:pt x="1487170" y="124460"/>
                    <a:pt x="1479550" y="121920"/>
                    <a:pt x="1470659" y="118110"/>
                  </a:cubicBezTo>
                  <a:cubicBezTo>
                    <a:pt x="1463040" y="114300"/>
                    <a:pt x="1454149" y="118110"/>
                    <a:pt x="1451609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79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59" y="116840"/>
                    <a:pt x="1202690" y="118110"/>
                  </a:cubicBezTo>
                  <a:cubicBezTo>
                    <a:pt x="1197609" y="119380"/>
                    <a:pt x="1197609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09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blipFill>
              <a:blip r:embed="rId4"/>
              <a:stretch>
                <a:fillRect l="-13419" r="-13419"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2106683" y="6402435"/>
            <a:ext cx="5943350" cy="3825322"/>
            <a:chOff x="0" y="0"/>
            <a:chExt cx="5513070" cy="3548380"/>
          </a:xfrm>
        </p:grpSpPr>
        <p:sp>
          <p:nvSpPr>
            <p:cNvPr id="9" name="Freeform 9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5"/>
              <a:stretch>
                <a:fillRect l="-3317" r="-3317"/>
              </a:stretch>
            </a:blipFill>
          </p:spPr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070339"/>
            <a:ext cx="18165736" cy="12110491"/>
          </a:xfrm>
          <a:custGeom>
            <a:avLst/>
            <a:gdLst/>
            <a:ahLst/>
            <a:cxnLst/>
            <a:rect l="l" t="t" r="r" b="b"/>
            <a:pathLst>
              <a:path w="18165736" h="12110491">
                <a:moveTo>
                  <a:pt x="0" y="0"/>
                </a:moveTo>
                <a:lnTo>
                  <a:pt x="18165736" y="0"/>
                </a:lnTo>
                <a:lnTo>
                  <a:pt x="18165736" y="12110491"/>
                </a:lnTo>
                <a:lnTo>
                  <a:pt x="0" y="121104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094504"/>
            <a:ext cx="18714011" cy="12476007"/>
          </a:xfrm>
          <a:custGeom>
            <a:avLst/>
            <a:gdLst/>
            <a:ahLst/>
            <a:cxnLst/>
            <a:rect l="l" t="t" r="r" b="b"/>
            <a:pathLst>
              <a:path w="18714011" h="12476007">
                <a:moveTo>
                  <a:pt x="0" y="0"/>
                </a:moveTo>
                <a:lnTo>
                  <a:pt x="18714011" y="0"/>
                </a:lnTo>
                <a:lnTo>
                  <a:pt x="18714011" y="12476008"/>
                </a:lnTo>
                <a:lnTo>
                  <a:pt x="0" y="124760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03849" y="551518"/>
            <a:ext cx="10513234" cy="7433733"/>
          </a:xfrm>
          <a:custGeom>
            <a:avLst/>
            <a:gdLst/>
            <a:ahLst/>
            <a:cxnLst/>
            <a:rect l="l" t="t" r="r" b="b"/>
            <a:pathLst>
              <a:path w="10513234" h="7433733">
                <a:moveTo>
                  <a:pt x="0" y="0"/>
                </a:moveTo>
                <a:lnTo>
                  <a:pt x="10513234" y="0"/>
                </a:lnTo>
                <a:lnTo>
                  <a:pt x="10513234" y="7433733"/>
                </a:lnTo>
                <a:lnTo>
                  <a:pt x="0" y="74337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529577" y="1028700"/>
            <a:ext cx="10513234" cy="7433733"/>
          </a:xfrm>
          <a:custGeom>
            <a:avLst/>
            <a:gdLst/>
            <a:ahLst/>
            <a:cxnLst/>
            <a:rect l="l" t="t" r="r" b="b"/>
            <a:pathLst>
              <a:path w="10513234" h="7433733">
                <a:moveTo>
                  <a:pt x="0" y="0"/>
                </a:moveTo>
                <a:lnTo>
                  <a:pt x="10513234" y="0"/>
                </a:lnTo>
                <a:lnTo>
                  <a:pt x="10513234" y="7433733"/>
                </a:lnTo>
                <a:lnTo>
                  <a:pt x="0" y="74337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23491" y="2954547"/>
            <a:ext cx="3051001" cy="2627675"/>
          </a:xfrm>
          <a:custGeom>
            <a:avLst/>
            <a:gdLst/>
            <a:ahLst/>
            <a:cxnLst/>
            <a:rect l="l" t="t" r="r" b="b"/>
            <a:pathLst>
              <a:path w="3051001" h="2627675">
                <a:moveTo>
                  <a:pt x="0" y="0"/>
                </a:moveTo>
                <a:lnTo>
                  <a:pt x="3051001" y="0"/>
                </a:lnTo>
                <a:lnTo>
                  <a:pt x="3051001" y="2627675"/>
                </a:lnTo>
                <a:lnTo>
                  <a:pt x="0" y="26276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309768" y="3137349"/>
            <a:ext cx="1669957" cy="2854628"/>
          </a:xfrm>
          <a:custGeom>
            <a:avLst/>
            <a:gdLst/>
            <a:ahLst/>
            <a:cxnLst/>
            <a:rect l="l" t="t" r="r" b="b"/>
            <a:pathLst>
              <a:path w="1669957" h="2854628">
                <a:moveTo>
                  <a:pt x="0" y="0"/>
                </a:moveTo>
                <a:lnTo>
                  <a:pt x="1669957" y="0"/>
                </a:lnTo>
                <a:lnTo>
                  <a:pt x="1669957" y="2854628"/>
                </a:lnTo>
                <a:lnTo>
                  <a:pt x="0" y="28546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5292264" cy="7024278"/>
          </a:xfrm>
          <a:custGeom>
            <a:avLst/>
            <a:gdLst/>
            <a:ahLst/>
            <a:cxnLst/>
            <a:rect l="l" t="t" r="r" b="b"/>
            <a:pathLst>
              <a:path w="5292264" h="7024278">
                <a:moveTo>
                  <a:pt x="0" y="0"/>
                </a:moveTo>
                <a:lnTo>
                  <a:pt x="5292264" y="0"/>
                </a:lnTo>
                <a:lnTo>
                  <a:pt x="5292264" y="7024278"/>
                </a:lnTo>
                <a:lnTo>
                  <a:pt x="0" y="70242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914415" y="1028700"/>
            <a:ext cx="12157308" cy="8780278"/>
          </a:xfrm>
          <a:custGeom>
            <a:avLst/>
            <a:gdLst/>
            <a:ahLst/>
            <a:cxnLst/>
            <a:rect l="l" t="t" r="r" b="b"/>
            <a:pathLst>
              <a:path w="12157308" h="8780278">
                <a:moveTo>
                  <a:pt x="0" y="0"/>
                </a:moveTo>
                <a:lnTo>
                  <a:pt x="12157308" y="0"/>
                </a:lnTo>
                <a:lnTo>
                  <a:pt x="12157308" y="8780278"/>
                </a:lnTo>
                <a:lnTo>
                  <a:pt x="0" y="87802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79" r="-679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047253" y="6487679"/>
            <a:ext cx="4961065" cy="3195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FFFFFF"/>
                </a:solidFill>
                <a:latin typeface="Open Sans 2 Bold"/>
              </a:rPr>
              <a:t>O que fazer?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319254" y="-266874"/>
            <a:ext cx="4031789" cy="4031330"/>
            <a:chOff x="0" y="0"/>
            <a:chExt cx="6350013" cy="6349289"/>
          </a:xfrm>
        </p:grpSpPr>
        <p:sp>
          <p:nvSpPr>
            <p:cNvPr id="3" name="Freeform 3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2"/>
              <a:stretch>
                <a:fillRect l="-28207" r="-1227"/>
              </a:stretch>
            </a:blip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-319254" y="6255670"/>
            <a:ext cx="4031789" cy="4031330"/>
            <a:chOff x="0" y="0"/>
            <a:chExt cx="6350013" cy="6349289"/>
          </a:xfrm>
        </p:grpSpPr>
        <p:sp>
          <p:nvSpPr>
            <p:cNvPr id="5" name="Freeform 5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3"/>
              <a:stretch>
                <a:fillRect l="-14717" r="-14717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4487548" y="6255670"/>
            <a:ext cx="4031789" cy="4031330"/>
            <a:chOff x="0" y="0"/>
            <a:chExt cx="6350013" cy="6349289"/>
          </a:xfrm>
        </p:grpSpPr>
        <p:sp>
          <p:nvSpPr>
            <p:cNvPr id="7" name="Freeform 7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4"/>
              <a:stretch>
                <a:fillRect l="-14682" r="-14682"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2104811" y="2983638"/>
            <a:ext cx="4031789" cy="4031330"/>
            <a:chOff x="0" y="0"/>
            <a:chExt cx="6350013" cy="6349289"/>
          </a:xfrm>
        </p:grpSpPr>
        <p:sp>
          <p:nvSpPr>
            <p:cNvPr id="9" name="Freeform 9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5"/>
              <a:stretch>
                <a:fillRect l="-16659" r="-16659"/>
              </a:stretch>
            </a:blip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3712536" y="-667967"/>
            <a:ext cx="4031789" cy="4031330"/>
            <a:chOff x="0" y="0"/>
            <a:chExt cx="6350013" cy="6349289"/>
          </a:xfrm>
        </p:grpSpPr>
        <p:sp>
          <p:nvSpPr>
            <p:cNvPr id="11" name="Freeform 11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6"/>
              <a:stretch>
                <a:fillRect l="-28453" r="-982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10272174" y="1748791"/>
            <a:ext cx="7748566" cy="5869539"/>
          </a:xfrm>
          <a:custGeom>
            <a:avLst/>
            <a:gdLst/>
            <a:ahLst/>
            <a:cxnLst/>
            <a:rect l="l" t="t" r="r" b="b"/>
            <a:pathLst>
              <a:path w="7748566" h="5869539">
                <a:moveTo>
                  <a:pt x="0" y="0"/>
                </a:moveTo>
                <a:lnTo>
                  <a:pt x="7748566" y="0"/>
                </a:lnTo>
                <a:lnTo>
                  <a:pt x="7748566" y="5869539"/>
                </a:lnTo>
                <a:lnTo>
                  <a:pt x="0" y="58695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43000"/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1174866" y="2555261"/>
            <a:ext cx="5943183" cy="3855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529"/>
              </a:lnSpc>
            </a:pPr>
            <a:r>
              <a:rPr lang="en-US" sz="11092">
                <a:solidFill>
                  <a:srgbClr val="000000"/>
                </a:solidFill>
                <a:latin typeface="Open Sans 2 Bold"/>
              </a:rPr>
              <a:t>1188</a:t>
            </a:r>
          </a:p>
          <a:p>
            <a:pPr algn="ctr">
              <a:lnSpc>
                <a:spcPts val="15529"/>
              </a:lnSpc>
            </a:pPr>
            <a:r>
              <a:rPr lang="en-US" sz="11092">
                <a:solidFill>
                  <a:srgbClr val="000000"/>
                </a:solidFill>
                <a:latin typeface="Open Sans 2 Bold"/>
              </a:rPr>
              <a:t>espécies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319254" y="-266874"/>
            <a:ext cx="4031789" cy="4031330"/>
            <a:chOff x="0" y="0"/>
            <a:chExt cx="6350013" cy="6349289"/>
          </a:xfrm>
        </p:grpSpPr>
        <p:sp>
          <p:nvSpPr>
            <p:cNvPr id="3" name="Freeform 3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2"/>
              <a:stretch>
                <a:fillRect l="-30166" r="-30166"/>
              </a:stretch>
            </a:blip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-319254" y="6255670"/>
            <a:ext cx="4031789" cy="4031330"/>
            <a:chOff x="0" y="0"/>
            <a:chExt cx="6350013" cy="6349289"/>
          </a:xfrm>
        </p:grpSpPr>
        <p:sp>
          <p:nvSpPr>
            <p:cNvPr id="5" name="Freeform 5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3"/>
              <a:stretch>
                <a:fillRect l="-14717" r="-14717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4487548" y="6255670"/>
            <a:ext cx="4031789" cy="4031330"/>
            <a:chOff x="0" y="0"/>
            <a:chExt cx="6350013" cy="6349289"/>
          </a:xfrm>
        </p:grpSpPr>
        <p:sp>
          <p:nvSpPr>
            <p:cNvPr id="7" name="Freeform 7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4"/>
              <a:stretch>
                <a:fillRect l="-14717" r="-14717"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2104811" y="2983638"/>
            <a:ext cx="4031789" cy="4031330"/>
            <a:chOff x="0" y="0"/>
            <a:chExt cx="6350013" cy="6349289"/>
          </a:xfrm>
        </p:grpSpPr>
        <p:sp>
          <p:nvSpPr>
            <p:cNvPr id="9" name="Freeform 9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5"/>
              <a:stretch>
                <a:fillRect l="-14717" r="-14717"/>
              </a:stretch>
            </a:blip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3712536" y="-667967"/>
            <a:ext cx="4031789" cy="4031330"/>
            <a:chOff x="0" y="0"/>
            <a:chExt cx="6350013" cy="6349289"/>
          </a:xfrm>
        </p:grpSpPr>
        <p:sp>
          <p:nvSpPr>
            <p:cNvPr id="11" name="Freeform 11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6"/>
              <a:stretch>
                <a:fillRect l="-14717" r="-14717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9458222" y="453936"/>
            <a:ext cx="10577754" cy="8171315"/>
          </a:xfrm>
          <a:custGeom>
            <a:avLst/>
            <a:gdLst/>
            <a:ahLst/>
            <a:cxnLst/>
            <a:rect l="l" t="t" r="r" b="b"/>
            <a:pathLst>
              <a:path w="10577754" h="8171315">
                <a:moveTo>
                  <a:pt x="0" y="0"/>
                </a:moveTo>
                <a:lnTo>
                  <a:pt x="10577754" y="0"/>
                </a:lnTo>
                <a:lnTo>
                  <a:pt x="10577754" y="8171315"/>
                </a:lnTo>
                <a:lnTo>
                  <a:pt x="0" y="81713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43000"/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2375800" y="1929221"/>
            <a:ext cx="3876843" cy="1899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539"/>
              </a:lnSpc>
            </a:pPr>
            <a:r>
              <a:rPr lang="en-US" sz="11100">
                <a:solidFill>
                  <a:srgbClr val="000000"/>
                </a:solidFill>
                <a:latin typeface="Open Sans 2 Bold"/>
              </a:rPr>
              <a:t>171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204018" y="5201253"/>
            <a:ext cx="2671115" cy="1899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539"/>
              </a:lnSpc>
            </a:pPr>
            <a:r>
              <a:rPr lang="en-US" sz="11100">
                <a:solidFill>
                  <a:srgbClr val="000000"/>
                </a:solidFill>
                <a:latin typeface="Open Sans 2 Bold"/>
              </a:rPr>
              <a:t>97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058704" y="6923637"/>
            <a:ext cx="4031789" cy="4031330"/>
            <a:chOff x="0" y="0"/>
            <a:chExt cx="6350013" cy="6349289"/>
          </a:xfrm>
        </p:grpSpPr>
        <p:sp>
          <p:nvSpPr>
            <p:cNvPr id="3" name="Freeform 3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2"/>
              <a:stretch>
                <a:fillRect l="-16659" r="-16659"/>
              </a:stretch>
            </a:blip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4865506" y="6923637"/>
            <a:ext cx="4031789" cy="4031330"/>
            <a:chOff x="0" y="0"/>
            <a:chExt cx="6350013" cy="6349289"/>
          </a:xfrm>
        </p:grpSpPr>
        <p:sp>
          <p:nvSpPr>
            <p:cNvPr id="5" name="Freeform 5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3"/>
              <a:stretch>
                <a:fillRect l="-29365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2482769" y="3651605"/>
            <a:ext cx="4031789" cy="4031330"/>
            <a:chOff x="0" y="0"/>
            <a:chExt cx="6350013" cy="6349289"/>
          </a:xfrm>
        </p:grpSpPr>
        <p:sp>
          <p:nvSpPr>
            <p:cNvPr id="7" name="Freeform 7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4"/>
              <a:stretch>
                <a:fillRect l="-14682" r="-14682"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4090494" y="0"/>
            <a:ext cx="4031789" cy="4031330"/>
            <a:chOff x="0" y="0"/>
            <a:chExt cx="6350013" cy="6349289"/>
          </a:xfrm>
        </p:grpSpPr>
        <p:sp>
          <p:nvSpPr>
            <p:cNvPr id="9" name="Freeform 9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5"/>
              <a:stretch>
                <a:fillRect l="-14717" r="-14717"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-2176581" y="620570"/>
            <a:ext cx="11726881" cy="9059015"/>
          </a:xfrm>
          <a:custGeom>
            <a:avLst/>
            <a:gdLst/>
            <a:ahLst/>
            <a:cxnLst/>
            <a:rect l="l" t="t" r="r" b="b"/>
            <a:pathLst>
              <a:path w="11726881" h="9059015">
                <a:moveTo>
                  <a:pt x="0" y="0"/>
                </a:moveTo>
                <a:lnTo>
                  <a:pt x="11726881" y="0"/>
                </a:lnTo>
                <a:lnTo>
                  <a:pt x="11726881" y="9059016"/>
                </a:lnTo>
                <a:lnTo>
                  <a:pt x="0" y="90590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492651" y="159703"/>
            <a:ext cx="6388418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000000"/>
                </a:solidFill>
                <a:latin typeface="Open Sans 2 Bold"/>
              </a:rPr>
              <a:t>PANTANAL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363100" y="3821780"/>
            <a:ext cx="2647520" cy="1899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539"/>
              </a:lnSpc>
            </a:pPr>
            <a:r>
              <a:rPr lang="en-US" sz="11100">
                <a:solidFill>
                  <a:srgbClr val="000000"/>
                </a:solidFill>
                <a:latin typeface="Open Sans 2 Bold"/>
              </a:rPr>
              <a:t>70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9144000" y="2309114"/>
            <a:ext cx="9730787" cy="9730787"/>
            <a:chOff x="0" y="0"/>
            <a:chExt cx="13716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13716000" y="4074704"/>
                  </a:moveTo>
                  <a:lnTo>
                    <a:pt x="13716000" y="2783296"/>
                  </a:lnTo>
                  <a:lnTo>
                    <a:pt x="10932703" y="0"/>
                  </a:lnTo>
                  <a:lnTo>
                    <a:pt x="2783296" y="0"/>
                  </a:lnTo>
                  <a:lnTo>
                    <a:pt x="0" y="2783296"/>
                  </a:lnTo>
                  <a:lnTo>
                    <a:pt x="0" y="4074704"/>
                  </a:lnTo>
                  <a:lnTo>
                    <a:pt x="2783296" y="6858000"/>
                  </a:lnTo>
                  <a:lnTo>
                    <a:pt x="0" y="9641297"/>
                  </a:lnTo>
                  <a:lnTo>
                    <a:pt x="0" y="10932703"/>
                  </a:lnTo>
                  <a:lnTo>
                    <a:pt x="2783296" y="13716000"/>
                  </a:lnTo>
                  <a:lnTo>
                    <a:pt x="10932703" y="13716000"/>
                  </a:lnTo>
                  <a:lnTo>
                    <a:pt x="13716000" y="10932703"/>
                  </a:lnTo>
                  <a:lnTo>
                    <a:pt x="13716000" y="9641297"/>
                  </a:lnTo>
                  <a:lnTo>
                    <a:pt x="10932703" y="6858000"/>
                  </a:lnTo>
                  <a:close/>
                </a:path>
              </a:pathLst>
            </a:custGeom>
            <a:blipFill>
              <a:blip r:embed="rId2"/>
              <a:stretch>
                <a:fillRect r="-33333"/>
              </a:stretch>
            </a:blip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0" y="-478874"/>
            <a:ext cx="10216217" cy="10216217"/>
            <a:chOff x="0" y="0"/>
            <a:chExt cx="13716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13716000" y="4074704"/>
                  </a:moveTo>
                  <a:lnTo>
                    <a:pt x="13716000" y="2783296"/>
                  </a:lnTo>
                  <a:lnTo>
                    <a:pt x="10932703" y="0"/>
                  </a:lnTo>
                  <a:lnTo>
                    <a:pt x="2783296" y="0"/>
                  </a:lnTo>
                  <a:lnTo>
                    <a:pt x="0" y="2783296"/>
                  </a:lnTo>
                  <a:lnTo>
                    <a:pt x="0" y="4074704"/>
                  </a:lnTo>
                  <a:lnTo>
                    <a:pt x="2783296" y="6858000"/>
                  </a:lnTo>
                  <a:lnTo>
                    <a:pt x="0" y="9641297"/>
                  </a:lnTo>
                  <a:lnTo>
                    <a:pt x="0" y="10932703"/>
                  </a:lnTo>
                  <a:lnTo>
                    <a:pt x="2783296" y="13716000"/>
                  </a:lnTo>
                  <a:lnTo>
                    <a:pt x="10932703" y="13716000"/>
                  </a:lnTo>
                  <a:lnTo>
                    <a:pt x="13716000" y="10932703"/>
                  </a:lnTo>
                  <a:lnTo>
                    <a:pt x="13716000" y="9641297"/>
                  </a:lnTo>
                  <a:lnTo>
                    <a:pt x="10932703" y="6858000"/>
                  </a:lnTo>
                  <a:close/>
                </a:path>
              </a:pathLst>
            </a:custGeom>
            <a:blipFill>
              <a:blip r:embed="rId3"/>
              <a:stretch>
                <a:fillRect r="-33333"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6599" y="-1816949"/>
            <a:ext cx="18844330" cy="13920898"/>
          </a:xfrm>
          <a:custGeom>
            <a:avLst/>
            <a:gdLst/>
            <a:ahLst/>
            <a:cxnLst/>
            <a:rect l="l" t="t" r="r" b="b"/>
            <a:pathLst>
              <a:path w="18844330" h="13920898">
                <a:moveTo>
                  <a:pt x="0" y="0"/>
                </a:moveTo>
                <a:lnTo>
                  <a:pt x="18844330" y="0"/>
                </a:lnTo>
                <a:lnTo>
                  <a:pt x="18844330" y="13920898"/>
                </a:lnTo>
                <a:lnTo>
                  <a:pt x="0" y="139208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62" b="-762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8244816" y="0"/>
            <a:ext cx="10255533" cy="7522586"/>
            <a:chOff x="0" y="0"/>
            <a:chExt cx="4198620" cy="3079750"/>
          </a:xfrm>
        </p:grpSpPr>
        <p:sp>
          <p:nvSpPr>
            <p:cNvPr id="3" name="Freeform 3"/>
            <p:cNvSpPr/>
            <p:nvPr/>
          </p:nvSpPr>
          <p:spPr>
            <a:xfrm>
              <a:off x="-12699" y="-2540"/>
              <a:ext cx="4215129" cy="3083560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blipFill>
              <a:blip r:embed="rId2"/>
              <a:stretch>
                <a:fillRect t="-1528" b="-901"/>
              </a:stretch>
            </a:blip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2288654" y="5143500"/>
            <a:ext cx="7171809" cy="2744633"/>
            <a:chOff x="0" y="0"/>
            <a:chExt cx="4227830" cy="1617980"/>
          </a:xfrm>
        </p:grpSpPr>
        <p:sp>
          <p:nvSpPr>
            <p:cNvPr id="5" name="Freeform 5"/>
            <p:cNvSpPr/>
            <p:nvPr/>
          </p:nvSpPr>
          <p:spPr>
            <a:xfrm>
              <a:off x="-7620" y="0"/>
              <a:ext cx="4239261" cy="1624330"/>
            </a:xfrm>
            <a:custGeom>
              <a:avLst/>
              <a:gdLst/>
              <a:ahLst/>
              <a:cxnLst/>
              <a:rect l="l" t="t" r="r" b="b"/>
              <a:pathLst>
                <a:path w="4239261" h="1624330">
                  <a:moveTo>
                    <a:pt x="480060" y="1508760"/>
                  </a:moveTo>
                  <a:lnTo>
                    <a:pt x="480060" y="1515110"/>
                  </a:lnTo>
                  <a:lnTo>
                    <a:pt x="480060" y="1508760"/>
                  </a:lnTo>
                  <a:close/>
                  <a:moveTo>
                    <a:pt x="480060" y="1516380"/>
                  </a:moveTo>
                  <a:lnTo>
                    <a:pt x="480060" y="1515110"/>
                  </a:lnTo>
                  <a:lnTo>
                    <a:pt x="480060" y="1516380"/>
                  </a:lnTo>
                  <a:close/>
                  <a:moveTo>
                    <a:pt x="487680" y="1517650"/>
                  </a:moveTo>
                  <a:cubicBezTo>
                    <a:pt x="485140" y="1518920"/>
                    <a:pt x="483870" y="1520190"/>
                    <a:pt x="482600" y="1520190"/>
                  </a:cubicBezTo>
                  <a:cubicBezTo>
                    <a:pt x="483870" y="1520190"/>
                    <a:pt x="485140" y="1518920"/>
                    <a:pt x="487680" y="1517650"/>
                  </a:cubicBezTo>
                  <a:close/>
                  <a:moveTo>
                    <a:pt x="478790" y="1521460"/>
                  </a:moveTo>
                  <a:lnTo>
                    <a:pt x="478790" y="1522730"/>
                  </a:lnTo>
                  <a:cubicBezTo>
                    <a:pt x="478790" y="1524000"/>
                    <a:pt x="478790" y="1524000"/>
                    <a:pt x="477520" y="1525270"/>
                  </a:cubicBezTo>
                  <a:lnTo>
                    <a:pt x="478790" y="1524000"/>
                  </a:lnTo>
                  <a:cubicBezTo>
                    <a:pt x="477520" y="1525270"/>
                    <a:pt x="478790" y="1525270"/>
                    <a:pt x="478790" y="1521460"/>
                  </a:cubicBezTo>
                  <a:close/>
                  <a:moveTo>
                    <a:pt x="4235450" y="601980"/>
                  </a:moveTo>
                  <a:cubicBezTo>
                    <a:pt x="4234180" y="612140"/>
                    <a:pt x="4231640" y="621030"/>
                    <a:pt x="4229100" y="629920"/>
                  </a:cubicBezTo>
                  <a:lnTo>
                    <a:pt x="4221480" y="656590"/>
                  </a:lnTo>
                  <a:lnTo>
                    <a:pt x="4213860" y="683260"/>
                  </a:lnTo>
                  <a:cubicBezTo>
                    <a:pt x="4211320" y="692150"/>
                    <a:pt x="4208780" y="699770"/>
                    <a:pt x="4206240" y="708660"/>
                  </a:cubicBezTo>
                  <a:cubicBezTo>
                    <a:pt x="4201160" y="725170"/>
                    <a:pt x="4194810" y="741680"/>
                    <a:pt x="4188460" y="758190"/>
                  </a:cubicBezTo>
                  <a:cubicBezTo>
                    <a:pt x="4182110" y="773430"/>
                    <a:pt x="4175760" y="788670"/>
                    <a:pt x="4168140" y="803910"/>
                  </a:cubicBezTo>
                  <a:cubicBezTo>
                    <a:pt x="4161790" y="819150"/>
                    <a:pt x="4154170" y="833120"/>
                    <a:pt x="4146550" y="848360"/>
                  </a:cubicBezTo>
                  <a:cubicBezTo>
                    <a:pt x="4138929" y="862330"/>
                    <a:pt x="4131309" y="877570"/>
                    <a:pt x="4123690" y="890270"/>
                  </a:cubicBezTo>
                  <a:cubicBezTo>
                    <a:pt x="4108450" y="916940"/>
                    <a:pt x="4091940" y="943610"/>
                    <a:pt x="4074160" y="967740"/>
                  </a:cubicBezTo>
                  <a:cubicBezTo>
                    <a:pt x="4039870" y="1017270"/>
                    <a:pt x="4003040" y="1062990"/>
                    <a:pt x="3962400" y="1104900"/>
                  </a:cubicBezTo>
                  <a:cubicBezTo>
                    <a:pt x="3952240" y="1115060"/>
                    <a:pt x="3942080" y="1125220"/>
                    <a:pt x="3931920" y="1136650"/>
                  </a:cubicBezTo>
                  <a:lnTo>
                    <a:pt x="3900170" y="1167130"/>
                  </a:lnTo>
                  <a:cubicBezTo>
                    <a:pt x="3895090" y="1172210"/>
                    <a:pt x="3888740" y="1177290"/>
                    <a:pt x="3884930" y="1181100"/>
                  </a:cubicBezTo>
                  <a:lnTo>
                    <a:pt x="3869690" y="1193800"/>
                  </a:lnTo>
                  <a:cubicBezTo>
                    <a:pt x="3859530" y="1202690"/>
                    <a:pt x="3850640" y="1210310"/>
                    <a:pt x="3840480" y="1217930"/>
                  </a:cubicBezTo>
                  <a:cubicBezTo>
                    <a:pt x="3760470" y="1281430"/>
                    <a:pt x="3674110" y="1336040"/>
                    <a:pt x="3583940" y="1381760"/>
                  </a:cubicBezTo>
                  <a:cubicBezTo>
                    <a:pt x="3538220" y="1404620"/>
                    <a:pt x="3492500" y="1424940"/>
                    <a:pt x="3445510" y="1442720"/>
                  </a:cubicBezTo>
                  <a:cubicBezTo>
                    <a:pt x="3398520" y="1460500"/>
                    <a:pt x="3350260" y="1475740"/>
                    <a:pt x="3300730" y="1489710"/>
                  </a:cubicBezTo>
                  <a:cubicBezTo>
                    <a:pt x="3276600" y="1496060"/>
                    <a:pt x="3251200" y="1502410"/>
                    <a:pt x="3227070" y="1507490"/>
                  </a:cubicBezTo>
                  <a:lnTo>
                    <a:pt x="3188970" y="1515110"/>
                  </a:lnTo>
                  <a:lnTo>
                    <a:pt x="3152140" y="1521460"/>
                  </a:lnTo>
                  <a:cubicBezTo>
                    <a:pt x="3128010" y="1525270"/>
                    <a:pt x="3102610" y="1529080"/>
                    <a:pt x="3078480" y="1531620"/>
                  </a:cubicBezTo>
                  <a:cubicBezTo>
                    <a:pt x="3054350" y="1534160"/>
                    <a:pt x="3028950" y="1537970"/>
                    <a:pt x="3006090" y="1539240"/>
                  </a:cubicBezTo>
                  <a:cubicBezTo>
                    <a:pt x="2909570" y="1546860"/>
                    <a:pt x="2816860" y="1546860"/>
                    <a:pt x="2729230" y="1543050"/>
                  </a:cubicBezTo>
                  <a:cubicBezTo>
                    <a:pt x="2641600" y="1539240"/>
                    <a:pt x="2557780" y="1531620"/>
                    <a:pt x="2479040" y="1525270"/>
                  </a:cubicBezTo>
                  <a:cubicBezTo>
                    <a:pt x="2459990" y="1521460"/>
                    <a:pt x="2447290" y="1521460"/>
                    <a:pt x="2438400" y="1524000"/>
                  </a:cubicBezTo>
                  <a:cubicBezTo>
                    <a:pt x="2429510" y="1526540"/>
                    <a:pt x="2423160" y="1531620"/>
                    <a:pt x="2416810" y="1536700"/>
                  </a:cubicBezTo>
                  <a:cubicBezTo>
                    <a:pt x="2404110" y="1546860"/>
                    <a:pt x="2391410" y="1558290"/>
                    <a:pt x="2354580" y="1548130"/>
                  </a:cubicBezTo>
                  <a:lnTo>
                    <a:pt x="2326640" y="1540510"/>
                  </a:lnTo>
                  <a:lnTo>
                    <a:pt x="2299970" y="1532890"/>
                  </a:lnTo>
                  <a:cubicBezTo>
                    <a:pt x="2282190" y="1527810"/>
                    <a:pt x="2264410" y="1522730"/>
                    <a:pt x="2247900" y="1517650"/>
                  </a:cubicBezTo>
                  <a:cubicBezTo>
                    <a:pt x="2272030" y="1562100"/>
                    <a:pt x="2227580" y="1584960"/>
                    <a:pt x="2193290" y="1574800"/>
                  </a:cubicBezTo>
                  <a:cubicBezTo>
                    <a:pt x="2174240" y="1570990"/>
                    <a:pt x="2155190" y="1567180"/>
                    <a:pt x="2134870" y="1563370"/>
                  </a:cubicBezTo>
                  <a:cubicBezTo>
                    <a:pt x="2115820" y="1559560"/>
                    <a:pt x="2098040" y="1555750"/>
                    <a:pt x="2078990" y="1551940"/>
                  </a:cubicBezTo>
                  <a:lnTo>
                    <a:pt x="1976120" y="1529080"/>
                  </a:lnTo>
                  <a:cubicBezTo>
                    <a:pt x="1911350" y="1515110"/>
                    <a:pt x="1852930" y="1501140"/>
                    <a:pt x="1803400" y="1489710"/>
                  </a:cubicBezTo>
                  <a:cubicBezTo>
                    <a:pt x="1753870" y="1477010"/>
                    <a:pt x="1714500" y="1466850"/>
                    <a:pt x="1682750" y="1454150"/>
                  </a:cubicBezTo>
                  <a:cubicBezTo>
                    <a:pt x="1651000" y="1441450"/>
                    <a:pt x="1629410" y="1428750"/>
                    <a:pt x="1610360" y="1409700"/>
                  </a:cubicBezTo>
                  <a:cubicBezTo>
                    <a:pt x="1602740" y="1404620"/>
                    <a:pt x="1597660" y="1400810"/>
                    <a:pt x="1590040" y="1395730"/>
                  </a:cubicBezTo>
                  <a:cubicBezTo>
                    <a:pt x="1583690" y="1391920"/>
                    <a:pt x="1577340" y="1388110"/>
                    <a:pt x="1570990" y="1385570"/>
                  </a:cubicBezTo>
                  <a:cubicBezTo>
                    <a:pt x="1557020" y="1380490"/>
                    <a:pt x="1539240" y="1377950"/>
                    <a:pt x="1518920" y="1383030"/>
                  </a:cubicBezTo>
                  <a:cubicBezTo>
                    <a:pt x="1522730" y="1400810"/>
                    <a:pt x="1518920" y="1402080"/>
                    <a:pt x="1512570" y="1405890"/>
                  </a:cubicBezTo>
                  <a:cubicBezTo>
                    <a:pt x="1507490" y="1409700"/>
                    <a:pt x="1501140" y="1416050"/>
                    <a:pt x="1493520" y="1409700"/>
                  </a:cubicBezTo>
                  <a:cubicBezTo>
                    <a:pt x="1488440" y="1393190"/>
                    <a:pt x="1488440" y="1393190"/>
                    <a:pt x="1482090" y="1376680"/>
                  </a:cubicBezTo>
                  <a:cubicBezTo>
                    <a:pt x="1479550" y="1367790"/>
                    <a:pt x="1474470" y="1365250"/>
                    <a:pt x="1469390" y="1365250"/>
                  </a:cubicBezTo>
                  <a:cubicBezTo>
                    <a:pt x="1464310" y="1363980"/>
                    <a:pt x="1457960" y="1366520"/>
                    <a:pt x="1452880" y="1369060"/>
                  </a:cubicBezTo>
                  <a:lnTo>
                    <a:pt x="1440180" y="1336040"/>
                  </a:lnTo>
                  <a:cubicBezTo>
                    <a:pt x="1435100" y="1342390"/>
                    <a:pt x="1430020" y="1346200"/>
                    <a:pt x="1423670" y="1348740"/>
                  </a:cubicBezTo>
                  <a:cubicBezTo>
                    <a:pt x="1417320" y="1351280"/>
                    <a:pt x="1409700" y="1352550"/>
                    <a:pt x="1403350" y="1355090"/>
                  </a:cubicBezTo>
                  <a:cubicBezTo>
                    <a:pt x="1397000" y="1357630"/>
                    <a:pt x="1389380" y="1360170"/>
                    <a:pt x="1384300" y="1365250"/>
                  </a:cubicBezTo>
                  <a:cubicBezTo>
                    <a:pt x="1379220" y="1370330"/>
                    <a:pt x="1363980" y="1374140"/>
                    <a:pt x="1355090" y="1357630"/>
                  </a:cubicBezTo>
                  <a:cubicBezTo>
                    <a:pt x="1353820" y="1363980"/>
                    <a:pt x="1351280" y="1366520"/>
                    <a:pt x="1346200" y="1369060"/>
                  </a:cubicBezTo>
                  <a:cubicBezTo>
                    <a:pt x="1342390" y="1371600"/>
                    <a:pt x="1336040" y="1372870"/>
                    <a:pt x="1330960" y="1375410"/>
                  </a:cubicBezTo>
                  <a:cubicBezTo>
                    <a:pt x="1320800" y="1379220"/>
                    <a:pt x="1310640" y="1386840"/>
                    <a:pt x="1314450" y="1404620"/>
                  </a:cubicBezTo>
                  <a:cubicBezTo>
                    <a:pt x="1304290" y="1390650"/>
                    <a:pt x="1304290" y="1390650"/>
                    <a:pt x="1294130" y="1375410"/>
                  </a:cubicBezTo>
                  <a:cubicBezTo>
                    <a:pt x="1304290" y="1389380"/>
                    <a:pt x="1314450" y="1404620"/>
                    <a:pt x="1303020" y="1413510"/>
                  </a:cubicBezTo>
                  <a:cubicBezTo>
                    <a:pt x="1294130" y="1419860"/>
                    <a:pt x="1287780" y="1427480"/>
                    <a:pt x="1281430" y="1433830"/>
                  </a:cubicBezTo>
                  <a:cubicBezTo>
                    <a:pt x="1276350" y="1440180"/>
                    <a:pt x="1272540" y="1446530"/>
                    <a:pt x="1271270" y="1451610"/>
                  </a:cubicBezTo>
                  <a:cubicBezTo>
                    <a:pt x="1268730" y="1456690"/>
                    <a:pt x="1267460" y="1460500"/>
                    <a:pt x="1267460" y="1463040"/>
                  </a:cubicBezTo>
                  <a:lnTo>
                    <a:pt x="1267460" y="1466850"/>
                  </a:lnTo>
                  <a:cubicBezTo>
                    <a:pt x="1249680" y="1482090"/>
                    <a:pt x="1220470" y="1504950"/>
                    <a:pt x="1195070" y="1525270"/>
                  </a:cubicBezTo>
                  <a:cubicBezTo>
                    <a:pt x="1188720" y="1530350"/>
                    <a:pt x="1182370" y="1535430"/>
                    <a:pt x="1176020" y="1539240"/>
                  </a:cubicBezTo>
                  <a:cubicBezTo>
                    <a:pt x="1169670" y="1543050"/>
                    <a:pt x="1164590" y="1546860"/>
                    <a:pt x="1159510" y="1550670"/>
                  </a:cubicBezTo>
                  <a:cubicBezTo>
                    <a:pt x="1149350" y="1555750"/>
                    <a:pt x="1141730" y="1559560"/>
                    <a:pt x="1137920" y="1557020"/>
                  </a:cubicBezTo>
                  <a:cubicBezTo>
                    <a:pt x="1134110" y="1577340"/>
                    <a:pt x="1118870" y="1582420"/>
                    <a:pt x="1103630" y="1588770"/>
                  </a:cubicBezTo>
                  <a:cubicBezTo>
                    <a:pt x="1088390" y="1595120"/>
                    <a:pt x="1073150" y="1602740"/>
                    <a:pt x="1069340" y="1624330"/>
                  </a:cubicBezTo>
                  <a:cubicBezTo>
                    <a:pt x="1046480" y="1610360"/>
                    <a:pt x="1029970" y="1587500"/>
                    <a:pt x="1012190" y="1569720"/>
                  </a:cubicBezTo>
                  <a:cubicBezTo>
                    <a:pt x="994410" y="1551940"/>
                    <a:pt x="976630" y="1539240"/>
                    <a:pt x="949960" y="1548130"/>
                  </a:cubicBezTo>
                  <a:cubicBezTo>
                    <a:pt x="927100" y="1559560"/>
                    <a:pt x="889000" y="1570990"/>
                    <a:pt x="844550" y="1582420"/>
                  </a:cubicBezTo>
                  <a:cubicBezTo>
                    <a:pt x="822960" y="1588770"/>
                    <a:pt x="798830" y="1593850"/>
                    <a:pt x="773430" y="1600200"/>
                  </a:cubicBezTo>
                  <a:lnTo>
                    <a:pt x="754380" y="1604010"/>
                  </a:lnTo>
                  <a:cubicBezTo>
                    <a:pt x="751840" y="1605280"/>
                    <a:pt x="748030" y="1605280"/>
                    <a:pt x="745490" y="1606550"/>
                  </a:cubicBezTo>
                  <a:lnTo>
                    <a:pt x="741680" y="1606550"/>
                  </a:lnTo>
                  <a:cubicBezTo>
                    <a:pt x="765810" y="1619250"/>
                    <a:pt x="640080" y="1555750"/>
                    <a:pt x="560070" y="1516380"/>
                  </a:cubicBezTo>
                  <a:cubicBezTo>
                    <a:pt x="551180" y="1515110"/>
                    <a:pt x="533400" y="1513840"/>
                    <a:pt x="518160" y="1515110"/>
                  </a:cubicBezTo>
                  <a:cubicBezTo>
                    <a:pt x="514350" y="1515110"/>
                    <a:pt x="509270" y="1516380"/>
                    <a:pt x="505460" y="1516380"/>
                  </a:cubicBezTo>
                  <a:lnTo>
                    <a:pt x="509270" y="1515110"/>
                  </a:lnTo>
                  <a:lnTo>
                    <a:pt x="506730" y="1515110"/>
                  </a:lnTo>
                  <a:cubicBezTo>
                    <a:pt x="499110" y="1513840"/>
                    <a:pt x="490220" y="1504950"/>
                    <a:pt x="485140" y="1494790"/>
                  </a:cubicBezTo>
                  <a:lnTo>
                    <a:pt x="481330" y="1487170"/>
                  </a:lnTo>
                  <a:cubicBezTo>
                    <a:pt x="481330" y="1494790"/>
                    <a:pt x="480060" y="1502410"/>
                    <a:pt x="480060" y="1512570"/>
                  </a:cubicBezTo>
                  <a:cubicBezTo>
                    <a:pt x="480060" y="1504950"/>
                    <a:pt x="481330" y="1496060"/>
                    <a:pt x="481330" y="1487170"/>
                  </a:cubicBezTo>
                  <a:cubicBezTo>
                    <a:pt x="480060" y="1483360"/>
                    <a:pt x="478790" y="1479550"/>
                    <a:pt x="477520" y="1477010"/>
                  </a:cubicBezTo>
                  <a:cubicBezTo>
                    <a:pt x="476250" y="1470660"/>
                    <a:pt x="474980" y="1461770"/>
                    <a:pt x="473710" y="1454150"/>
                  </a:cubicBezTo>
                  <a:cubicBezTo>
                    <a:pt x="469900" y="1422400"/>
                    <a:pt x="467360" y="1391920"/>
                    <a:pt x="463550" y="1363980"/>
                  </a:cubicBezTo>
                  <a:cubicBezTo>
                    <a:pt x="461010" y="1337310"/>
                    <a:pt x="458470" y="1315720"/>
                    <a:pt x="454660" y="1304290"/>
                  </a:cubicBezTo>
                  <a:cubicBezTo>
                    <a:pt x="462280" y="1291590"/>
                    <a:pt x="448310" y="1245870"/>
                    <a:pt x="426720" y="1197610"/>
                  </a:cubicBezTo>
                  <a:cubicBezTo>
                    <a:pt x="405130" y="1149350"/>
                    <a:pt x="375920" y="1098550"/>
                    <a:pt x="346710" y="1078230"/>
                  </a:cubicBezTo>
                  <a:cubicBezTo>
                    <a:pt x="367030" y="1049020"/>
                    <a:pt x="387350" y="1021080"/>
                    <a:pt x="373380" y="1010920"/>
                  </a:cubicBezTo>
                  <a:cubicBezTo>
                    <a:pt x="345440" y="989330"/>
                    <a:pt x="303530" y="1016000"/>
                    <a:pt x="264160" y="1055370"/>
                  </a:cubicBezTo>
                  <a:cubicBezTo>
                    <a:pt x="224790" y="1094740"/>
                    <a:pt x="187960" y="1146810"/>
                    <a:pt x="162560" y="1174750"/>
                  </a:cubicBezTo>
                  <a:cubicBezTo>
                    <a:pt x="115570" y="1183640"/>
                    <a:pt x="71120" y="1117600"/>
                    <a:pt x="60960" y="1065530"/>
                  </a:cubicBezTo>
                  <a:cubicBezTo>
                    <a:pt x="60960" y="1065530"/>
                    <a:pt x="54610" y="1052830"/>
                    <a:pt x="45720" y="1032510"/>
                  </a:cubicBezTo>
                  <a:cubicBezTo>
                    <a:pt x="36830" y="1010920"/>
                    <a:pt x="25400" y="981710"/>
                    <a:pt x="17780" y="946150"/>
                  </a:cubicBezTo>
                  <a:cubicBezTo>
                    <a:pt x="1270" y="876300"/>
                    <a:pt x="0" y="783590"/>
                    <a:pt x="46990" y="708660"/>
                  </a:cubicBezTo>
                  <a:cubicBezTo>
                    <a:pt x="93980" y="633730"/>
                    <a:pt x="149860" y="556260"/>
                    <a:pt x="215900" y="481330"/>
                  </a:cubicBezTo>
                  <a:cubicBezTo>
                    <a:pt x="281940" y="406400"/>
                    <a:pt x="359410" y="332740"/>
                    <a:pt x="444500" y="266700"/>
                  </a:cubicBezTo>
                  <a:cubicBezTo>
                    <a:pt x="530860" y="200660"/>
                    <a:pt x="624840" y="143510"/>
                    <a:pt x="721360" y="97790"/>
                  </a:cubicBezTo>
                  <a:cubicBezTo>
                    <a:pt x="819150" y="52070"/>
                    <a:pt x="919480" y="19050"/>
                    <a:pt x="1017270" y="0"/>
                  </a:cubicBezTo>
                  <a:cubicBezTo>
                    <a:pt x="1043940" y="0"/>
                    <a:pt x="1083310" y="1270"/>
                    <a:pt x="1122680" y="5080"/>
                  </a:cubicBezTo>
                  <a:cubicBezTo>
                    <a:pt x="1141730" y="6350"/>
                    <a:pt x="1162050" y="8890"/>
                    <a:pt x="1179830" y="10160"/>
                  </a:cubicBezTo>
                  <a:cubicBezTo>
                    <a:pt x="1197610" y="11430"/>
                    <a:pt x="1214120" y="13970"/>
                    <a:pt x="1226820" y="15240"/>
                  </a:cubicBezTo>
                  <a:cubicBezTo>
                    <a:pt x="1325880" y="8890"/>
                    <a:pt x="1426210" y="8890"/>
                    <a:pt x="1527810" y="15240"/>
                  </a:cubicBezTo>
                  <a:cubicBezTo>
                    <a:pt x="1629410" y="21590"/>
                    <a:pt x="1727200" y="36830"/>
                    <a:pt x="1817370" y="55880"/>
                  </a:cubicBezTo>
                  <a:cubicBezTo>
                    <a:pt x="1998980" y="93980"/>
                    <a:pt x="2155190" y="149860"/>
                    <a:pt x="2289810" y="201930"/>
                  </a:cubicBezTo>
                  <a:cubicBezTo>
                    <a:pt x="2357120" y="228600"/>
                    <a:pt x="2420620" y="254000"/>
                    <a:pt x="2477770" y="278130"/>
                  </a:cubicBezTo>
                  <a:cubicBezTo>
                    <a:pt x="2531110" y="300990"/>
                    <a:pt x="2584450" y="322580"/>
                    <a:pt x="2637790" y="345440"/>
                  </a:cubicBezTo>
                  <a:cubicBezTo>
                    <a:pt x="2733040" y="384810"/>
                    <a:pt x="2814320" y="416560"/>
                    <a:pt x="2881630" y="441960"/>
                  </a:cubicBezTo>
                  <a:cubicBezTo>
                    <a:pt x="2895600" y="441960"/>
                    <a:pt x="2910840" y="441960"/>
                    <a:pt x="2923540" y="440690"/>
                  </a:cubicBezTo>
                  <a:lnTo>
                    <a:pt x="2942590" y="440690"/>
                  </a:lnTo>
                  <a:cubicBezTo>
                    <a:pt x="2947670" y="440690"/>
                    <a:pt x="2954020" y="441960"/>
                    <a:pt x="2957830" y="443230"/>
                  </a:cubicBezTo>
                  <a:cubicBezTo>
                    <a:pt x="2966720" y="445770"/>
                    <a:pt x="2974340" y="450850"/>
                    <a:pt x="2978150" y="458470"/>
                  </a:cubicBezTo>
                  <a:cubicBezTo>
                    <a:pt x="2984500" y="468630"/>
                    <a:pt x="2990850" y="477520"/>
                    <a:pt x="2998470" y="487680"/>
                  </a:cubicBezTo>
                  <a:cubicBezTo>
                    <a:pt x="3006090" y="496570"/>
                    <a:pt x="3013710" y="504190"/>
                    <a:pt x="3021330" y="511810"/>
                  </a:cubicBezTo>
                  <a:cubicBezTo>
                    <a:pt x="3036570" y="525780"/>
                    <a:pt x="3054350" y="537210"/>
                    <a:pt x="3073400" y="542290"/>
                  </a:cubicBezTo>
                  <a:cubicBezTo>
                    <a:pt x="3110230" y="553720"/>
                    <a:pt x="3152140" y="546100"/>
                    <a:pt x="3183890" y="516890"/>
                  </a:cubicBezTo>
                  <a:cubicBezTo>
                    <a:pt x="3201670" y="547370"/>
                    <a:pt x="3227070" y="553720"/>
                    <a:pt x="3252470" y="556260"/>
                  </a:cubicBezTo>
                  <a:cubicBezTo>
                    <a:pt x="3266440" y="551180"/>
                    <a:pt x="3280410" y="543560"/>
                    <a:pt x="3294380" y="533400"/>
                  </a:cubicBezTo>
                  <a:cubicBezTo>
                    <a:pt x="3298190" y="530860"/>
                    <a:pt x="3300730" y="528320"/>
                    <a:pt x="3304540" y="525780"/>
                  </a:cubicBezTo>
                  <a:cubicBezTo>
                    <a:pt x="3308350" y="523240"/>
                    <a:pt x="3309620" y="520700"/>
                    <a:pt x="3312160" y="518160"/>
                  </a:cubicBezTo>
                  <a:cubicBezTo>
                    <a:pt x="3317240" y="513080"/>
                    <a:pt x="3322320" y="508000"/>
                    <a:pt x="3326130" y="502920"/>
                  </a:cubicBezTo>
                  <a:cubicBezTo>
                    <a:pt x="3343910" y="481330"/>
                    <a:pt x="3355340" y="455930"/>
                    <a:pt x="3364230" y="439420"/>
                  </a:cubicBezTo>
                  <a:cubicBezTo>
                    <a:pt x="3365500" y="441960"/>
                    <a:pt x="3366770" y="444500"/>
                    <a:pt x="3366770" y="447040"/>
                  </a:cubicBezTo>
                  <a:cubicBezTo>
                    <a:pt x="3366770" y="449580"/>
                    <a:pt x="3368040" y="452120"/>
                    <a:pt x="3368040" y="453390"/>
                  </a:cubicBezTo>
                  <a:cubicBezTo>
                    <a:pt x="3368040" y="457200"/>
                    <a:pt x="3368040" y="462280"/>
                    <a:pt x="3366770" y="466090"/>
                  </a:cubicBezTo>
                  <a:cubicBezTo>
                    <a:pt x="3364230" y="473710"/>
                    <a:pt x="3360420" y="480060"/>
                    <a:pt x="3355340" y="486410"/>
                  </a:cubicBezTo>
                  <a:cubicBezTo>
                    <a:pt x="3357881" y="497840"/>
                    <a:pt x="3373120" y="500380"/>
                    <a:pt x="3388361" y="500380"/>
                  </a:cubicBezTo>
                  <a:cubicBezTo>
                    <a:pt x="3403601" y="501650"/>
                    <a:pt x="3420111" y="500380"/>
                    <a:pt x="3422651" y="513080"/>
                  </a:cubicBezTo>
                  <a:cubicBezTo>
                    <a:pt x="3418841" y="533400"/>
                    <a:pt x="3403601" y="554990"/>
                    <a:pt x="3383281" y="570230"/>
                  </a:cubicBezTo>
                  <a:cubicBezTo>
                    <a:pt x="3364231" y="585470"/>
                    <a:pt x="3340101" y="601980"/>
                    <a:pt x="3322321" y="614680"/>
                  </a:cubicBezTo>
                  <a:lnTo>
                    <a:pt x="3343911" y="642620"/>
                  </a:lnTo>
                  <a:cubicBezTo>
                    <a:pt x="3357881" y="632460"/>
                    <a:pt x="3370581" y="621030"/>
                    <a:pt x="3382011" y="610870"/>
                  </a:cubicBezTo>
                  <a:cubicBezTo>
                    <a:pt x="3392171" y="600710"/>
                    <a:pt x="3402331" y="591820"/>
                    <a:pt x="3411221" y="581660"/>
                  </a:cubicBezTo>
                  <a:cubicBezTo>
                    <a:pt x="3429001" y="561340"/>
                    <a:pt x="3446781" y="541020"/>
                    <a:pt x="3463291" y="514350"/>
                  </a:cubicBezTo>
                  <a:cubicBezTo>
                    <a:pt x="3487421" y="492760"/>
                    <a:pt x="3510281" y="481330"/>
                    <a:pt x="3530601" y="478790"/>
                  </a:cubicBezTo>
                  <a:cubicBezTo>
                    <a:pt x="3550921" y="474980"/>
                    <a:pt x="3567431" y="480060"/>
                    <a:pt x="3571241" y="495300"/>
                  </a:cubicBezTo>
                  <a:cubicBezTo>
                    <a:pt x="3569971" y="547370"/>
                    <a:pt x="3540761" y="603250"/>
                    <a:pt x="3500121" y="648970"/>
                  </a:cubicBezTo>
                  <a:cubicBezTo>
                    <a:pt x="3459481" y="693420"/>
                    <a:pt x="3407411" y="730250"/>
                    <a:pt x="3361691" y="759460"/>
                  </a:cubicBezTo>
                  <a:cubicBezTo>
                    <a:pt x="3384551" y="744220"/>
                    <a:pt x="3394711" y="758190"/>
                    <a:pt x="3404871" y="773430"/>
                  </a:cubicBezTo>
                  <a:cubicBezTo>
                    <a:pt x="3416301" y="765810"/>
                    <a:pt x="3364231" y="803910"/>
                    <a:pt x="3293111" y="839470"/>
                  </a:cubicBezTo>
                  <a:cubicBezTo>
                    <a:pt x="3221991" y="873760"/>
                    <a:pt x="3145791" y="899160"/>
                    <a:pt x="3060701" y="911860"/>
                  </a:cubicBezTo>
                  <a:lnTo>
                    <a:pt x="3065781" y="947420"/>
                  </a:lnTo>
                  <a:cubicBezTo>
                    <a:pt x="3086101" y="944880"/>
                    <a:pt x="3105151" y="941070"/>
                    <a:pt x="3125471" y="935990"/>
                  </a:cubicBezTo>
                  <a:cubicBezTo>
                    <a:pt x="3129281" y="953770"/>
                    <a:pt x="3136901" y="988060"/>
                    <a:pt x="3140711" y="1004570"/>
                  </a:cubicBezTo>
                  <a:cubicBezTo>
                    <a:pt x="3121661" y="1010920"/>
                    <a:pt x="3098801" y="1017270"/>
                    <a:pt x="3073401" y="1022350"/>
                  </a:cubicBezTo>
                  <a:cubicBezTo>
                    <a:pt x="3048001" y="1028700"/>
                    <a:pt x="3021331" y="1031240"/>
                    <a:pt x="2994661" y="1035050"/>
                  </a:cubicBezTo>
                  <a:cubicBezTo>
                    <a:pt x="2938781" y="1041400"/>
                    <a:pt x="2881631" y="1043940"/>
                    <a:pt x="2830831" y="1046480"/>
                  </a:cubicBezTo>
                  <a:cubicBezTo>
                    <a:pt x="2805431" y="1047750"/>
                    <a:pt x="2781301" y="1049020"/>
                    <a:pt x="2760981" y="1051560"/>
                  </a:cubicBezTo>
                  <a:cubicBezTo>
                    <a:pt x="2750821" y="1052830"/>
                    <a:pt x="2740661" y="1054100"/>
                    <a:pt x="2731771" y="1056640"/>
                  </a:cubicBezTo>
                  <a:cubicBezTo>
                    <a:pt x="2722881" y="1057910"/>
                    <a:pt x="2713991" y="1060450"/>
                    <a:pt x="2707641" y="1064260"/>
                  </a:cubicBezTo>
                  <a:cubicBezTo>
                    <a:pt x="2678431" y="1075690"/>
                    <a:pt x="2664461" y="1096010"/>
                    <a:pt x="2674621" y="1129030"/>
                  </a:cubicBezTo>
                  <a:cubicBezTo>
                    <a:pt x="2697481" y="1132840"/>
                    <a:pt x="2719071" y="1136650"/>
                    <a:pt x="2741931" y="1139190"/>
                  </a:cubicBezTo>
                  <a:cubicBezTo>
                    <a:pt x="2739391" y="1156970"/>
                    <a:pt x="2734311" y="1191260"/>
                    <a:pt x="2734311" y="1191260"/>
                  </a:cubicBezTo>
                  <a:cubicBezTo>
                    <a:pt x="2802891" y="1209040"/>
                    <a:pt x="2885441" y="1224280"/>
                    <a:pt x="2971801" y="1230630"/>
                  </a:cubicBezTo>
                  <a:lnTo>
                    <a:pt x="3004821" y="1231900"/>
                  </a:lnTo>
                  <a:lnTo>
                    <a:pt x="3070861" y="1231900"/>
                  </a:lnTo>
                  <a:cubicBezTo>
                    <a:pt x="3082291" y="1231900"/>
                    <a:pt x="3092451" y="1230630"/>
                    <a:pt x="3103881" y="1230630"/>
                  </a:cubicBezTo>
                  <a:cubicBezTo>
                    <a:pt x="3147061" y="1229360"/>
                    <a:pt x="3191511" y="1224280"/>
                    <a:pt x="3232151" y="1217930"/>
                  </a:cubicBezTo>
                  <a:cubicBezTo>
                    <a:pt x="3232151" y="1217930"/>
                    <a:pt x="3241041" y="1252220"/>
                    <a:pt x="3246121" y="1268730"/>
                  </a:cubicBezTo>
                  <a:cubicBezTo>
                    <a:pt x="3205481" y="1278890"/>
                    <a:pt x="3162301" y="1289050"/>
                    <a:pt x="3120391" y="1294130"/>
                  </a:cubicBezTo>
                  <a:cubicBezTo>
                    <a:pt x="3152141" y="1290320"/>
                    <a:pt x="3178811" y="1287780"/>
                    <a:pt x="3201671" y="1287780"/>
                  </a:cubicBezTo>
                  <a:cubicBezTo>
                    <a:pt x="3213101" y="1287780"/>
                    <a:pt x="3224531" y="1287780"/>
                    <a:pt x="3234691" y="1289050"/>
                  </a:cubicBezTo>
                  <a:cubicBezTo>
                    <a:pt x="3244851" y="1290320"/>
                    <a:pt x="3253741" y="1291590"/>
                    <a:pt x="3263901" y="1292860"/>
                  </a:cubicBezTo>
                  <a:cubicBezTo>
                    <a:pt x="3281681" y="1296670"/>
                    <a:pt x="3296921" y="1299210"/>
                    <a:pt x="3312161" y="1303020"/>
                  </a:cubicBezTo>
                  <a:cubicBezTo>
                    <a:pt x="3326131" y="1306830"/>
                    <a:pt x="3338831" y="1309370"/>
                    <a:pt x="3351531" y="1309370"/>
                  </a:cubicBezTo>
                  <a:cubicBezTo>
                    <a:pt x="3426461" y="1320800"/>
                    <a:pt x="3540761" y="1285240"/>
                    <a:pt x="3655061" y="1212850"/>
                  </a:cubicBezTo>
                  <a:cubicBezTo>
                    <a:pt x="3684271" y="1195070"/>
                    <a:pt x="3712211" y="1174750"/>
                    <a:pt x="3740151" y="1153160"/>
                  </a:cubicBezTo>
                  <a:cubicBezTo>
                    <a:pt x="3754121" y="1143000"/>
                    <a:pt x="3768091" y="1131570"/>
                    <a:pt x="3782061" y="1120140"/>
                  </a:cubicBezTo>
                  <a:cubicBezTo>
                    <a:pt x="3788411" y="1113790"/>
                    <a:pt x="3796031" y="1108710"/>
                    <a:pt x="3802381" y="1102360"/>
                  </a:cubicBezTo>
                  <a:cubicBezTo>
                    <a:pt x="3808731" y="1096010"/>
                    <a:pt x="3816351" y="1090930"/>
                    <a:pt x="3823971" y="1083310"/>
                  </a:cubicBezTo>
                  <a:cubicBezTo>
                    <a:pt x="3884931" y="1028700"/>
                    <a:pt x="3939541" y="967740"/>
                    <a:pt x="3990341" y="902970"/>
                  </a:cubicBezTo>
                  <a:cubicBezTo>
                    <a:pt x="3997961" y="891540"/>
                    <a:pt x="4005581" y="883920"/>
                    <a:pt x="4013201" y="880110"/>
                  </a:cubicBezTo>
                  <a:cubicBezTo>
                    <a:pt x="4020821" y="875030"/>
                    <a:pt x="4027171" y="873760"/>
                    <a:pt x="4033521" y="873760"/>
                  </a:cubicBezTo>
                  <a:cubicBezTo>
                    <a:pt x="4046221" y="873760"/>
                    <a:pt x="4057651" y="880110"/>
                    <a:pt x="4065271" y="885190"/>
                  </a:cubicBezTo>
                  <a:cubicBezTo>
                    <a:pt x="4093211" y="833120"/>
                    <a:pt x="4117341" y="781050"/>
                    <a:pt x="4140201" y="727710"/>
                  </a:cubicBezTo>
                  <a:cubicBezTo>
                    <a:pt x="4145281" y="713740"/>
                    <a:pt x="4151631" y="699770"/>
                    <a:pt x="4156711" y="685800"/>
                  </a:cubicBezTo>
                  <a:cubicBezTo>
                    <a:pt x="4159251" y="679450"/>
                    <a:pt x="4161791" y="671830"/>
                    <a:pt x="4164331" y="665480"/>
                  </a:cubicBezTo>
                  <a:cubicBezTo>
                    <a:pt x="4166871" y="657860"/>
                    <a:pt x="4169411" y="651510"/>
                    <a:pt x="4171951" y="643890"/>
                  </a:cubicBezTo>
                  <a:cubicBezTo>
                    <a:pt x="4177031" y="628650"/>
                    <a:pt x="4182111" y="614680"/>
                    <a:pt x="4187191" y="600710"/>
                  </a:cubicBezTo>
                  <a:cubicBezTo>
                    <a:pt x="4192271" y="585470"/>
                    <a:pt x="4196081" y="570230"/>
                    <a:pt x="4199891" y="553720"/>
                  </a:cubicBezTo>
                  <a:lnTo>
                    <a:pt x="4206241" y="529590"/>
                  </a:lnTo>
                  <a:cubicBezTo>
                    <a:pt x="4208781" y="521970"/>
                    <a:pt x="4210051" y="513080"/>
                    <a:pt x="4211321" y="504190"/>
                  </a:cubicBezTo>
                  <a:cubicBezTo>
                    <a:pt x="4215131" y="487680"/>
                    <a:pt x="4217671" y="471170"/>
                    <a:pt x="4220211" y="453390"/>
                  </a:cubicBezTo>
                  <a:cubicBezTo>
                    <a:pt x="4222751" y="440690"/>
                    <a:pt x="4239261" y="582930"/>
                    <a:pt x="4235451" y="601980"/>
                  </a:cubicBezTo>
                  <a:close/>
                  <a:moveTo>
                    <a:pt x="543560" y="1503680"/>
                  </a:moveTo>
                  <a:lnTo>
                    <a:pt x="497840" y="1480820"/>
                  </a:lnTo>
                  <a:cubicBezTo>
                    <a:pt x="500380" y="1482090"/>
                    <a:pt x="513080" y="1488440"/>
                    <a:pt x="542290" y="1502410"/>
                  </a:cubicBezTo>
                  <a:cubicBezTo>
                    <a:pt x="543560" y="1502410"/>
                    <a:pt x="543560" y="1502410"/>
                    <a:pt x="543560" y="1503680"/>
                  </a:cubicBezTo>
                  <a:close/>
                  <a:moveTo>
                    <a:pt x="495300" y="1515110"/>
                  </a:moveTo>
                  <a:cubicBezTo>
                    <a:pt x="492760" y="1516380"/>
                    <a:pt x="491490" y="1516380"/>
                    <a:pt x="490220" y="1516380"/>
                  </a:cubicBezTo>
                  <a:cubicBezTo>
                    <a:pt x="488950" y="1516380"/>
                    <a:pt x="488950" y="1517650"/>
                    <a:pt x="487680" y="1517650"/>
                  </a:cubicBezTo>
                  <a:cubicBezTo>
                    <a:pt x="492760" y="1515110"/>
                    <a:pt x="499110" y="1513840"/>
                    <a:pt x="505460" y="1512570"/>
                  </a:cubicBezTo>
                  <a:lnTo>
                    <a:pt x="501650" y="1512570"/>
                  </a:lnTo>
                  <a:cubicBezTo>
                    <a:pt x="500380" y="1513840"/>
                    <a:pt x="497840" y="1513840"/>
                    <a:pt x="495300" y="1515110"/>
                  </a:cubicBezTo>
                  <a:close/>
                  <a:moveTo>
                    <a:pt x="480060" y="1522730"/>
                  </a:moveTo>
                  <a:lnTo>
                    <a:pt x="480060" y="1513840"/>
                  </a:lnTo>
                  <a:lnTo>
                    <a:pt x="480060" y="1520190"/>
                  </a:lnTo>
                  <a:lnTo>
                    <a:pt x="480060" y="1517650"/>
                  </a:lnTo>
                  <a:lnTo>
                    <a:pt x="480060" y="1522730"/>
                  </a:lnTo>
                  <a:cubicBezTo>
                    <a:pt x="480060" y="1524000"/>
                    <a:pt x="478790" y="1524000"/>
                    <a:pt x="480060" y="1522730"/>
                  </a:cubicBezTo>
                  <a:cubicBezTo>
                    <a:pt x="478790" y="1524000"/>
                    <a:pt x="480060" y="1524000"/>
                    <a:pt x="480060" y="1522730"/>
                  </a:cubicBezTo>
                  <a:cubicBezTo>
                    <a:pt x="478790" y="1535430"/>
                    <a:pt x="478790" y="1544320"/>
                    <a:pt x="478790" y="1546860"/>
                  </a:cubicBezTo>
                  <a:cubicBezTo>
                    <a:pt x="478790" y="1545590"/>
                    <a:pt x="478790" y="1537970"/>
                    <a:pt x="480060" y="1522730"/>
                  </a:cubicBezTo>
                  <a:cubicBezTo>
                    <a:pt x="480060" y="1522730"/>
                    <a:pt x="481330" y="1521460"/>
                    <a:pt x="482600" y="1521460"/>
                  </a:cubicBezTo>
                  <a:lnTo>
                    <a:pt x="483870" y="1521460"/>
                  </a:lnTo>
                  <a:cubicBezTo>
                    <a:pt x="481330" y="1521460"/>
                    <a:pt x="480060" y="1522730"/>
                    <a:pt x="480060" y="1522730"/>
                  </a:cubicBezTo>
                  <a:close/>
                </a:path>
              </a:pathLst>
            </a:custGeom>
            <a:blipFill>
              <a:blip r:embed="rId3"/>
              <a:stretch>
                <a:fillRect t="-70669" b="-24579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9754679" y="6363442"/>
            <a:ext cx="7235808" cy="4657187"/>
            <a:chOff x="0" y="0"/>
            <a:chExt cx="5513070" cy="3548380"/>
          </a:xfrm>
        </p:grpSpPr>
        <p:sp>
          <p:nvSpPr>
            <p:cNvPr id="7" name="Freeform 7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4"/>
              <a:stretch>
                <a:fillRect t="-10032" b="-10032"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337425" y="0"/>
            <a:ext cx="7152371" cy="5246370"/>
            <a:chOff x="0" y="0"/>
            <a:chExt cx="4198620" cy="3079750"/>
          </a:xfrm>
        </p:grpSpPr>
        <p:sp>
          <p:nvSpPr>
            <p:cNvPr id="9" name="Freeform 9"/>
            <p:cNvSpPr/>
            <p:nvPr/>
          </p:nvSpPr>
          <p:spPr>
            <a:xfrm>
              <a:off x="-12699" y="-2540"/>
              <a:ext cx="4215129" cy="3083560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blipFill>
              <a:blip r:embed="rId5"/>
              <a:stretch>
                <a:fillRect t="-2751" b="-2751"/>
              </a:stretch>
            </a:blip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 rot="-10800000">
            <a:off x="-992251" y="7891424"/>
            <a:ext cx="7621829" cy="2916855"/>
            <a:chOff x="0" y="0"/>
            <a:chExt cx="4227830" cy="1617980"/>
          </a:xfrm>
        </p:grpSpPr>
        <p:sp>
          <p:nvSpPr>
            <p:cNvPr id="11" name="Freeform 11"/>
            <p:cNvSpPr/>
            <p:nvPr/>
          </p:nvSpPr>
          <p:spPr>
            <a:xfrm rot="-10502161">
              <a:off x="24288" y="-109217"/>
              <a:ext cx="4205998" cy="1666395"/>
            </a:xfrm>
            <a:custGeom>
              <a:avLst/>
              <a:gdLst/>
              <a:ahLst/>
              <a:cxnLst/>
              <a:rect l="l" t="t" r="r" b="b"/>
              <a:pathLst>
                <a:path w="4205998" h="1666395">
                  <a:moveTo>
                    <a:pt x="3664990" y="85350"/>
                  </a:moveTo>
                  <a:lnTo>
                    <a:pt x="3664440" y="79024"/>
                  </a:lnTo>
                  <a:lnTo>
                    <a:pt x="3664990" y="85350"/>
                  </a:lnTo>
                  <a:close/>
                  <a:moveTo>
                    <a:pt x="3664331" y="77759"/>
                  </a:moveTo>
                  <a:lnTo>
                    <a:pt x="3664440" y="79024"/>
                  </a:lnTo>
                  <a:lnTo>
                    <a:pt x="3664331" y="77759"/>
                  </a:lnTo>
                  <a:close/>
                  <a:moveTo>
                    <a:pt x="3656629" y="77153"/>
                  </a:moveTo>
                  <a:cubicBezTo>
                    <a:pt x="3659050" y="75668"/>
                    <a:pt x="3660205" y="74293"/>
                    <a:pt x="3661470" y="74183"/>
                  </a:cubicBezTo>
                  <a:cubicBezTo>
                    <a:pt x="3660205" y="74293"/>
                    <a:pt x="3659050" y="75668"/>
                    <a:pt x="3656629" y="77153"/>
                  </a:cubicBezTo>
                  <a:close/>
                  <a:moveTo>
                    <a:pt x="3665156" y="72588"/>
                  </a:moveTo>
                  <a:lnTo>
                    <a:pt x="3665046" y="71323"/>
                  </a:lnTo>
                  <a:cubicBezTo>
                    <a:pt x="3664936" y="70057"/>
                    <a:pt x="3664936" y="70057"/>
                    <a:pt x="3666092" y="68682"/>
                  </a:cubicBezTo>
                  <a:lnTo>
                    <a:pt x="3664936" y="70057"/>
                  </a:lnTo>
                  <a:cubicBezTo>
                    <a:pt x="3666092" y="68682"/>
                    <a:pt x="3664827" y="68792"/>
                    <a:pt x="3665156" y="72588"/>
                  </a:cubicBezTo>
                  <a:close/>
                  <a:moveTo>
                    <a:pt x="2149" y="1313681"/>
                  </a:moveTo>
                  <a:cubicBezTo>
                    <a:pt x="2535" y="1303449"/>
                    <a:pt x="4296" y="1294373"/>
                    <a:pt x="6057" y="1285296"/>
                  </a:cubicBezTo>
                  <a:lnTo>
                    <a:pt x="11341" y="1258067"/>
                  </a:lnTo>
                  <a:lnTo>
                    <a:pt x="16625" y="1230838"/>
                  </a:lnTo>
                  <a:cubicBezTo>
                    <a:pt x="18386" y="1221761"/>
                    <a:pt x="20257" y="1213950"/>
                    <a:pt x="22018" y="1204874"/>
                  </a:cubicBezTo>
                  <a:cubicBezTo>
                    <a:pt x="25651" y="1187986"/>
                    <a:pt x="30548" y="1170989"/>
                    <a:pt x="35446" y="1153991"/>
                  </a:cubicBezTo>
                  <a:cubicBezTo>
                    <a:pt x="40453" y="1138259"/>
                    <a:pt x="45461" y="1122526"/>
                    <a:pt x="51733" y="1106684"/>
                  </a:cubicBezTo>
                  <a:cubicBezTo>
                    <a:pt x="56741" y="1090952"/>
                    <a:pt x="63124" y="1076375"/>
                    <a:pt x="69396" y="1060533"/>
                  </a:cubicBezTo>
                  <a:cubicBezTo>
                    <a:pt x="75779" y="1045956"/>
                    <a:pt x="82052" y="1030114"/>
                    <a:pt x="88544" y="1016802"/>
                  </a:cubicBezTo>
                  <a:cubicBezTo>
                    <a:pt x="101419" y="988913"/>
                    <a:pt x="115560" y="960915"/>
                    <a:pt x="131185" y="935337"/>
                  </a:cubicBezTo>
                  <a:cubicBezTo>
                    <a:pt x="161061" y="883025"/>
                    <a:pt x="193796" y="834290"/>
                    <a:pt x="230657" y="789021"/>
                  </a:cubicBezTo>
                  <a:cubicBezTo>
                    <a:pt x="239900" y="778020"/>
                    <a:pt x="249143" y="767019"/>
                    <a:pt x="258275" y="754752"/>
                  </a:cubicBezTo>
                  <a:lnTo>
                    <a:pt x="287269" y="721639"/>
                  </a:lnTo>
                  <a:cubicBezTo>
                    <a:pt x="291890" y="716139"/>
                    <a:pt x="297777" y="710528"/>
                    <a:pt x="301243" y="706403"/>
                  </a:cubicBezTo>
                  <a:lnTo>
                    <a:pt x="315327" y="692432"/>
                  </a:lnTo>
                  <a:cubicBezTo>
                    <a:pt x="324680" y="682696"/>
                    <a:pt x="332877" y="674335"/>
                    <a:pt x="342339" y="665865"/>
                  </a:cubicBezTo>
                  <a:cubicBezTo>
                    <a:pt x="416555" y="595680"/>
                    <a:pt x="497865" y="533802"/>
                    <a:pt x="583741" y="480451"/>
                  </a:cubicBezTo>
                  <a:cubicBezTo>
                    <a:pt x="627312" y="453721"/>
                    <a:pt x="671102" y="429521"/>
                    <a:pt x="716377" y="407741"/>
                  </a:cubicBezTo>
                  <a:cubicBezTo>
                    <a:pt x="761652" y="385962"/>
                    <a:pt x="808413" y="366603"/>
                    <a:pt x="856548" y="348400"/>
                  </a:cubicBezTo>
                  <a:cubicBezTo>
                    <a:pt x="880038" y="339986"/>
                    <a:pt x="904793" y="331462"/>
                    <a:pt x="928393" y="324313"/>
                  </a:cubicBezTo>
                  <a:lnTo>
                    <a:pt x="965691" y="313425"/>
                  </a:lnTo>
                  <a:lnTo>
                    <a:pt x="1001833" y="303912"/>
                  </a:lnTo>
                  <a:cubicBezTo>
                    <a:pt x="1025543" y="298028"/>
                    <a:pt x="1050518" y="292034"/>
                    <a:pt x="1074338" y="287416"/>
                  </a:cubicBezTo>
                  <a:cubicBezTo>
                    <a:pt x="1098158" y="282797"/>
                    <a:pt x="1123133" y="276804"/>
                    <a:pt x="1145797" y="273561"/>
                  </a:cubicBezTo>
                  <a:cubicBezTo>
                    <a:pt x="1241296" y="257617"/>
                    <a:pt x="1333658" y="249595"/>
                    <a:pt x="1421289" y="245808"/>
                  </a:cubicBezTo>
                  <a:cubicBezTo>
                    <a:pt x="1508920" y="242021"/>
                    <a:pt x="1593085" y="242360"/>
                    <a:pt x="1672079" y="241873"/>
                  </a:cubicBezTo>
                  <a:cubicBezTo>
                    <a:pt x="1691387" y="244020"/>
                    <a:pt x="1704040" y="242921"/>
                    <a:pt x="1712676" y="239621"/>
                  </a:cubicBezTo>
                  <a:cubicBezTo>
                    <a:pt x="1721313" y="236322"/>
                    <a:pt x="1727200" y="230711"/>
                    <a:pt x="1733087" y="225101"/>
                  </a:cubicBezTo>
                  <a:cubicBezTo>
                    <a:pt x="1744860" y="213880"/>
                    <a:pt x="1756523" y="201394"/>
                    <a:pt x="1794094" y="208329"/>
                  </a:cubicBezTo>
                  <a:lnTo>
                    <a:pt x="1822589" y="213503"/>
                  </a:lnTo>
                  <a:lnTo>
                    <a:pt x="1849818" y="218786"/>
                  </a:lnTo>
                  <a:cubicBezTo>
                    <a:pt x="1867971" y="222309"/>
                    <a:pt x="1886124" y="225831"/>
                    <a:pt x="1903011" y="229464"/>
                  </a:cubicBezTo>
                  <a:cubicBezTo>
                    <a:pt x="1875126" y="187268"/>
                    <a:pt x="1917431" y="160648"/>
                    <a:pt x="1952471" y="167803"/>
                  </a:cubicBezTo>
                  <a:cubicBezTo>
                    <a:pt x="1971780" y="169950"/>
                    <a:pt x="1991088" y="172097"/>
                    <a:pt x="2011661" y="174135"/>
                  </a:cubicBezTo>
                  <a:cubicBezTo>
                    <a:pt x="2030970" y="176282"/>
                    <a:pt x="2049013" y="178539"/>
                    <a:pt x="2068321" y="180687"/>
                  </a:cubicBezTo>
                  <a:lnTo>
                    <a:pt x="2172783" y="194560"/>
                  </a:lnTo>
                  <a:cubicBezTo>
                    <a:pt x="2238519" y="202873"/>
                    <a:pt x="2297929" y="211735"/>
                    <a:pt x="2348262" y="218837"/>
                  </a:cubicBezTo>
                  <a:cubicBezTo>
                    <a:pt x="2398705" y="227203"/>
                    <a:pt x="2438807" y="233918"/>
                    <a:pt x="2471537" y="243823"/>
                  </a:cubicBezTo>
                  <a:cubicBezTo>
                    <a:pt x="2504266" y="253728"/>
                    <a:pt x="2526874" y="264513"/>
                    <a:pt x="2547501" y="281843"/>
                  </a:cubicBezTo>
                  <a:cubicBezTo>
                    <a:pt x="2555532" y="286244"/>
                    <a:pt x="2560923" y="289601"/>
                    <a:pt x="2568954" y="294002"/>
                  </a:cubicBezTo>
                  <a:cubicBezTo>
                    <a:pt x="2575610" y="297248"/>
                    <a:pt x="2582265" y="300495"/>
                    <a:pt x="2588811" y="302476"/>
                  </a:cubicBezTo>
                  <a:cubicBezTo>
                    <a:pt x="2603169" y="306328"/>
                    <a:pt x="2621102" y="307320"/>
                    <a:pt x="2640906" y="300501"/>
                  </a:cubicBezTo>
                  <a:cubicBezTo>
                    <a:pt x="2635572" y="283117"/>
                    <a:pt x="2639258" y="281522"/>
                    <a:pt x="2645254" y="277177"/>
                  </a:cubicBezTo>
                  <a:cubicBezTo>
                    <a:pt x="2649985" y="272941"/>
                    <a:pt x="2655762" y="266066"/>
                    <a:pt x="2663903" y="271733"/>
                  </a:cubicBezTo>
                  <a:cubicBezTo>
                    <a:pt x="2670392" y="287741"/>
                    <a:pt x="2670392" y="287741"/>
                    <a:pt x="2678147" y="303640"/>
                  </a:cubicBezTo>
                  <a:cubicBezTo>
                    <a:pt x="2681447" y="312277"/>
                    <a:pt x="2686728" y="314368"/>
                    <a:pt x="2691789" y="313928"/>
                  </a:cubicBezTo>
                  <a:cubicBezTo>
                    <a:pt x="2696960" y="314754"/>
                    <a:pt x="2703066" y="311674"/>
                    <a:pt x="2707907" y="308704"/>
                  </a:cubicBezTo>
                  <a:lnTo>
                    <a:pt x="2723417" y="340501"/>
                  </a:lnTo>
                  <a:cubicBezTo>
                    <a:pt x="2727928" y="333735"/>
                    <a:pt x="2732659" y="329500"/>
                    <a:pt x="2738766" y="326420"/>
                  </a:cubicBezTo>
                  <a:cubicBezTo>
                    <a:pt x="2744872" y="323340"/>
                    <a:pt x="2752354" y="321415"/>
                    <a:pt x="2758460" y="318335"/>
                  </a:cubicBezTo>
                  <a:cubicBezTo>
                    <a:pt x="2764567" y="315255"/>
                    <a:pt x="2771938" y="312066"/>
                    <a:pt x="2776560" y="306565"/>
                  </a:cubicBezTo>
                  <a:cubicBezTo>
                    <a:pt x="2781181" y="301065"/>
                    <a:pt x="2796034" y="295950"/>
                    <a:pt x="2806319" y="311629"/>
                  </a:cubicBezTo>
                  <a:cubicBezTo>
                    <a:pt x="2807035" y="305193"/>
                    <a:pt x="2809346" y="302443"/>
                    <a:pt x="2814187" y="299473"/>
                  </a:cubicBezTo>
                  <a:cubicBezTo>
                    <a:pt x="2817763" y="296612"/>
                    <a:pt x="2823979" y="294798"/>
                    <a:pt x="2828820" y="291828"/>
                  </a:cubicBezTo>
                  <a:cubicBezTo>
                    <a:pt x="2838613" y="287153"/>
                    <a:pt x="2848075" y="278682"/>
                    <a:pt x="2842741" y="261299"/>
                  </a:cubicBezTo>
                  <a:cubicBezTo>
                    <a:pt x="2854072" y="274337"/>
                    <a:pt x="2854072" y="274337"/>
                    <a:pt x="2865512" y="288641"/>
                  </a:cubicBezTo>
                  <a:cubicBezTo>
                    <a:pt x="2854181" y="275602"/>
                    <a:pt x="2842741" y="261299"/>
                    <a:pt x="2853359" y="251453"/>
                  </a:cubicBezTo>
                  <a:cubicBezTo>
                    <a:pt x="2861666" y="244358"/>
                    <a:pt x="2867333" y="236217"/>
                    <a:pt x="2873110" y="229341"/>
                  </a:cubicBezTo>
                  <a:cubicBezTo>
                    <a:pt x="2877621" y="222575"/>
                    <a:pt x="2880867" y="215919"/>
                    <a:pt x="2881693" y="210749"/>
                  </a:cubicBezTo>
                  <a:cubicBezTo>
                    <a:pt x="2883784" y="205468"/>
                    <a:pt x="2884719" y="201562"/>
                    <a:pt x="2884500" y="199032"/>
                  </a:cubicBezTo>
                  <a:lnTo>
                    <a:pt x="2884170" y="195236"/>
                  </a:lnTo>
                  <a:cubicBezTo>
                    <a:pt x="2900565" y="178515"/>
                    <a:pt x="2927687" y="153213"/>
                    <a:pt x="2951233" y="130771"/>
                  </a:cubicBezTo>
                  <a:cubicBezTo>
                    <a:pt x="2957120" y="125161"/>
                    <a:pt x="2963007" y="119550"/>
                    <a:pt x="2969003" y="115205"/>
                  </a:cubicBezTo>
                  <a:cubicBezTo>
                    <a:pt x="2975000" y="110860"/>
                    <a:pt x="2979731" y="106625"/>
                    <a:pt x="2984462" y="102389"/>
                  </a:cubicBezTo>
                  <a:cubicBezTo>
                    <a:pt x="2994145" y="96449"/>
                    <a:pt x="3001406" y="91994"/>
                    <a:pt x="3005422" y="94195"/>
                  </a:cubicBezTo>
                  <a:cubicBezTo>
                    <a:pt x="3007459" y="73622"/>
                    <a:pt x="3022202" y="67242"/>
                    <a:pt x="3036836" y="59597"/>
                  </a:cubicBezTo>
                  <a:cubicBezTo>
                    <a:pt x="3051469" y="51952"/>
                    <a:pt x="3065993" y="43042"/>
                    <a:pt x="3067920" y="21203"/>
                  </a:cubicBezTo>
                  <a:cubicBezTo>
                    <a:pt x="3091903" y="33143"/>
                    <a:pt x="3110329" y="54489"/>
                    <a:pt x="3129581" y="70663"/>
                  </a:cubicBezTo>
                  <a:cubicBezTo>
                    <a:pt x="3148833" y="86838"/>
                    <a:pt x="3167645" y="97952"/>
                    <a:pt x="3193446" y="86788"/>
                  </a:cubicBezTo>
                  <a:cubicBezTo>
                    <a:pt x="3215231" y="73422"/>
                    <a:pt x="3252199" y="58739"/>
                    <a:pt x="3295494" y="43505"/>
                  </a:cubicBezTo>
                  <a:cubicBezTo>
                    <a:pt x="3316453" y="35311"/>
                    <a:pt x="3340053" y="28162"/>
                    <a:pt x="3364808" y="19638"/>
                  </a:cubicBezTo>
                  <a:lnTo>
                    <a:pt x="3383457" y="14194"/>
                  </a:lnTo>
                  <a:cubicBezTo>
                    <a:pt x="3385878" y="12709"/>
                    <a:pt x="3389673" y="12379"/>
                    <a:pt x="3392094" y="10894"/>
                  </a:cubicBezTo>
                  <a:lnTo>
                    <a:pt x="3395889" y="10564"/>
                  </a:lnTo>
                  <a:cubicBezTo>
                    <a:pt x="3370751" y="0"/>
                    <a:pt x="3501504" y="52383"/>
                    <a:pt x="3584621" y="84682"/>
                  </a:cubicBezTo>
                  <a:cubicBezTo>
                    <a:pt x="3593587" y="85178"/>
                    <a:pt x="3611410" y="84904"/>
                    <a:pt x="3626483" y="82320"/>
                  </a:cubicBezTo>
                  <a:cubicBezTo>
                    <a:pt x="3630279" y="81991"/>
                    <a:pt x="3635230" y="80286"/>
                    <a:pt x="3639026" y="79956"/>
                  </a:cubicBezTo>
                  <a:lnTo>
                    <a:pt x="3635340" y="81551"/>
                  </a:lnTo>
                  <a:lnTo>
                    <a:pt x="3637870" y="81331"/>
                  </a:lnTo>
                  <a:cubicBezTo>
                    <a:pt x="3645572" y="81937"/>
                    <a:pt x="3655198" y="90025"/>
                    <a:pt x="3661138" y="99707"/>
                  </a:cubicBezTo>
                  <a:lnTo>
                    <a:pt x="3665593" y="106969"/>
                  </a:lnTo>
                  <a:cubicBezTo>
                    <a:pt x="3664933" y="99377"/>
                    <a:pt x="3665539" y="91676"/>
                    <a:pt x="3664660" y="81554"/>
                  </a:cubicBezTo>
                  <a:cubicBezTo>
                    <a:pt x="3665320" y="89145"/>
                    <a:pt x="3664824" y="98112"/>
                    <a:pt x="3665593" y="106969"/>
                  </a:cubicBezTo>
                  <a:cubicBezTo>
                    <a:pt x="3667188" y="110655"/>
                    <a:pt x="3668783" y="114340"/>
                    <a:pt x="3670268" y="116761"/>
                  </a:cubicBezTo>
                  <a:cubicBezTo>
                    <a:pt x="3672082" y="122977"/>
                    <a:pt x="3674117" y="131724"/>
                    <a:pt x="3676041" y="139206"/>
                  </a:cubicBezTo>
                  <a:cubicBezTo>
                    <a:pt x="3682584" y="170507"/>
                    <a:pt x="3687752" y="200653"/>
                    <a:pt x="3693966" y="228158"/>
                  </a:cubicBezTo>
                  <a:cubicBezTo>
                    <a:pt x="3698804" y="254508"/>
                    <a:pt x="3703203" y="275798"/>
                    <a:pt x="3707987" y="286855"/>
                  </a:cubicBezTo>
                  <a:cubicBezTo>
                    <a:pt x="3701495" y="300167"/>
                    <a:pt x="3719369" y="344506"/>
                    <a:pt x="3745053" y="390717"/>
                  </a:cubicBezTo>
                  <a:cubicBezTo>
                    <a:pt x="3770738" y="436928"/>
                    <a:pt x="3804235" y="485010"/>
                    <a:pt x="3835093" y="502726"/>
                  </a:cubicBezTo>
                  <a:cubicBezTo>
                    <a:pt x="3817377" y="533585"/>
                    <a:pt x="3799551" y="563179"/>
                    <a:pt x="3814348" y="572092"/>
                  </a:cubicBezTo>
                  <a:cubicBezTo>
                    <a:pt x="3844051" y="591183"/>
                    <a:pt x="3883496" y="560987"/>
                    <a:pt x="3919312" y="518358"/>
                  </a:cubicBezTo>
                  <a:cubicBezTo>
                    <a:pt x="3955127" y="475729"/>
                    <a:pt x="3987314" y="420667"/>
                    <a:pt x="4010201" y="390634"/>
                  </a:cubicBezTo>
                  <a:cubicBezTo>
                    <a:pt x="4056245" y="377711"/>
                    <a:pt x="4106243" y="439657"/>
                    <a:pt x="4120870" y="490653"/>
                  </a:cubicBezTo>
                  <a:cubicBezTo>
                    <a:pt x="4120870" y="490653"/>
                    <a:pt x="4128296" y="502756"/>
                    <a:pt x="4138910" y="522230"/>
                  </a:cubicBezTo>
                  <a:cubicBezTo>
                    <a:pt x="4149635" y="542970"/>
                    <a:pt x="4163550" y="571081"/>
                    <a:pt x="4174218" y="605849"/>
                  </a:cubicBezTo>
                  <a:cubicBezTo>
                    <a:pt x="4196711" y="674008"/>
                    <a:pt x="4205998" y="766261"/>
                    <a:pt x="4165668" y="844976"/>
                  </a:cubicBezTo>
                  <a:cubicBezTo>
                    <a:pt x="4125338" y="923691"/>
                    <a:pt x="4076371" y="1005706"/>
                    <a:pt x="4017062" y="1086069"/>
                  </a:cubicBezTo>
                  <a:cubicBezTo>
                    <a:pt x="3957754" y="1166432"/>
                    <a:pt x="3886948" y="1246519"/>
                    <a:pt x="3807891" y="1319674"/>
                  </a:cubicBezTo>
                  <a:cubicBezTo>
                    <a:pt x="3727570" y="1392939"/>
                    <a:pt x="3638887" y="1458007"/>
                    <a:pt x="3546685" y="1511908"/>
                  </a:cubicBezTo>
                  <a:cubicBezTo>
                    <a:pt x="3453218" y="1565918"/>
                    <a:pt x="3356122" y="1607495"/>
                    <a:pt x="3260347" y="1634936"/>
                  </a:cubicBezTo>
                  <a:cubicBezTo>
                    <a:pt x="3233777" y="1637243"/>
                    <a:pt x="3194445" y="1639385"/>
                    <a:pt x="3154893" y="1638996"/>
                  </a:cubicBezTo>
                  <a:cubicBezTo>
                    <a:pt x="3135804" y="1639379"/>
                    <a:pt x="3115341" y="1638607"/>
                    <a:pt x="3097518" y="1638880"/>
                  </a:cubicBezTo>
                  <a:cubicBezTo>
                    <a:pt x="3079694" y="1639153"/>
                    <a:pt x="3063027" y="1638051"/>
                    <a:pt x="3050264" y="1637885"/>
                  </a:cubicBezTo>
                  <a:cubicBezTo>
                    <a:pt x="2952125" y="1652783"/>
                    <a:pt x="2852172" y="1661464"/>
                    <a:pt x="2750403" y="1663930"/>
                  </a:cubicBezTo>
                  <a:cubicBezTo>
                    <a:pt x="2648635" y="1666395"/>
                    <a:pt x="2549893" y="1659674"/>
                    <a:pt x="2458413" y="1648498"/>
                  </a:cubicBezTo>
                  <a:cubicBezTo>
                    <a:pt x="2274187" y="1626255"/>
                    <a:pt x="2113728" y="1584101"/>
                    <a:pt x="1975107" y="1543875"/>
                  </a:cubicBezTo>
                  <a:cubicBezTo>
                    <a:pt x="1905742" y="1523130"/>
                    <a:pt x="1840282" y="1503320"/>
                    <a:pt x="1781259" y="1484225"/>
                  </a:cubicBezTo>
                  <a:cubicBezTo>
                    <a:pt x="1726141" y="1466066"/>
                    <a:pt x="1671133" y="1449173"/>
                    <a:pt x="1616014" y="1431014"/>
                  </a:cubicBezTo>
                  <a:cubicBezTo>
                    <a:pt x="1517715" y="1400034"/>
                    <a:pt x="1433993" y="1375436"/>
                    <a:pt x="1364737" y="1355956"/>
                  </a:cubicBezTo>
                  <a:cubicBezTo>
                    <a:pt x="1350819" y="1357164"/>
                    <a:pt x="1335637" y="1358483"/>
                    <a:pt x="1323094" y="1360847"/>
                  </a:cubicBezTo>
                  <a:lnTo>
                    <a:pt x="1304116" y="1362496"/>
                  </a:lnTo>
                  <a:cubicBezTo>
                    <a:pt x="1299055" y="1362935"/>
                    <a:pt x="1292619" y="1362219"/>
                    <a:pt x="1288713" y="1361284"/>
                  </a:cubicBezTo>
                  <a:cubicBezTo>
                    <a:pt x="1279637" y="1359523"/>
                    <a:pt x="1271606" y="1355121"/>
                    <a:pt x="1267150" y="1347859"/>
                  </a:cubicBezTo>
                  <a:cubicBezTo>
                    <a:pt x="1259945" y="1338287"/>
                    <a:pt x="1252850" y="1329980"/>
                    <a:pt x="1244379" y="1320517"/>
                  </a:cubicBezTo>
                  <a:cubicBezTo>
                    <a:pt x="1236018" y="1312320"/>
                    <a:pt x="1227768" y="1305388"/>
                    <a:pt x="1219517" y="1298456"/>
                  </a:cubicBezTo>
                  <a:cubicBezTo>
                    <a:pt x="1203125" y="1285857"/>
                    <a:pt x="1184423" y="1276008"/>
                    <a:pt x="1165005" y="1272596"/>
                  </a:cubicBezTo>
                  <a:cubicBezTo>
                    <a:pt x="1127324" y="1264395"/>
                    <a:pt x="1086230" y="1275613"/>
                    <a:pt x="1057127" y="1307461"/>
                  </a:cubicBezTo>
                  <a:cubicBezTo>
                    <a:pt x="1036776" y="1278634"/>
                    <a:pt x="1010922" y="1274505"/>
                    <a:pt x="985398" y="1274173"/>
                  </a:cubicBezTo>
                  <a:cubicBezTo>
                    <a:pt x="971920" y="1280443"/>
                    <a:pt x="958661" y="1289243"/>
                    <a:pt x="945623" y="1300574"/>
                  </a:cubicBezTo>
                  <a:cubicBezTo>
                    <a:pt x="942047" y="1303434"/>
                    <a:pt x="939736" y="1306184"/>
                    <a:pt x="936160" y="1309044"/>
                  </a:cubicBezTo>
                  <a:cubicBezTo>
                    <a:pt x="932585" y="1311904"/>
                    <a:pt x="931539" y="1314545"/>
                    <a:pt x="929228" y="1317295"/>
                  </a:cubicBezTo>
                  <a:cubicBezTo>
                    <a:pt x="924607" y="1322795"/>
                    <a:pt x="919986" y="1328296"/>
                    <a:pt x="916629" y="1333686"/>
                  </a:cubicBezTo>
                  <a:cubicBezTo>
                    <a:pt x="900784" y="1356734"/>
                    <a:pt x="891595" y="1383028"/>
                    <a:pt x="884167" y="1400245"/>
                  </a:cubicBezTo>
                  <a:cubicBezTo>
                    <a:pt x="882682" y="1397824"/>
                    <a:pt x="881197" y="1395404"/>
                    <a:pt x="880977" y="1392873"/>
                  </a:cubicBezTo>
                  <a:cubicBezTo>
                    <a:pt x="880757" y="1390343"/>
                    <a:pt x="879272" y="1387922"/>
                    <a:pt x="879162" y="1386657"/>
                  </a:cubicBezTo>
                  <a:cubicBezTo>
                    <a:pt x="878832" y="1382861"/>
                    <a:pt x="878393" y="1377801"/>
                    <a:pt x="879328" y="1373895"/>
                  </a:cubicBezTo>
                  <a:cubicBezTo>
                    <a:pt x="881200" y="1366084"/>
                    <a:pt x="884446" y="1359428"/>
                    <a:pt x="888957" y="1352662"/>
                  </a:cubicBezTo>
                  <a:cubicBezTo>
                    <a:pt x="885438" y="1341495"/>
                    <a:pt x="870035" y="1340283"/>
                    <a:pt x="854852" y="1341602"/>
                  </a:cubicBezTo>
                  <a:cubicBezTo>
                    <a:pt x="839559" y="1341655"/>
                    <a:pt x="823221" y="1344349"/>
                    <a:pt x="819592" y="1331917"/>
                  </a:cubicBezTo>
                  <a:cubicBezTo>
                    <a:pt x="821629" y="1311343"/>
                    <a:pt x="834944" y="1288515"/>
                    <a:pt x="853869" y="1271574"/>
                  </a:cubicBezTo>
                  <a:cubicBezTo>
                    <a:pt x="871529" y="1254743"/>
                    <a:pt x="894140" y="1236207"/>
                    <a:pt x="910754" y="1222016"/>
                  </a:cubicBezTo>
                  <a:lnTo>
                    <a:pt x="886827" y="1196049"/>
                  </a:lnTo>
                  <a:cubicBezTo>
                    <a:pt x="873789" y="1207380"/>
                    <a:pt x="862125" y="1219866"/>
                    <a:pt x="851617" y="1230977"/>
                  </a:cubicBezTo>
                  <a:cubicBezTo>
                    <a:pt x="842375" y="1241978"/>
                    <a:pt x="833022" y="1251714"/>
                    <a:pt x="825045" y="1262605"/>
                  </a:cubicBezTo>
                  <a:cubicBezTo>
                    <a:pt x="809090" y="1284387"/>
                    <a:pt x="793135" y="1306169"/>
                    <a:pt x="778994" y="1334168"/>
                  </a:cubicBezTo>
                  <a:cubicBezTo>
                    <a:pt x="756823" y="1357765"/>
                    <a:pt x="735037" y="1371130"/>
                    <a:pt x="715014" y="1375419"/>
                  </a:cubicBezTo>
                  <a:cubicBezTo>
                    <a:pt x="695100" y="1380973"/>
                    <a:pt x="678212" y="1377340"/>
                    <a:pt x="673097" y="1362487"/>
                  </a:cubicBezTo>
                  <a:cubicBezTo>
                    <a:pt x="669857" y="1310503"/>
                    <a:pt x="694122" y="1252305"/>
                    <a:pt x="730654" y="1203240"/>
                  </a:cubicBezTo>
                  <a:cubicBezTo>
                    <a:pt x="767295" y="1155440"/>
                    <a:pt x="815983" y="1114242"/>
                    <a:pt x="859004" y="1081186"/>
                  </a:cubicBezTo>
                  <a:cubicBezTo>
                    <a:pt x="837548" y="1098347"/>
                    <a:pt x="826217" y="1085308"/>
                    <a:pt x="814777" y="1071004"/>
                  </a:cubicBezTo>
                  <a:cubicBezTo>
                    <a:pt x="804049" y="1079585"/>
                    <a:pt x="852627" y="1037122"/>
                    <a:pt x="920403" y="995542"/>
                  </a:cubicBezTo>
                  <a:cubicBezTo>
                    <a:pt x="988289" y="955226"/>
                    <a:pt x="1062006" y="923328"/>
                    <a:pt x="1145678" y="903313"/>
                  </a:cubicBezTo>
                  <a:lnTo>
                    <a:pt x="1137540" y="868326"/>
                  </a:lnTo>
                  <a:cubicBezTo>
                    <a:pt x="1117516" y="872614"/>
                    <a:pt x="1098867" y="878059"/>
                    <a:pt x="1079063" y="884878"/>
                  </a:cubicBezTo>
                  <a:cubicBezTo>
                    <a:pt x="1073729" y="867494"/>
                    <a:pt x="1063170" y="833992"/>
                    <a:pt x="1057946" y="817874"/>
                  </a:cubicBezTo>
                  <a:cubicBezTo>
                    <a:pt x="1076375" y="809899"/>
                    <a:pt x="1098600" y="801595"/>
                    <a:pt x="1123465" y="794336"/>
                  </a:cubicBezTo>
                  <a:cubicBezTo>
                    <a:pt x="1148220" y="785812"/>
                    <a:pt x="1174570" y="780974"/>
                    <a:pt x="1200811" y="774870"/>
                  </a:cubicBezTo>
                  <a:cubicBezTo>
                    <a:pt x="1255931" y="763709"/>
                    <a:pt x="1312647" y="756233"/>
                    <a:pt x="1363037" y="749307"/>
                  </a:cubicBezTo>
                  <a:cubicBezTo>
                    <a:pt x="1388232" y="745844"/>
                    <a:pt x="1412161" y="742491"/>
                    <a:pt x="1432185" y="738202"/>
                  </a:cubicBezTo>
                  <a:cubicBezTo>
                    <a:pt x="1442198" y="736058"/>
                    <a:pt x="1452210" y="733913"/>
                    <a:pt x="1460846" y="730614"/>
                  </a:cubicBezTo>
                  <a:cubicBezTo>
                    <a:pt x="1469593" y="728579"/>
                    <a:pt x="1478230" y="725279"/>
                    <a:pt x="1484226" y="720934"/>
                  </a:cubicBezTo>
                  <a:cubicBezTo>
                    <a:pt x="1512338" y="707020"/>
                    <a:pt x="1524497" y="685567"/>
                    <a:pt x="1511518" y="653550"/>
                  </a:cubicBezTo>
                  <a:cubicBezTo>
                    <a:pt x="1488414" y="651732"/>
                    <a:pt x="1466576" y="649805"/>
                    <a:pt x="1443581" y="649252"/>
                  </a:cubicBezTo>
                  <a:cubicBezTo>
                    <a:pt x="1444573" y="631319"/>
                    <a:pt x="1446667" y="596718"/>
                    <a:pt x="1446667" y="596718"/>
                  </a:cubicBezTo>
                  <a:cubicBezTo>
                    <a:pt x="1376806" y="584939"/>
                    <a:pt x="1293247" y="576899"/>
                    <a:pt x="1206661" y="578046"/>
                  </a:cubicBezTo>
                  <a:lnTo>
                    <a:pt x="1173655" y="579638"/>
                  </a:lnTo>
                  <a:lnTo>
                    <a:pt x="1107863" y="585352"/>
                  </a:lnTo>
                  <a:cubicBezTo>
                    <a:pt x="1096476" y="586341"/>
                    <a:pt x="1086464" y="588486"/>
                    <a:pt x="1075077" y="589475"/>
                  </a:cubicBezTo>
                  <a:cubicBezTo>
                    <a:pt x="1032169" y="594476"/>
                    <a:pt x="988325" y="603383"/>
                    <a:pt x="948387" y="613226"/>
                  </a:cubicBezTo>
                  <a:cubicBezTo>
                    <a:pt x="948387" y="613226"/>
                    <a:pt x="936563" y="579834"/>
                    <a:pt x="930073" y="563826"/>
                  </a:cubicBezTo>
                  <a:cubicBezTo>
                    <a:pt x="969682" y="550187"/>
                    <a:pt x="1011821" y="536329"/>
                    <a:pt x="1053134" y="527642"/>
                  </a:cubicBezTo>
                  <a:cubicBezTo>
                    <a:pt x="1021833" y="534185"/>
                    <a:pt x="995482" y="539023"/>
                    <a:pt x="972708" y="541001"/>
                  </a:cubicBezTo>
                  <a:cubicBezTo>
                    <a:pt x="961321" y="541990"/>
                    <a:pt x="949934" y="542979"/>
                    <a:pt x="939702" y="542593"/>
                  </a:cubicBezTo>
                  <a:cubicBezTo>
                    <a:pt x="929470" y="542207"/>
                    <a:pt x="920504" y="541711"/>
                    <a:pt x="910272" y="541325"/>
                  </a:cubicBezTo>
                  <a:cubicBezTo>
                    <a:pt x="892229" y="539067"/>
                    <a:pt x="876826" y="537856"/>
                    <a:pt x="861314" y="535379"/>
                  </a:cubicBezTo>
                  <a:cubicBezTo>
                    <a:pt x="847067" y="532792"/>
                    <a:pt x="834194" y="531360"/>
                    <a:pt x="821542" y="532459"/>
                  </a:cubicBezTo>
                  <a:cubicBezTo>
                    <a:pt x="745904" y="527556"/>
                    <a:pt x="635110" y="572873"/>
                    <a:pt x="527502" y="654881"/>
                  </a:cubicBezTo>
                  <a:cubicBezTo>
                    <a:pt x="499941" y="675122"/>
                    <a:pt x="473864" y="697784"/>
                    <a:pt x="447896" y="721710"/>
                  </a:cubicBezTo>
                  <a:cubicBezTo>
                    <a:pt x="434858" y="733041"/>
                    <a:pt x="421929" y="745637"/>
                    <a:pt x="409001" y="758233"/>
                  </a:cubicBezTo>
                  <a:cubicBezTo>
                    <a:pt x="403224" y="765108"/>
                    <a:pt x="396072" y="770829"/>
                    <a:pt x="390296" y="777704"/>
                  </a:cubicBezTo>
                  <a:cubicBezTo>
                    <a:pt x="384519" y="784580"/>
                    <a:pt x="377367" y="790300"/>
                    <a:pt x="370435" y="798551"/>
                  </a:cubicBezTo>
                  <a:cubicBezTo>
                    <a:pt x="314429" y="858231"/>
                    <a:pt x="265298" y="923688"/>
                    <a:pt x="220293" y="992611"/>
                  </a:cubicBezTo>
                  <a:cubicBezTo>
                    <a:pt x="213691" y="1004657"/>
                    <a:pt x="206759" y="1012908"/>
                    <a:pt x="199497" y="1017363"/>
                  </a:cubicBezTo>
                  <a:cubicBezTo>
                    <a:pt x="192345" y="1023083"/>
                    <a:pt x="186129" y="1024898"/>
                    <a:pt x="179803" y="1025447"/>
                  </a:cubicBezTo>
                  <a:cubicBezTo>
                    <a:pt x="167151" y="1026546"/>
                    <a:pt x="155214" y="1021209"/>
                    <a:pt x="147183" y="1016808"/>
                  </a:cubicBezTo>
                  <a:cubicBezTo>
                    <a:pt x="123853" y="1071100"/>
                    <a:pt x="104319" y="1125063"/>
                    <a:pt x="86161" y="1180181"/>
                  </a:cubicBezTo>
                  <a:cubicBezTo>
                    <a:pt x="82309" y="1194538"/>
                    <a:pt x="77191" y="1209005"/>
                    <a:pt x="73339" y="1223362"/>
                  </a:cubicBezTo>
                  <a:cubicBezTo>
                    <a:pt x="71358" y="1229908"/>
                    <a:pt x="69487" y="1237719"/>
                    <a:pt x="67506" y="1244265"/>
                  </a:cubicBezTo>
                  <a:cubicBezTo>
                    <a:pt x="65635" y="1252076"/>
                    <a:pt x="63654" y="1258622"/>
                    <a:pt x="61783" y="1266434"/>
                  </a:cubicBezTo>
                  <a:cubicBezTo>
                    <a:pt x="58041" y="1282056"/>
                    <a:pt x="54189" y="1296413"/>
                    <a:pt x="50336" y="1310770"/>
                  </a:cubicBezTo>
                  <a:cubicBezTo>
                    <a:pt x="46594" y="1326393"/>
                    <a:pt x="44117" y="1341905"/>
                    <a:pt x="41750" y="1358683"/>
                  </a:cubicBezTo>
                  <a:lnTo>
                    <a:pt x="37512" y="1383272"/>
                  </a:lnTo>
                  <a:cubicBezTo>
                    <a:pt x="35640" y="1391083"/>
                    <a:pt x="35145" y="1400050"/>
                    <a:pt x="34649" y="1409016"/>
                  </a:cubicBezTo>
                  <a:cubicBezTo>
                    <a:pt x="32282" y="1425794"/>
                    <a:pt x="31180" y="1442462"/>
                    <a:pt x="30187" y="1460395"/>
                  </a:cubicBezTo>
                  <a:cubicBezTo>
                    <a:pt x="28756" y="1473267"/>
                    <a:pt x="0" y="1332989"/>
                    <a:pt x="2147" y="1313681"/>
                  </a:cubicBezTo>
                  <a:close/>
                  <a:moveTo>
                    <a:pt x="3602168" y="95906"/>
                  </a:moveTo>
                  <a:lnTo>
                    <a:pt x="3649694" y="114724"/>
                  </a:lnTo>
                  <a:cubicBezTo>
                    <a:pt x="3647054" y="113678"/>
                    <a:pt x="3633852" y="108451"/>
                    <a:pt x="3603543" y="97061"/>
                  </a:cubicBezTo>
                  <a:cubicBezTo>
                    <a:pt x="3602278" y="97171"/>
                    <a:pt x="3602278" y="97171"/>
                    <a:pt x="3602168" y="95906"/>
                  </a:cubicBezTo>
                  <a:close/>
                  <a:moveTo>
                    <a:pt x="3649258" y="80343"/>
                  </a:moveTo>
                  <a:cubicBezTo>
                    <a:pt x="3651678" y="78858"/>
                    <a:pt x="3652944" y="78748"/>
                    <a:pt x="3654209" y="78638"/>
                  </a:cubicBezTo>
                  <a:cubicBezTo>
                    <a:pt x="3655474" y="78528"/>
                    <a:pt x="3655364" y="77263"/>
                    <a:pt x="3656630" y="77153"/>
                  </a:cubicBezTo>
                  <a:cubicBezTo>
                    <a:pt x="3651788" y="80123"/>
                    <a:pt x="3645572" y="81938"/>
                    <a:pt x="3639356" y="83752"/>
                  </a:cubicBezTo>
                  <a:lnTo>
                    <a:pt x="3643151" y="83423"/>
                  </a:lnTo>
                  <a:cubicBezTo>
                    <a:pt x="3644307" y="82048"/>
                    <a:pt x="3646837" y="81828"/>
                    <a:pt x="3649258" y="80343"/>
                  </a:cubicBezTo>
                  <a:close/>
                  <a:moveTo>
                    <a:pt x="3663781" y="71433"/>
                  </a:moveTo>
                  <a:lnTo>
                    <a:pt x="3664551" y="80289"/>
                  </a:lnTo>
                  <a:lnTo>
                    <a:pt x="3664001" y="73963"/>
                  </a:lnTo>
                  <a:lnTo>
                    <a:pt x="3664221" y="76493"/>
                  </a:lnTo>
                  <a:lnTo>
                    <a:pt x="3663781" y="71432"/>
                  </a:lnTo>
                  <a:cubicBezTo>
                    <a:pt x="3663671" y="70167"/>
                    <a:pt x="3664937" y="70057"/>
                    <a:pt x="3663781" y="71432"/>
                  </a:cubicBezTo>
                  <a:cubicBezTo>
                    <a:pt x="3664937" y="70057"/>
                    <a:pt x="3663671" y="70167"/>
                    <a:pt x="3663781" y="71432"/>
                  </a:cubicBezTo>
                  <a:cubicBezTo>
                    <a:pt x="3663948" y="58670"/>
                    <a:pt x="3663178" y="49814"/>
                    <a:pt x="3662959" y="47283"/>
                  </a:cubicBezTo>
                  <a:cubicBezTo>
                    <a:pt x="3663068" y="48548"/>
                    <a:pt x="3663728" y="56140"/>
                    <a:pt x="3663781" y="71432"/>
                  </a:cubicBezTo>
                  <a:cubicBezTo>
                    <a:pt x="3663781" y="71432"/>
                    <a:pt x="3662626" y="72808"/>
                    <a:pt x="3661361" y="72917"/>
                  </a:cubicBezTo>
                  <a:lnTo>
                    <a:pt x="3660096" y="73027"/>
                  </a:lnTo>
                  <a:cubicBezTo>
                    <a:pt x="3662626" y="72808"/>
                    <a:pt x="3663781" y="71432"/>
                    <a:pt x="3663781" y="71432"/>
                  </a:cubicBezTo>
                  <a:close/>
                </a:path>
              </a:pathLst>
            </a:custGeom>
            <a:blipFill>
              <a:blip r:embed="rId6"/>
              <a:stretch>
                <a:fillRect t="-60010" r="-886" b="-37444"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075426"/>
            <a:ext cx="18778459" cy="13646270"/>
          </a:xfrm>
          <a:custGeom>
            <a:avLst/>
            <a:gdLst/>
            <a:ahLst/>
            <a:cxnLst/>
            <a:rect l="l" t="t" r="r" b="b"/>
            <a:pathLst>
              <a:path w="18778459" h="13646270">
                <a:moveTo>
                  <a:pt x="0" y="0"/>
                </a:moveTo>
                <a:lnTo>
                  <a:pt x="18778459" y="0"/>
                </a:lnTo>
                <a:lnTo>
                  <a:pt x="18778459" y="13646271"/>
                </a:lnTo>
                <a:lnTo>
                  <a:pt x="0" y="136462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03" b="-1603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455759" y="246453"/>
            <a:ext cx="4031789" cy="4031330"/>
            <a:chOff x="0" y="0"/>
            <a:chExt cx="6350013" cy="6349289"/>
          </a:xfrm>
        </p:grpSpPr>
        <p:sp>
          <p:nvSpPr>
            <p:cNvPr id="4" name="Freeform 4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3"/>
              <a:stretch>
                <a:fillRect l="-14717" r="-14717"/>
              </a:stretch>
            </a:blip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455759" y="5941970"/>
            <a:ext cx="4031789" cy="4031330"/>
            <a:chOff x="0" y="0"/>
            <a:chExt cx="6350013" cy="6349289"/>
          </a:xfrm>
        </p:grpSpPr>
        <p:sp>
          <p:nvSpPr>
            <p:cNvPr id="6" name="Freeform 6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4"/>
              <a:stretch>
                <a:fillRect l="-16659" r="-16659"/>
              </a:stretch>
            </a:blip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3227511" y="5941970"/>
            <a:ext cx="4031789" cy="4031330"/>
            <a:chOff x="0" y="0"/>
            <a:chExt cx="6350013" cy="6349289"/>
          </a:xfrm>
        </p:grpSpPr>
        <p:sp>
          <p:nvSpPr>
            <p:cNvPr id="8" name="Freeform 8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5"/>
              <a:stretch>
                <a:fillRect l="-16659" r="-16659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6706604" y="246453"/>
            <a:ext cx="4031789" cy="4031330"/>
            <a:chOff x="0" y="0"/>
            <a:chExt cx="6350013" cy="6349289"/>
          </a:xfrm>
        </p:grpSpPr>
        <p:sp>
          <p:nvSpPr>
            <p:cNvPr id="10" name="Freeform 10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6"/>
              <a:stretch>
                <a:fillRect l="-14682" r="-14682"/>
              </a:stretch>
            </a:blip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2786340" y="246453"/>
            <a:ext cx="4031789" cy="4031330"/>
            <a:chOff x="0" y="0"/>
            <a:chExt cx="6350013" cy="6349289"/>
          </a:xfrm>
        </p:grpSpPr>
        <p:sp>
          <p:nvSpPr>
            <p:cNvPr id="12" name="Freeform 12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7"/>
              <a:stretch>
                <a:fillRect l="-16659" r="-16659"/>
              </a:stretch>
            </a:blipFill>
          </p:spPr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16</Words>
  <Application>Microsoft Office PowerPoint</Application>
  <PresentationFormat>Personalizar</PresentationFormat>
  <Paragraphs>9</Paragraphs>
  <Slides>16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21" baseType="lpstr">
      <vt:lpstr>Calibri</vt:lpstr>
      <vt:lpstr>Open Sans 1</vt:lpstr>
      <vt:lpstr>Arial</vt:lpstr>
      <vt:lpstr>Open Sans 2 Bold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SNCT</dc:title>
  <cp:lastModifiedBy>PCI</cp:lastModifiedBy>
  <cp:revision>2</cp:revision>
  <dcterms:created xsi:type="dcterms:W3CDTF">2006-08-16T00:00:00Z</dcterms:created>
  <dcterms:modified xsi:type="dcterms:W3CDTF">2023-10-17T19:34:42Z</dcterms:modified>
  <dc:identifier>DAFxPYfRye0</dc:identifier>
</cp:coreProperties>
</file>