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notesMasterIdLst>
    <p:notesMasterId r:id="rId10"/>
  </p:notesMasterIdLst>
  <p:sldIdLst>
    <p:sldId id="256" r:id="rId2"/>
    <p:sldId id="257" r:id="rId3"/>
    <p:sldId id="331" r:id="rId4"/>
    <p:sldId id="341" r:id="rId5"/>
    <p:sldId id="383" r:id="rId6"/>
    <p:sldId id="385" r:id="rId7"/>
    <p:sldId id="384" r:id="rId8"/>
    <p:sldId id="38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AB437-7EB5-4560-A960-DD68187AB337}" v="95" dt="2023-10-18T13:15:21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139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mir Muniz" userId="be3ac82208e0581c" providerId="LiveId" clId="{08EAB437-7EB5-4560-A960-DD68187AB337}"/>
    <pc:docChg chg="undo custSel addSld modSld sldOrd">
      <pc:chgData name="Claumir Muniz" userId="be3ac82208e0581c" providerId="LiveId" clId="{08EAB437-7EB5-4560-A960-DD68187AB337}" dt="2023-10-18T13:41:24.794" v="1122" actId="1036"/>
      <pc:docMkLst>
        <pc:docMk/>
      </pc:docMkLst>
      <pc:sldChg chg="modSp">
        <pc:chgData name="Claumir Muniz" userId="be3ac82208e0581c" providerId="LiveId" clId="{08EAB437-7EB5-4560-A960-DD68187AB337}" dt="2023-10-17T13:38:18.976" v="5"/>
        <pc:sldMkLst>
          <pc:docMk/>
          <pc:sldMk cId="3906415345" sldId="256"/>
        </pc:sldMkLst>
        <pc:spChg chg="mod">
          <ac:chgData name="Claumir Muniz" userId="be3ac82208e0581c" providerId="LiveId" clId="{08EAB437-7EB5-4560-A960-DD68187AB337}" dt="2023-10-17T13:38:18.976" v="5"/>
          <ac:spMkLst>
            <pc:docMk/>
            <pc:sldMk cId="3906415345" sldId="256"/>
            <ac:spMk id="2" creationId="{8135EBE4-0700-B8A4-9F97-2E8EF7152221}"/>
          </ac:spMkLst>
        </pc:spChg>
        <pc:spChg chg="mod">
          <ac:chgData name="Claumir Muniz" userId="be3ac82208e0581c" providerId="LiveId" clId="{08EAB437-7EB5-4560-A960-DD68187AB337}" dt="2023-10-17T13:38:18.976" v="5"/>
          <ac:spMkLst>
            <pc:docMk/>
            <pc:sldMk cId="3906415345" sldId="256"/>
            <ac:spMk id="3" creationId="{F72C9049-59FC-8090-96DF-B5BD1DCFEFAE}"/>
          </ac:spMkLst>
        </pc:spChg>
      </pc:sldChg>
      <pc:sldChg chg="addSp delSp modSp mod">
        <pc:chgData name="Claumir Muniz" userId="be3ac82208e0581c" providerId="LiveId" clId="{08EAB437-7EB5-4560-A960-DD68187AB337}" dt="2023-10-17T18:18:26.992" v="100" actId="1036"/>
        <pc:sldMkLst>
          <pc:docMk/>
          <pc:sldMk cId="3030254935" sldId="257"/>
        </pc:sldMkLst>
        <pc:spChg chg="mod">
          <ac:chgData name="Claumir Muniz" userId="be3ac82208e0581c" providerId="LiveId" clId="{08EAB437-7EB5-4560-A960-DD68187AB337}" dt="2023-10-17T18:18:20.765" v="80" actId="1036"/>
          <ac:spMkLst>
            <pc:docMk/>
            <pc:sldMk cId="3030254935" sldId="257"/>
            <ac:spMk id="4" creationId="{11B318F9-BBA2-030A-2ED5-CDC8F7523BFC}"/>
          </ac:spMkLst>
        </pc:spChg>
        <pc:spChg chg="mod">
          <ac:chgData name="Claumir Muniz" userId="be3ac82208e0581c" providerId="LiveId" clId="{08EAB437-7EB5-4560-A960-DD68187AB337}" dt="2023-10-17T18:18:26.992" v="100" actId="1036"/>
          <ac:spMkLst>
            <pc:docMk/>
            <pc:sldMk cId="3030254935" sldId="257"/>
            <ac:spMk id="5" creationId="{757E39F8-5718-A157-510A-D36EF4E01395}"/>
          </ac:spMkLst>
        </pc:spChg>
        <pc:spChg chg="add del">
          <ac:chgData name="Claumir Muniz" userId="be3ac82208e0581c" providerId="LiveId" clId="{08EAB437-7EB5-4560-A960-DD68187AB337}" dt="2023-10-17T18:17:17.254" v="53" actId="478"/>
          <ac:spMkLst>
            <pc:docMk/>
            <pc:sldMk cId="3030254935" sldId="257"/>
            <ac:spMk id="10" creationId="{1B5E75FA-1E0B-E30A-8BC1-EEE0A23BB99F}"/>
          </ac:spMkLst>
        </pc:spChg>
        <pc:spChg chg="add del">
          <ac:chgData name="Claumir Muniz" userId="be3ac82208e0581c" providerId="LiveId" clId="{08EAB437-7EB5-4560-A960-DD68187AB337}" dt="2023-10-17T18:17:33.982" v="55" actId="478"/>
          <ac:spMkLst>
            <pc:docMk/>
            <pc:sldMk cId="3030254935" sldId="257"/>
            <ac:spMk id="12" creationId="{F5C380D6-3A20-A1C1-E9BF-509E6B19D9E2}"/>
          </ac:spMkLst>
        </pc:spChg>
        <pc:picChg chg="mod">
          <ac:chgData name="Claumir Muniz" userId="be3ac82208e0581c" providerId="LiveId" clId="{08EAB437-7EB5-4560-A960-DD68187AB337}" dt="2023-10-17T18:18:11.078" v="61" actId="1076"/>
          <ac:picMkLst>
            <pc:docMk/>
            <pc:sldMk cId="3030254935" sldId="257"/>
            <ac:picMk id="8" creationId="{F843769F-CB8E-FC85-55EF-7DA77F38CCC3}"/>
          </ac:picMkLst>
        </pc:picChg>
        <pc:picChg chg="add del">
          <ac:chgData name="Claumir Muniz" userId="be3ac82208e0581c" providerId="LiveId" clId="{08EAB437-7EB5-4560-A960-DD68187AB337}" dt="2023-10-17T18:17:43.351" v="57" actId="478"/>
          <ac:picMkLst>
            <pc:docMk/>
            <pc:sldMk cId="3030254935" sldId="257"/>
            <ac:picMk id="14" creationId="{9EB59D50-0667-D7A1-1086-80F6D7929598}"/>
          </ac:picMkLst>
        </pc:picChg>
        <pc:picChg chg="add mod">
          <ac:chgData name="Claumir Muniz" userId="be3ac82208e0581c" providerId="LiveId" clId="{08EAB437-7EB5-4560-A960-DD68187AB337}" dt="2023-10-17T18:18:12.768" v="62" actId="1076"/>
          <ac:picMkLst>
            <pc:docMk/>
            <pc:sldMk cId="3030254935" sldId="257"/>
            <ac:picMk id="2050" creationId="{D6113373-FF8E-40A4-CE7D-FA00158BCCC6}"/>
          </ac:picMkLst>
        </pc:picChg>
      </pc:sldChg>
      <pc:sldChg chg="addSp delSp modSp mod delAnim">
        <pc:chgData name="Claumir Muniz" userId="be3ac82208e0581c" providerId="LiveId" clId="{08EAB437-7EB5-4560-A960-DD68187AB337}" dt="2023-10-17T17:24:54.490" v="50" actId="1076"/>
        <pc:sldMkLst>
          <pc:docMk/>
          <pc:sldMk cId="3739425739" sldId="331"/>
        </pc:sldMkLst>
        <pc:spChg chg="mod">
          <ac:chgData name="Claumir Muniz" userId="be3ac82208e0581c" providerId="LiveId" clId="{08EAB437-7EB5-4560-A960-DD68187AB337}" dt="2023-10-17T13:38:18.976" v="5"/>
          <ac:spMkLst>
            <pc:docMk/>
            <pc:sldMk cId="3739425739" sldId="331"/>
            <ac:spMk id="3" creationId="{E79C00F5-69EB-491C-AFDB-5282F4494021}"/>
          </ac:spMkLst>
        </pc:spChg>
        <pc:spChg chg="add mod">
          <ac:chgData name="Claumir Muniz" userId="be3ac82208e0581c" providerId="LiveId" clId="{08EAB437-7EB5-4560-A960-DD68187AB337}" dt="2023-10-17T17:24:02.735" v="45" actId="1076"/>
          <ac:spMkLst>
            <pc:docMk/>
            <pc:sldMk cId="3739425739" sldId="331"/>
            <ac:spMk id="4" creationId="{92849F6D-B5A7-22BE-E452-48912B97A832}"/>
          </ac:spMkLst>
        </pc:spChg>
        <pc:spChg chg="del">
          <ac:chgData name="Claumir Muniz" userId="be3ac82208e0581c" providerId="LiveId" clId="{08EAB437-7EB5-4560-A960-DD68187AB337}" dt="2023-10-17T17:17:09.040" v="17" actId="478"/>
          <ac:spMkLst>
            <pc:docMk/>
            <pc:sldMk cId="3739425739" sldId="331"/>
            <ac:spMk id="10" creationId="{78668E4D-B91D-4D7F-B513-6A23277CFAF5}"/>
          </ac:spMkLst>
        </pc:spChg>
        <pc:spChg chg="del">
          <ac:chgData name="Claumir Muniz" userId="be3ac82208e0581c" providerId="LiveId" clId="{08EAB437-7EB5-4560-A960-DD68187AB337}" dt="2023-10-17T17:17:09.040" v="17" actId="478"/>
          <ac:spMkLst>
            <pc:docMk/>
            <pc:sldMk cId="3739425739" sldId="331"/>
            <ac:spMk id="12" creationId="{BE51C7B9-8E84-4365-BC8B-6DA50BAB6F84}"/>
          </ac:spMkLst>
        </pc:spChg>
        <pc:spChg chg="del">
          <ac:chgData name="Claumir Muniz" userId="be3ac82208e0581c" providerId="LiveId" clId="{08EAB437-7EB5-4560-A960-DD68187AB337}" dt="2023-10-17T17:17:13.967" v="18" actId="478"/>
          <ac:spMkLst>
            <pc:docMk/>
            <pc:sldMk cId="3739425739" sldId="331"/>
            <ac:spMk id="13" creationId="{46973FBB-DFEC-47A6-9370-1D6DDDA1BFE9}"/>
          </ac:spMkLst>
        </pc:spChg>
        <pc:spChg chg="del">
          <ac:chgData name="Claumir Muniz" userId="be3ac82208e0581c" providerId="LiveId" clId="{08EAB437-7EB5-4560-A960-DD68187AB337}" dt="2023-10-17T17:17:09.040" v="17" actId="478"/>
          <ac:spMkLst>
            <pc:docMk/>
            <pc:sldMk cId="3739425739" sldId="331"/>
            <ac:spMk id="14" creationId="{CD5C7222-E480-4755-B544-633E0510773A}"/>
          </ac:spMkLst>
        </pc:spChg>
        <pc:spChg chg="del">
          <ac:chgData name="Claumir Muniz" userId="be3ac82208e0581c" providerId="LiveId" clId="{08EAB437-7EB5-4560-A960-DD68187AB337}" dt="2023-10-17T17:17:13.967" v="18" actId="478"/>
          <ac:spMkLst>
            <pc:docMk/>
            <pc:sldMk cId="3739425739" sldId="331"/>
            <ac:spMk id="15" creationId="{F3457872-6E1D-472F-AC1E-071C4AE54458}"/>
          </ac:spMkLst>
        </pc:spChg>
        <pc:picChg chg="del">
          <ac:chgData name="Claumir Muniz" userId="be3ac82208e0581c" providerId="LiveId" clId="{08EAB437-7EB5-4560-A960-DD68187AB337}" dt="2023-10-17T17:17:09.040" v="17" actId="478"/>
          <ac:picMkLst>
            <pc:docMk/>
            <pc:sldMk cId="3739425739" sldId="331"/>
            <ac:picMk id="6" creationId="{7B69C7A8-1804-4D0B-9EF6-A5DCA178C468}"/>
          </ac:picMkLst>
        </pc:picChg>
        <pc:picChg chg="del">
          <ac:chgData name="Claumir Muniz" userId="be3ac82208e0581c" providerId="LiveId" clId="{08EAB437-7EB5-4560-A960-DD68187AB337}" dt="2023-10-17T17:17:09.040" v="17" actId="478"/>
          <ac:picMkLst>
            <pc:docMk/>
            <pc:sldMk cId="3739425739" sldId="331"/>
            <ac:picMk id="7" creationId="{8FE3D19A-1ACE-4C81-8FCB-D2C632A931E6}"/>
          </ac:picMkLst>
        </pc:picChg>
        <pc:picChg chg="add mod">
          <ac:chgData name="Claumir Muniz" userId="be3ac82208e0581c" providerId="LiveId" clId="{08EAB437-7EB5-4560-A960-DD68187AB337}" dt="2023-10-17T17:19:55.050" v="31" actId="1076"/>
          <ac:picMkLst>
            <pc:docMk/>
            <pc:sldMk cId="3739425739" sldId="331"/>
            <ac:picMk id="1026" creationId="{FDB9FACA-D3DC-8E2C-6390-FF3829B815D4}"/>
          </ac:picMkLst>
        </pc:picChg>
        <pc:picChg chg="add mod">
          <ac:chgData name="Claumir Muniz" userId="be3ac82208e0581c" providerId="LiveId" clId="{08EAB437-7EB5-4560-A960-DD68187AB337}" dt="2023-10-17T17:24:52.794" v="49" actId="1076"/>
          <ac:picMkLst>
            <pc:docMk/>
            <pc:sldMk cId="3739425739" sldId="331"/>
            <ac:picMk id="1028" creationId="{07F1968E-062C-C35C-AE3C-2C35227675FB}"/>
          </ac:picMkLst>
        </pc:picChg>
        <pc:picChg chg="add del mod">
          <ac:chgData name="Claumir Muniz" userId="be3ac82208e0581c" providerId="LiveId" clId="{08EAB437-7EB5-4560-A960-DD68187AB337}" dt="2023-10-17T17:22:00.802" v="39" actId="478"/>
          <ac:picMkLst>
            <pc:docMk/>
            <pc:sldMk cId="3739425739" sldId="331"/>
            <ac:picMk id="1030" creationId="{E87FDCAD-3A85-AA2B-C532-AA596992197E}"/>
          </ac:picMkLst>
        </pc:picChg>
        <pc:picChg chg="add mod">
          <ac:chgData name="Claumir Muniz" userId="be3ac82208e0581c" providerId="LiveId" clId="{08EAB437-7EB5-4560-A960-DD68187AB337}" dt="2023-10-17T17:24:04.339" v="46" actId="1076"/>
          <ac:picMkLst>
            <pc:docMk/>
            <pc:sldMk cId="3739425739" sldId="331"/>
            <ac:picMk id="1032" creationId="{4B984284-5CF4-F9B7-17B5-915EA94C8D39}"/>
          </ac:picMkLst>
        </pc:picChg>
        <pc:picChg chg="add mod">
          <ac:chgData name="Claumir Muniz" userId="be3ac82208e0581c" providerId="LiveId" clId="{08EAB437-7EB5-4560-A960-DD68187AB337}" dt="2023-10-17T17:24:54.490" v="50" actId="1076"/>
          <ac:picMkLst>
            <pc:docMk/>
            <pc:sldMk cId="3739425739" sldId="331"/>
            <ac:picMk id="1034" creationId="{E7703B81-E2DB-A438-82FB-62CAAFC85065}"/>
          </ac:picMkLst>
        </pc:picChg>
      </pc:sldChg>
      <pc:sldChg chg="addSp delSp modSp mod">
        <pc:chgData name="Claumir Muniz" userId="be3ac82208e0581c" providerId="LiveId" clId="{08EAB437-7EB5-4560-A960-DD68187AB337}" dt="2023-10-18T12:34:56.098" v="947" actId="14100"/>
        <pc:sldMkLst>
          <pc:docMk/>
          <pc:sldMk cId="3340017730" sldId="341"/>
        </pc:sldMkLst>
        <pc:spChg chg="add mod">
          <ac:chgData name="Claumir Muniz" userId="be3ac82208e0581c" providerId="LiveId" clId="{08EAB437-7EB5-4560-A960-DD68187AB337}" dt="2023-10-18T12:30:02.798" v="857" actId="1035"/>
          <ac:spMkLst>
            <pc:docMk/>
            <pc:sldMk cId="3340017730" sldId="341"/>
            <ac:spMk id="3" creationId="{DD05659F-FFD1-15FD-E150-D0696B48A987}"/>
          </ac:spMkLst>
        </pc:spChg>
        <pc:spChg chg="mod">
          <ac:chgData name="Claumir Muniz" userId="be3ac82208e0581c" providerId="LiveId" clId="{08EAB437-7EB5-4560-A960-DD68187AB337}" dt="2023-10-18T11:31:47.860" v="424" actId="14100"/>
          <ac:spMkLst>
            <pc:docMk/>
            <pc:sldMk cId="3340017730" sldId="341"/>
            <ac:spMk id="4" creationId="{1DCB6C28-2EA6-4244-9680-9A34F2A1607D}"/>
          </ac:spMkLst>
        </pc:spChg>
        <pc:spChg chg="add del mod">
          <ac:chgData name="Claumir Muniz" userId="be3ac82208e0581c" providerId="LiveId" clId="{08EAB437-7EB5-4560-A960-DD68187AB337}" dt="2023-10-17T18:48:35.694" v="176" actId="21"/>
          <ac:spMkLst>
            <pc:docMk/>
            <pc:sldMk cId="3340017730" sldId="341"/>
            <ac:spMk id="6" creationId="{6FA940E0-7FBA-D0C2-16CB-AEE4CBBEFA1D}"/>
          </ac:spMkLst>
        </pc:spChg>
        <pc:spChg chg="add mod">
          <ac:chgData name="Claumir Muniz" userId="be3ac82208e0581c" providerId="LiveId" clId="{08EAB437-7EB5-4560-A960-DD68187AB337}" dt="2023-10-18T12:29:57.841" v="840" actId="1036"/>
          <ac:spMkLst>
            <pc:docMk/>
            <pc:sldMk cId="3340017730" sldId="341"/>
            <ac:spMk id="8" creationId="{8D301A6B-5CB4-B93D-EA7E-45BC9E7E365F}"/>
          </ac:spMkLst>
        </pc:spChg>
        <pc:spChg chg="add del">
          <ac:chgData name="Claumir Muniz" userId="be3ac82208e0581c" providerId="LiveId" clId="{08EAB437-7EB5-4560-A960-DD68187AB337}" dt="2023-10-17T18:54:46.546" v="260" actId="478"/>
          <ac:spMkLst>
            <pc:docMk/>
            <pc:sldMk cId="3340017730" sldId="341"/>
            <ac:spMk id="10" creationId="{18964ABC-8264-2ED9-357A-4E8935FC2134}"/>
          </ac:spMkLst>
        </pc:spChg>
        <pc:spChg chg="add del mod">
          <ac:chgData name="Claumir Muniz" userId="be3ac82208e0581c" providerId="LiveId" clId="{08EAB437-7EB5-4560-A960-DD68187AB337}" dt="2023-10-18T11:20:37.106" v="319" actId="478"/>
          <ac:spMkLst>
            <pc:docMk/>
            <pc:sldMk cId="3340017730" sldId="341"/>
            <ac:spMk id="11" creationId="{471E8AFD-BEF9-71A2-CD88-2E6C340E71A2}"/>
          </ac:spMkLst>
        </pc:spChg>
        <pc:spChg chg="add mod">
          <ac:chgData name="Claumir Muniz" userId="be3ac82208e0581c" providerId="LiveId" clId="{08EAB437-7EB5-4560-A960-DD68187AB337}" dt="2023-10-18T12:29:31.401" v="706" actId="1036"/>
          <ac:spMkLst>
            <pc:docMk/>
            <pc:sldMk cId="3340017730" sldId="341"/>
            <ac:spMk id="12" creationId="{7199F81A-8CA2-B87F-BADE-8611C8BA51BD}"/>
          </ac:spMkLst>
        </pc:spChg>
        <pc:spChg chg="add mod">
          <ac:chgData name="Claumir Muniz" userId="be3ac82208e0581c" providerId="LiveId" clId="{08EAB437-7EB5-4560-A960-DD68187AB337}" dt="2023-10-18T12:29:44.813" v="787" actId="1036"/>
          <ac:spMkLst>
            <pc:docMk/>
            <pc:sldMk cId="3340017730" sldId="341"/>
            <ac:spMk id="14" creationId="{C65AAEF3-0FE0-BC3B-C180-964DD521F889}"/>
          </ac:spMkLst>
        </pc:spChg>
        <pc:spChg chg="add mod">
          <ac:chgData name="Claumir Muniz" userId="be3ac82208e0581c" providerId="LiveId" clId="{08EAB437-7EB5-4560-A960-DD68187AB337}" dt="2023-10-18T12:29:50.005" v="813" actId="1035"/>
          <ac:spMkLst>
            <pc:docMk/>
            <pc:sldMk cId="3340017730" sldId="341"/>
            <ac:spMk id="16" creationId="{91585C61-D218-FBD6-57AE-CC2F2902D076}"/>
          </ac:spMkLst>
        </pc:spChg>
        <pc:spChg chg="add mod">
          <ac:chgData name="Claumir Muniz" userId="be3ac82208e0581c" providerId="LiveId" clId="{08EAB437-7EB5-4560-A960-DD68187AB337}" dt="2023-10-18T12:34:56.098" v="947" actId="14100"/>
          <ac:spMkLst>
            <pc:docMk/>
            <pc:sldMk cId="3340017730" sldId="341"/>
            <ac:spMk id="18" creationId="{4E6507F8-D555-0651-DC97-2B9B4C0792C4}"/>
          </ac:spMkLst>
        </pc:spChg>
        <pc:picChg chg="add mod">
          <ac:chgData name="Claumir Muniz" userId="be3ac82208e0581c" providerId="LiveId" clId="{08EAB437-7EB5-4560-A960-DD68187AB337}" dt="2023-10-18T12:30:32.554" v="858" actId="14100"/>
          <ac:picMkLst>
            <pc:docMk/>
            <pc:sldMk cId="3340017730" sldId="341"/>
            <ac:picMk id="3074" creationId="{B6B07605-EDB2-FFF4-C8EE-288C26E88933}"/>
          </ac:picMkLst>
        </pc:picChg>
        <pc:picChg chg="add mod">
          <ac:chgData name="Claumir Muniz" userId="be3ac82208e0581c" providerId="LiveId" clId="{08EAB437-7EB5-4560-A960-DD68187AB337}" dt="2023-10-17T19:25:09.699" v="297" actId="1076"/>
          <ac:picMkLst>
            <pc:docMk/>
            <pc:sldMk cId="3340017730" sldId="341"/>
            <ac:picMk id="3076" creationId="{319CEE50-3FFB-A1E4-32C7-A0C8F285FFF9}"/>
          </ac:picMkLst>
        </pc:picChg>
        <pc:picChg chg="add mod">
          <ac:chgData name="Claumir Muniz" userId="be3ac82208e0581c" providerId="LiveId" clId="{08EAB437-7EB5-4560-A960-DD68187AB337}" dt="2023-10-17T19:25:09.699" v="297" actId="1076"/>
          <ac:picMkLst>
            <pc:docMk/>
            <pc:sldMk cId="3340017730" sldId="341"/>
            <ac:picMk id="3077" creationId="{31817E33-EA6A-4894-5C4A-CD02F4524315}"/>
          </ac:picMkLst>
        </pc:picChg>
      </pc:sldChg>
      <pc:sldChg chg="modSp mod">
        <pc:chgData name="Claumir Muniz" userId="be3ac82208e0581c" providerId="LiveId" clId="{08EAB437-7EB5-4560-A960-DD68187AB337}" dt="2023-10-18T13:41:24.794" v="1122" actId="1036"/>
        <pc:sldMkLst>
          <pc:docMk/>
          <pc:sldMk cId="2345715221" sldId="382"/>
        </pc:sldMkLst>
        <pc:spChg chg="mod">
          <ac:chgData name="Claumir Muniz" userId="be3ac82208e0581c" providerId="LiveId" clId="{08EAB437-7EB5-4560-A960-DD68187AB337}" dt="2023-10-18T13:14:30.746" v="1041" actId="403"/>
          <ac:spMkLst>
            <pc:docMk/>
            <pc:sldMk cId="2345715221" sldId="382"/>
            <ac:spMk id="4" creationId="{344757AA-7F74-0B0B-65EF-B81CAFE1632E}"/>
          </ac:spMkLst>
        </pc:spChg>
        <pc:picChg chg="mod">
          <ac:chgData name="Claumir Muniz" userId="be3ac82208e0581c" providerId="LiveId" clId="{08EAB437-7EB5-4560-A960-DD68187AB337}" dt="2023-10-18T13:41:24.794" v="1122" actId="1036"/>
          <ac:picMkLst>
            <pc:docMk/>
            <pc:sldMk cId="2345715221" sldId="382"/>
            <ac:picMk id="10" creationId="{972BF303-EE78-4CCE-918C-79EFA2735BF0}"/>
          </ac:picMkLst>
        </pc:picChg>
      </pc:sldChg>
      <pc:sldChg chg="addSp delSp modSp new mod">
        <pc:chgData name="Claumir Muniz" userId="be3ac82208e0581c" providerId="LiveId" clId="{08EAB437-7EB5-4560-A960-DD68187AB337}" dt="2023-10-17T18:44:15.093" v="175" actId="1076"/>
        <pc:sldMkLst>
          <pc:docMk/>
          <pc:sldMk cId="3647337477" sldId="383"/>
        </pc:sldMkLst>
        <pc:spChg chg="del">
          <ac:chgData name="Claumir Muniz" userId="be3ac82208e0581c" providerId="LiveId" clId="{08EAB437-7EB5-4560-A960-DD68187AB337}" dt="2023-10-17T18:43:57.147" v="171" actId="478"/>
          <ac:spMkLst>
            <pc:docMk/>
            <pc:sldMk cId="3647337477" sldId="383"/>
            <ac:spMk id="2" creationId="{06CE10BE-64EC-5E12-FE58-6C5AD072A389}"/>
          </ac:spMkLst>
        </pc:spChg>
        <pc:picChg chg="add mod">
          <ac:chgData name="Claumir Muniz" userId="be3ac82208e0581c" providerId="LiveId" clId="{08EAB437-7EB5-4560-A960-DD68187AB337}" dt="2023-10-17T18:44:15.093" v="175" actId="1076"/>
          <ac:picMkLst>
            <pc:docMk/>
            <pc:sldMk cId="3647337477" sldId="383"/>
            <ac:picMk id="4098" creationId="{B0BBD5DB-6A36-78D3-6045-A877ED885419}"/>
          </ac:picMkLst>
        </pc:picChg>
      </pc:sldChg>
      <pc:sldChg chg="addSp delSp modSp new mod">
        <pc:chgData name="Claumir Muniz" userId="be3ac82208e0581c" providerId="LiveId" clId="{08EAB437-7EB5-4560-A960-DD68187AB337}" dt="2023-10-18T13:15:48.193" v="1095" actId="1035"/>
        <pc:sldMkLst>
          <pc:docMk/>
          <pc:sldMk cId="2130174956" sldId="384"/>
        </pc:sldMkLst>
        <pc:spChg chg="del">
          <ac:chgData name="Claumir Muniz" userId="be3ac82208e0581c" providerId="LiveId" clId="{08EAB437-7EB5-4560-A960-DD68187AB337}" dt="2023-10-17T18:48:46.658" v="179" actId="478"/>
          <ac:spMkLst>
            <pc:docMk/>
            <pc:sldMk cId="2130174956" sldId="384"/>
            <ac:spMk id="2" creationId="{0096E8F2-A220-4F22-9193-333C4F7547F4}"/>
          </ac:spMkLst>
        </pc:spChg>
        <pc:spChg chg="add del mod">
          <ac:chgData name="Claumir Muniz" userId="be3ac82208e0581c" providerId="LiveId" clId="{08EAB437-7EB5-4560-A960-DD68187AB337}" dt="2023-10-17T18:58:56.523" v="275" actId="21"/>
          <ac:spMkLst>
            <pc:docMk/>
            <pc:sldMk cId="2130174956" sldId="384"/>
            <ac:spMk id="3" creationId="{660F0B7D-AFF2-33F2-C9C5-2FF9548508AF}"/>
          </ac:spMkLst>
        </pc:spChg>
        <pc:spChg chg="add del">
          <ac:chgData name="Claumir Muniz" userId="be3ac82208e0581c" providerId="LiveId" clId="{08EAB437-7EB5-4560-A960-DD68187AB337}" dt="2023-10-17T18:58:08.510" v="266" actId="478"/>
          <ac:spMkLst>
            <pc:docMk/>
            <pc:sldMk cId="2130174956" sldId="384"/>
            <ac:spMk id="5" creationId="{82354769-4736-6302-47ED-0EF1C59E7ED5}"/>
          </ac:spMkLst>
        </pc:spChg>
        <pc:spChg chg="add del mod">
          <ac:chgData name="Claumir Muniz" userId="be3ac82208e0581c" providerId="LiveId" clId="{08EAB437-7EB5-4560-A960-DD68187AB337}" dt="2023-10-18T11:27:44.023" v="418" actId="478"/>
          <ac:spMkLst>
            <pc:docMk/>
            <pc:sldMk cId="2130174956" sldId="384"/>
            <ac:spMk id="6" creationId="{CE604C0C-376E-E4F5-3E14-0B120C2E44B6}"/>
          </ac:spMkLst>
        </pc:spChg>
        <pc:spChg chg="add del mod">
          <ac:chgData name="Claumir Muniz" userId="be3ac82208e0581c" providerId="LiveId" clId="{08EAB437-7EB5-4560-A960-DD68187AB337}" dt="2023-10-18T11:27:38.235" v="417" actId="478"/>
          <ac:spMkLst>
            <pc:docMk/>
            <pc:sldMk cId="2130174956" sldId="384"/>
            <ac:spMk id="8" creationId="{1B13FA15-1A35-57A8-187C-756C0DAB9849}"/>
          </ac:spMkLst>
        </pc:spChg>
        <pc:spChg chg="add mod">
          <ac:chgData name="Claumir Muniz" userId="be3ac82208e0581c" providerId="LiveId" clId="{08EAB437-7EB5-4560-A960-DD68187AB337}" dt="2023-10-18T12:33:57.468" v="944" actId="1035"/>
          <ac:spMkLst>
            <pc:docMk/>
            <pc:sldMk cId="2130174956" sldId="384"/>
            <ac:spMk id="9" creationId="{6E813BC0-90C4-8501-78CC-26C86787A67B}"/>
          </ac:spMkLst>
        </pc:spChg>
        <pc:spChg chg="add mod">
          <ac:chgData name="Claumir Muniz" userId="be3ac82208e0581c" providerId="LiveId" clId="{08EAB437-7EB5-4560-A960-DD68187AB337}" dt="2023-10-18T13:10:41.767" v="949" actId="6549"/>
          <ac:spMkLst>
            <pc:docMk/>
            <pc:sldMk cId="2130174956" sldId="384"/>
            <ac:spMk id="10" creationId="{55DFB484-2A1C-B937-4805-98D1216F2959}"/>
          </ac:spMkLst>
        </pc:spChg>
        <pc:spChg chg="add mod">
          <ac:chgData name="Claumir Muniz" userId="be3ac82208e0581c" providerId="LiveId" clId="{08EAB437-7EB5-4560-A960-DD68187AB337}" dt="2023-10-18T12:33:57.468" v="944" actId="1035"/>
          <ac:spMkLst>
            <pc:docMk/>
            <pc:sldMk cId="2130174956" sldId="384"/>
            <ac:spMk id="11" creationId="{8EB82ECD-9FB7-DB19-81DE-574F3822B478}"/>
          </ac:spMkLst>
        </pc:spChg>
        <pc:spChg chg="add mod">
          <ac:chgData name="Claumir Muniz" userId="be3ac82208e0581c" providerId="LiveId" clId="{08EAB437-7EB5-4560-A960-DD68187AB337}" dt="2023-10-18T12:33:57.468" v="944" actId="1035"/>
          <ac:spMkLst>
            <pc:docMk/>
            <pc:sldMk cId="2130174956" sldId="384"/>
            <ac:spMk id="12" creationId="{A9FCDF08-130B-5823-6DAD-6F747726C165}"/>
          </ac:spMkLst>
        </pc:spChg>
        <pc:spChg chg="add mod">
          <ac:chgData name="Claumir Muniz" userId="be3ac82208e0581c" providerId="LiveId" clId="{08EAB437-7EB5-4560-A960-DD68187AB337}" dt="2023-10-18T12:34:11.658" v="946" actId="20577"/>
          <ac:spMkLst>
            <pc:docMk/>
            <pc:sldMk cId="2130174956" sldId="384"/>
            <ac:spMk id="13" creationId="{DA6B56BB-61A4-B3A3-4084-BBBC1EEB3430}"/>
          </ac:spMkLst>
        </pc:spChg>
        <pc:spChg chg="add mod">
          <ac:chgData name="Claumir Muniz" userId="be3ac82208e0581c" providerId="LiveId" clId="{08EAB437-7EB5-4560-A960-DD68187AB337}" dt="2023-10-18T13:15:38.175" v="1082" actId="255"/>
          <ac:spMkLst>
            <pc:docMk/>
            <pc:sldMk cId="2130174956" sldId="384"/>
            <ac:spMk id="15" creationId="{972FCAB2-F322-92AD-403C-FE31538C3E64}"/>
          </ac:spMkLst>
        </pc:spChg>
        <pc:spChg chg="add mod">
          <ac:chgData name="Claumir Muniz" userId="be3ac82208e0581c" providerId="LiveId" clId="{08EAB437-7EB5-4560-A960-DD68187AB337}" dt="2023-10-18T13:15:38.175" v="1082" actId="255"/>
          <ac:spMkLst>
            <pc:docMk/>
            <pc:sldMk cId="2130174956" sldId="384"/>
            <ac:spMk id="17" creationId="{F2FE421E-4495-E84F-24E0-28642D0A1188}"/>
          </ac:spMkLst>
        </pc:spChg>
        <pc:spChg chg="add del mod">
          <ac:chgData name="Claumir Muniz" userId="be3ac82208e0581c" providerId="LiveId" clId="{08EAB437-7EB5-4560-A960-DD68187AB337}" dt="2023-10-18T13:14:44.092" v="1043" actId="478"/>
          <ac:spMkLst>
            <pc:docMk/>
            <pc:sldMk cId="2130174956" sldId="384"/>
            <ac:spMk id="19" creationId="{3BE8684F-D94E-FBDE-58DA-578B219E02CE}"/>
          </ac:spMkLst>
        </pc:spChg>
        <pc:spChg chg="add mod">
          <ac:chgData name="Claumir Muniz" userId="be3ac82208e0581c" providerId="LiveId" clId="{08EAB437-7EB5-4560-A960-DD68187AB337}" dt="2023-10-18T13:15:38.175" v="1082" actId="255"/>
          <ac:spMkLst>
            <pc:docMk/>
            <pc:sldMk cId="2130174956" sldId="384"/>
            <ac:spMk id="20" creationId="{45FC6192-C0DB-4E3C-5B94-F47FB9658FA0}"/>
          </ac:spMkLst>
        </pc:spChg>
        <pc:spChg chg="add mod">
          <ac:chgData name="Claumir Muniz" userId="be3ac82208e0581c" providerId="LiveId" clId="{08EAB437-7EB5-4560-A960-DD68187AB337}" dt="2023-10-18T13:15:48.193" v="1095" actId="1035"/>
          <ac:spMkLst>
            <pc:docMk/>
            <pc:sldMk cId="2130174956" sldId="384"/>
            <ac:spMk id="21" creationId="{8E1E9C7D-8624-DA6C-F464-157F04FA48BA}"/>
          </ac:spMkLst>
        </pc:spChg>
        <pc:picChg chg="add mod">
          <ac:chgData name="Claumir Muniz" userId="be3ac82208e0581c" providerId="LiveId" clId="{08EAB437-7EB5-4560-A960-DD68187AB337}" dt="2023-10-17T18:58:49.147" v="274" actId="14100"/>
          <ac:picMkLst>
            <pc:docMk/>
            <pc:sldMk cId="2130174956" sldId="384"/>
            <ac:picMk id="5122" creationId="{3021877B-F734-C9F6-29AF-8BB9A0BDF228}"/>
          </ac:picMkLst>
        </pc:picChg>
        <pc:picChg chg="add mod">
          <ac:chgData name="Claumir Muniz" userId="be3ac82208e0581c" providerId="LiveId" clId="{08EAB437-7EB5-4560-A960-DD68187AB337}" dt="2023-10-17T18:58:49.147" v="274" actId="14100"/>
          <ac:picMkLst>
            <pc:docMk/>
            <pc:sldMk cId="2130174956" sldId="384"/>
            <ac:picMk id="5123" creationId="{FEA808E2-6A27-CA8E-D651-23BA8A646B12}"/>
          </ac:picMkLst>
        </pc:picChg>
      </pc:sldChg>
      <pc:sldChg chg="addSp delSp modSp new mod ord">
        <pc:chgData name="Claumir Muniz" userId="be3ac82208e0581c" providerId="LiveId" clId="{08EAB437-7EB5-4560-A960-DD68187AB337}" dt="2023-10-18T11:29:47.583" v="421"/>
        <pc:sldMkLst>
          <pc:docMk/>
          <pc:sldMk cId="2189144136" sldId="385"/>
        </pc:sldMkLst>
        <pc:spChg chg="del">
          <ac:chgData name="Claumir Muniz" userId="be3ac82208e0581c" providerId="LiveId" clId="{08EAB437-7EB5-4560-A960-DD68187AB337}" dt="2023-10-17T19:08:12.109" v="290" actId="478"/>
          <ac:spMkLst>
            <pc:docMk/>
            <pc:sldMk cId="2189144136" sldId="385"/>
            <ac:spMk id="2" creationId="{44EBCE9F-3FBD-B8A6-5ED5-BC8FDC7CB42A}"/>
          </ac:spMkLst>
        </pc:spChg>
        <pc:picChg chg="add del mod">
          <ac:chgData name="Claumir Muniz" userId="be3ac82208e0581c" providerId="LiveId" clId="{08EAB437-7EB5-4560-A960-DD68187AB337}" dt="2023-10-17T19:11:06.247" v="293" actId="478"/>
          <ac:picMkLst>
            <pc:docMk/>
            <pc:sldMk cId="2189144136" sldId="385"/>
            <ac:picMk id="3" creationId="{32892A8E-1DE3-706F-AD21-731884CF5764}"/>
          </ac:picMkLst>
        </pc:picChg>
        <pc:picChg chg="add mod">
          <ac:chgData name="Claumir Muniz" userId="be3ac82208e0581c" providerId="LiveId" clId="{08EAB437-7EB5-4560-A960-DD68187AB337}" dt="2023-10-18T11:28:55.628" v="419" actId="14100"/>
          <ac:picMkLst>
            <pc:docMk/>
            <pc:sldMk cId="2189144136" sldId="385"/>
            <ac:picMk id="4" creationId="{3F07D3A2-1CDB-3C14-142A-EAC420C786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CCFA3-7B4D-4D72-A5A3-3DA3CACBF39C}" type="datetimeFigureOut">
              <a:rPr lang="pt-BR" smtClean="0"/>
              <a:t>17/10/2023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E081D-5557-48C4-BA4A-BEFB3E04F3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7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F8F6-273B-47E2-AAB8-DBB1BCEAEA0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284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BD7F-CA37-4C6D-ADE4-384C9FF01E93}" type="datetimeFigureOut">
              <a:rPr lang="pt-BR" smtClean="0"/>
              <a:t>17/10/2023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AC28-D2EA-4969-84CF-C1165952F5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73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BD7F-CA37-4C6D-ADE4-384C9FF01E93}" type="datetimeFigureOut">
              <a:rPr lang="pt-BR" smtClean="0"/>
              <a:t>17/10/2023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AC28-D2EA-4969-84CF-C1165952F5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69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BD7F-CA37-4C6D-ADE4-384C9FF01E93}" type="datetimeFigureOut">
              <a:rPr lang="pt-BR" smtClean="0"/>
              <a:t>17/10/2023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AC28-D2EA-4969-84CF-C1165952F5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3382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58898-9727-4FC5-B5FC-18B0D5C26A3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09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BD7F-CA37-4C6D-ADE4-384C9FF01E93}" type="datetimeFigureOut">
              <a:rPr lang="pt-BR" smtClean="0"/>
              <a:t>17/10/2023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AC28-D2EA-4969-84CF-C1165952F5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61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BD7F-CA37-4C6D-ADE4-384C9FF01E93}" type="datetimeFigureOut">
              <a:rPr lang="pt-BR" smtClean="0"/>
              <a:t>17/10/2023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AC28-D2EA-4969-84CF-C1165952F5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876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BD7F-CA37-4C6D-ADE4-384C9FF01E93}" type="datetimeFigureOut">
              <a:rPr lang="pt-BR" smtClean="0"/>
              <a:t>17/10/2023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AC28-D2EA-4969-84CF-C1165952F5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64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BD7F-CA37-4C6D-ADE4-384C9FF01E93}" type="datetimeFigureOut">
              <a:rPr lang="pt-BR" smtClean="0"/>
              <a:t>17/10/2023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AC28-D2EA-4969-84CF-C1165952F5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301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BD7F-CA37-4C6D-ADE4-384C9FF01E93}" type="datetimeFigureOut">
              <a:rPr lang="pt-BR" smtClean="0"/>
              <a:t>17/10/2023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AC28-D2EA-4969-84CF-C1165952F5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932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BD7F-CA37-4C6D-ADE4-384C9FF01E93}" type="datetimeFigureOut">
              <a:rPr lang="pt-BR" smtClean="0"/>
              <a:t>17/10/2023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AC28-D2EA-4969-84CF-C1165952F5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554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BD7F-CA37-4C6D-ADE4-384C9FF01E93}" type="datetimeFigureOut">
              <a:rPr lang="pt-BR" smtClean="0"/>
              <a:t>17/10/2023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AC28-D2EA-4969-84CF-C1165952F5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025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BD7F-CA37-4C6D-ADE4-384C9FF01E93}" type="datetimeFigureOut">
              <a:rPr lang="pt-BR" smtClean="0"/>
              <a:t>17/10/2023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CAC28-D2EA-4969-84CF-C1165952F5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675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BBD7F-CA37-4C6D-ADE4-384C9FF01E93}" type="datetimeFigureOut">
              <a:rPr lang="pt-BR" smtClean="0"/>
              <a:t>17/10/2023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CAC28-D2EA-4969-84CF-C1165952F5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022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microsoft.com/office/2007/relationships/hdphoto" Target="../media/hdphoto3.wdp"/><Relationship Id="rId17" Type="http://schemas.openxmlformats.org/officeDocument/2006/relationships/image" Target="../media/image11.jpeg"/><Relationship Id="rId2" Type="http://schemas.openxmlformats.org/officeDocument/2006/relationships/video" Target="../media/media1.mp4"/><Relationship Id="rId16" Type="http://schemas.openxmlformats.org/officeDocument/2006/relationships/image" Target="../media/image10.jpeg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5" Type="http://schemas.openxmlformats.org/officeDocument/2006/relationships/image" Target="../media/image2.jpeg"/><Relationship Id="rId15" Type="http://schemas.openxmlformats.org/officeDocument/2006/relationships/image" Target="../media/image9.jpeg"/><Relationship Id="rId10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openxmlformats.org/officeDocument/2006/relationships/image" Target="../media/image5.jpeg"/><Relationship Id="rId1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ispesca-front.vercel.app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lipan.com.b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35EBE4-0700-B8A4-9F97-2E8EF71522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2C9049-59FC-8090-96DF-B5BD1DCFEF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771BB8E-FE3D-AFDD-D6D2-13315AD363C5}"/>
              </a:ext>
            </a:extLst>
          </p:cNvPr>
          <p:cNvSpPr/>
          <p:nvPr/>
        </p:nvSpPr>
        <p:spPr>
          <a:xfrm>
            <a:off x="2482776" y="5905553"/>
            <a:ext cx="2304256" cy="4480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Fotos: </a:t>
            </a:r>
            <a:r>
              <a:rPr lang="pt-BR" sz="1200" dirty="0" err="1">
                <a:solidFill>
                  <a:schemeClr val="tx1"/>
                </a:solidFill>
              </a:rPr>
              <a:t>google</a:t>
            </a:r>
            <a:r>
              <a:rPr lang="pt-BR" sz="1200" dirty="0">
                <a:solidFill>
                  <a:schemeClr val="tx1"/>
                </a:solidFill>
              </a:rPr>
              <a:t> imagens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48A5C0E-D0D3-BA07-3079-05045654EB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5930" y="0"/>
            <a:ext cx="12191999" cy="6857990"/>
          </a:xfrm>
          <a:prstGeom prst="rect">
            <a:avLst/>
          </a:prstGeom>
        </p:spPr>
      </p:pic>
      <p:grpSp>
        <p:nvGrpSpPr>
          <p:cNvPr id="6" name="Grupo 12">
            <a:extLst>
              <a:ext uri="{FF2B5EF4-FFF2-40B4-BE49-F238E27FC236}">
                <a16:creationId xmlns:a16="http://schemas.microsoft.com/office/drawing/2014/main" id="{7838C5F5-B6BD-1C46-CE69-70A8A0198C1C}"/>
              </a:ext>
            </a:extLst>
          </p:cNvPr>
          <p:cNvGrpSpPr/>
          <p:nvPr/>
        </p:nvGrpSpPr>
        <p:grpSpPr>
          <a:xfrm>
            <a:off x="1897536" y="88924"/>
            <a:ext cx="8866160" cy="6784771"/>
            <a:chOff x="170336" y="116632"/>
            <a:chExt cx="8866160" cy="6784771"/>
          </a:xfrm>
        </p:grpSpPr>
        <p:pic>
          <p:nvPicPr>
            <p:cNvPr id="7" name="Picture 30" descr="http://1.bp.blogspot.com/-1oniM2tLUEA/UMNOwQXythI/AAAAAAAACTI/XfK9Cv8sAbQ/s1600/Pantanal_salina.JPG">
              <a:extLst>
                <a:ext uri="{FF2B5EF4-FFF2-40B4-BE49-F238E27FC236}">
                  <a16:creationId xmlns:a16="http://schemas.microsoft.com/office/drawing/2014/main" id="{E322F957-13AB-FD24-D275-D6B7C9B72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9" y="2348880"/>
              <a:ext cx="4824536" cy="33109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6" descr="http://www.expedicaopantanal.org/wp-content/uploads/2011/12/D.-Cata-011.jpg">
              <a:extLst>
                <a:ext uri="{FF2B5EF4-FFF2-40B4-BE49-F238E27FC236}">
                  <a16:creationId xmlns:a16="http://schemas.microsoft.com/office/drawing/2014/main" id="{DB85FDAF-595C-C18C-F002-9DFE7160F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36" y="2348880"/>
              <a:ext cx="2686865" cy="1800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jaguarinpantanal.com/fotos/site/ORI+48+ONCA+PINTADA+++JAGUAR+++NA+FAZENDA+SAN+FRANCISCO+++PANTANAL+DO+MIRANDA+MS.jpg">
              <a:extLst>
                <a:ext uri="{FF2B5EF4-FFF2-40B4-BE49-F238E27FC236}">
                  <a16:creationId xmlns:a16="http://schemas.microsoft.com/office/drawing/2014/main" id="{216378B8-A279-D399-D54D-BEF7C6CCB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5026806"/>
              <a:ext cx="2880320" cy="18745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4" descr="http://1.bp.blogspot.com/-QYibSHZdEIQ/UBYEYFYiwGI/AAAAAAAAAO8/5lewDGGJryM/s1600/0pantaneiro.jpg">
              <a:extLst>
                <a:ext uri="{FF2B5EF4-FFF2-40B4-BE49-F238E27FC236}">
                  <a16:creationId xmlns:a16="http://schemas.microsoft.com/office/drawing/2014/main" id="{23975557-2448-6210-2F5E-E1EF483A6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63" y="188640"/>
              <a:ext cx="3078593" cy="23089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6" descr="https://lh5.googleusercontent.com/-yD6Y44dsY_w/TX-f1QKgWEI/AAAAAAAAApI/7xbCIB3w-Nw/s1600/DSC00152.JPG">
              <a:extLst>
                <a:ext uri="{FF2B5EF4-FFF2-40B4-BE49-F238E27FC236}">
                  <a16:creationId xmlns:a16="http://schemas.microsoft.com/office/drawing/2014/main" id="{398C0811-FF50-3940-8284-3F33372DE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692696"/>
              <a:ext cx="3086741" cy="23150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0" descr="http://1.bp.blogspot.com/-6PTg3x0-QWo/UgB4rAnWeCI/AAAAAAAAPBE/HJM2wsm2Vqc/s1600/candisani-jacare.jpeg">
              <a:extLst>
                <a:ext uri="{FF2B5EF4-FFF2-40B4-BE49-F238E27FC236}">
                  <a16:creationId xmlns:a16="http://schemas.microsoft.com/office/drawing/2014/main" id="{AC68063F-C538-6564-D2F1-379C82148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4823" y="4005064"/>
              <a:ext cx="2867057" cy="21578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http://ecoturismoembonito.files.wordpress.com/2012/11/bonito-e-pantanal-349.jpg">
              <a:extLst>
                <a:ext uri="{FF2B5EF4-FFF2-40B4-BE49-F238E27FC236}">
                  <a16:creationId xmlns:a16="http://schemas.microsoft.com/office/drawing/2014/main" id="{22CA5D96-D4D0-B0DE-4DDF-DDEC38DEED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460" y="5050079"/>
              <a:ext cx="2558034" cy="16397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4" descr="http://1.bp.blogspot.com/-wPDLNKQ3MXc/Ul_0Y9piq0I/AAAAAAAABwE/3GiYjtPOkGM/s1600/Pantanal+(77).jpg">
              <a:extLst>
                <a:ext uri="{FF2B5EF4-FFF2-40B4-BE49-F238E27FC236}">
                  <a16:creationId xmlns:a16="http://schemas.microsoft.com/office/drawing/2014/main" id="{A1201172-01CC-7927-3D63-22B9E0DBC4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786" y="3176229"/>
              <a:ext cx="3047532" cy="20297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A379C5D3-40AA-78CE-C8D1-3127DBE10DA5}"/>
                </a:ext>
              </a:extLst>
            </p:cNvPr>
            <p:cNvSpPr/>
            <p:nvPr/>
          </p:nvSpPr>
          <p:spPr>
            <a:xfrm>
              <a:off x="755576" y="5933261"/>
              <a:ext cx="2304256" cy="4480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tx1"/>
                  </a:solidFill>
                </a:rPr>
                <a:t>Fotos: </a:t>
              </a:r>
              <a:r>
                <a:rPr lang="pt-BR" sz="1200" dirty="0" err="1">
                  <a:solidFill>
                    <a:schemeClr val="tx1"/>
                  </a:solidFill>
                </a:rPr>
                <a:t>google</a:t>
              </a:r>
              <a:r>
                <a:rPr lang="pt-BR" sz="1200" dirty="0">
                  <a:solidFill>
                    <a:schemeClr val="tx1"/>
                  </a:solidFill>
                </a:rPr>
                <a:t> imagens</a:t>
              </a:r>
            </a:p>
          </p:txBody>
        </p:sp>
        <p:pic>
          <p:nvPicPr>
            <p:cNvPr id="16" name="Picture 50" descr="http://2.bp.blogspot.com/-2zaPhr0ZJzs/T_rY1w98aII/AAAAAAAAN5w/aoGXC7B0aI8/s400/biomas+brasileiros.jpg">
              <a:extLst>
                <a:ext uri="{FF2B5EF4-FFF2-40B4-BE49-F238E27FC236}">
                  <a16:creationId xmlns:a16="http://schemas.microsoft.com/office/drawing/2014/main" id="{ABA11DEA-D540-5637-7176-460DB57FD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996" y="116632"/>
              <a:ext cx="2857500" cy="277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2" descr="http://www.riosvivos.org.br/arquivos/815360040.jpg">
              <a:extLst>
                <a:ext uri="{FF2B5EF4-FFF2-40B4-BE49-F238E27FC236}">
                  <a16:creationId xmlns:a16="http://schemas.microsoft.com/office/drawing/2014/main" id="{5E4672C0-C323-0834-DC5C-533461588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761" y="1371333"/>
              <a:ext cx="2911599" cy="205766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641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1B318F9-BBA2-030A-2ED5-CDC8F7523BFC}"/>
              </a:ext>
            </a:extLst>
          </p:cNvPr>
          <p:cNvSpPr txBox="1"/>
          <p:nvPr/>
        </p:nvSpPr>
        <p:spPr>
          <a:xfrm>
            <a:off x="988305" y="442483"/>
            <a:ext cx="102708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pt-BR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Universidade do Estado de Mato Grosso</a:t>
            </a:r>
          </a:p>
          <a:p>
            <a:pPr algn="ctr" fontAlgn="ctr"/>
            <a:r>
              <a:rPr lang="pt-BR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Pró-Reitoria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Pesquisa e Pós Graduação</a:t>
            </a:r>
          </a:p>
          <a:p>
            <a:pPr algn="ctr" fontAlgn="ctr"/>
            <a:r>
              <a:rPr lang="pt-BR" sz="2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Programa de Pós Graduação em Ciências Ambientais – PPGCA</a:t>
            </a:r>
          </a:p>
          <a:p>
            <a:pPr algn="ctr" fontAlgn="ctr"/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Programa de Pós Graduação em Rede Nacional em Gestão e Regulação de Recursos Hídricos – </a:t>
            </a:r>
            <a:r>
              <a:rPr lang="pt-BR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ProfAgua</a:t>
            </a:r>
            <a:r>
              <a:rPr lang="pt-BR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80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57E39F8-5718-A157-510A-D36EF4E01395}"/>
              </a:ext>
            </a:extLst>
          </p:cNvPr>
          <p:cNvSpPr txBox="1"/>
          <p:nvPr/>
        </p:nvSpPr>
        <p:spPr>
          <a:xfrm>
            <a:off x="953801" y="3099672"/>
            <a:ext cx="102708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pt-BR" sz="2800" b="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20º Semana Nacional de Ciência e Tecnologia</a:t>
            </a:r>
          </a:p>
          <a:p>
            <a:pPr algn="ctr" fontAlgn="ctr"/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Instituto Nacional de Pesquisa do Pantanal - INPP</a:t>
            </a:r>
            <a:endParaRPr lang="pt-BR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br>
              <a:rPr lang="pt-B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Dr. Claumir Cesar Muniz</a:t>
            </a:r>
            <a:endParaRPr lang="pt-BR" sz="2800" b="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8EAA396-1A09-CAE4-C968-47527B49BE5E}"/>
              </a:ext>
            </a:extLst>
          </p:cNvPr>
          <p:cNvSpPr txBox="1"/>
          <p:nvPr/>
        </p:nvSpPr>
        <p:spPr>
          <a:xfrm>
            <a:off x="3168082" y="6082135"/>
            <a:ext cx="637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Outubro</a:t>
            </a:r>
            <a:r>
              <a:rPr lang="pt-BR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2023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Página inicial">
            <a:extLst>
              <a:ext uri="{FF2B5EF4-FFF2-40B4-BE49-F238E27FC236}">
                <a16:creationId xmlns:a16="http://schemas.microsoft.com/office/drawing/2014/main" id="{E4C5FB6E-B775-589E-F3E5-60406E848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4" y="5840796"/>
            <a:ext cx="1789312" cy="5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843769F-CB8E-FC85-55EF-7DA77F38C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610" y="5625948"/>
            <a:ext cx="1743075" cy="952500"/>
          </a:xfrm>
          <a:prstGeom prst="rect">
            <a:avLst/>
          </a:prstGeom>
        </p:spPr>
      </p:pic>
      <p:pic>
        <p:nvPicPr>
          <p:cNvPr id="2050" name="Picture 2" descr="Resultado de imagem para logo profagua">
            <a:extLst>
              <a:ext uri="{FF2B5EF4-FFF2-40B4-BE49-F238E27FC236}">
                <a16:creationId xmlns:a16="http://schemas.microsoft.com/office/drawing/2014/main" id="{D6113373-FF8E-40A4-CE7D-FA00158B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685" y="5817244"/>
            <a:ext cx="1828001" cy="76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254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9C00F5-69EB-491C-AFDB-5282F449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58898-9727-4FC5-B5FC-18B0D5C26A32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2849F6D-B5A7-22BE-E452-48912B97A832}"/>
              </a:ext>
            </a:extLst>
          </p:cNvPr>
          <p:cNvSpPr txBox="1"/>
          <p:nvPr/>
        </p:nvSpPr>
        <p:spPr>
          <a:xfrm>
            <a:off x="2469311" y="2595335"/>
            <a:ext cx="41385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Caminho da Ciência: De Onde Vem e Para Onde Vai?</a:t>
            </a:r>
          </a:p>
        </p:txBody>
      </p:sp>
      <p:pic>
        <p:nvPicPr>
          <p:cNvPr id="1026" name="Picture 2" descr="Resultado de imagem para alguém pensando imagem">
            <a:extLst>
              <a:ext uri="{FF2B5EF4-FFF2-40B4-BE49-F238E27FC236}">
                <a16:creationId xmlns:a16="http://schemas.microsoft.com/office/drawing/2014/main" id="{FDB9FACA-D3DC-8E2C-6390-FF3829B81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2" y="336611"/>
            <a:ext cx="2286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uma estrada desenho">
            <a:extLst>
              <a:ext uri="{FF2B5EF4-FFF2-40B4-BE49-F238E27FC236}">
                <a16:creationId xmlns:a16="http://schemas.microsoft.com/office/drawing/2014/main" id="{07F1968E-062C-C35C-AE3C-2C3522767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732" y="3763118"/>
            <a:ext cx="3793913" cy="257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poço">
            <a:extLst>
              <a:ext uri="{FF2B5EF4-FFF2-40B4-BE49-F238E27FC236}">
                <a16:creationId xmlns:a16="http://schemas.microsoft.com/office/drawing/2014/main" id="{4B984284-5CF4-F9B7-17B5-915EA94C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16" y="4654489"/>
            <a:ext cx="18288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lamparina">
            <a:extLst>
              <a:ext uri="{FF2B5EF4-FFF2-40B4-BE49-F238E27FC236}">
                <a16:creationId xmlns:a16="http://schemas.microsoft.com/office/drawing/2014/main" id="{E7703B81-E2DB-A438-82FB-62CAAFC85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238" y="517884"/>
            <a:ext cx="24193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425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1DCB6C28-2EA6-4244-9680-9A34F2A16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7548"/>
            <a:ext cx="5196372" cy="509191"/>
          </a:xfrm>
          <a:prstGeom prst="rect">
            <a:avLst/>
          </a:prstGeom>
          <a:noFill/>
          <a:ln w="76200" cmpd="thinThick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Onde a ciência começa?</a:t>
            </a:r>
          </a:p>
        </p:txBody>
      </p:sp>
      <p:pic>
        <p:nvPicPr>
          <p:cNvPr id="3074" name="Picture 2" descr="Resultado de imagem para semente germinando desenho">
            <a:extLst>
              <a:ext uri="{FF2B5EF4-FFF2-40B4-BE49-F238E27FC236}">
                <a16:creationId xmlns:a16="http://schemas.microsoft.com/office/drawing/2014/main" id="{B6B07605-EDB2-FFF4-C8EE-288C26E88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5" y="1294142"/>
            <a:ext cx="1563300" cy="18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D05659F-FFD1-15FD-E150-D0696B48A987}"/>
              </a:ext>
            </a:extLst>
          </p:cNvPr>
          <p:cNvSpPr txBox="1"/>
          <p:nvPr/>
        </p:nvSpPr>
        <p:spPr>
          <a:xfrm>
            <a:off x="3189078" y="1772609"/>
            <a:ext cx="7568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2011 a 2016 </a:t>
            </a:r>
            <a:r>
              <a:rPr lang="pt-BR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pt-BR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mais de </a:t>
            </a:r>
            <a:r>
              <a:rPr lang="pt-BR" sz="2000" b="1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250 mil artigos</a:t>
            </a:r>
            <a:r>
              <a:rPr lang="pt-BR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(Web </a:t>
            </a:r>
            <a:r>
              <a:rPr lang="pt-BR" sz="2000" b="0" i="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pt-BR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Science)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D301A6B-5CB4-B93D-EA7E-45BC9E7E365F}"/>
              </a:ext>
            </a:extLst>
          </p:cNvPr>
          <p:cNvSpPr txBox="1"/>
          <p:nvPr/>
        </p:nvSpPr>
        <p:spPr>
          <a:xfrm>
            <a:off x="3891924" y="2330182"/>
            <a:ext cx="6314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13ª posição na produção científica global (190 países)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199F81A-8CA2-B87F-BADE-8611C8BA5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078" y="5781600"/>
            <a:ext cx="65072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4950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Brasil,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4950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- 7,4% 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4950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 publicação de artigos científicos no período.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19CEE50-3FFB-A1E4-32C7-A0C8F285F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760" y="2609815"/>
            <a:ext cx="113560" cy="1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31817E33-EA6A-4894-5C4A-CD02F4524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998" y="2609815"/>
            <a:ext cx="113560" cy="11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65AAEF3-0FE0-BC3B-C180-964DD521F889}"/>
              </a:ext>
            </a:extLst>
          </p:cNvPr>
          <p:cNvSpPr txBox="1"/>
          <p:nvPr/>
        </p:nvSpPr>
        <p:spPr>
          <a:xfrm>
            <a:off x="3970313" y="4340689"/>
            <a:ext cx="7332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pt-BR" sz="20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pt-BR" sz="20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pt-BR" sz="20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13ª posição no ranking internacional em produção científica.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1585C61-D218-FBD6-57AE-CC2F2902D076}"/>
              </a:ext>
            </a:extLst>
          </p:cNvPr>
          <p:cNvSpPr txBox="1"/>
          <p:nvPr/>
        </p:nvSpPr>
        <p:spPr>
          <a:xfrm>
            <a:off x="3189078" y="3267685"/>
            <a:ext cx="8418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pt-BR" sz="20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2019 e 2022 </a:t>
            </a:r>
            <a:r>
              <a:rPr lang="pt-BR" sz="20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pt-BR" sz="2000" b="0" i="0" dirty="0">
                <a:solidFill>
                  <a:srgbClr val="5555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Biodiversidade, inovação e sustentabilidade, enfrentamento da Covid-19 e outras complicações epidemiológicas, saúde coletiva e mental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E6507F8-D555-0651-DC97-2B9B4C0792C4}"/>
              </a:ext>
            </a:extLst>
          </p:cNvPr>
          <p:cNvSpPr txBox="1"/>
          <p:nvPr/>
        </p:nvSpPr>
        <p:spPr>
          <a:xfrm>
            <a:off x="3189079" y="5135020"/>
            <a:ext cx="6380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4950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Produção científica mundial 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4950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4950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4950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6,1% em 202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49505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3340017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abela pesquisa">
            <a:extLst>
              <a:ext uri="{FF2B5EF4-FFF2-40B4-BE49-F238E27FC236}">
                <a16:creationId xmlns:a16="http://schemas.microsoft.com/office/drawing/2014/main" id="{B0BBD5DB-6A36-78D3-6045-A877ED885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6" y="378933"/>
            <a:ext cx="10412084" cy="610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337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F07D3A2-1CDB-3C14-142A-EAC420C7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9" y="628649"/>
            <a:ext cx="9694653" cy="574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44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021877B-F734-C9F6-29AF-8BB9A0BD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718" y="1107860"/>
            <a:ext cx="122342" cy="310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FEA808E2-6A27-CA8E-D651-23BA8A646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956" y="1107860"/>
            <a:ext cx="122342" cy="310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813BC0-90C4-8501-78CC-26C86787A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514484"/>
            <a:ext cx="7031115" cy="509191"/>
          </a:xfrm>
          <a:prstGeom prst="rect">
            <a:avLst/>
          </a:prstGeom>
          <a:noFill/>
          <a:ln w="76200" cmpd="thinThick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estamos fazendo além de ciência Básica?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55DFB484-2A1C-B937-4805-98D1216F2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99" y="2241042"/>
            <a:ext cx="9438168" cy="509191"/>
          </a:xfrm>
          <a:prstGeom prst="rect">
            <a:avLst/>
          </a:prstGeom>
          <a:noFill/>
          <a:ln w="76200" cmpd="thinThick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Temos o que comemorar nestes 20 anos de SNCT?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EB82ECD-9FB7-DB19-81DE-574F3822B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064" y="4367558"/>
            <a:ext cx="3998854" cy="509191"/>
          </a:xfrm>
          <a:prstGeom prst="rect">
            <a:avLst/>
          </a:prstGeom>
          <a:noFill/>
          <a:ln w="76200" cmpd="thinThick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Tarefa de casa</a:t>
            </a:r>
          </a:p>
        </p:txBody>
      </p:sp>
      <p:sp>
        <p:nvSpPr>
          <p:cNvPr id="12" name="Chave Direita 11">
            <a:extLst>
              <a:ext uri="{FF2B5EF4-FFF2-40B4-BE49-F238E27FC236}">
                <a16:creationId xmlns:a16="http://schemas.microsoft.com/office/drawing/2014/main" id="{A9FCDF08-130B-5823-6DAD-6F747726C165}"/>
              </a:ext>
            </a:extLst>
          </p:cNvPr>
          <p:cNvSpPr/>
          <p:nvPr/>
        </p:nvSpPr>
        <p:spPr>
          <a:xfrm>
            <a:off x="4635795" y="3413054"/>
            <a:ext cx="669852" cy="254478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DA6B56BB-61A4-B3A3-4084-BBBC1EEB3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7548"/>
            <a:ext cx="5196372" cy="509191"/>
          </a:xfrm>
          <a:prstGeom prst="rect">
            <a:avLst/>
          </a:prstGeom>
          <a:noFill/>
          <a:ln w="76200" cmpd="thinThick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onde a ciência 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“Vai”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72FCAB2-F322-92AD-403C-FE31538C3E64}"/>
              </a:ext>
            </a:extLst>
          </p:cNvPr>
          <p:cNvSpPr txBox="1"/>
          <p:nvPr/>
        </p:nvSpPr>
        <p:spPr>
          <a:xfrm>
            <a:off x="5398984" y="5557732"/>
            <a:ext cx="4787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SisPesca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pt-BR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sispesca-front.vercel.app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2FE421E-4495-E84F-24E0-28642D0A1188}"/>
              </a:ext>
            </a:extLst>
          </p:cNvPr>
          <p:cNvSpPr txBox="1"/>
          <p:nvPr/>
        </p:nvSpPr>
        <p:spPr>
          <a:xfrm>
            <a:off x="5363922" y="3228388"/>
            <a:ext cx="38064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www.lipan.com.br</a:t>
            </a:r>
            <a:r>
              <a:rPr lang="pt-BR" sz="2000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5FC6192-C0DB-4E3C-5B94-F47FB9658FA0}"/>
              </a:ext>
            </a:extLst>
          </p:cNvPr>
          <p:cNvSpPr/>
          <p:nvPr/>
        </p:nvSpPr>
        <p:spPr>
          <a:xfrm>
            <a:off x="5305647" y="4875668"/>
            <a:ext cx="52578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2E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https://www.facebook.com/ictiologia.unemat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E1E9C7D-8624-DA6C-F464-157F04FA48BA}"/>
              </a:ext>
            </a:extLst>
          </p:cNvPr>
          <p:cNvSpPr txBox="1"/>
          <p:nvPr/>
        </p:nvSpPr>
        <p:spPr>
          <a:xfrm>
            <a:off x="5353392" y="4002072"/>
            <a:ext cx="6124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2E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https://www.instagram.com/lipan_unemat/ </a:t>
            </a:r>
          </a:p>
        </p:txBody>
      </p:sp>
    </p:spTree>
    <p:extLst>
      <p:ext uri="{BB962C8B-B14F-4D97-AF65-F5344CB8AC3E}">
        <p14:creationId xmlns:p14="http://schemas.microsoft.com/office/powerpoint/2010/main" val="2130174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pôr do sol, ao ar livre, água, céu&#10;&#10;Descrição gerada com muito alta confiança">
            <a:extLst>
              <a:ext uri="{FF2B5EF4-FFF2-40B4-BE49-F238E27FC236}">
                <a16:creationId xmlns:a16="http://schemas.microsoft.com/office/drawing/2014/main" id="{972BF303-EE78-4CCE-918C-79EFA2735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r="14585"/>
          <a:stretch/>
        </p:blipFill>
        <p:spPr>
          <a:xfrm>
            <a:off x="5909383" y="4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655321" y="2671011"/>
            <a:ext cx="4114800" cy="89089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latin typeface="+mj-lt"/>
                <a:ea typeface="+mj-ea"/>
                <a:cs typeface="+mj-cs"/>
              </a:rPr>
              <a:t>Obrigado</a:t>
            </a:r>
            <a:r>
              <a:rPr lang="en-US" sz="6000" dirty="0">
                <a:latin typeface="+mj-lt"/>
                <a:ea typeface="+mj-ea"/>
                <a:cs typeface="+mj-cs"/>
              </a:rPr>
              <a:t>!!!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16552AA-7109-44C7-974D-5D83B0C2738E}"/>
              </a:ext>
            </a:extLst>
          </p:cNvPr>
          <p:cNvSpPr/>
          <p:nvPr/>
        </p:nvSpPr>
        <p:spPr>
          <a:xfrm>
            <a:off x="655320" y="5264486"/>
            <a:ext cx="52578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2E15"/>
                </a:solidFill>
                <a:latin typeface="arial" panose="020B0604020202020204" pitchFamily="34" charset="0"/>
              </a:rPr>
              <a:t>https://www.facebook.com/ictiologia.unemat</a:t>
            </a:r>
            <a:endParaRPr lang="pt-BR" sz="2000" dirty="0">
              <a:solidFill>
                <a:srgbClr val="002E15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1F59D66-E706-43DE-9353-A5B1746411F7}"/>
              </a:ext>
            </a:extLst>
          </p:cNvPr>
          <p:cNvSpPr/>
          <p:nvPr/>
        </p:nvSpPr>
        <p:spPr>
          <a:xfrm>
            <a:off x="655320" y="3731767"/>
            <a:ext cx="2424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06621"/>
                </a:solidFill>
                <a:latin typeface="arial" panose="020B0604020202020204" pitchFamily="34" charset="0"/>
              </a:rPr>
              <a:t>claumir@unemat.br</a:t>
            </a:r>
            <a:endParaRPr lang="pt-BR" sz="20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32630D3-3555-4BAD-8CDA-61D6E6254571}"/>
              </a:ext>
            </a:extLst>
          </p:cNvPr>
          <p:cNvSpPr/>
          <p:nvPr/>
        </p:nvSpPr>
        <p:spPr>
          <a:xfrm>
            <a:off x="655320" y="4366078"/>
            <a:ext cx="1951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02E15"/>
                </a:solidFill>
                <a:latin typeface="arial" panose="020B0604020202020204" pitchFamily="34" charset="0"/>
              </a:rPr>
              <a:t>www.unemat.br</a:t>
            </a:r>
            <a:endParaRPr lang="pt-BR" sz="2000" dirty="0">
              <a:solidFill>
                <a:srgbClr val="002E15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2FE7338-4FF4-41B7-B495-FD6A029FD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05" y="35147"/>
            <a:ext cx="4257304" cy="265789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F38CD3D-B44A-406D-A08B-18F82C593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61" y="5759296"/>
            <a:ext cx="2607457" cy="75845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FE9F965-4D41-4A03-8A01-5F9562917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57" y="5662331"/>
            <a:ext cx="792120" cy="79212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44757AA-7F74-0B0B-65EF-B81CAFE1632E}"/>
              </a:ext>
            </a:extLst>
          </p:cNvPr>
          <p:cNvSpPr txBox="1"/>
          <p:nvPr/>
        </p:nvSpPr>
        <p:spPr>
          <a:xfrm>
            <a:off x="660533" y="4825909"/>
            <a:ext cx="6124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2E15"/>
                </a:solidFill>
              </a:rPr>
              <a:t>https://www.instagram.com/lipan_unemat/ </a:t>
            </a:r>
          </a:p>
        </p:txBody>
      </p:sp>
    </p:spTree>
    <p:extLst>
      <p:ext uri="{BB962C8B-B14F-4D97-AF65-F5344CB8AC3E}">
        <p14:creationId xmlns:p14="http://schemas.microsoft.com/office/powerpoint/2010/main" val="234571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1448</TotalTime>
  <Words>274</Words>
  <Application>Microsoft Office PowerPoint</Application>
  <PresentationFormat>Widescreen</PresentationFormat>
  <Paragraphs>34</Paragraphs>
  <Slides>8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Arial</vt:lpstr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Claumir Muniz</dc:creator>
  <cp:lastModifiedBy>Claumir Muniz</cp:lastModifiedBy>
  <cp:revision>1</cp:revision>
  <dcterms:created xsi:type="dcterms:W3CDTF">2023-10-17T13:33:12Z</dcterms:created>
  <dcterms:modified xsi:type="dcterms:W3CDTF">2023-10-18T13:41:25Z</dcterms:modified>
</cp:coreProperties>
</file>