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3"/>
  </p:notesMasterIdLst>
  <p:sldIdLst>
    <p:sldId id="257" r:id="rId2"/>
    <p:sldId id="405" r:id="rId3"/>
    <p:sldId id="379" r:id="rId4"/>
    <p:sldId id="542" r:id="rId5"/>
    <p:sldId id="548" r:id="rId6"/>
    <p:sldId id="263" r:id="rId7"/>
    <p:sldId id="267" r:id="rId8"/>
    <p:sldId id="268" r:id="rId9"/>
    <p:sldId id="431" r:id="rId10"/>
    <p:sldId id="432" r:id="rId11"/>
    <p:sldId id="549" r:id="rId12"/>
    <p:sldId id="369" r:id="rId13"/>
    <p:sldId id="284" r:id="rId14"/>
    <p:sldId id="552" r:id="rId15"/>
    <p:sldId id="537" r:id="rId16"/>
    <p:sldId id="550" r:id="rId17"/>
    <p:sldId id="543" r:id="rId18"/>
    <p:sldId id="529" r:id="rId19"/>
    <p:sldId id="357" r:id="rId20"/>
    <p:sldId id="553" r:id="rId21"/>
    <p:sldId id="555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88F8E2-D0A9-44C8-B82D-635F5116FC80}" v="580" dt="2023-10-18T22:54:43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amaia Paulo" userId="68220f447bd2e22a" providerId="LiveId" clId="{9288F8E2-D0A9-44C8-B82D-635F5116FC80}"/>
    <pc:docChg chg="undo custSel addSld delSld modSld sldOrd">
      <pc:chgData name="Iramaia Paulo" userId="68220f447bd2e22a" providerId="LiveId" clId="{9288F8E2-D0A9-44C8-B82D-635F5116FC80}" dt="2023-10-18T22:58:48.615" v="2036" actId="403"/>
      <pc:docMkLst>
        <pc:docMk/>
      </pc:docMkLst>
      <pc:sldChg chg="modSp add del mod">
        <pc:chgData name="Iramaia Paulo" userId="68220f447bd2e22a" providerId="LiveId" clId="{9288F8E2-D0A9-44C8-B82D-635F5116FC80}" dt="2023-10-18T22:57:35.548" v="2019" actId="20577"/>
        <pc:sldMkLst>
          <pc:docMk/>
          <pc:sldMk cId="2955627779" sldId="257"/>
        </pc:sldMkLst>
        <pc:spChg chg="mod">
          <ac:chgData name="Iramaia Paulo" userId="68220f447bd2e22a" providerId="LiveId" clId="{9288F8E2-D0A9-44C8-B82D-635F5116FC80}" dt="2023-10-18T22:57:18.167" v="2015" actId="1036"/>
          <ac:spMkLst>
            <pc:docMk/>
            <pc:sldMk cId="2955627779" sldId="257"/>
            <ac:spMk id="5" creationId="{C37EF97D-BCDA-9C90-7B27-BBC1DF8DA6D5}"/>
          </ac:spMkLst>
        </pc:spChg>
        <pc:spChg chg="mod">
          <ac:chgData name="Iramaia Paulo" userId="68220f447bd2e22a" providerId="LiveId" clId="{9288F8E2-D0A9-44C8-B82D-635F5116FC80}" dt="2023-10-18T22:57:35.548" v="2019" actId="20577"/>
          <ac:spMkLst>
            <pc:docMk/>
            <pc:sldMk cId="2955627779" sldId="257"/>
            <ac:spMk id="6" creationId="{FA2BD5A5-3B83-6180-1065-7BC0A3111FA4}"/>
          </ac:spMkLst>
        </pc:spChg>
      </pc:sldChg>
      <pc:sldChg chg="addSp delSp modSp add del mod">
        <pc:chgData name="Iramaia Paulo" userId="68220f447bd2e22a" providerId="LiveId" clId="{9288F8E2-D0A9-44C8-B82D-635F5116FC80}" dt="2023-10-17T18:27:55.169" v="170" actId="2696"/>
        <pc:sldMkLst>
          <pc:docMk/>
          <pc:sldMk cId="3813677233" sldId="263"/>
        </pc:sldMkLst>
        <pc:spChg chg="mod">
          <ac:chgData name="Iramaia Paulo" userId="68220f447bd2e22a" providerId="LiveId" clId="{9288F8E2-D0A9-44C8-B82D-635F5116FC80}" dt="2023-10-17T18:12:12.511" v="117" actId="20577"/>
          <ac:spMkLst>
            <pc:docMk/>
            <pc:sldMk cId="3813677233" sldId="263"/>
            <ac:spMk id="4" creationId="{398E3C9C-230F-D430-BA5B-D338A2404A84}"/>
          </ac:spMkLst>
        </pc:spChg>
        <pc:spChg chg="add del mod">
          <ac:chgData name="Iramaia Paulo" userId="68220f447bd2e22a" providerId="LiveId" clId="{9288F8E2-D0A9-44C8-B82D-635F5116FC80}" dt="2023-10-17T18:09:22.745" v="94" actId="1076"/>
          <ac:spMkLst>
            <pc:docMk/>
            <pc:sldMk cId="3813677233" sldId="263"/>
            <ac:spMk id="8" creationId="{7135C85B-B26D-59F2-BC81-0DDF9ADEF9B3}"/>
          </ac:spMkLst>
        </pc:spChg>
        <pc:spChg chg="mod">
          <ac:chgData name="Iramaia Paulo" userId="68220f447bd2e22a" providerId="LiveId" clId="{9288F8E2-D0A9-44C8-B82D-635F5116FC80}" dt="2023-10-17T18:12:04.259" v="116" actId="113"/>
          <ac:spMkLst>
            <pc:docMk/>
            <pc:sldMk cId="3813677233" sldId="263"/>
            <ac:spMk id="12290" creationId="{667176B5-5A94-49F6-B82C-13416248D238}"/>
          </ac:spMkLst>
        </pc:spChg>
        <pc:picChg chg="add mod">
          <ac:chgData name="Iramaia Paulo" userId="68220f447bd2e22a" providerId="LiveId" clId="{9288F8E2-D0A9-44C8-B82D-635F5116FC80}" dt="2023-10-17T18:11:06.482" v="106" actId="1076"/>
          <ac:picMkLst>
            <pc:docMk/>
            <pc:sldMk cId="3813677233" sldId="263"/>
            <ac:picMk id="2" creationId="{365F1517-B870-39A1-9D89-A3931501F8EB}"/>
          </ac:picMkLst>
        </pc:picChg>
        <pc:picChg chg="del">
          <ac:chgData name="Iramaia Paulo" userId="68220f447bd2e22a" providerId="LiveId" clId="{9288F8E2-D0A9-44C8-B82D-635F5116FC80}" dt="2023-10-17T18:10:57.001" v="102" actId="478"/>
          <ac:picMkLst>
            <pc:docMk/>
            <pc:sldMk cId="3813677233" sldId="263"/>
            <ac:picMk id="10" creationId="{5B6D3715-83A7-9609-2C72-E7C1FAF65B25}"/>
          </ac:picMkLst>
        </pc:picChg>
      </pc:sldChg>
      <pc:sldChg chg="addSp delSp modSp add del mod setBg delDesignElem">
        <pc:chgData name="Iramaia Paulo" userId="68220f447bd2e22a" providerId="LiveId" clId="{9288F8E2-D0A9-44C8-B82D-635F5116FC80}" dt="2023-10-17T18:27:55.169" v="170" actId="2696"/>
        <pc:sldMkLst>
          <pc:docMk/>
          <pc:sldMk cId="3199533731" sldId="267"/>
        </pc:sldMkLst>
        <pc:spChg chg="mod">
          <ac:chgData name="Iramaia Paulo" userId="68220f447bd2e22a" providerId="LiveId" clId="{9288F8E2-D0A9-44C8-B82D-635F5116FC80}" dt="2023-10-17T18:18:50.059" v="153" actId="27636"/>
          <ac:spMkLst>
            <pc:docMk/>
            <pc:sldMk cId="3199533731" sldId="267"/>
            <ac:spMk id="3" creationId="{FD9138A8-7B2D-4920-AE2C-1792F8A0B409}"/>
          </ac:spMkLst>
        </pc:spChg>
        <pc:spChg chg="mod">
          <ac:chgData name="Iramaia Paulo" userId="68220f447bd2e22a" providerId="LiveId" clId="{9288F8E2-D0A9-44C8-B82D-635F5116FC80}" dt="2023-10-17T18:19:04.796" v="154" actId="122"/>
          <ac:spMkLst>
            <pc:docMk/>
            <pc:sldMk cId="3199533731" sldId="267"/>
            <ac:spMk id="18434" creationId="{ABF8B908-675B-4009-9229-7B04343EE131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3199533731" sldId="267"/>
            <ac:spMk id="18448" creationId="{45D37F4E-DDB4-456B-97E0-9937730A039F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3199533731" sldId="267"/>
            <ac:spMk id="18450" creationId="{B2DD41CD-8F47-4F56-AD12-4E2FF7696987}"/>
          </ac:spMkLst>
        </pc:spChg>
        <pc:picChg chg="del">
          <ac:chgData name="Iramaia Paulo" userId="68220f447bd2e22a" providerId="LiveId" clId="{9288F8E2-D0A9-44C8-B82D-635F5116FC80}" dt="2023-10-17T18:16:02.146" v="129" actId="478"/>
          <ac:picMkLst>
            <pc:docMk/>
            <pc:sldMk cId="3199533731" sldId="267"/>
            <ac:picMk id="2" creationId="{A9A182BB-B196-3917-C2DA-14C65E9E4297}"/>
          </ac:picMkLst>
        </pc:picChg>
        <pc:picChg chg="add del mod">
          <ac:chgData name="Iramaia Paulo" userId="68220f447bd2e22a" providerId="LiveId" clId="{9288F8E2-D0A9-44C8-B82D-635F5116FC80}" dt="2023-10-17T18:17:06.642" v="134" actId="478"/>
          <ac:picMkLst>
            <pc:docMk/>
            <pc:sldMk cId="3199533731" sldId="267"/>
            <ac:picMk id="5" creationId="{5A33140A-A084-E4C7-DCCA-E5955759F207}"/>
          </ac:picMkLst>
        </pc:picChg>
        <pc:picChg chg="add mod">
          <ac:chgData name="Iramaia Paulo" userId="68220f447bd2e22a" providerId="LiveId" clId="{9288F8E2-D0A9-44C8-B82D-635F5116FC80}" dt="2023-10-17T18:18:20.549" v="148" actId="1440"/>
          <ac:picMkLst>
            <pc:docMk/>
            <pc:sldMk cId="3199533731" sldId="267"/>
            <ac:picMk id="6" creationId="{088CFBF9-B725-07E0-4256-B4AC87FE554E}"/>
          </ac:picMkLst>
        </pc:picChg>
      </pc:sldChg>
      <pc:sldChg chg="addSp delSp modSp add del mod setBg modClrScheme modAnim delDesignElem chgLayout">
        <pc:chgData name="Iramaia Paulo" userId="68220f447bd2e22a" providerId="LiveId" clId="{9288F8E2-D0A9-44C8-B82D-635F5116FC80}" dt="2023-10-17T20:30:54.244" v="642"/>
        <pc:sldMkLst>
          <pc:docMk/>
          <pc:sldMk cId="216244536" sldId="268"/>
        </pc:sldMkLst>
        <pc:spChg chg="mod">
          <ac:chgData name="Iramaia Paulo" userId="68220f447bd2e22a" providerId="LiveId" clId="{9288F8E2-D0A9-44C8-B82D-635F5116FC80}" dt="2023-10-17T19:03:48.192" v="590" actId="1076"/>
          <ac:spMkLst>
            <pc:docMk/>
            <pc:sldMk cId="216244536" sldId="268"/>
            <ac:spMk id="2" creationId="{635455BD-468A-4BDC-AB60-F1A355FBC7E0}"/>
          </ac:spMkLst>
        </pc:spChg>
        <pc:spChg chg="mod">
          <ac:chgData name="Iramaia Paulo" userId="68220f447bd2e22a" providerId="LiveId" clId="{9288F8E2-D0A9-44C8-B82D-635F5116FC80}" dt="2023-10-17T19:04:57.417" v="606" actId="27636"/>
          <ac:spMkLst>
            <pc:docMk/>
            <pc:sldMk cId="216244536" sldId="268"/>
            <ac:spMk id="4" creationId="{42D171D0-85CB-4F41-91CE-53F3259F26FF}"/>
          </ac:spMkLst>
        </pc:spChg>
        <pc:spChg chg="add del mod ord">
          <ac:chgData name="Iramaia Paulo" userId="68220f447bd2e22a" providerId="LiveId" clId="{9288F8E2-D0A9-44C8-B82D-635F5116FC80}" dt="2023-10-17T18:55:17.133" v="364" actId="478"/>
          <ac:spMkLst>
            <pc:docMk/>
            <pc:sldMk cId="216244536" sldId="268"/>
            <ac:spMk id="6" creationId="{5B308B0C-25D1-B0E1-5B17-E88A431A0F7C}"/>
          </ac:spMkLst>
        </pc:spChg>
        <pc:spChg chg="add del mod">
          <ac:chgData name="Iramaia Paulo" userId="68220f447bd2e22a" providerId="LiveId" clId="{9288F8E2-D0A9-44C8-B82D-635F5116FC80}" dt="2023-10-17T18:52:17.721" v="273" actId="478"/>
          <ac:spMkLst>
            <pc:docMk/>
            <pc:sldMk cId="216244536" sldId="268"/>
            <ac:spMk id="10" creationId="{040AE89C-E900-D656-7FE9-E7C9C873C1E6}"/>
          </ac:spMkLst>
        </pc:spChg>
        <pc:spChg chg="add mod">
          <ac:chgData name="Iramaia Paulo" userId="68220f447bd2e22a" providerId="LiveId" clId="{9288F8E2-D0A9-44C8-B82D-635F5116FC80}" dt="2023-10-17T19:04:48.118" v="601" actId="1076"/>
          <ac:spMkLst>
            <pc:docMk/>
            <pc:sldMk cId="216244536" sldId="268"/>
            <ac:spMk id="17" creationId="{30406AF0-1B54-059C-156F-84433285565C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216244536" sldId="268"/>
            <ac:spMk id="19466" creationId="{BACC6370-2D7E-4714-9D71-7542949D7D5D}"/>
          </ac:spMkLst>
        </pc:spChg>
        <pc:spChg chg="add del mod">
          <ac:chgData name="Iramaia Paulo" userId="68220f447bd2e22a" providerId="LiveId" clId="{9288F8E2-D0A9-44C8-B82D-635F5116FC80}" dt="2023-10-17T19:03:12.872" v="581" actId="478"/>
          <ac:spMkLst>
            <pc:docMk/>
            <pc:sldMk cId="216244536" sldId="268"/>
            <ac:spMk id="19467" creationId="{C8CB4EC0-30D7-4FCD-85AE-CD9CFAADBA37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216244536" sldId="268"/>
            <ac:spMk id="19468" creationId="{256B2C21-A230-48C0-8DF1-C46611373C44}"/>
          </ac:spMkLst>
        </pc:spChg>
        <pc:spChg chg="add mod">
          <ac:chgData name="Iramaia Paulo" userId="68220f447bd2e22a" providerId="LiveId" clId="{9288F8E2-D0A9-44C8-B82D-635F5116FC80}" dt="2023-10-17T18:56:54.509" v="374" actId="26606"/>
          <ac:spMkLst>
            <pc:docMk/>
            <pc:sldMk cId="216244536" sldId="268"/>
            <ac:spMk id="19469" creationId="{8433DBE3-DD23-42C3-8133-949FBC7A1BAD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216244536" sldId="268"/>
            <ac:spMk id="19470" creationId="{3847E18C-932D-4C95-AABA-FEC7C9499AD7}"/>
          </ac:spMkLst>
        </pc:spChg>
        <pc:spChg chg="add del mod">
          <ac:chgData name="Iramaia Paulo" userId="68220f447bd2e22a" providerId="LiveId" clId="{9288F8E2-D0A9-44C8-B82D-635F5116FC80}" dt="2023-10-17T18:57:01.545" v="375" actId="478"/>
          <ac:spMkLst>
            <pc:docMk/>
            <pc:sldMk cId="216244536" sldId="268"/>
            <ac:spMk id="19471" creationId="{4933FA6D-1105-4B11-83B1-9E42EA6DC415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216244536" sldId="268"/>
            <ac:spMk id="19472" creationId="{3150CB11-0C61-439E-910F-5787759E72A0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216244536" sldId="268"/>
            <ac:spMk id="19474" creationId="{43F8A58B-5155-44CE-A5FF-7647B47D0A7A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216244536" sldId="268"/>
            <ac:spMk id="19476" creationId="{443F2ACA-E6D6-4028-82DD-F03C262D5DE6}"/>
          </ac:spMkLst>
        </pc:spChg>
        <pc:graphicFrameChg chg="add del mod modGraphic">
          <ac:chgData name="Iramaia Paulo" userId="68220f447bd2e22a" providerId="LiveId" clId="{9288F8E2-D0A9-44C8-B82D-635F5116FC80}" dt="2023-10-17T18:56:22.718" v="372" actId="478"/>
          <ac:graphicFrameMkLst>
            <pc:docMk/>
            <pc:sldMk cId="216244536" sldId="268"/>
            <ac:graphicFrameMk id="8" creationId="{9A6042AA-4E47-40E3-3312-FC4B55361736}"/>
          </ac:graphicFrameMkLst>
        </pc:graphicFrameChg>
        <pc:graphicFrameChg chg="add mod modGraphic">
          <ac:chgData name="Iramaia Paulo" userId="68220f447bd2e22a" providerId="LiveId" clId="{9288F8E2-D0A9-44C8-B82D-635F5116FC80}" dt="2023-10-17T19:04:40.483" v="598" actId="12100"/>
          <ac:graphicFrameMkLst>
            <pc:docMk/>
            <pc:sldMk cId="216244536" sldId="268"/>
            <ac:graphicFrameMk id="15" creationId="{AB95DD91-0024-30CE-A6B7-6ED4F84A391D}"/>
          </ac:graphicFrameMkLst>
        </pc:graphicFrameChg>
        <pc:graphicFrameChg chg="del mod modGraphic">
          <ac:chgData name="Iramaia Paulo" userId="68220f447bd2e22a" providerId="LiveId" clId="{9288F8E2-D0A9-44C8-B82D-635F5116FC80}" dt="2023-10-17T18:52:01.453" v="267" actId="478"/>
          <ac:graphicFrameMkLst>
            <pc:docMk/>
            <pc:sldMk cId="216244536" sldId="268"/>
            <ac:graphicFrameMk id="19462" creationId="{C177FE1D-0A17-AAF1-B325-532A493EB769}"/>
          </ac:graphicFrameMkLst>
        </pc:graphicFrameChg>
        <pc:picChg chg="del">
          <ac:chgData name="Iramaia Paulo" userId="68220f447bd2e22a" providerId="LiveId" clId="{9288F8E2-D0A9-44C8-B82D-635F5116FC80}" dt="2023-10-17T18:28:57.911" v="175" actId="478"/>
          <ac:picMkLst>
            <pc:docMk/>
            <pc:sldMk cId="216244536" sldId="268"/>
            <ac:picMk id="3" creationId="{CD5EB84E-5758-31A1-4B35-A63E72C1CE99}"/>
          </ac:picMkLst>
        </pc:picChg>
        <pc:picChg chg="add del mod">
          <ac:chgData name="Iramaia Paulo" userId="68220f447bd2e22a" providerId="LiveId" clId="{9288F8E2-D0A9-44C8-B82D-635F5116FC80}" dt="2023-10-17T18:48:32.278" v="186" actId="478"/>
          <ac:picMkLst>
            <pc:docMk/>
            <pc:sldMk cId="216244536" sldId="268"/>
            <ac:picMk id="7" creationId="{9B8EEE57-742A-C38F-ADBF-B62FCE213400}"/>
          </ac:picMkLst>
        </pc:picChg>
        <pc:picChg chg="add del mod">
          <ac:chgData name="Iramaia Paulo" userId="68220f447bd2e22a" providerId="LiveId" clId="{9288F8E2-D0A9-44C8-B82D-635F5116FC80}" dt="2023-10-17T18:56:01.098" v="371" actId="478"/>
          <ac:picMkLst>
            <pc:docMk/>
            <pc:sldMk cId="216244536" sldId="268"/>
            <ac:picMk id="11" creationId="{E5F78D46-6176-5D8E-0044-18756C04487D}"/>
          </ac:picMkLst>
        </pc:picChg>
        <pc:picChg chg="add del mod ord">
          <ac:chgData name="Iramaia Paulo" userId="68220f447bd2e22a" providerId="LiveId" clId="{9288F8E2-D0A9-44C8-B82D-635F5116FC80}" dt="2023-10-17T19:00:42.133" v="446" actId="478"/>
          <ac:picMkLst>
            <pc:docMk/>
            <pc:sldMk cId="216244536" sldId="268"/>
            <ac:picMk id="12" creationId="{E501B396-C324-0CAE-05CF-F457445ACC89}"/>
          </ac:picMkLst>
        </pc:picChg>
        <pc:picChg chg="add del mod">
          <ac:chgData name="Iramaia Paulo" userId="68220f447bd2e22a" providerId="LiveId" clId="{9288F8E2-D0A9-44C8-B82D-635F5116FC80}" dt="2023-10-17T19:02:09.066" v="562" actId="478"/>
          <ac:picMkLst>
            <pc:docMk/>
            <pc:sldMk cId="216244536" sldId="268"/>
            <ac:picMk id="13" creationId="{EDEF76D1-3260-E35B-B920-FB37781DD390}"/>
          </ac:picMkLst>
        </pc:picChg>
        <pc:picChg chg="add mod ord">
          <ac:chgData name="Iramaia Paulo" userId="68220f447bd2e22a" providerId="LiveId" clId="{9288F8E2-D0A9-44C8-B82D-635F5116FC80}" dt="2023-10-17T19:04:43.307" v="599" actId="1076"/>
          <ac:picMkLst>
            <pc:docMk/>
            <pc:sldMk cId="216244536" sldId="268"/>
            <ac:picMk id="14" creationId="{9CF9B0E6-3452-3834-87AB-F7A1E5AB6BB7}"/>
          </ac:picMkLst>
        </pc:picChg>
        <pc:picChg chg="add mod">
          <ac:chgData name="Iramaia Paulo" userId="68220f447bd2e22a" providerId="LiveId" clId="{9288F8E2-D0A9-44C8-B82D-635F5116FC80}" dt="2023-10-17T19:25:05.019" v="615" actId="1076"/>
          <ac:picMkLst>
            <pc:docMk/>
            <pc:sldMk cId="216244536" sldId="268"/>
            <ac:picMk id="18" creationId="{515648E5-F42B-65C4-01BC-D1A5BCB63A97}"/>
          </ac:picMkLst>
        </pc:picChg>
      </pc:sldChg>
      <pc:sldChg chg="addSp delSp add del setBg delDesignElem">
        <pc:chgData name="Iramaia Paulo" userId="68220f447bd2e22a" providerId="LiveId" clId="{9288F8E2-D0A9-44C8-B82D-635F5116FC80}" dt="2023-10-17T19:05:14.973" v="607" actId="47"/>
        <pc:sldMkLst>
          <pc:docMk/>
          <pc:sldMk cId="4079194799" sldId="269"/>
        </pc:sldMkLst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4079194799" sldId="269"/>
            <ac:spMk id="12" creationId="{3B47FC9C-2ED3-4100-A4EF-E8CDFEE106C9}"/>
          </ac:spMkLst>
        </pc:spChg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270"/>
        </pc:sldMkLst>
      </pc:sldChg>
      <pc:sldChg chg="modSp add mod">
        <pc:chgData name="Iramaia Paulo" userId="68220f447bd2e22a" providerId="LiveId" clId="{9288F8E2-D0A9-44C8-B82D-635F5116FC80}" dt="2023-10-17T20:39:40.993" v="656" actId="14100"/>
        <pc:sldMkLst>
          <pc:docMk/>
          <pc:sldMk cId="0" sldId="284"/>
        </pc:sldMkLst>
        <pc:spChg chg="mod">
          <ac:chgData name="Iramaia Paulo" userId="68220f447bd2e22a" providerId="LiveId" clId="{9288F8E2-D0A9-44C8-B82D-635F5116FC80}" dt="2023-10-17T20:39:24.340" v="654" actId="207"/>
          <ac:spMkLst>
            <pc:docMk/>
            <pc:sldMk cId="0" sldId="284"/>
            <ac:spMk id="32770" creationId="{08A1024D-64E6-9DE0-CEFB-69B9350BA8A6}"/>
          </ac:spMkLst>
        </pc:spChg>
        <pc:picChg chg="mod">
          <ac:chgData name="Iramaia Paulo" userId="68220f447bd2e22a" providerId="LiveId" clId="{9288F8E2-D0A9-44C8-B82D-635F5116FC80}" dt="2023-10-17T20:39:40.993" v="656" actId="14100"/>
          <ac:picMkLst>
            <pc:docMk/>
            <pc:sldMk cId="0" sldId="284"/>
            <ac:picMk id="53251" creationId="{153505F5-CABC-FFFF-A347-B6F1942273BA}"/>
          </ac:picMkLst>
        </pc:picChg>
      </pc:sldChg>
      <pc:sldChg chg="add del">
        <pc:chgData name="Iramaia Paulo" userId="68220f447bd2e22a" providerId="LiveId" clId="{9288F8E2-D0A9-44C8-B82D-635F5116FC80}" dt="2023-10-18T21:09:56.695" v="749" actId="47"/>
        <pc:sldMkLst>
          <pc:docMk/>
          <pc:sldMk cId="0" sldId="287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322"/>
        </pc:sldMkLst>
      </pc:sldChg>
      <pc:sldChg chg="add del ord">
        <pc:chgData name="Iramaia Paulo" userId="68220f447bd2e22a" providerId="LiveId" clId="{9288F8E2-D0A9-44C8-B82D-635F5116FC80}" dt="2023-10-18T21:10:05.060" v="751"/>
        <pc:sldMkLst>
          <pc:docMk/>
          <pc:sldMk cId="0" sldId="357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364"/>
        </pc:sldMkLst>
      </pc:sldChg>
      <pc:sldChg chg="modSp add del mod">
        <pc:chgData name="Iramaia Paulo" userId="68220f447bd2e22a" providerId="LiveId" clId="{9288F8E2-D0A9-44C8-B82D-635F5116FC80}" dt="2023-10-18T21:02:58.085" v="689" actId="2696"/>
        <pc:sldMkLst>
          <pc:docMk/>
          <pc:sldMk cId="0" sldId="365"/>
        </pc:sldMkLst>
        <pc:spChg chg="mod">
          <ac:chgData name="Iramaia Paulo" userId="68220f447bd2e22a" providerId="LiveId" clId="{9288F8E2-D0A9-44C8-B82D-635F5116FC80}" dt="2023-10-17T18:04:22.175" v="8" actId="27636"/>
          <ac:spMkLst>
            <pc:docMk/>
            <pc:sldMk cId="0" sldId="365"/>
            <ac:spMk id="12290" creationId="{C978761E-6348-C730-45C0-7795A2E3FDCA}"/>
          </ac:spMkLst>
        </pc:spChg>
      </pc:sldChg>
      <pc:sldChg chg="addSp delSp modSp add del mod modAnim">
        <pc:chgData name="Iramaia Paulo" userId="68220f447bd2e22a" providerId="LiveId" clId="{9288F8E2-D0A9-44C8-B82D-635F5116FC80}" dt="2023-10-18T22:54:43.356" v="1937" actId="313"/>
        <pc:sldMkLst>
          <pc:docMk/>
          <pc:sldMk cId="300639866" sldId="369"/>
        </pc:sldMkLst>
        <pc:spChg chg="mod">
          <ac:chgData name="Iramaia Paulo" userId="68220f447bd2e22a" providerId="LiveId" clId="{9288F8E2-D0A9-44C8-B82D-635F5116FC80}" dt="2023-10-18T22:29:46.521" v="1834" actId="20577"/>
          <ac:spMkLst>
            <pc:docMk/>
            <pc:sldMk cId="300639866" sldId="369"/>
            <ac:spMk id="2" creationId="{00000000-0000-0000-0000-000000000000}"/>
          </ac:spMkLst>
        </pc:spChg>
        <pc:spChg chg="del mod">
          <ac:chgData name="Iramaia Paulo" userId="68220f447bd2e22a" providerId="LiveId" clId="{9288F8E2-D0A9-44C8-B82D-635F5116FC80}" dt="2023-10-18T22:12:46.622" v="1242" actId="478"/>
          <ac:spMkLst>
            <pc:docMk/>
            <pc:sldMk cId="300639866" sldId="369"/>
            <ac:spMk id="3" creationId="{00000000-0000-0000-0000-000000000000}"/>
          </ac:spMkLst>
        </pc:spChg>
        <pc:spChg chg="del mod">
          <ac:chgData name="Iramaia Paulo" userId="68220f447bd2e22a" providerId="LiveId" clId="{9288F8E2-D0A9-44C8-B82D-635F5116FC80}" dt="2023-10-18T22:25:16.570" v="1730" actId="478"/>
          <ac:spMkLst>
            <pc:docMk/>
            <pc:sldMk cId="300639866" sldId="369"/>
            <ac:spMk id="4" creationId="{00000000-0000-0000-0000-000000000000}"/>
          </ac:spMkLst>
        </pc:spChg>
        <pc:spChg chg="add del mod">
          <ac:chgData name="Iramaia Paulo" userId="68220f447bd2e22a" providerId="LiveId" clId="{9288F8E2-D0A9-44C8-B82D-635F5116FC80}" dt="2023-10-18T22:16:23.758" v="1587" actId="478"/>
          <ac:spMkLst>
            <pc:docMk/>
            <pc:sldMk cId="300639866" sldId="369"/>
            <ac:spMk id="8" creationId="{67CEC198-661C-D577-DBF3-D15B6DDF60B4}"/>
          </ac:spMkLst>
        </pc:spChg>
        <pc:spChg chg="mod">
          <ac:chgData name="Iramaia Paulo" userId="68220f447bd2e22a" providerId="LiveId" clId="{9288F8E2-D0A9-44C8-B82D-635F5116FC80}" dt="2023-10-18T22:53:24.708" v="1928" actId="1076"/>
          <ac:spMkLst>
            <pc:docMk/>
            <pc:sldMk cId="300639866" sldId="369"/>
            <ac:spMk id="10" creationId="{ECDC625E-2512-16DE-7FFA-072E59F33911}"/>
          </ac:spMkLst>
        </pc:spChg>
        <pc:spChg chg="mod">
          <ac:chgData name="Iramaia Paulo" userId="68220f447bd2e22a" providerId="LiveId" clId="{9288F8E2-D0A9-44C8-B82D-635F5116FC80}" dt="2023-10-18T22:30:37.351" v="1840" actId="1076"/>
          <ac:spMkLst>
            <pc:docMk/>
            <pc:sldMk cId="300639866" sldId="369"/>
            <ac:spMk id="11" creationId="{26B50E3E-8D2A-B79B-5479-E24AB68594C0}"/>
          </ac:spMkLst>
        </pc:spChg>
        <pc:spChg chg="mod">
          <ac:chgData name="Iramaia Paulo" userId="68220f447bd2e22a" providerId="LiveId" clId="{9288F8E2-D0A9-44C8-B82D-635F5116FC80}" dt="2023-10-18T22:30:24.361" v="1837" actId="1076"/>
          <ac:spMkLst>
            <pc:docMk/>
            <pc:sldMk cId="300639866" sldId="369"/>
            <ac:spMk id="12" creationId="{A2AC638E-823A-52A4-D8A3-6FC24EECB6D0}"/>
          </ac:spMkLst>
        </pc:spChg>
        <pc:spChg chg="add mod">
          <ac:chgData name="Iramaia Paulo" userId="68220f447bd2e22a" providerId="LiveId" clId="{9288F8E2-D0A9-44C8-B82D-635F5116FC80}" dt="2023-10-18T22:54:43.356" v="1937" actId="313"/>
          <ac:spMkLst>
            <pc:docMk/>
            <pc:sldMk cId="300639866" sldId="369"/>
            <ac:spMk id="13" creationId="{5E602F03-0341-57B3-5847-992F3466B5A8}"/>
          </ac:spMkLst>
        </pc:spChg>
        <pc:graphicFrameChg chg="del mod">
          <ac:chgData name="Iramaia Paulo" userId="68220f447bd2e22a" providerId="LiveId" clId="{9288F8E2-D0A9-44C8-B82D-635F5116FC80}" dt="2023-10-18T22:12:53.109" v="1245" actId="478"/>
          <ac:graphicFrameMkLst>
            <pc:docMk/>
            <pc:sldMk cId="300639866" sldId="369"/>
            <ac:graphicFrameMk id="5" creationId="{00000000-0000-0000-0000-000000000000}"/>
          </ac:graphicFrameMkLst>
        </pc:graphicFrameChg>
        <pc:picChg chg="add mod">
          <ac:chgData name="Iramaia Paulo" userId="68220f447bd2e22a" providerId="LiveId" clId="{9288F8E2-D0A9-44C8-B82D-635F5116FC80}" dt="2023-10-18T22:25:54.738" v="1739" actId="1076"/>
          <ac:picMkLst>
            <pc:docMk/>
            <pc:sldMk cId="300639866" sldId="369"/>
            <ac:picMk id="14" creationId="{196C6A09-AD56-A3A8-ACD2-5DD4E81C444C}"/>
          </ac:picMkLst>
        </pc:picChg>
        <pc:picChg chg="add del mod">
          <ac:chgData name="Iramaia Paulo" userId="68220f447bd2e22a" providerId="LiveId" clId="{9288F8E2-D0A9-44C8-B82D-635F5116FC80}" dt="2023-10-18T22:24:38.077" v="1720" actId="478"/>
          <ac:picMkLst>
            <pc:docMk/>
            <pc:sldMk cId="300639866" sldId="369"/>
            <ac:picMk id="15" creationId="{22279F19-8E2E-3334-671B-C379A32BEE1F}"/>
          </ac:picMkLst>
        </pc:picChg>
        <pc:picChg chg="add mod">
          <ac:chgData name="Iramaia Paulo" userId="68220f447bd2e22a" providerId="LiveId" clId="{9288F8E2-D0A9-44C8-B82D-635F5116FC80}" dt="2023-10-18T22:25:52.957" v="1738" actId="1076"/>
          <ac:picMkLst>
            <pc:docMk/>
            <pc:sldMk cId="300639866" sldId="369"/>
            <ac:picMk id="16" creationId="{86CDCB6D-974D-D526-724B-4C7C83D2A58A}"/>
          </ac:picMkLst>
        </pc:picChg>
        <pc:picChg chg="mod">
          <ac:chgData name="Iramaia Paulo" userId="68220f447bd2e22a" providerId="LiveId" clId="{9288F8E2-D0A9-44C8-B82D-635F5116FC80}" dt="2023-10-18T22:30:32.364" v="1839" actId="1076"/>
          <ac:picMkLst>
            <pc:docMk/>
            <pc:sldMk cId="300639866" sldId="369"/>
            <ac:picMk id="1026" creationId="{D12A7B3C-DA76-CBB6-6005-C71E8D7282B0}"/>
          </ac:picMkLst>
        </pc:picChg>
      </pc:sldChg>
      <pc:sldChg chg="addSp delSp modSp add del mod setBg delDesignElem">
        <pc:chgData name="Iramaia Paulo" userId="68220f447bd2e22a" providerId="LiveId" clId="{9288F8E2-D0A9-44C8-B82D-635F5116FC80}" dt="2023-10-18T22:58:48.615" v="2036" actId="403"/>
        <pc:sldMkLst>
          <pc:docMk/>
          <pc:sldMk cId="393652692" sldId="379"/>
        </pc:sldMkLst>
        <pc:spChg chg="mod">
          <ac:chgData name="Iramaia Paulo" userId="68220f447bd2e22a" providerId="LiveId" clId="{9288F8E2-D0A9-44C8-B82D-635F5116FC80}" dt="2023-10-18T22:58:48.615" v="2036" actId="403"/>
          <ac:spMkLst>
            <pc:docMk/>
            <pc:sldMk cId="393652692" sldId="379"/>
            <ac:spMk id="3" creationId="{00000000-0000-0000-0000-000000000000}"/>
          </ac:spMkLst>
        </pc:spChg>
        <pc:spChg chg="mod">
          <ac:chgData name="Iramaia Paulo" userId="68220f447bd2e22a" providerId="LiveId" clId="{9288F8E2-D0A9-44C8-B82D-635F5116FC80}" dt="2023-10-17T18:06:53.546" v="40" actId="14100"/>
          <ac:spMkLst>
            <pc:docMk/>
            <pc:sldMk cId="393652692" sldId="379"/>
            <ac:spMk id="384002" creationId="{00000000-0000-0000-0000-000000000000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393652692" sldId="379"/>
            <ac:spMk id="384008" creationId="{F13C74B1-5B17-4795-BED0-7140497B445A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393652692" sldId="379"/>
            <ac:spMk id="384010" creationId="{D4974D33-8DC5-464E-8C6D-BE58F0669C17}"/>
          </ac:spMkLst>
        </pc:spChg>
      </pc:sldChg>
      <pc:sldChg chg="addSp delSp modSp add del mod setBg delDesignElem">
        <pc:chgData name="Iramaia Paulo" userId="68220f447bd2e22a" providerId="LiveId" clId="{9288F8E2-D0A9-44C8-B82D-635F5116FC80}" dt="2023-10-18T21:37:45.368" v="1163" actId="20577"/>
        <pc:sldMkLst>
          <pc:docMk/>
          <pc:sldMk cId="3212221036" sldId="405"/>
        </pc:sldMkLst>
        <pc:spChg chg="mod">
          <ac:chgData name="Iramaia Paulo" userId="68220f447bd2e22a" providerId="LiveId" clId="{9288F8E2-D0A9-44C8-B82D-635F5116FC80}" dt="2023-10-17T18:05:49.579" v="32" actId="20577"/>
          <ac:spMkLst>
            <pc:docMk/>
            <pc:sldMk cId="3212221036" sldId="405"/>
            <ac:spMk id="2" creationId="{45B775BB-904A-4E24-B766-45C87C6A523E}"/>
          </ac:spMkLst>
        </pc:spChg>
        <pc:spChg chg="mod">
          <ac:chgData name="Iramaia Paulo" userId="68220f447bd2e22a" providerId="LiveId" clId="{9288F8E2-D0A9-44C8-B82D-635F5116FC80}" dt="2023-10-18T21:37:45.368" v="1163" actId="20577"/>
          <ac:spMkLst>
            <pc:docMk/>
            <pc:sldMk cId="3212221036" sldId="405"/>
            <ac:spMk id="3" creationId="{2701C9FB-5D1B-43C4-BDFC-944E40AADA2A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3212221036" sldId="405"/>
            <ac:spMk id="10" creationId="{231BF440-39FA-4087-84CC-2EEC0BBDAF29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3212221036" sldId="405"/>
            <ac:spMk id="12" creationId="{F04E4CBA-303B-48BD-8451-C2701CB0EEBF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3212221036" sldId="405"/>
            <ac:spMk id="14" creationId="{F6CA58B3-AFCC-4A40-9882-50D5080879B0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3212221036" sldId="405"/>
            <ac:spMk id="16" creationId="{75C56826-D4E5-42ED-8529-079651CB3005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3212221036" sldId="405"/>
            <ac:spMk id="18" creationId="{82095FCE-EF05-4443-B97A-85DEE3A5CA17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3212221036" sldId="405"/>
            <ac:spMk id="20" creationId="{CA00AE6B-AA30-4CF8-BA6F-339B780AD76C}"/>
          </ac:spMkLst>
        </pc:spChg>
      </pc:sldChg>
      <pc:sldChg chg="addSp delSp modSp add del mod setBg delDesignElem">
        <pc:chgData name="Iramaia Paulo" userId="68220f447bd2e22a" providerId="LiveId" clId="{9288F8E2-D0A9-44C8-B82D-635F5116FC80}" dt="2023-10-17T19:05:56.419" v="610" actId="1076"/>
        <pc:sldMkLst>
          <pc:docMk/>
          <pc:sldMk cId="826771341" sldId="431"/>
        </pc:sldMkLst>
        <pc:spChg chg="add mod">
          <ac:chgData name="Iramaia Paulo" userId="68220f447bd2e22a" providerId="LiveId" clId="{9288F8E2-D0A9-44C8-B82D-635F5116FC80}" dt="2023-10-17T19:05:56.419" v="610" actId="1076"/>
          <ac:spMkLst>
            <pc:docMk/>
            <pc:sldMk cId="826771341" sldId="431"/>
            <ac:spMk id="3" creationId="{F8776D33-6F59-B3A1-252A-7BEB114A52BB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826771341" sldId="431"/>
            <ac:spMk id="24584" creationId="{BACC6370-2D7E-4714-9D71-7542949D7D5D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826771341" sldId="431"/>
            <ac:spMk id="24586" creationId="{F68B3F68-107C-434F-AA38-110D5EA91B85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826771341" sldId="431"/>
            <ac:spMk id="24588" creationId="{AAD0DBB9-1A4B-4391-81D4-CB19F9AB918A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826771341" sldId="431"/>
            <ac:spMk id="24590" creationId="{063BBA22-50EA-4C4D-BE05-F1CE4E63AA56}"/>
          </ac:spMkLst>
        </pc:spChg>
      </pc:sldChg>
      <pc:sldChg chg="addSp delSp modSp add del mod setBg delDesignElem">
        <pc:chgData name="Iramaia Paulo" userId="68220f447bd2e22a" providerId="LiveId" clId="{9288F8E2-D0A9-44C8-B82D-635F5116FC80}" dt="2023-10-18T21:56:34.894" v="1200" actId="14100"/>
        <pc:sldMkLst>
          <pc:docMk/>
          <pc:sldMk cId="786463527" sldId="432"/>
        </pc:sldMkLst>
        <pc:spChg chg="mod">
          <ac:chgData name="Iramaia Paulo" userId="68220f447bd2e22a" providerId="LiveId" clId="{9288F8E2-D0A9-44C8-B82D-635F5116FC80}" dt="2023-10-18T21:56:34.894" v="1200" actId="14100"/>
          <ac:spMkLst>
            <pc:docMk/>
            <pc:sldMk cId="786463527" sldId="432"/>
            <ac:spMk id="5" creationId="{91A97988-A96C-3563-2126-2E0D8166C20E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786463527" sldId="432"/>
            <ac:spMk id="25619" creationId="{D009D6D5-DAC2-4A8B-A17A-E206B9012D09}"/>
          </ac:spMkLst>
        </pc:spChg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480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483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486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487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488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496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497"/>
        </pc:sldMkLst>
      </pc:sldChg>
      <pc:sldChg chg="modSp add del mod">
        <pc:chgData name="Iramaia Paulo" userId="68220f447bd2e22a" providerId="LiveId" clId="{9288F8E2-D0A9-44C8-B82D-635F5116FC80}" dt="2023-10-18T21:02:58.085" v="689" actId="2696"/>
        <pc:sldMkLst>
          <pc:docMk/>
          <pc:sldMk cId="0" sldId="512"/>
        </pc:sldMkLst>
        <pc:spChg chg="mod">
          <ac:chgData name="Iramaia Paulo" userId="68220f447bd2e22a" providerId="LiveId" clId="{9288F8E2-D0A9-44C8-B82D-635F5116FC80}" dt="2023-10-17T18:04:22.175" v="9" actId="27636"/>
          <ac:spMkLst>
            <pc:docMk/>
            <pc:sldMk cId="0" sldId="512"/>
            <ac:spMk id="62466" creationId="{EBEC10B3-686F-0ECF-9F3C-777AA441F042}"/>
          </ac:spMkLst>
        </pc:spChg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513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526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527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528"/>
        </pc:sldMkLst>
      </pc:sldChg>
      <pc:sldChg chg="addSp delSp modSp add del mod ord setBg delDesignElem">
        <pc:chgData name="Iramaia Paulo" userId="68220f447bd2e22a" providerId="LiveId" clId="{9288F8E2-D0A9-44C8-B82D-635F5116FC80}" dt="2023-10-18T21:21:38.030" v="955" actId="20577"/>
        <pc:sldMkLst>
          <pc:docMk/>
          <pc:sldMk cId="0" sldId="529"/>
        </pc:sldMkLst>
        <pc:spChg chg="mod">
          <ac:chgData name="Iramaia Paulo" userId="68220f447bd2e22a" providerId="LiveId" clId="{9288F8E2-D0A9-44C8-B82D-635F5116FC80}" dt="2023-10-17T18:04:22.128" v="7" actId="27636"/>
          <ac:spMkLst>
            <pc:docMk/>
            <pc:sldMk cId="0" sldId="529"/>
            <ac:spMk id="18434" creationId="{4651966C-B005-DF62-C97D-15C33BBB769F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0" sldId="529"/>
            <ac:spMk id="18453" creationId="{394842B0-684D-44CC-B4BC-D13331CFD290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0" sldId="529"/>
            <ac:spMk id="18465" creationId="{4C2A3DC3-F495-4B99-9FF3-3FB30D63235E}"/>
          </ac:spMkLst>
        </pc:spChg>
        <pc:graphicFrameChg chg="mod">
          <ac:chgData name="Iramaia Paulo" userId="68220f447bd2e22a" providerId="LiveId" clId="{9288F8E2-D0A9-44C8-B82D-635F5116FC80}" dt="2023-10-18T21:21:38.030" v="955" actId="20577"/>
          <ac:graphicFrameMkLst>
            <pc:docMk/>
            <pc:sldMk cId="0" sldId="529"/>
            <ac:graphicFrameMk id="18448" creationId="{BDA90CBB-0602-80F6-FC7A-A7CBF9CB0BD4}"/>
          </ac:graphicFrameMkLst>
        </pc:graphicFrameChg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534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535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536"/>
        </pc:sldMkLst>
      </pc:sldChg>
      <pc:sldChg chg="addSp delSp modSp add del mod ord modAnim">
        <pc:chgData name="Iramaia Paulo" userId="68220f447bd2e22a" providerId="LiveId" clId="{9288F8E2-D0A9-44C8-B82D-635F5116FC80}" dt="2023-10-18T22:50:01.545" v="1915" actId="14100"/>
        <pc:sldMkLst>
          <pc:docMk/>
          <pc:sldMk cId="0" sldId="537"/>
        </pc:sldMkLst>
        <pc:spChg chg="mod">
          <ac:chgData name="Iramaia Paulo" userId="68220f447bd2e22a" providerId="LiveId" clId="{9288F8E2-D0A9-44C8-B82D-635F5116FC80}" dt="2023-10-18T22:32:25.339" v="1869" actId="1076"/>
          <ac:spMkLst>
            <pc:docMk/>
            <pc:sldMk cId="0" sldId="537"/>
            <ac:spMk id="21506" creationId="{7DDCE915-3F41-EA62-9A00-3A11F01E73CB}"/>
          </ac:spMkLst>
        </pc:spChg>
        <pc:spChg chg="mod">
          <ac:chgData name="Iramaia Paulo" userId="68220f447bd2e22a" providerId="LiveId" clId="{9288F8E2-D0A9-44C8-B82D-635F5116FC80}" dt="2023-10-18T22:48:09.224" v="1902" actId="1035"/>
          <ac:spMkLst>
            <pc:docMk/>
            <pc:sldMk cId="0" sldId="537"/>
            <ac:spMk id="21508" creationId="{EFF4F75F-2BE8-D91C-53CF-387A4DFA6894}"/>
          </ac:spMkLst>
        </pc:spChg>
        <pc:picChg chg="add del mod modCrop">
          <ac:chgData name="Iramaia Paulo" userId="68220f447bd2e22a" providerId="LiveId" clId="{9288F8E2-D0A9-44C8-B82D-635F5116FC80}" dt="2023-10-18T22:49:46.547" v="1912" actId="14100"/>
          <ac:picMkLst>
            <pc:docMk/>
            <pc:sldMk cId="0" sldId="537"/>
            <ac:picMk id="2" creationId="{72DA42F4-3F74-0E44-9FFD-AD260708E5D7}"/>
          </ac:picMkLst>
        </pc:picChg>
        <pc:picChg chg="del mod ord">
          <ac:chgData name="Iramaia Paulo" userId="68220f447bd2e22a" providerId="LiveId" clId="{9288F8E2-D0A9-44C8-B82D-635F5116FC80}" dt="2023-10-18T22:49:29.434" v="1911" actId="478"/>
          <ac:picMkLst>
            <pc:docMk/>
            <pc:sldMk cId="0" sldId="537"/>
            <ac:picMk id="3" creationId="{ADED7227-1686-E528-2349-F3D283FB2BB6}"/>
          </ac:picMkLst>
        </pc:picChg>
        <pc:picChg chg="add del mod">
          <ac:chgData name="Iramaia Paulo" userId="68220f447bd2e22a" providerId="LiveId" clId="{9288F8E2-D0A9-44C8-B82D-635F5116FC80}" dt="2023-10-18T22:39:18.732" v="1878"/>
          <ac:picMkLst>
            <pc:docMk/>
            <pc:sldMk cId="0" sldId="537"/>
            <ac:picMk id="4" creationId="{C1115CFB-FD5D-D4DA-387A-FD2CD9972C1D}"/>
          </ac:picMkLst>
        </pc:picChg>
        <pc:picChg chg="add mod modCrop">
          <ac:chgData name="Iramaia Paulo" userId="68220f447bd2e22a" providerId="LiveId" clId="{9288F8E2-D0A9-44C8-B82D-635F5116FC80}" dt="2023-10-18T22:50:01.545" v="1915" actId="14100"/>
          <ac:picMkLst>
            <pc:docMk/>
            <pc:sldMk cId="0" sldId="537"/>
            <ac:picMk id="5" creationId="{73398D92-336F-3D86-23E7-E140F621516A}"/>
          </ac:picMkLst>
        </pc:picChg>
      </pc:sldChg>
      <pc:sldChg chg="addSp delSp modSp add del mod setBg delDesignElem">
        <pc:chgData name="Iramaia Paulo" userId="68220f447bd2e22a" providerId="LiveId" clId="{9288F8E2-D0A9-44C8-B82D-635F5116FC80}" dt="2023-10-18T21:36:14.548" v="1106" actId="47"/>
        <pc:sldMkLst>
          <pc:docMk/>
          <pc:sldMk cId="0" sldId="538"/>
        </pc:sldMkLst>
        <pc:spChg chg="mod">
          <ac:chgData name="Iramaia Paulo" userId="68220f447bd2e22a" providerId="LiveId" clId="{9288F8E2-D0A9-44C8-B82D-635F5116FC80}" dt="2023-10-17T20:23:07.523" v="639" actId="113"/>
          <ac:spMkLst>
            <pc:docMk/>
            <pc:sldMk cId="0" sldId="538"/>
            <ac:spMk id="3" creationId="{853CFE87-8918-A0D6-DCAE-3DAA30312BEA}"/>
          </ac:spMkLst>
        </pc:spChg>
        <pc:spChg chg="mod">
          <ac:chgData name="Iramaia Paulo" userId="68220f447bd2e22a" providerId="LiveId" clId="{9288F8E2-D0A9-44C8-B82D-635F5116FC80}" dt="2023-10-18T21:17:17.442" v="760" actId="20577"/>
          <ac:spMkLst>
            <pc:docMk/>
            <pc:sldMk cId="0" sldId="538"/>
            <ac:spMk id="5" creationId="{21623043-5605-D5AD-26C9-51B2FA83853D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0" sldId="538"/>
            <ac:spMk id="22538" creationId="{AD96FDFD-4E42-4A06-B8B5-768A1DB9C2A9}"/>
          </ac:spMkLst>
        </pc:spChg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539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540"/>
        </pc:sldMkLst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0" sldId="541"/>
        </pc:sldMkLst>
      </pc:sldChg>
      <pc:sldChg chg="add del">
        <pc:chgData name="Iramaia Paulo" userId="68220f447bd2e22a" providerId="LiveId" clId="{9288F8E2-D0A9-44C8-B82D-635F5116FC80}" dt="2023-10-17T18:27:55.169" v="170" actId="2696"/>
        <pc:sldMkLst>
          <pc:docMk/>
          <pc:sldMk cId="0" sldId="542"/>
        </pc:sldMkLst>
      </pc:sldChg>
      <pc:sldChg chg="modSp add del mod ord">
        <pc:chgData name="Iramaia Paulo" userId="68220f447bd2e22a" providerId="LiveId" clId="{9288F8E2-D0A9-44C8-B82D-635F5116FC80}" dt="2023-10-18T22:50:52.978" v="1919"/>
        <pc:sldMkLst>
          <pc:docMk/>
          <pc:sldMk cId="874333434" sldId="543"/>
        </pc:sldMkLst>
        <pc:spChg chg="mod">
          <ac:chgData name="Iramaia Paulo" userId="68220f447bd2e22a" providerId="LiveId" clId="{9288F8E2-D0A9-44C8-B82D-635F5116FC80}" dt="2023-10-17T20:23:00.743" v="635" actId="1076"/>
          <ac:spMkLst>
            <pc:docMk/>
            <pc:sldMk cId="874333434" sldId="543"/>
            <ac:spMk id="5" creationId="{21C58719-F6A5-28D4-458A-0848C299369B}"/>
          </ac:spMkLst>
        </pc:spChg>
      </pc:sldChg>
      <pc:sldChg chg="add del mod modShow">
        <pc:chgData name="Iramaia Paulo" userId="68220f447bd2e22a" providerId="LiveId" clId="{9288F8E2-D0A9-44C8-B82D-635F5116FC80}" dt="2023-10-18T21:02:58.085" v="689" actId="2696"/>
        <pc:sldMkLst>
          <pc:docMk/>
          <pc:sldMk cId="1737390739" sldId="546"/>
        </pc:sldMkLst>
      </pc:sldChg>
      <pc:sldChg chg="add del">
        <pc:chgData name="Iramaia Paulo" userId="68220f447bd2e22a" providerId="LiveId" clId="{9288F8E2-D0A9-44C8-B82D-635F5116FC80}" dt="2023-10-17T18:27:55.169" v="170" actId="2696"/>
        <pc:sldMkLst>
          <pc:docMk/>
          <pc:sldMk cId="843535885" sldId="548"/>
        </pc:sldMkLst>
      </pc:sldChg>
      <pc:sldChg chg="modSp add del mod">
        <pc:chgData name="Iramaia Paulo" userId="68220f447bd2e22a" providerId="LiveId" clId="{9288F8E2-D0A9-44C8-B82D-635F5116FC80}" dt="2023-10-18T21:06:30.688" v="693" actId="47"/>
        <pc:sldMkLst>
          <pc:docMk/>
          <pc:sldMk cId="2068423455" sldId="549"/>
        </pc:sldMkLst>
        <pc:spChg chg="mod">
          <ac:chgData name="Iramaia Paulo" userId="68220f447bd2e22a" providerId="LiveId" clId="{9288F8E2-D0A9-44C8-B82D-635F5116FC80}" dt="2023-10-17T20:22:14.157" v="618" actId="1076"/>
          <ac:spMkLst>
            <pc:docMk/>
            <pc:sldMk cId="2068423455" sldId="549"/>
            <ac:spMk id="2" creationId="{3706719E-3432-E235-E98B-073DEDA4990F}"/>
          </ac:spMkLst>
        </pc:spChg>
        <pc:spChg chg="mod">
          <ac:chgData name="Iramaia Paulo" userId="68220f447bd2e22a" providerId="LiveId" clId="{9288F8E2-D0A9-44C8-B82D-635F5116FC80}" dt="2023-10-17T20:22:29.192" v="623" actId="14100"/>
          <ac:spMkLst>
            <pc:docMk/>
            <pc:sldMk cId="2068423455" sldId="549"/>
            <ac:spMk id="3" creationId="{1C920EBE-A3EF-C08D-AE56-92B4DF883BC3}"/>
          </ac:spMkLst>
        </pc:spChg>
      </pc:sldChg>
      <pc:sldChg chg="addSp delSp modSp add del mod ord setBg delDesignElem">
        <pc:chgData name="Iramaia Paulo" userId="68220f447bd2e22a" providerId="LiveId" clId="{9288F8E2-D0A9-44C8-B82D-635F5116FC80}" dt="2023-10-18T22:50:49.119" v="1917"/>
        <pc:sldMkLst>
          <pc:docMk/>
          <pc:sldMk cId="2984377785" sldId="550"/>
        </pc:sldMkLst>
        <pc:spChg chg="mod">
          <ac:chgData name="Iramaia Paulo" userId="68220f447bd2e22a" providerId="LiveId" clId="{9288F8E2-D0A9-44C8-B82D-635F5116FC80}" dt="2023-10-17T20:22:52.381" v="633" actId="1076"/>
          <ac:spMkLst>
            <pc:docMk/>
            <pc:sldMk cId="2984377785" sldId="550"/>
            <ac:spMk id="5" creationId="{17E14CF7-2478-E8BD-9C08-38834432D400}"/>
          </ac:spMkLst>
        </pc:spChg>
        <pc:spChg chg="add del">
          <ac:chgData name="Iramaia Paulo" userId="68220f447bd2e22a" providerId="LiveId" clId="{9288F8E2-D0A9-44C8-B82D-635F5116FC80}" dt="2023-10-17T18:27:54.497" v="169"/>
          <ac:spMkLst>
            <pc:docMk/>
            <pc:sldMk cId="2984377785" sldId="550"/>
            <ac:spMk id="18" creationId="{D4771268-CB57-404A-9271-370EB28F6090}"/>
          </ac:spMkLst>
        </pc:spChg>
      </pc:sldChg>
      <pc:sldChg chg="add del">
        <pc:chgData name="Iramaia Paulo" userId="68220f447bd2e22a" providerId="LiveId" clId="{9288F8E2-D0A9-44C8-B82D-635F5116FC80}" dt="2023-10-18T21:02:58.085" v="689" actId="2696"/>
        <pc:sldMkLst>
          <pc:docMk/>
          <pc:sldMk cId="729377283" sldId="551"/>
        </pc:sldMkLst>
      </pc:sldChg>
      <pc:sldChg chg="delSp modSp add mod delAnim">
        <pc:chgData name="Iramaia Paulo" userId="68220f447bd2e22a" providerId="LiveId" clId="{9288F8E2-D0A9-44C8-B82D-635F5116FC80}" dt="2023-10-18T21:41:42.438" v="1188" actId="20577"/>
        <pc:sldMkLst>
          <pc:docMk/>
          <pc:sldMk cId="0" sldId="552"/>
        </pc:sldMkLst>
        <pc:spChg chg="del mod">
          <ac:chgData name="Iramaia Paulo" userId="68220f447bd2e22a" providerId="LiveId" clId="{9288F8E2-D0A9-44C8-B82D-635F5116FC80}" dt="2023-10-17T20:39:53.951" v="658" actId="478"/>
          <ac:spMkLst>
            <pc:docMk/>
            <pc:sldMk cId="0" sldId="552"/>
            <ac:spMk id="7" creationId="{47E6635D-1279-5201-6EAB-545A56A6765A}"/>
          </ac:spMkLst>
        </pc:spChg>
        <pc:spChg chg="mod">
          <ac:chgData name="Iramaia Paulo" userId="68220f447bd2e22a" providerId="LiveId" clId="{9288F8E2-D0A9-44C8-B82D-635F5116FC80}" dt="2023-10-18T21:41:42.438" v="1188" actId="20577"/>
          <ac:spMkLst>
            <pc:docMk/>
            <pc:sldMk cId="0" sldId="552"/>
            <ac:spMk id="33794" creationId="{B02D71A6-73BF-518D-8BA7-A3F2B7707D15}"/>
          </ac:spMkLst>
        </pc:spChg>
        <pc:spChg chg="mod">
          <ac:chgData name="Iramaia Paulo" userId="68220f447bd2e22a" providerId="LiveId" clId="{9288F8E2-D0A9-44C8-B82D-635F5116FC80}" dt="2023-10-18T21:41:03.141" v="1182" actId="20577"/>
          <ac:spMkLst>
            <pc:docMk/>
            <pc:sldMk cId="0" sldId="552"/>
            <ac:spMk id="76812" creationId="{DD9F5270-6568-866A-31D3-712507CD74B3}"/>
          </ac:spMkLst>
        </pc:spChg>
        <pc:picChg chg="mod">
          <ac:chgData name="Iramaia Paulo" userId="68220f447bd2e22a" providerId="LiveId" clId="{9288F8E2-D0A9-44C8-B82D-635F5116FC80}" dt="2023-10-18T21:41:08.235" v="1183" actId="1076"/>
          <ac:picMkLst>
            <pc:docMk/>
            <pc:sldMk cId="0" sldId="552"/>
            <ac:picMk id="76813" creationId="{BB97F3CB-9E1B-0A30-AFBC-44ED4B1A0218}"/>
          </ac:picMkLst>
        </pc:picChg>
        <pc:picChg chg="mod">
          <ac:chgData name="Iramaia Paulo" userId="68220f447bd2e22a" providerId="LiveId" clId="{9288F8E2-D0A9-44C8-B82D-635F5116FC80}" dt="2023-10-18T21:41:13.832" v="1185" actId="1076"/>
          <ac:picMkLst>
            <pc:docMk/>
            <pc:sldMk cId="0" sldId="552"/>
            <ac:picMk id="76815" creationId="{E67313AE-3C54-3F80-5C27-74DA0EA34F2D}"/>
          </ac:picMkLst>
        </pc:picChg>
        <pc:picChg chg="mod ord">
          <ac:chgData name="Iramaia Paulo" userId="68220f447bd2e22a" providerId="LiveId" clId="{9288F8E2-D0A9-44C8-B82D-635F5116FC80}" dt="2023-10-18T21:41:39.281" v="1187" actId="14100"/>
          <ac:picMkLst>
            <pc:docMk/>
            <pc:sldMk cId="0" sldId="552"/>
            <ac:picMk id="76817" creationId="{4E0DCEBE-CFA1-AA58-EF2A-7E4EBD034671}"/>
          </ac:picMkLst>
        </pc:picChg>
      </pc:sldChg>
      <pc:sldChg chg="delSp add setBg delDesignElem">
        <pc:chgData name="Iramaia Paulo" userId="68220f447bd2e22a" providerId="LiveId" clId="{9288F8E2-D0A9-44C8-B82D-635F5116FC80}" dt="2023-10-18T21:01:42.301" v="686"/>
        <pc:sldMkLst>
          <pc:docMk/>
          <pc:sldMk cId="0" sldId="553"/>
        </pc:sldMkLst>
        <pc:cxnChg chg="del">
          <ac:chgData name="Iramaia Paulo" userId="68220f447bd2e22a" providerId="LiveId" clId="{9288F8E2-D0A9-44C8-B82D-635F5116FC80}" dt="2023-10-18T21:01:42.301" v="686"/>
          <ac:cxnSpMkLst>
            <pc:docMk/>
            <pc:sldMk cId="0" sldId="553"/>
            <ac:cxnSpMk id="11" creationId="{249EDD1B-F94D-B4E6-ACAA-566B9A26FDE3}"/>
          </ac:cxnSpMkLst>
        </pc:cxnChg>
      </pc:sldChg>
      <pc:sldChg chg="addSp delSp modSp add del mod ord setBg delDesignElem">
        <pc:chgData name="Iramaia Paulo" userId="68220f447bd2e22a" providerId="LiveId" clId="{9288F8E2-D0A9-44C8-B82D-635F5116FC80}" dt="2023-10-18T21:34:08.252" v="1084" actId="47"/>
        <pc:sldMkLst>
          <pc:docMk/>
          <pc:sldMk cId="782217188" sldId="554"/>
        </pc:sldMkLst>
        <pc:spChg chg="mod">
          <ac:chgData name="Iramaia Paulo" userId="68220f447bd2e22a" providerId="LiveId" clId="{9288F8E2-D0A9-44C8-B82D-635F5116FC80}" dt="2023-10-18T21:33:21.576" v="1059" actId="26606"/>
          <ac:spMkLst>
            <pc:docMk/>
            <pc:sldMk cId="782217188" sldId="554"/>
            <ac:spMk id="2" creationId="{45B775BB-904A-4E24-B766-45C87C6A523E}"/>
          </ac:spMkLst>
        </pc:spChg>
        <pc:spChg chg="del">
          <ac:chgData name="Iramaia Paulo" userId="68220f447bd2e22a" providerId="LiveId" clId="{9288F8E2-D0A9-44C8-B82D-635F5116FC80}" dt="2023-10-18T21:32:28.016" v="1044" actId="478"/>
          <ac:spMkLst>
            <pc:docMk/>
            <pc:sldMk cId="782217188" sldId="554"/>
            <ac:spMk id="3" creationId="{2701C9FB-5D1B-43C4-BDFC-944E40AADA2A}"/>
          </ac:spMkLst>
        </pc:spChg>
        <pc:spChg chg="add mod">
          <ac:chgData name="Iramaia Paulo" userId="68220f447bd2e22a" providerId="LiveId" clId="{9288F8E2-D0A9-44C8-B82D-635F5116FC80}" dt="2023-10-18T21:33:21.576" v="1059" actId="26606"/>
          <ac:spMkLst>
            <pc:docMk/>
            <pc:sldMk cId="782217188" sldId="554"/>
            <ac:spMk id="6" creationId="{DA28B1FA-8C34-151E-AB74-BD582FFBBDFB}"/>
          </ac:spMkLst>
        </pc:spChg>
        <pc:spChg chg="add del mod">
          <ac:chgData name="Iramaia Paulo" userId="68220f447bd2e22a" providerId="LiveId" clId="{9288F8E2-D0A9-44C8-B82D-635F5116FC80}" dt="2023-10-18T21:32:30.939" v="1045" actId="478"/>
          <ac:spMkLst>
            <pc:docMk/>
            <pc:sldMk cId="782217188" sldId="554"/>
            <ac:spMk id="9" creationId="{08F2E8FC-4205-55D3-C3BA-EFC8506D19ED}"/>
          </ac:spMkLst>
        </pc:spChg>
        <pc:spChg chg="del">
          <ac:chgData name="Iramaia Paulo" userId="68220f447bd2e22a" providerId="LiveId" clId="{9288F8E2-D0A9-44C8-B82D-635F5116FC80}" dt="2023-10-18T21:24:43.436" v="957"/>
          <ac:spMkLst>
            <pc:docMk/>
            <pc:sldMk cId="782217188" sldId="554"/>
            <ac:spMk id="10" creationId="{231BF440-39FA-4087-84CC-2EEC0BBDAF29}"/>
          </ac:spMkLst>
        </pc:spChg>
        <pc:spChg chg="add mod">
          <ac:chgData name="Iramaia Paulo" userId="68220f447bd2e22a" providerId="LiveId" clId="{9288F8E2-D0A9-44C8-B82D-635F5116FC80}" dt="2023-10-18T21:33:21.576" v="1059" actId="26606"/>
          <ac:spMkLst>
            <pc:docMk/>
            <pc:sldMk cId="782217188" sldId="554"/>
            <ac:spMk id="11" creationId="{B9EB0472-F505-4D1D-A3EE-FED6D85BC981}"/>
          </ac:spMkLst>
        </pc:spChg>
        <pc:spChg chg="del">
          <ac:chgData name="Iramaia Paulo" userId="68220f447bd2e22a" providerId="LiveId" clId="{9288F8E2-D0A9-44C8-B82D-635F5116FC80}" dt="2023-10-18T21:24:43.436" v="957"/>
          <ac:spMkLst>
            <pc:docMk/>
            <pc:sldMk cId="782217188" sldId="554"/>
            <ac:spMk id="12" creationId="{F04E4CBA-303B-48BD-8451-C2701CB0EEBF}"/>
          </ac:spMkLst>
        </pc:spChg>
        <pc:spChg chg="add mod">
          <ac:chgData name="Iramaia Paulo" userId="68220f447bd2e22a" providerId="LiveId" clId="{9288F8E2-D0A9-44C8-B82D-635F5116FC80}" dt="2023-10-18T21:33:21.576" v="1059" actId="26606"/>
          <ac:spMkLst>
            <pc:docMk/>
            <pc:sldMk cId="782217188" sldId="554"/>
            <ac:spMk id="13" creationId="{C3699620-738E-4A53-8C81-FFFBBBCBBE05}"/>
          </ac:spMkLst>
        </pc:spChg>
        <pc:spChg chg="del">
          <ac:chgData name="Iramaia Paulo" userId="68220f447bd2e22a" providerId="LiveId" clId="{9288F8E2-D0A9-44C8-B82D-635F5116FC80}" dt="2023-10-18T21:24:43.436" v="957"/>
          <ac:spMkLst>
            <pc:docMk/>
            <pc:sldMk cId="782217188" sldId="554"/>
            <ac:spMk id="14" creationId="{F6CA58B3-AFCC-4A40-9882-50D5080879B0}"/>
          </ac:spMkLst>
        </pc:spChg>
        <pc:spChg chg="add mod">
          <ac:chgData name="Iramaia Paulo" userId="68220f447bd2e22a" providerId="LiveId" clId="{9288F8E2-D0A9-44C8-B82D-635F5116FC80}" dt="2023-10-18T21:33:21.576" v="1059" actId="26606"/>
          <ac:spMkLst>
            <pc:docMk/>
            <pc:sldMk cId="782217188" sldId="554"/>
            <ac:spMk id="15" creationId="{3109FE0B-0AFC-4929-8515-CCE334CA89A5}"/>
          </ac:spMkLst>
        </pc:spChg>
        <pc:spChg chg="del">
          <ac:chgData name="Iramaia Paulo" userId="68220f447bd2e22a" providerId="LiveId" clId="{9288F8E2-D0A9-44C8-B82D-635F5116FC80}" dt="2023-10-18T21:24:43.436" v="957"/>
          <ac:spMkLst>
            <pc:docMk/>
            <pc:sldMk cId="782217188" sldId="554"/>
            <ac:spMk id="16" creationId="{75C56826-D4E5-42ED-8529-079651CB3005}"/>
          </ac:spMkLst>
        </pc:spChg>
        <pc:spChg chg="del">
          <ac:chgData name="Iramaia Paulo" userId="68220f447bd2e22a" providerId="LiveId" clId="{9288F8E2-D0A9-44C8-B82D-635F5116FC80}" dt="2023-10-18T21:24:43.436" v="957"/>
          <ac:spMkLst>
            <pc:docMk/>
            <pc:sldMk cId="782217188" sldId="554"/>
            <ac:spMk id="18" creationId="{82095FCE-EF05-4443-B97A-85DEE3A5CA17}"/>
          </ac:spMkLst>
        </pc:spChg>
        <pc:spChg chg="del">
          <ac:chgData name="Iramaia Paulo" userId="68220f447bd2e22a" providerId="LiveId" clId="{9288F8E2-D0A9-44C8-B82D-635F5116FC80}" dt="2023-10-18T21:24:43.436" v="957"/>
          <ac:spMkLst>
            <pc:docMk/>
            <pc:sldMk cId="782217188" sldId="554"/>
            <ac:spMk id="20" creationId="{CA00AE6B-AA30-4CF8-BA6F-339B780AD76C}"/>
          </ac:spMkLst>
        </pc:spChg>
        <pc:picChg chg="del mod ord">
          <ac:chgData name="Iramaia Paulo" userId="68220f447bd2e22a" providerId="LiveId" clId="{9288F8E2-D0A9-44C8-B82D-635F5116FC80}" dt="2023-10-18T21:33:54.067" v="1081" actId="21"/>
          <ac:picMkLst>
            <pc:docMk/>
            <pc:sldMk cId="782217188" sldId="554"/>
            <ac:picMk id="4" creationId="{A0DA6B96-7D17-5C12-FC42-C10047B7A973}"/>
          </ac:picMkLst>
        </pc:picChg>
        <pc:picChg chg="del mod ord">
          <ac:chgData name="Iramaia Paulo" userId="68220f447bd2e22a" providerId="LiveId" clId="{9288F8E2-D0A9-44C8-B82D-635F5116FC80}" dt="2023-10-18T21:33:54.067" v="1081" actId="21"/>
          <ac:picMkLst>
            <pc:docMk/>
            <pc:sldMk cId="782217188" sldId="554"/>
            <ac:picMk id="5" creationId="{F58DEEFA-826A-2B65-FFB4-A7D6E4A818D5}"/>
          </ac:picMkLst>
        </pc:picChg>
        <pc:picChg chg="add del mod">
          <ac:chgData name="Iramaia Paulo" userId="68220f447bd2e22a" providerId="LiveId" clId="{9288F8E2-D0A9-44C8-B82D-635F5116FC80}" dt="2023-10-18T21:33:54.067" v="1081" actId="21"/>
          <ac:picMkLst>
            <pc:docMk/>
            <pc:sldMk cId="782217188" sldId="554"/>
            <ac:picMk id="7" creationId="{5771EEC9-3AF9-3E99-6CFA-F82CF1B074F5}"/>
          </ac:picMkLst>
        </pc:picChg>
      </pc:sldChg>
      <pc:sldChg chg="add del">
        <pc:chgData name="Iramaia Paulo" userId="68220f447bd2e22a" providerId="LiveId" clId="{9288F8E2-D0A9-44C8-B82D-635F5116FC80}" dt="2023-10-18T21:06:39.184" v="694" actId="47"/>
        <pc:sldMkLst>
          <pc:docMk/>
          <pc:sldMk cId="2927621497" sldId="554"/>
        </pc:sldMkLst>
      </pc:sldChg>
      <pc:sldChg chg="addSp delSp modSp new mod modClrScheme chgLayout">
        <pc:chgData name="Iramaia Paulo" userId="68220f447bd2e22a" providerId="LiveId" clId="{9288F8E2-D0A9-44C8-B82D-635F5116FC80}" dt="2023-10-18T21:35:12.824" v="1105" actId="26606"/>
        <pc:sldMkLst>
          <pc:docMk/>
          <pc:sldMk cId="2075186420" sldId="555"/>
        </pc:sldMkLst>
        <pc:spChg chg="mod">
          <ac:chgData name="Iramaia Paulo" userId="68220f447bd2e22a" providerId="LiveId" clId="{9288F8E2-D0A9-44C8-B82D-635F5116FC80}" dt="2023-10-18T21:35:12.824" v="1105" actId="26606"/>
          <ac:spMkLst>
            <pc:docMk/>
            <pc:sldMk cId="2075186420" sldId="555"/>
            <ac:spMk id="2" creationId="{6937CD36-0844-DF45-9580-010DEC4250CD}"/>
          </ac:spMkLst>
        </pc:spChg>
        <pc:spChg chg="del">
          <ac:chgData name="Iramaia Paulo" userId="68220f447bd2e22a" providerId="LiveId" clId="{9288F8E2-D0A9-44C8-B82D-635F5116FC80}" dt="2023-10-18T21:34:01.078" v="1082" actId="478"/>
          <ac:spMkLst>
            <pc:docMk/>
            <pc:sldMk cId="2075186420" sldId="555"/>
            <ac:spMk id="3" creationId="{27150EAD-47C5-4BAA-AB09-D758BB2B6E69}"/>
          </ac:spMkLst>
        </pc:spChg>
        <pc:spChg chg="add del mod">
          <ac:chgData name="Iramaia Paulo" userId="68220f447bd2e22a" providerId="LiveId" clId="{9288F8E2-D0A9-44C8-B82D-635F5116FC80}" dt="2023-10-18T21:34:18.754" v="1086" actId="26606"/>
          <ac:spMkLst>
            <pc:docMk/>
            <pc:sldMk cId="2075186420" sldId="555"/>
            <ac:spMk id="11" creationId="{4933FA6D-1105-4B11-83B1-9E42EA6DC415}"/>
          </ac:spMkLst>
        </pc:spChg>
        <pc:spChg chg="add del mod">
          <ac:chgData name="Iramaia Paulo" userId="68220f447bd2e22a" providerId="LiveId" clId="{9288F8E2-D0A9-44C8-B82D-635F5116FC80}" dt="2023-10-18T21:34:18.754" v="1086" actId="26606"/>
          <ac:spMkLst>
            <pc:docMk/>
            <pc:sldMk cId="2075186420" sldId="555"/>
            <ac:spMk id="13" creationId="{E2758313-82DD-4C01-AB0F-AE7ECF6ECCEE}"/>
          </ac:spMkLst>
        </pc:spChg>
        <pc:spChg chg="add del mod">
          <ac:chgData name="Iramaia Paulo" userId="68220f447bd2e22a" providerId="LiveId" clId="{9288F8E2-D0A9-44C8-B82D-635F5116FC80}" dt="2023-10-18T21:34:18.754" v="1086" actId="26606"/>
          <ac:spMkLst>
            <pc:docMk/>
            <pc:sldMk cId="2075186420" sldId="555"/>
            <ac:spMk id="15" creationId="{209170C2-C13F-47EF-B986-F10CE732F8B8}"/>
          </ac:spMkLst>
        </pc:spChg>
        <pc:spChg chg="add del mod">
          <ac:chgData name="Iramaia Paulo" userId="68220f447bd2e22a" providerId="LiveId" clId="{9288F8E2-D0A9-44C8-B82D-635F5116FC80}" dt="2023-10-18T21:34:18.754" v="1086" actId="26606"/>
          <ac:spMkLst>
            <pc:docMk/>
            <pc:sldMk cId="2075186420" sldId="555"/>
            <ac:spMk id="17" creationId="{E46C5F8E-26B2-4D9C-9DAD-8098C2F3B39E}"/>
          </ac:spMkLst>
        </pc:spChg>
        <pc:spChg chg="add mod">
          <ac:chgData name="Iramaia Paulo" userId="68220f447bd2e22a" providerId="LiveId" clId="{9288F8E2-D0A9-44C8-B82D-635F5116FC80}" dt="2023-10-18T21:35:12.824" v="1105" actId="26606"/>
          <ac:spMkLst>
            <pc:docMk/>
            <pc:sldMk cId="2075186420" sldId="555"/>
            <ac:spMk id="19" creationId="{4933FA6D-1105-4B11-83B1-9E42EA6DC415}"/>
          </ac:spMkLst>
        </pc:spChg>
        <pc:spChg chg="add mod">
          <ac:chgData name="Iramaia Paulo" userId="68220f447bd2e22a" providerId="LiveId" clId="{9288F8E2-D0A9-44C8-B82D-635F5116FC80}" dt="2023-10-18T21:35:12.824" v="1105" actId="26606"/>
          <ac:spMkLst>
            <pc:docMk/>
            <pc:sldMk cId="2075186420" sldId="555"/>
            <ac:spMk id="20" creationId="{E2758313-82DD-4C01-AB0F-AE7ECF6ECCEE}"/>
          </ac:spMkLst>
        </pc:spChg>
        <pc:spChg chg="add mod">
          <ac:chgData name="Iramaia Paulo" userId="68220f447bd2e22a" providerId="LiveId" clId="{9288F8E2-D0A9-44C8-B82D-635F5116FC80}" dt="2023-10-18T21:35:12.824" v="1105" actId="26606"/>
          <ac:spMkLst>
            <pc:docMk/>
            <pc:sldMk cId="2075186420" sldId="555"/>
            <ac:spMk id="21" creationId="{209170C2-C13F-47EF-B986-F10CE732F8B8}"/>
          </ac:spMkLst>
        </pc:spChg>
        <pc:spChg chg="add mod">
          <ac:chgData name="Iramaia Paulo" userId="68220f447bd2e22a" providerId="LiveId" clId="{9288F8E2-D0A9-44C8-B82D-635F5116FC80}" dt="2023-10-18T21:35:12.824" v="1105" actId="26606"/>
          <ac:spMkLst>
            <pc:docMk/>
            <pc:sldMk cId="2075186420" sldId="555"/>
            <ac:spMk id="22" creationId="{E46C5F8E-26B2-4D9C-9DAD-8098C2F3B39E}"/>
          </ac:spMkLst>
        </pc:spChg>
        <pc:picChg chg="add mod ord">
          <ac:chgData name="Iramaia Paulo" userId="68220f447bd2e22a" providerId="LiveId" clId="{9288F8E2-D0A9-44C8-B82D-635F5116FC80}" dt="2023-10-18T21:35:12.824" v="1105" actId="26606"/>
          <ac:picMkLst>
            <pc:docMk/>
            <pc:sldMk cId="2075186420" sldId="555"/>
            <ac:picMk id="4" creationId="{BFD74C4F-14D9-6883-3A55-45DDCBCFAA36}"/>
          </ac:picMkLst>
        </pc:picChg>
        <pc:picChg chg="add mod ord">
          <ac:chgData name="Iramaia Paulo" userId="68220f447bd2e22a" providerId="LiveId" clId="{9288F8E2-D0A9-44C8-B82D-635F5116FC80}" dt="2023-10-18T21:35:12.824" v="1105" actId="26606"/>
          <ac:picMkLst>
            <pc:docMk/>
            <pc:sldMk cId="2075186420" sldId="555"/>
            <ac:picMk id="5" creationId="{C5291475-263F-C22F-7E42-D821AE20A399}"/>
          </ac:picMkLst>
        </pc:picChg>
        <pc:picChg chg="add mod">
          <ac:chgData name="Iramaia Paulo" userId="68220f447bd2e22a" providerId="LiveId" clId="{9288F8E2-D0A9-44C8-B82D-635F5116FC80}" dt="2023-10-18T21:35:12.824" v="1105" actId="26606"/>
          <ac:picMkLst>
            <pc:docMk/>
            <pc:sldMk cId="2075186420" sldId="555"/>
            <ac:picMk id="6" creationId="{B755B087-5E1F-CA35-324F-404C2E49C78E}"/>
          </ac:picMkLst>
        </pc:picChg>
      </pc:sldChg>
      <pc:sldMasterChg chg="addSldLayout delSldLayout">
        <pc:chgData name="Iramaia Paulo" userId="68220f447bd2e22a" providerId="LiveId" clId="{9288F8E2-D0A9-44C8-B82D-635F5116FC80}" dt="2023-10-18T21:09:56.695" v="749" actId="47"/>
        <pc:sldMasterMkLst>
          <pc:docMk/>
          <pc:sldMasterMk cId="2088747345" sldId="2147483712"/>
        </pc:sldMasterMkLst>
        <pc:sldLayoutChg chg="add del">
          <pc:chgData name="Iramaia Paulo" userId="68220f447bd2e22a" providerId="LiveId" clId="{9288F8E2-D0A9-44C8-B82D-635F5116FC80}" dt="2023-10-18T21:02:58.085" v="689" actId="2696"/>
          <pc:sldLayoutMkLst>
            <pc:docMk/>
            <pc:sldMasterMk cId="2088747345" sldId="2147483712"/>
            <pc:sldLayoutMk cId="2592432133" sldId="2147483713"/>
          </pc:sldLayoutMkLst>
        </pc:sldLayoutChg>
        <pc:sldLayoutChg chg="add del">
          <pc:chgData name="Iramaia Paulo" userId="68220f447bd2e22a" providerId="LiveId" clId="{9288F8E2-D0A9-44C8-B82D-635F5116FC80}" dt="2023-10-17T18:27:55.169" v="170" actId="2696"/>
          <pc:sldLayoutMkLst>
            <pc:docMk/>
            <pc:sldMasterMk cId="2088747345" sldId="2147483712"/>
            <pc:sldLayoutMk cId="4145783588" sldId="2147483714"/>
          </pc:sldLayoutMkLst>
        </pc:sldLayoutChg>
        <pc:sldLayoutChg chg="add del">
          <pc:chgData name="Iramaia Paulo" userId="68220f447bd2e22a" providerId="LiveId" clId="{9288F8E2-D0A9-44C8-B82D-635F5116FC80}" dt="2023-10-18T21:02:58.085" v="689" actId="2696"/>
          <pc:sldLayoutMkLst>
            <pc:docMk/>
            <pc:sldMasterMk cId="2088747345" sldId="2147483712"/>
            <pc:sldLayoutMk cId="1728954158" sldId="2147483715"/>
          </pc:sldLayoutMkLst>
        </pc:sldLayoutChg>
        <pc:sldLayoutChg chg="add del">
          <pc:chgData name="Iramaia Paulo" userId="68220f447bd2e22a" providerId="LiveId" clId="{9288F8E2-D0A9-44C8-B82D-635F5116FC80}" dt="2023-10-18T21:02:58.085" v="689" actId="2696"/>
          <pc:sldLayoutMkLst>
            <pc:docMk/>
            <pc:sldMasterMk cId="2088747345" sldId="2147483712"/>
            <pc:sldLayoutMk cId="2851989382" sldId="2147483716"/>
          </pc:sldLayoutMkLst>
        </pc:sldLayoutChg>
        <pc:sldLayoutChg chg="add del">
          <pc:chgData name="Iramaia Paulo" userId="68220f447bd2e22a" providerId="LiveId" clId="{9288F8E2-D0A9-44C8-B82D-635F5116FC80}" dt="2023-10-18T21:09:56.695" v="749" actId="47"/>
          <pc:sldLayoutMkLst>
            <pc:docMk/>
            <pc:sldMasterMk cId="2088747345" sldId="2147483712"/>
            <pc:sldLayoutMk cId="2531335077" sldId="2147483717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8AB99D-570A-46EE-97BF-1D3A2A9BCB4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B3A0FA11-99C5-453E-9ECF-F1BFE2EF9B0F}">
      <dgm:prSet phldrT="[Texto]"/>
      <dgm:spPr/>
      <dgm:t>
        <a:bodyPr/>
        <a:lstStyle/>
        <a:p>
          <a:r>
            <a:rPr lang="pt-BR" dirty="0"/>
            <a:t>Biblioteca</a:t>
          </a:r>
        </a:p>
      </dgm:t>
    </dgm:pt>
    <dgm:pt modelId="{7E688E0E-ACC8-4A13-99E8-36240A967918}" type="parTrans" cxnId="{7AD0A1EC-7B58-43D4-B41C-CDB04C57EA08}">
      <dgm:prSet/>
      <dgm:spPr/>
      <dgm:t>
        <a:bodyPr/>
        <a:lstStyle/>
        <a:p>
          <a:endParaRPr lang="pt-BR"/>
        </a:p>
      </dgm:t>
    </dgm:pt>
    <dgm:pt modelId="{13CD9CCD-F3DA-427A-BEC9-DB576F6F53E1}" type="sibTrans" cxnId="{7AD0A1EC-7B58-43D4-B41C-CDB04C57EA08}">
      <dgm:prSet/>
      <dgm:spPr/>
      <dgm:t>
        <a:bodyPr/>
        <a:lstStyle/>
        <a:p>
          <a:endParaRPr lang="pt-BR"/>
        </a:p>
      </dgm:t>
    </dgm:pt>
    <dgm:pt modelId="{8AA3E666-F57A-4A00-99AA-3CA7C045BA6A}">
      <dgm:prSet phldrT="[Texto]"/>
      <dgm:spPr/>
      <dgm:t>
        <a:bodyPr/>
        <a:lstStyle/>
        <a:p>
          <a:r>
            <a:rPr lang="pt-BR" dirty="0"/>
            <a:t>História africana</a:t>
          </a:r>
        </a:p>
      </dgm:t>
    </dgm:pt>
    <dgm:pt modelId="{6DF53F5F-CE47-416A-A16E-754252D891AC}" type="parTrans" cxnId="{EB11C491-43D7-4FEB-8290-574765F27666}">
      <dgm:prSet/>
      <dgm:spPr/>
      <dgm:t>
        <a:bodyPr/>
        <a:lstStyle/>
        <a:p>
          <a:endParaRPr lang="pt-BR"/>
        </a:p>
      </dgm:t>
    </dgm:pt>
    <dgm:pt modelId="{3AB5AD33-A3F5-4E86-8C21-7C8FCF9B453C}" type="sibTrans" cxnId="{EB11C491-43D7-4FEB-8290-574765F27666}">
      <dgm:prSet/>
      <dgm:spPr/>
      <dgm:t>
        <a:bodyPr/>
        <a:lstStyle/>
        <a:p>
          <a:endParaRPr lang="pt-BR"/>
        </a:p>
      </dgm:t>
    </dgm:pt>
    <dgm:pt modelId="{AE4D3C8B-D781-4F3C-A742-8D193CE1EE43}">
      <dgm:prSet phldrT="[Texto]"/>
      <dgm:spPr/>
      <dgm:t>
        <a:bodyPr/>
        <a:lstStyle/>
        <a:p>
          <a:r>
            <a:rPr lang="pt-BR" dirty="0" err="1"/>
            <a:t>Etnobotânica</a:t>
          </a:r>
          <a:endParaRPr lang="pt-BR" dirty="0"/>
        </a:p>
      </dgm:t>
    </dgm:pt>
    <dgm:pt modelId="{493BCF7C-03F7-40EA-A7BF-3533EE45ED28}" type="parTrans" cxnId="{79BAC87F-20E6-4A8A-891D-130E4FA43889}">
      <dgm:prSet/>
      <dgm:spPr/>
      <dgm:t>
        <a:bodyPr/>
        <a:lstStyle/>
        <a:p>
          <a:endParaRPr lang="pt-BR"/>
        </a:p>
      </dgm:t>
    </dgm:pt>
    <dgm:pt modelId="{657EFA20-8C8F-455C-8FA1-669D8FF74FA6}" type="sibTrans" cxnId="{79BAC87F-20E6-4A8A-891D-130E4FA43889}">
      <dgm:prSet/>
      <dgm:spPr/>
      <dgm:t>
        <a:bodyPr/>
        <a:lstStyle/>
        <a:p>
          <a:endParaRPr lang="pt-BR"/>
        </a:p>
      </dgm:t>
    </dgm:pt>
    <dgm:pt modelId="{C76B8018-F51D-43D5-8F49-C5899A6E78AF}" type="pres">
      <dgm:prSet presAssocID="{A28AB99D-570A-46EE-97BF-1D3A2A9BCB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27E7004-D15C-4E08-852A-13CAA1F16FCC}" type="pres">
      <dgm:prSet presAssocID="{B3A0FA11-99C5-453E-9ECF-F1BFE2EF9B0F}" presName="parentLin" presStyleCnt="0"/>
      <dgm:spPr/>
    </dgm:pt>
    <dgm:pt modelId="{42DF156E-6F0A-4516-8D10-878665A8AA1C}" type="pres">
      <dgm:prSet presAssocID="{B3A0FA11-99C5-453E-9ECF-F1BFE2EF9B0F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B9799715-424F-4DED-9C5F-7EC1457BB557}" type="pres">
      <dgm:prSet presAssocID="{B3A0FA11-99C5-453E-9ECF-F1BFE2EF9B0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733801-A470-4F81-A2E2-E4F04DA850C5}" type="pres">
      <dgm:prSet presAssocID="{B3A0FA11-99C5-453E-9ECF-F1BFE2EF9B0F}" presName="negativeSpace" presStyleCnt="0"/>
      <dgm:spPr/>
    </dgm:pt>
    <dgm:pt modelId="{EE75C40B-213A-4C81-8D41-50F239AE4C06}" type="pres">
      <dgm:prSet presAssocID="{B3A0FA11-99C5-453E-9ECF-F1BFE2EF9B0F}" presName="childText" presStyleLbl="conFgAcc1" presStyleIdx="0" presStyleCnt="3">
        <dgm:presLayoutVars>
          <dgm:bulletEnabled val="1"/>
        </dgm:presLayoutVars>
      </dgm:prSet>
      <dgm:spPr/>
    </dgm:pt>
    <dgm:pt modelId="{84D39305-4C8E-46F9-BAB3-38ED68ABFC47}" type="pres">
      <dgm:prSet presAssocID="{13CD9CCD-F3DA-427A-BEC9-DB576F6F53E1}" presName="spaceBetweenRectangles" presStyleCnt="0"/>
      <dgm:spPr/>
    </dgm:pt>
    <dgm:pt modelId="{2C95437F-5A22-43B0-AD6D-57539072DE5B}" type="pres">
      <dgm:prSet presAssocID="{8AA3E666-F57A-4A00-99AA-3CA7C045BA6A}" presName="parentLin" presStyleCnt="0"/>
      <dgm:spPr/>
    </dgm:pt>
    <dgm:pt modelId="{88680642-CBA1-4D22-BCD6-BDBA157C6639}" type="pres">
      <dgm:prSet presAssocID="{8AA3E666-F57A-4A00-99AA-3CA7C045BA6A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CB23A19C-0973-4927-90AE-603F57414B4D}" type="pres">
      <dgm:prSet presAssocID="{8AA3E666-F57A-4A00-99AA-3CA7C045BA6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FD3EEA2-07CE-4AEC-B37B-6F84295CB74F}" type="pres">
      <dgm:prSet presAssocID="{8AA3E666-F57A-4A00-99AA-3CA7C045BA6A}" presName="negativeSpace" presStyleCnt="0"/>
      <dgm:spPr/>
    </dgm:pt>
    <dgm:pt modelId="{FEF5912A-C657-4C47-9A07-72B4DD55EAD9}" type="pres">
      <dgm:prSet presAssocID="{8AA3E666-F57A-4A00-99AA-3CA7C045BA6A}" presName="childText" presStyleLbl="conFgAcc1" presStyleIdx="1" presStyleCnt="3">
        <dgm:presLayoutVars>
          <dgm:bulletEnabled val="1"/>
        </dgm:presLayoutVars>
      </dgm:prSet>
      <dgm:spPr/>
    </dgm:pt>
    <dgm:pt modelId="{FB677BD7-CC9A-4F1F-865C-1A0D34D1F865}" type="pres">
      <dgm:prSet presAssocID="{3AB5AD33-A3F5-4E86-8C21-7C8FCF9B453C}" presName="spaceBetweenRectangles" presStyleCnt="0"/>
      <dgm:spPr/>
    </dgm:pt>
    <dgm:pt modelId="{2D692477-9C74-4639-AB7A-34DBE932C973}" type="pres">
      <dgm:prSet presAssocID="{AE4D3C8B-D781-4F3C-A742-8D193CE1EE43}" presName="parentLin" presStyleCnt="0"/>
      <dgm:spPr/>
    </dgm:pt>
    <dgm:pt modelId="{5AE670DB-CED4-4EFB-9F6E-80793B8536CD}" type="pres">
      <dgm:prSet presAssocID="{AE4D3C8B-D781-4F3C-A742-8D193CE1EE43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F541C7BC-BB86-455B-BF59-AF74F5DCBAFB}" type="pres">
      <dgm:prSet presAssocID="{AE4D3C8B-D781-4F3C-A742-8D193CE1EE4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2232CC-2091-45E3-9F5C-4A3F88F4597A}" type="pres">
      <dgm:prSet presAssocID="{AE4D3C8B-D781-4F3C-A742-8D193CE1EE43}" presName="negativeSpace" presStyleCnt="0"/>
      <dgm:spPr/>
    </dgm:pt>
    <dgm:pt modelId="{C45E349B-14F7-4911-95F9-1B745BE4CDDD}" type="pres">
      <dgm:prSet presAssocID="{AE4D3C8B-D781-4F3C-A742-8D193CE1EE43}" presName="childText" presStyleLbl="conFgAcc1" presStyleIdx="2" presStyleCnt="3" custLinFactNeighborX="2311" custLinFactNeighborY="27623">
        <dgm:presLayoutVars>
          <dgm:bulletEnabled val="1"/>
        </dgm:presLayoutVars>
      </dgm:prSet>
      <dgm:spPr/>
    </dgm:pt>
  </dgm:ptLst>
  <dgm:cxnLst>
    <dgm:cxn modelId="{6BE10C9B-C61C-48A1-86BA-130202BA6377}" type="presOf" srcId="{AE4D3C8B-D781-4F3C-A742-8D193CE1EE43}" destId="{F541C7BC-BB86-455B-BF59-AF74F5DCBAFB}" srcOrd="1" destOrd="0" presId="urn:microsoft.com/office/officeart/2005/8/layout/list1"/>
    <dgm:cxn modelId="{EB11C491-43D7-4FEB-8290-574765F27666}" srcId="{A28AB99D-570A-46EE-97BF-1D3A2A9BCB4E}" destId="{8AA3E666-F57A-4A00-99AA-3CA7C045BA6A}" srcOrd="1" destOrd="0" parTransId="{6DF53F5F-CE47-416A-A16E-754252D891AC}" sibTransId="{3AB5AD33-A3F5-4E86-8C21-7C8FCF9B453C}"/>
    <dgm:cxn modelId="{78AE1C1E-C740-41E7-B49C-6AAF7C5C4A7A}" type="presOf" srcId="{B3A0FA11-99C5-453E-9ECF-F1BFE2EF9B0F}" destId="{B9799715-424F-4DED-9C5F-7EC1457BB557}" srcOrd="1" destOrd="0" presId="urn:microsoft.com/office/officeart/2005/8/layout/list1"/>
    <dgm:cxn modelId="{79BAC87F-20E6-4A8A-891D-130E4FA43889}" srcId="{A28AB99D-570A-46EE-97BF-1D3A2A9BCB4E}" destId="{AE4D3C8B-D781-4F3C-A742-8D193CE1EE43}" srcOrd="2" destOrd="0" parTransId="{493BCF7C-03F7-40EA-A7BF-3533EE45ED28}" sibTransId="{657EFA20-8C8F-455C-8FA1-669D8FF74FA6}"/>
    <dgm:cxn modelId="{26D69F82-C18E-47C3-A39D-8F0BAAE83CF6}" type="presOf" srcId="{B3A0FA11-99C5-453E-9ECF-F1BFE2EF9B0F}" destId="{42DF156E-6F0A-4516-8D10-878665A8AA1C}" srcOrd="0" destOrd="0" presId="urn:microsoft.com/office/officeart/2005/8/layout/list1"/>
    <dgm:cxn modelId="{D20B3789-C5F8-4A73-9220-E52762EF891C}" type="presOf" srcId="{8AA3E666-F57A-4A00-99AA-3CA7C045BA6A}" destId="{CB23A19C-0973-4927-90AE-603F57414B4D}" srcOrd="1" destOrd="0" presId="urn:microsoft.com/office/officeart/2005/8/layout/list1"/>
    <dgm:cxn modelId="{7AD0A1EC-7B58-43D4-B41C-CDB04C57EA08}" srcId="{A28AB99D-570A-46EE-97BF-1D3A2A9BCB4E}" destId="{B3A0FA11-99C5-453E-9ECF-F1BFE2EF9B0F}" srcOrd="0" destOrd="0" parTransId="{7E688E0E-ACC8-4A13-99E8-36240A967918}" sibTransId="{13CD9CCD-F3DA-427A-BEC9-DB576F6F53E1}"/>
    <dgm:cxn modelId="{BB70D95C-8650-4014-AE77-10AA577D0867}" type="presOf" srcId="{A28AB99D-570A-46EE-97BF-1D3A2A9BCB4E}" destId="{C76B8018-F51D-43D5-8F49-C5899A6E78AF}" srcOrd="0" destOrd="0" presId="urn:microsoft.com/office/officeart/2005/8/layout/list1"/>
    <dgm:cxn modelId="{26F479A5-F9F4-4F4B-8989-289DE5C846A1}" type="presOf" srcId="{8AA3E666-F57A-4A00-99AA-3CA7C045BA6A}" destId="{88680642-CBA1-4D22-BCD6-BDBA157C6639}" srcOrd="0" destOrd="0" presId="urn:microsoft.com/office/officeart/2005/8/layout/list1"/>
    <dgm:cxn modelId="{DF95166D-95BB-4C0C-8A3F-1C00E2B9BA18}" type="presOf" srcId="{AE4D3C8B-D781-4F3C-A742-8D193CE1EE43}" destId="{5AE670DB-CED4-4EFB-9F6E-80793B8536CD}" srcOrd="0" destOrd="0" presId="urn:microsoft.com/office/officeart/2005/8/layout/list1"/>
    <dgm:cxn modelId="{4A660B5B-4706-41A9-AC38-D85C7D51450E}" type="presParOf" srcId="{C76B8018-F51D-43D5-8F49-C5899A6E78AF}" destId="{C27E7004-D15C-4E08-852A-13CAA1F16FCC}" srcOrd="0" destOrd="0" presId="urn:microsoft.com/office/officeart/2005/8/layout/list1"/>
    <dgm:cxn modelId="{3388E883-DBDA-404D-ADEE-F83AADF270BB}" type="presParOf" srcId="{C27E7004-D15C-4E08-852A-13CAA1F16FCC}" destId="{42DF156E-6F0A-4516-8D10-878665A8AA1C}" srcOrd="0" destOrd="0" presId="urn:microsoft.com/office/officeart/2005/8/layout/list1"/>
    <dgm:cxn modelId="{10293472-189E-407C-80D7-D7F1A1DBC1A0}" type="presParOf" srcId="{C27E7004-D15C-4E08-852A-13CAA1F16FCC}" destId="{B9799715-424F-4DED-9C5F-7EC1457BB557}" srcOrd="1" destOrd="0" presId="urn:microsoft.com/office/officeart/2005/8/layout/list1"/>
    <dgm:cxn modelId="{94941A0D-87E3-4498-99EF-CE2A53BC23D5}" type="presParOf" srcId="{C76B8018-F51D-43D5-8F49-C5899A6E78AF}" destId="{21733801-A470-4F81-A2E2-E4F04DA850C5}" srcOrd="1" destOrd="0" presId="urn:microsoft.com/office/officeart/2005/8/layout/list1"/>
    <dgm:cxn modelId="{5FEED1D6-7974-469D-9D21-CA3593F553C9}" type="presParOf" srcId="{C76B8018-F51D-43D5-8F49-C5899A6E78AF}" destId="{EE75C40B-213A-4C81-8D41-50F239AE4C06}" srcOrd="2" destOrd="0" presId="urn:microsoft.com/office/officeart/2005/8/layout/list1"/>
    <dgm:cxn modelId="{43078ABB-13F8-46F6-B810-CC361EE8A22E}" type="presParOf" srcId="{C76B8018-F51D-43D5-8F49-C5899A6E78AF}" destId="{84D39305-4C8E-46F9-BAB3-38ED68ABFC47}" srcOrd="3" destOrd="0" presId="urn:microsoft.com/office/officeart/2005/8/layout/list1"/>
    <dgm:cxn modelId="{212ED082-149B-4096-A0A0-EC286880BAB0}" type="presParOf" srcId="{C76B8018-F51D-43D5-8F49-C5899A6E78AF}" destId="{2C95437F-5A22-43B0-AD6D-57539072DE5B}" srcOrd="4" destOrd="0" presId="urn:microsoft.com/office/officeart/2005/8/layout/list1"/>
    <dgm:cxn modelId="{3B92D326-A8C7-478C-B424-3627671FB68B}" type="presParOf" srcId="{2C95437F-5A22-43B0-AD6D-57539072DE5B}" destId="{88680642-CBA1-4D22-BCD6-BDBA157C6639}" srcOrd="0" destOrd="0" presId="urn:microsoft.com/office/officeart/2005/8/layout/list1"/>
    <dgm:cxn modelId="{9A611725-152B-4D8E-A9F6-1BA36351A4AB}" type="presParOf" srcId="{2C95437F-5A22-43B0-AD6D-57539072DE5B}" destId="{CB23A19C-0973-4927-90AE-603F57414B4D}" srcOrd="1" destOrd="0" presId="urn:microsoft.com/office/officeart/2005/8/layout/list1"/>
    <dgm:cxn modelId="{79FC66DA-2E61-48B4-8293-35DF721A4103}" type="presParOf" srcId="{C76B8018-F51D-43D5-8F49-C5899A6E78AF}" destId="{2FD3EEA2-07CE-4AEC-B37B-6F84295CB74F}" srcOrd="5" destOrd="0" presId="urn:microsoft.com/office/officeart/2005/8/layout/list1"/>
    <dgm:cxn modelId="{BD038E41-D107-4B3B-AC9E-DE494457BF1F}" type="presParOf" srcId="{C76B8018-F51D-43D5-8F49-C5899A6E78AF}" destId="{FEF5912A-C657-4C47-9A07-72B4DD55EAD9}" srcOrd="6" destOrd="0" presId="urn:microsoft.com/office/officeart/2005/8/layout/list1"/>
    <dgm:cxn modelId="{8EFE63AE-057A-4D41-8B2E-C481C98A9BDF}" type="presParOf" srcId="{C76B8018-F51D-43D5-8F49-C5899A6E78AF}" destId="{FB677BD7-CC9A-4F1F-865C-1A0D34D1F865}" srcOrd="7" destOrd="0" presId="urn:microsoft.com/office/officeart/2005/8/layout/list1"/>
    <dgm:cxn modelId="{70A653D7-4A62-497B-ABE3-E99BF8BB8576}" type="presParOf" srcId="{C76B8018-F51D-43D5-8F49-C5899A6E78AF}" destId="{2D692477-9C74-4639-AB7A-34DBE932C973}" srcOrd="8" destOrd="0" presId="urn:microsoft.com/office/officeart/2005/8/layout/list1"/>
    <dgm:cxn modelId="{73DD5DA4-80B2-4C28-82DD-8FBF58566046}" type="presParOf" srcId="{2D692477-9C74-4639-AB7A-34DBE932C973}" destId="{5AE670DB-CED4-4EFB-9F6E-80793B8536CD}" srcOrd="0" destOrd="0" presId="urn:microsoft.com/office/officeart/2005/8/layout/list1"/>
    <dgm:cxn modelId="{F57CACC3-BE13-4C73-9061-9FC0BC7EC45C}" type="presParOf" srcId="{2D692477-9C74-4639-AB7A-34DBE932C973}" destId="{F541C7BC-BB86-455B-BF59-AF74F5DCBAFB}" srcOrd="1" destOrd="0" presId="urn:microsoft.com/office/officeart/2005/8/layout/list1"/>
    <dgm:cxn modelId="{0D8B9A06-B190-4E8E-8CD8-BF1001221321}" type="presParOf" srcId="{C76B8018-F51D-43D5-8F49-C5899A6E78AF}" destId="{DD2232CC-2091-45E3-9F5C-4A3F88F4597A}" srcOrd="9" destOrd="0" presId="urn:microsoft.com/office/officeart/2005/8/layout/list1"/>
    <dgm:cxn modelId="{50BC4D41-93ED-4F1D-B3D7-94C81293EAAC}" type="presParOf" srcId="{C76B8018-F51D-43D5-8F49-C5899A6E78AF}" destId="{C45E349B-14F7-4911-95F9-1B745BE4CDD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3140A0-7A30-48FF-BE9C-66C6C08FC1A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3C2D96BB-9CF8-4A7F-A913-5EC4B84D20AF}">
      <dgm:prSet/>
      <dgm:spPr/>
      <dgm:t>
        <a:bodyPr/>
        <a:lstStyle/>
        <a:p>
          <a:pPr>
            <a:defRPr cap="all"/>
          </a:pPr>
          <a:r>
            <a:rPr lang="pt-BR"/>
            <a:t>Adianta </a:t>
          </a:r>
          <a:r>
            <a:rPr lang="pt-BR" b="1" u="sng"/>
            <a:t>torcer</a:t>
          </a:r>
          <a:r>
            <a:rPr lang="pt-BR"/>
            <a:t>?</a:t>
          </a:r>
          <a:endParaRPr lang="en-US"/>
        </a:p>
      </dgm:t>
    </dgm:pt>
    <dgm:pt modelId="{9076F7B0-4E49-46F1-A1DA-C968426AAC77}" type="parTrans" cxnId="{6AD1D167-3131-466C-A223-D41F094B1207}">
      <dgm:prSet/>
      <dgm:spPr/>
      <dgm:t>
        <a:bodyPr/>
        <a:lstStyle/>
        <a:p>
          <a:endParaRPr lang="en-US"/>
        </a:p>
      </dgm:t>
    </dgm:pt>
    <dgm:pt modelId="{C6ECECE0-D624-49B3-9284-748F6AAD4A8F}" type="sibTrans" cxnId="{6AD1D167-3131-466C-A223-D41F094B1207}">
      <dgm:prSet/>
      <dgm:spPr/>
      <dgm:t>
        <a:bodyPr/>
        <a:lstStyle/>
        <a:p>
          <a:endParaRPr lang="en-US"/>
        </a:p>
      </dgm:t>
    </dgm:pt>
    <dgm:pt modelId="{DBE12338-1557-44BF-95F4-5A51BC37BA62}">
      <dgm:prSet/>
      <dgm:spPr/>
      <dgm:t>
        <a:bodyPr/>
        <a:lstStyle/>
        <a:p>
          <a:pPr>
            <a:defRPr cap="all"/>
          </a:pPr>
          <a:r>
            <a:rPr lang="pt-BR"/>
            <a:t>E... rezar?</a:t>
          </a:r>
          <a:endParaRPr lang="en-US"/>
        </a:p>
      </dgm:t>
    </dgm:pt>
    <dgm:pt modelId="{15898E33-7E76-4F14-A08A-BDA77B95D176}" type="parTrans" cxnId="{5442F604-E4A8-48FE-AF67-1B8822FDBE63}">
      <dgm:prSet/>
      <dgm:spPr/>
      <dgm:t>
        <a:bodyPr/>
        <a:lstStyle/>
        <a:p>
          <a:endParaRPr lang="en-US"/>
        </a:p>
      </dgm:t>
    </dgm:pt>
    <dgm:pt modelId="{C03DEC47-E2F5-4358-A0E9-1CF5C832090B}" type="sibTrans" cxnId="{5442F604-E4A8-48FE-AF67-1B8822FDBE63}">
      <dgm:prSet/>
      <dgm:spPr/>
      <dgm:t>
        <a:bodyPr/>
        <a:lstStyle/>
        <a:p>
          <a:endParaRPr lang="en-US"/>
        </a:p>
      </dgm:t>
    </dgm:pt>
    <dgm:pt modelId="{40B7A993-4486-469A-9134-89C2980A160C}" type="pres">
      <dgm:prSet presAssocID="{553140A0-7A30-48FF-BE9C-66C6C08FC1A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0CBC6E9-BD6E-4377-AE2A-BAF2F6746FED}" type="pres">
      <dgm:prSet presAssocID="{3C2D96BB-9CF8-4A7F-A913-5EC4B84D20AF}" presName="compNode" presStyleCnt="0"/>
      <dgm:spPr/>
    </dgm:pt>
    <dgm:pt modelId="{576E98E5-5A51-470D-A528-4B0BDF64C3D0}" type="pres">
      <dgm:prSet presAssocID="{3C2D96BB-9CF8-4A7F-A913-5EC4B84D20AF}" presName="iconBgRect" presStyleLbl="bgShp" presStyleIdx="0" presStyleCnt="2"/>
      <dgm:spPr/>
    </dgm:pt>
    <dgm:pt modelId="{9AB482AB-EB72-4C24-B2FF-E08069AC0F1E}" type="pres">
      <dgm:prSet presAssocID="{3C2D96BB-9CF8-4A7F-A913-5EC4B84D20A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plosão"/>
        </a:ext>
      </dgm:extLst>
    </dgm:pt>
    <dgm:pt modelId="{69DDB142-8AAC-4DC1-8073-51D6AB9F0D9E}" type="pres">
      <dgm:prSet presAssocID="{3C2D96BB-9CF8-4A7F-A913-5EC4B84D20AF}" presName="spaceRect" presStyleCnt="0"/>
      <dgm:spPr/>
    </dgm:pt>
    <dgm:pt modelId="{D812F71D-3403-4073-AEB3-E868D4C72C4A}" type="pres">
      <dgm:prSet presAssocID="{3C2D96BB-9CF8-4A7F-A913-5EC4B84D20AF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pt-BR"/>
        </a:p>
      </dgm:t>
    </dgm:pt>
    <dgm:pt modelId="{0004F17A-AF5C-4BF0-8EF7-34A30BDA037B}" type="pres">
      <dgm:prSet presAssocID="{C6ECECE0-D624-49B3-9284-748F6AAD4A8F}" presName="sibTrans" presStyleCnt="0"/>
      <dgm:spPr/>
    </dgm:pt>
    <dgm:pt modelId="{65A842B8-01D8-47FF-A272-D8FC3EF7F4B3}" type="pres">
      <dgm:prSet presAssocID="{DBE12338-1557-44BF-95F4-5A51BC37BA62}" presName="compNode" presStyleCnt="0"/>
      <dgm:spPr/>
    </dgm:pt>
    <dgm:pt modelId="{D8802825-A1AE-4E72-A625-740ABE38230D}" type="pres">
      <dgm:prSet presAssocID="{DBE12338-1557-44BF-95F4-5A51BC37BA62}" presName="iconBgRect" presStyleLbl="bgShp" presStyleIdx="1" presStyleCnt="2"/>
      <dgm:spPr/>
    </dgm:pt>
    <dgm:pt modelId="{E5B5363A-08CA-4D41-91BE-8F5F25FF993C}" type="pres">
      <dgm:prSet presAssocID="{DBE12338-1557-44BF-95F4-5A51BC37BA6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yer Candle"/>
        </a:ext>
      </dgm:extLst>
    </dgm:pt>
    <dgm:pt modelId="{14F7BD51-5068-4501-B637-CA6850F8554C}" type="pres">
      <dgm:prSet presAssocID="{DBE12338-1557-44BF-95F4-5A51BC37BA62}" presName="spaceRect" presStyleCnt="0"/>
      <dgm:spPr/>
    </dgm:pt>
    <dgm:pt modelId="{6BEDF4A3-AA1B-4C20-89D3-04BD5EC474C3}" type="pres">
      <dgm:prSet presAssocID="{DBE12338-1557-44BF-95F4-5A51BC37BA62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0DD07DD-F44F-4D6E-B9AC-081F1A74FAD2}" type="presOf" srcId="{3C2D96BB-9CF8-4A7F-A913-5EC4B84D20AF}" destId="{D812F71D-3403-4073-AEB3-E868D4C72C4A}" srcOrd="0" destOrd="0" presId="urn:microsoft.com/office/officeart/2018/5/layout/IconCircleLabelList"/>
    <dgm:cxn modelId="{5442F604-E4A8-48FE-AF67-1B8822FDBE63}" srcId="{553140A0-7A30-48FF-BE9C-66C6C08FC1AA}" destId="{DBE12338-1557-44BF-95F4-5A51BC37BA62}" srcOrd="1" destOrd="0" parTransId="{15898E33-7E76-4F14-A08A-BDA77B95D176}" sibTransId="{C03DEC47-E2F5-4358-A0E9-1CF5C832090B}"/>
    <dgm:cxn modelId="{AB9CEA88-762E-4AC8-9C4A-BDDF9457467F}" type="presOf" srcId="{553140A0-7A30-48FF-BE9C-66C6C08FC1AA}" destId="{40B7A993-4486-469A-9134-89C2980A160C}" srcOrd="0" destOrd="0" presId="urn:microsoft.com/office/officeart/2018/5/layout/IconCircleLabelList"/>
    <dgm:cxn modelId="{6AD1D167-3131-466C-A223-D41F094B1207}" srcId="{553140A0-7A30-48FF-BE9C-66C6C08FC1AA}" destId="{3C2D96BB-9CF8-4A7F-A913-5EC4B84D20AF}" srcOrd="0" destOrd="0" parTransId="{9076F7B0-4E49-46F1-A1DA-C968426AAC77}" sibTransId="{C6ECECE0-D624-49B3-9284-748F6AAD4A8F}"/>
    <dgm:cxn modelId="{3BF195B1-59C3-4A80-B205-0A324A4360F6}" type="presOf" srcId="{DBE12338-1557-44BF-95F4-5A51BC37BA62}" destId="{6BEDF4A3-AA1B-4C20-89D3-04BD5EC474C3}" srcOrd="0" destOrd="0" presId="urn:microsoft.com/office/officeart/2018/5/layout/IconCircleLabelList"/>
    <dgm:cxn modelId="{FC2D2589-E86D-4704-8960-854F615BBAB3}" type="presParOf" srcId="{40B7A993-4486-469A-9134-89C2980A160C}" destId="{D0CBC6E9-BD6E-4377-AE2A-BAF2F6746FED}" srcOrd="0" destOrd="0" presId="urn:microsoft.com/office/officeart/2018/5/layout/IconCircleLabelList"/>
    <dgm:cxn modelId="{9FCD9160-7420-4BF6-9A42-F9EA10453040}" type="presParOf" srcId="{D0CBC6E9-BD6E-4377-AE2A-BAF2F6746FED}" destId="{576E98E5-5A51-470D-A528-4B0BDF64C3D0}" srcOrd="0" destOrd="0" presId="urn:microsoft.com/office/officeart/2018/5/layout/IconCircleLabelList"/>
    <dgm:cxn modelId="{895B969D-C3CA-401E-8967-11F1073706CA}" type="presParOf" srcId="{D0CBC6E9-BD6E-4377-AE2A-BAF2F6746FED}" destId="{9AB482AB-EB72-4C24-B2FF-E08069AC0F1E}" srcOrd="1" destOrd="0" presId="urn:microsoft.com/office/officeart/2018/5/layout/IconCircleLabelList"/>
    <dgm:cxn modelId="{2841AF31-0A25-4213-B608-06275EA6CF9F}" type="presParOf" srcId="{D0CBC6E9-BD6E-4377-AE2A-BAF2F6746FED}" destId="{69DDB142-8AAC-4DC1-8073-51D6AB9F0D9E}" srcOrd="2" destOrd="0" presId="urn:microsoft.com/office/officeart/2018/5/layout/IconCircleLabelList"/>
    <dgm:cxn modelId="{D9FA00C6-C9B3-4B00-83B4-F21CB4AFCBDB}" type="presParOf" srcId="{D0CBC6E9-BD6E-4377-AE2A-BAF2F6746FED}" destId="{D812F71D-3403-4073-AEB3-E868D4C72C4A}" srcOrd="3" destOrd="0" presId="urn:microsoft.com/office/officeart/2018/5/layout/IconCircleLabelList"/>
    <dgm:cxn modelId="{3C1D1849-85E3-45A4-BEEB-BA419C589653}" type="presParOf" srcId="{40B7A993-4486-469A-9134-89C2980A160C}" destId="{0004F17A-AF5C-4BF0-8EF7-34A30BDA037B}" srcOrd="1" destOrd="0" presId="urn:microsoft.com/office/officeart/2018/5/layout/IconCircleLabelList"/>
    <dgm:cxn modelId="{FC095963-A9F0-471B-B7AA-8D3F4A0908CC}" type="presParOf" srcId="{40B7A993-4486-469A-9134-89C2980A160C}" destId="{65A842B8-01D8-47FF-A272-D8FC3EF7F4B3}" srcOrd="2" destOrd="0" presId="urn:microsoft.com/office/officeart/2018/5/layout/IconCircleLabelList"/>
    <dgm:cxn modelId="{58608A8F-9FC2-4362-91E8-0C8FC060D41E}" type="presParOf" srcId="{65A842B8-01D8-47FF-A272-D8FC3EF7F4B3}" destId="{D8802825-A1AE-4E72-A625-740ABE38230D}" srcOrd="0" destOrd="0" presId="urn:microsoft.com/office/officeart/2018/5/layout/IconCircleLabelList"/>
    <dgm:cxn modelId="{077806EB-C280-47F3-8C28-18FCC15B2DF5}" type="presParOf" srcId="{65A842B8-01D8-47FF-A272-D8FC3EF7F4B3}" destId="{E5B5363A-08CA-4D41-91BE-8F5F25FF993C}" srcOrd="1" destOrd="0" presId="urn:microsoft.com/office/officeart/2018/5/layout/IconCircleLabelList"/>
    <dgm:cxn modelId="{DFF22EAE-AAF9-4067-BFE2-6FCDC8350F01}" type="presParOf" srcId="{65A842B8-01D8-47FF-A272-D8FC3EF7F4B3}" destId="{14F7BD51-5068-4501-B637-CA6850F8554C}" srcOrd="2" destOrd="0" presId="urn:microsoft.com/office/officeart/2018/5/layout/IconCircleLabelList"/>
    <dgm:cxn modelId="{7A5A0A1E-E578-406B-BD67-5BC958D0EA82}" type="presParOf" srcId="{65A842B8-01D8-47FF-A272-D8FC3EF7F4B3}" destId="{6BEDF4A3-AA1B-4C20-89D3-04BD5EC474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461B82-254B-458B-B348-9D7AB495E001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AD62BF1-2FBD-4F5B-8E56-3A52FF560518}">
      <dgm:prSet/>
      <dgm:spPr/>
      <dgm:t>
        <a:bodyPr/>
        <a:lstStyle/>
        <a:p>
          <a:r>
            <a:rPr lang="pt-BR" dirty="0"/>
            <a:t>Mudanças climáticas </a:t>
          </a:r>
          <a:endParaRPr lang="en-US" dirty="0"/>
        </a:p>
      </dgm:t>
    </dgm:pt>
    <dgm:pt modelId="{84BE4A1F-95C6-4353-A23C-BA0EC1D0C405}" type="parTrans" cxnId="{FE18F045-BE0B-498F-8A77-7AE837396C3D}">
      <dgm:prSet/>
      <dgm:spPr/>
      <dgm:t>
        <a:bodyPr/>
        <a:lstStyle/>
        <a:p>
          <a:endParaRPr lang="en-US"/>
        </a:p>
      </dgm:t>
    </dgm:pt>
    <dgm:pt modelId="{8AC512FD-D9EC-4C17-9F25-876520852324}" type="sibTrans" cxnId="{FE18F045-BE0B-498F-8A77-7AE837396C3D}">
      <dgm:prSet/>
      <dgm:spPr/>
      <dgm:t>
        <a:bodyPr/>
        <a:lstStyle/>
        <a:p>
          <a:endParaRPr lang="en-US"/>
        </a:p>
      </dgm:t>
    </dgm:pt>
    <dgm:pt modelId="{C53397C5-8197-48C1-BA0C-27736218F3C1}">
      <dgm:prSet/>
      <dgm:spPr/>
      <dgm:t>
        <a:bodyPr/>
        <a:lstStyle/>
        <a:p>
          <a:r>
            <a:rPr lang="pt-BR"/>
            <a:t>Pandemias</a:t>
          </a:r>
          <a:endParaRPr lang="en-US"/>
        </a:p>
      </dgm:t>
    </dgm:pt>
    <dgm:pt modelId="{CFCF9E35-B8AC-4A8A-8EDA-ADE4801AE2A0}" type="parTrans" cxnId="{24B8DA39-029C-47C7-9ACC-2C8A69FD646B}">
      <dgm:prSet/>
      <dgm:spPr/>
      <dgm:t>
        <a:bodyPr/>
        <a:lstStyle/>
        <a:p>
          <a:endParaRPr lang="en-US"/>
        </a:p>
      </dgm:t>
    </dgm:pt>
    <dgm:pt modelId="{9C188958-F145-437E-94ED-974179710D90}" type="sibTrans" cxnId="{24B8DA39-029C-47C7-9ACC-2C8A69FD646B}">
      <dgm:prSet/>
      <dgm:spPr/>
      <dgm:t>
        <a:bodyPr/>
        <a:lstStyle/>
        <a:p>
          <a:endParaRPr lang="en-US"/>
        </a:p>
      </dgm:t>
    </dgm:pt>
    <dgm:pt modelId="{80A799B6-9AFD-4478-8094-C9EC7F4E2D38}">
      <dgm:prSet/>
      <dgm:spPr/>
      <dgm:t>
        <a:bodyPr/>
        <a:lstStyle/>
        <a:p>
          <a:r>
            <a:rPr lang="pt-BR" dirty="0"/>
            <a:t>Doenças sistêmicas como o câncer</a:t>
          </a:r>
          <a:endParaRPr lang="en-US" dirty="0"/>
        </a:p>
      </dgm:t>
    </dgm:pt>
    <dgm:pt modelId="{5EA3780D-E824-4CFD-B17A-BAAAD5C68BD5}" type="parTrans" cxnId="{7183729F-8C24-4D77-B4C3-4571687DE50F}">
      <dgm:prSet/>
      <dgm:spPr/>
      <dgm:t>
        <a:bodyPr/>
        <a:lstStyle/>
        <a:p>
          <a:endParaRPr lang="en-US"/>
        </a:p>
      </dgm:t>
    </dgm:pt>
    <dgm:pt modelId="{543B5DD0-B108-4C21-A72C-75238242BFCD}" type="sibTrans" cxnId="{7183729F-8C24-4D77-B4C3-4571687DE50F}">
      <dgm:prSet/>
      <dgm:spPr/>
      <dgm:t>
        <a:bodyPr/>
        <a:lstStyle/>
        <a:p>
          <a:endParaRPr lang="en-US"/>
        </a:p>
      </dgm:t>
    </dgm:pt>
    <dgm:pt modelId="{EE2090FF-311E-4CB4-971D-C15DA3B693F2}">
      <dgm:prSet/>
      <dgm:spPr/>
      <dgm:t>
        <a:bodyPr/>
        <a:lstStyle/>
        <a:p>
          <a:r>
            <a:rPr lang="pt-BR" dirty="0"/>
            <a:t>Problemas sociais como a violência urbana,</a:t>
          </a:r>
          <a:endParaRPr lang="en-US" dirty="0"/>
        </a:p>
      </dgm:t>
    </dgm:pt>
    <dgm:pt modelId="{9064D3E9-299A-4C0C-8CD0-009FE11F2BC7}" type="parTrans" cxnId="{193CF33E-95E1-4379-BDF5-311021378658}">
      <dgm:prSet/>
      <dgm:spPr/>
      <dgm:t>
        <a:bodyPr/>
        <a:lstStyle/>
        <a:p>
          <a:endParaRPr lang="en-US"/>
        </a:p>
      </dgm:t>
    </dgm:pt>
    <dgm:pt modelId="{D7CFE5BE-405D-4A9B-A682-B6FBE1A63762}" type="sibTrans" cxnId="{193CF33E-95E1-4379-BDF5-311021378658}">
      <dgm:prSet/>
      <dgm:spPr/>
      <dgm:t>
        <a:bodyPr/>
        <a:lstStyle/>
        <a:p>
          <a:endParaRPr lang="en-US"/>
        </a:p>
      </dgm:t>
    </dgm:pt>
    <dgm:pt modelId="{04217F4C-AC6B-462C-A5C3-78F5CFD18409}">
      <dgm:prSet/>
      <dgm:spPr/>
      <dgm:t>
        <a:bodyPr/>
        <a:lstStyle/>
        <a:p>
          <a:r>
            <a:rPr lang="pt-BR" dirty="0"/>
            <a:t>Integração dos idosos na sociedade, </a:t>
          </a:r>
          <a:endParaRPr lang="en-US" dirty="0"/>
        </a:p>
      </dgm:t>
    </dgm:pt>
    <dgm:pt modelId="{D38128AC-57AD-4A07-8127-B8C8443836B1}" type="parTrans" cxnId="{44C0D614-DDE4-4C72-A630-96965B1B4300}">
      <dgm:prSet/>
      <dgm:spPr/>
      <dgm:t>
        <a:bodyPr/>
        <a:lstStyle/>
        <a:p>
          <a:endParaRPr lang="en-US"/>
        </a:p>
      </dgm:t>
    </dgm:pt>
    <dgm:pt modelId="{6F82E0BF-C399-4C4C-B2E7-27B50F6ECD85}" type="sibTrans" cxnId="{44C0D614-DDE4-4C72-A630-96965B1B4300}">
      <dgm:prSet/>
      <dgm:spPr/>
      <dgm:t>
        <a:bodyPr/>
        <a:lstStyle/>
        <a:p>
          <a:endParaRPr lang="en-US"/>
        </a:p>
      </dgm:t>
    </dgm:pt>
    <dgm:pt modelId="{D10B137D-D7EB-4FD8-A6EA-BDFD1E2AD437}">
      <dgm:prSet/>
      <dgm:spPr/>
      <dgm:t>
        <a:bodyPr/>
        <a:lstStyle/>
        <a:p>
          <a:r>
            <a:rPr lang="pt-BR" dirty="0"/>
            <a:t>Problemas econômicos como o combate à fome mundial, </a:t>
          </a:r>
          <a:endParaRPr lang="en-US" dirty="0"/>
        </a:p>
      </dgm:t>
    </dgm:pt>
    <dgm:pt modelId="{FA6039D5-85E4-4E2D-9C9C-30060F28F1E4}" type="parTrans" cxnId="{F46A6C14-6786-4365-8296-D4497D9FF138}">
      <dgm:prSet/>
      <dgm:spPr/>
      <dgm:t>
        <a:bodyPr/>
        <a:lstStyle/>
        <a:p>
          <a:endParaRPr lang="en-US"/>
        </a:p>
      </dgm:t>
    </dgm:pt>
    <dgm:pt modelId="{DFA5EBB9-480B-4B3A-B52B-0977B22CD315}" type="sibTrans" cxnId="{F46A6C14-6786-4365-8296-D4497D9FF138}">
      <dgm:prSet/>
      <dgm:spPr/>
      <dgm:t>
        <a:bodyPr/>
        <a:lstStyle/>
        <a:p>
          <a:endParaRPr lang="en-US"/>
        </a:p>
      </dgm:t>
    </dgm:pt>
    <dgm:pt modelId="{43B34B17-FB03-4246-8592-918C1051EA1F}">
      <dgm:prSet/>
      <dgm:spPr/>
      <dgm:t>
        <a:bodyPr/>
        <a:lstStyle/>
        <a:p>
          <a:r>
            <a:rPr lang="pt-BR" dirty="0"/>
            <a:t>Novas configuração no mundo do trabalho </a:t>
          </a:r>
          <a:endParaRPr lang="en-US" dirty="0"/>
        </a:p>
      </dgm:t>
    </dgm:pt>
    <dgm:pt modelId="{4D4D5997-55F1-407D-ACE6-FD96D87F3163}" type="parTrans" cxnId="{2DF8D3E5-DC62-4AF5-85C0-DA19765A3BCB}">
      <dgm:prSet/>
      <dgm:spPr/>
      <dgm:t>
        <a:bodyPr/>
        <a:lstStyle/>
        <a:p>
          <a:endParaRPr lang="en-US"/>
        </a:p>
      </dgm:t>
    </dgm:pt>
    <dgm:pt modelId="{AC3BD5C1-FFA7-43AF-83BA-FB5BA229324F}" type="sibTrans" cxnId="{2DF8D3E5-DC62-4AF5-85C0-DA19765A3BCB}">
      <dgm:prSet/>
      <dgm:spPr/>
      <dgm:t>
        <a:bodyPr/>
        <a:lstStyle/>
        <a:p>
          <a:endParaRPr lang="en-US"/>
        </a:p>
      </dgm:t>
    </dgm:pt>
    <dgm:pt modelId="{E0CA7EDB-CD07-44ED-9C23-1D3FF7CCE808}" type="pres">
      <dgm:prSet presAssocID="{AC461B82-254B-458B-B348-9D7AB495E00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84288310-8212-452E-8DF0-6845918616DE}" type="pres">
      <dgm:prSet presAssocID="{1AD62BF1-2FBD-4F5B-8E56-3A52FF560518}" presName="thickLine" presStyleLbl="alignNode1" presStyleIdx="0" presStyleCnt="7"/>
      <dgm:spPr/>
    </dgm:pt>
    <dgm:pt modelId="{9E71C52C-B931-4D52-80E0-E90D603C55B3}" type="pres">
      <dgm:prSet presAssocID="{1AD62BF1-2FBD-4F5B-8E56-3A52FF560518}" presName="horz1" presStyleCnt="0"/>
      <dgm:spPr/>
    </dgm:pt>
    <dgm:pt modelId="{471C31C0-A20D-4452-9345-03287B9FE69B}" type="pres">
      <dgm:prSet presAssocID="{1AD62BF1-2FBD-4F5B-8E56-3A52FF560518}" presName="tx1" presStyleLbl="revTx" presStyleIdx="0" presStyleCnt="7"/>
      <dgm:spPr/>
      <dgm:t>
        <a:bodyPr/>
        <a:lstStyle/>
        <a:p>
          <a:endParaRPr lang="pt-BR"/>
        </a:p>
      </dgm:t>
    </dgm:pt>
    <dgm:pt modelId="{6BAABE5C-F5C9-4B78-A507-91AC4BB64080}" type="pres">
      <dgm:prSet presAssocID="{1AD62BF1-2FBD-4F5B-8E56-3A52FF560518}" presName="vert1" presStyleCnt="0"/>
      <dgm:spPr/>
    </dgm:pt>
    <dgm:pt modelId="{CE4DB210-01E7-4E3E-B598-D63AFF0DCB48}" type="pres">
      <dgm:prSet presAssocID="{C53397C5-8197-48C1-BA0C-27736218F3C1}" presName="thickLine" presStyleLbl="alignNode1" presStyleIdx="1" presStyleCnt="7"/>
      <dgm:spPr/>
    </dgm:pt>
    <dgm:pt modelId="{1EA3A6E0-95EF-47C6-89BE-D316C9622391}" type="pres">
      <dgm:prSet presAssocID="{C53397C5-8197-48C1-BA0C-27736218F3C1}" presName="horz1" presStyleCnt="0"/>
      <dgm:spPr/>
    </dgm:pt>
    <dgm:pt modelId="{69335578-810C-4183-85DD-08ACA32C39AA}" type="pres">
      <dgm:prSet presAssocID="{C53397C5-8197-48C1-BA0C-27736218F3C1}" presName="tx1" presStyleLbl="revTx" presStyleIdx="1" presStyleCnt="7"/>
      <dgm:spPr/>
      <dgm:t>
        <a:bodyPr/>
        <a:lstStyle/>
        <a:p>
          <a:endParaRPr lang="pt-BR"/>
        </a:p>
      </dgm:t>
    </dgm:pt>
    <dgm:pt modelId="{11627305-E55B-4C31-8525-607F8FF0343D}" type="pres">
      <dgm:prSet presAssocID="{C53397C5-8197-48C1-BA0C-27736218F3C1}" presName="vert1" presStyleCnt="0"/>
      <dgm:spPr/>
    </dgm:pt>
    <dgm:pt modelId="{D6613E9C-4E29-4A56-AE8E-C3A476F2719C}" type="pres">
      <dgm:prSet presAssocID="{80A799B6-9AFD-4478-8094-C9EC7F4E2D38}" presName="thickLine" presStyleLbl="alignNode1" presStyleIdx="2" presStyleCnt="7"/>
      <dgm:spPr/>
    </dgm:pt>
    <dgm:pt modelId="{0762BC6B-7FC2-459C-92FD-987DD7EA880E}" type="pres">
      <dgm:prSet presAssocID="{80A799B6-9AFD-4478-8094-C9EC7F4E2D38}" presName="horz1" presStyleCnt="0"/>
      <dgm:spPr/>
    </dgm:pt>
    <dgm:pt modelId="{1CE4974F-DE22-4C02-85DB-AA0FE671808D}" type="pres">
      <dgm:prSet presAssocID="{80A799B6-9AFD-4478-8094-C9EC7F4E2D38}" presName="tx1" presStyleLbl="revTx" presStyleIdx="2" presStyleCnt="7"/>
      <dgm:spPr/>
      <dgm:t>
        <a:bodyPr/>
        <a:lstStyle/>
        <a:p>
          <a:endParaRPr lang="pt-BR"/>
        </a:p>
      </dgm:t>
    </dgm:pt>
    <dgm:pt modelId="{B87D9775-71AF-4DC1-85AB-3644738E9F18}" type="pres">
      <dgm:prSet presAssocID="{80A799B6-9AFD-4478-8094-C9EC7F4E2D38}" presName="vert1" presStyleCnt="0"/>
      <dgm:spPr/>
    </dgm:pt>
    <dgm:pt modelId="{D9B9105E-763A-4B47-B85D-C2576B79178D}" type="pres">
      <dgm:prSet presAssocID="{EE2090FF-311E-4CB4-971D-C15DA3B693F2}" presName="thickLine" presStyleLbl="alignNode1" presStyleIdx="3" presStyleCnt="7"/>
      <dgm:spPr/>
    </dgm:pt>
    <dgm:pt modelId="{7A822D68-E617-452C-A3AE-9CCCF0651051}" type="pres">
      <dgm:prSet presAssocID="{EE2090FF-311E-4CB4-971D-C15DA3B693F2}" presName="horz1" presStyleCnt="0"/>
      <dgm:spPr/>
    </dgm:pt>
    <dgm:pt modelId="{11BEF99A-3AFB-456D-B6B6-31166698DEF7}" type="pres">
      <dgm:prSet presAssocID="{EE2090FF-311E-4CB4-971D-C15DA3B693F2}" presName="tx1" presStyleLbl="revTx" presStyleIdx="3" presStyleCnt="7"/>
      <dgm:spPr/>
      <dgm:t>
        <a:bodyPr/>
        <a:lstStyle/>
        <a:p>
          <a:endParaRPr lang="pt-BR"/>
        </a:p>
      </dgm:t>
    </dgm:pt>
    <dgm:pt modelId="{C711156C-4659-40F1-87B7-5705B7ABF0A1}" type="pres">
      <dgm:prSet presAssocID="{EE2090FF-311E-4CB4-971D-C15DA3B693F2}" presName="vert1" presStyleCnt="0"/>
      <dgm:spPr/>
    </dgm:pt>
    <dgm:pt modelId="{33A0CAA1-882D-44D9-BF83-D99423718BD4}" type="pres">
      <dgm:prSet presAssocID="{04217F4C-AC6B-462C-A5C3-78F5CFD18409}" presName="thickLine" presStyleLbl="alignNode1" presStyleIdx="4" presStyleCnt="7"/>
      <dgm:spPr/>
    </dgm:pt>
    <dgm:pt modelId="{E1DF2FDF-4E1C-42E4-91E6-C20D08948ED2}" type="pres">
      <dgm:prSet presAssocID="{04217F4C-AC6B-462C-A5C3-78F5CFD18409}" presName="horz1" presStyleCnt="0"/>
      <dgm:spPr/>
    </dgm:pt>
    <dgm:pt modelId="{6A91782C-F30F-4352-B3AA-B8C7EE1A3B5C}" type="pres">
      <dgm:prSet presAssocID="{04217F4C-AC6B-462C-A5C3-78F5CFD18409}" presName="tx1" presStyleLbl="revTx" presStyleIdx="4" presStyleCnt="7"/>
      <dgm:spPr/>
      <dgm:t>
        <a:bodyPr/>
        <a:lstStyle/>
        <a:p>
          <a:endParaRPr lang="pt-BR"/>
        </a:p>
      </dgm:t>
    </dgm:pt>
    <dgm:pt modelId="{C5AADE06-41C8-4D9A-A1FB-6F4A3EF6A17D}" type="pres">
      <dgm:prSet presAssocID="{04217F4C-AC6B-462C-A5C3-78F5CFD18409}" presName="vert1" presStyleCnt="0"/>
      <dgm:spPr/>
    </dgm:pt>
    <dgm:pt modelId="{7A6C6C6D-D508-4E49-B264-3CCF3409F17C}" type="pres">
      <dgm:prSet presAssocID="{D10B137D-D7EB-4FD8-A6EA-BDFD1E2AD437}" presName="thickLine" presStyleLbl="alignNode1" presStyleIdx="5" presStyleCnt="7"/>
      <dgm:spPr/>
    </dgm:pt>
    <dgm:pt modelId="{457CC2D0-A6F5-4458-97AD-1F62CA92F99E}" type="pres">
      <dgm:prSet presAssocID="{D10B137D-D7EB-4FD8-A6EA-BDFD1E2AD437}" presName="horz1" presStyleCnt="0"/>
      <dgm:spPr/>
    </dgm:pt>
    <dgm:pt modelId="{65696B88-1CE3-4ABC-B5FB-A5C13C9324F6}" type="pres">
      <dgm:prSet presAssocID="{D10B137D-D7EB-4FD8-A6EA-BDFD1E2AD437}" presName="tx1" presStyleLbl="revTx" presStyleIdx="5" presStyleCnt="7"/>
      <dgm:spPr/>
      <dgm:t>
        <a:bodyPr/>
        <a:lstStyle/>
        <a:p>
          <a:endParaRPr lang="pt-BR"/>
        </a:p>
      </dgm:t>
    </dgm:pt>
    <dgm:pt modelId="{96F8296D-9716-490B-B906-989E797722DF}" type="pres">
      <dgm:prSet presAssocID="{D10B137D-D7EB-4FD8-A6EA-BDFD1E2AD437}" presName="vert1" presStyleCnt="0"/>
      <dgm:spPr/>
    </dgm:pt>
    <dgm:pt modelId="{13A79C7E-80C7-459C-9C32-7DE31AA1B877}" type="pres">
      <dgm:prSet presAssocID="{43B34B17-FB03-4246-8592-918C1051EA1F}" presName="thickLine" presStyleLbl="alignNode1" presStyleIdx="6" presStyleCnt="7"/>
      <dgm:spPr/>
    </dgm:pt>
    <dgm:pt modelId="{3C0E1ED5-FA0A-4CC4-AE58-47325B60B0AD}" type="pres">
      <dgm:prSet presAssocID="{43B34B17-FB03-4246-8592-918C1051EA1F}" presName="horz1" presStyleCnt="0"/>
      <dgm:spPr/>
    </dgm:pt>
    <dgm:pt modelId="{FBD59CCB-D9F4-4490-BCF6-4827FBC1F2A4}" type="pres">
      <dgm:prSet presAssocID="{43B34B17-FB03-4246-8592-918C1051EA1F}" presName="tx1" presStyleLbl="revTx" presStyleIdx="6" presStyleCnt="7"/>
      <dgm:spPr/>
      <dgm:t>
        <a:bodyPr/>
        <a:lstStyle/>
        <a:p>
          <a:endParaRPr lang="pt-BR"/>
        </a:p>
      </dgm:t>
    </dgm:pt>
    <dgm:pt modelId="{6EFE6948-2B9D-4164-98C3-48EE591B9ED6}" type="pres">
      <dgm:prSet presAssocID="{43B34B17-FB03-4246-8592-918C1051EA1F}" presName="vert1" presStyleCnt="0"/>
      <dgm:spPr/>
    </dgm:pt>
  </dgm:ptLst>
  <dgm:cxnLst>
    <dgm:cxn modelId="{193CF33E-95E1-4379-BDF5-311021378658}" srcId="{AC461B82-254B-458B-B348-9D7AB495E001}" destId="{EE2090FF-311E-4CB4-971D-C15DA3B693F2}" srcOrd="3" destOrd="0" parTransId="{9064D3E9-299A-4C0C-8CD0-009FE11F2BC7}" sibTransId="{D7CFE5BE-405D-4A9B-A682-B6FBE1A63762}"/>
    <dgm:cxn modelId="{2DF8D3E5-DC62-4AF5-85C0-DA19765A3BCB}" srcId="{AC461B82-254B-458B-B348-9D7AB495E001}" destId="{43B34B17-FB03-4246-8592-918C1051EA1F}" srcOrd="6" destOrd="0" parTransId="{4D4D5997-55F1-407D-ACE6-FD96D87F3163}" sibTransId="{AC3BD5C1-FFA7-43AF-83BA-FB5BA229324F}"/>
    <dgm:cxn modelId="{1E135E3E-0E1C-4A86-BB94-4A4459FC3DE2}" type="presOf" srcId="{1AD62BF1-2FBD-4F5B-8E56-3A52FF560518}" destId="{471C31C0-A20D-4452-9345-03287B9FE69B}" srcOrd="0" destOrd="0" presId="urn:microsoft.com/office/officeart/2008/layout/LinedList"/>
    <dgm:cxn modelId="{289959A1-1E13-46E4-8F58-CD084FF21805}" type="presOf" srcId="{80A799B6-9AFD-4478-8094-C9EC7F4E2D38}" destId="{1CE4974F-DE22-4C02-85DB-AA0FE671808D}" srcOrd="0" destOrd="0" presId="urn:microsoft.com/office/officeart/2008/layout/LinedList"/>
    <dgm:cxn modelId="{FE18F045-BE0B-498F-8A77-7AE837396C3D}" srcId="{AC461B82-254B-458B-B348-9D7AB495E001}" destId="{1AD62BF1-2FBD-4F5B-8E56-3A52FF560518}" srcOrd="0" destOrd="0" parTransId="{84BE4A1F-95C6-4353-A23C-BA0EC1D0C405}" sibTransId="{8AC512FD-D9EC-4C17-9F25-876520852324}"/>
    <dgm:cxn modelId="{6A8A5EA1-D757-4060-8185-CBA691311B9B}" type="presOf" srcId="{43B34B17-FB03-4246-8592-918C1051EA1F}" destId="{FBD59CCB-D9F4-4490-BCF6-4827FBC1F2A4}" srcOrd="0" destOrd="0" presId="urn:microsoft.com/office/officeart/2008/layout/LinedList"/>
    <dgm:cxn modelId="{7183729F-8C24-4D77-B4C3-4571687DE50F}" srcId="{AC461B82-254B-458B-B348-9D7AB495E001}" destId="{80A799B6-9AFD-4478-8094-C9EC7F4E2D38}" srcOrd="2" destOrd="0" parTransId="{5EA3780D-E824-4CFD-B17A-BAAAD5C68BD5}" sibTransId="{543B5DD0-B108-4C21-A72C-75238242BFCD}"/>
    <dgm:cxn modelId="{E1A03E94-F833-4607-B003-C7FAE69558BB}" type="presOf" srcId="{EE2090FF-311E-4CB4-971D-C15DA3B693F2}" destId="{11BEF99A-3AFB-456D-B6B6-31166698DEF7}" srcOrd="0" destOrd="0" presId="urn:microsoft.com/office/officeart/2008/layout/LinedList"/>
    <dgm:cxn modelId="{24B8DA39-029C-47C7-9ACC-2C8A69FD646B}" srcId="{AC461B82-254B-458B-B348-9D7AB495E001}" destId="{C53397C5-8197-48C1-BA0C-27736218F3C1}" srcOrd="1" destOrd="0" parTransId="{CFCF9E35-B8AC-4A8A-8EDA-ADE4801AE2A0}" sibTransId="{9C188958-F145-437E-94ED-974179710D90}"/>
    <dgm:cxn modelId="{44C0D614-DDE4-4C72-A630-96965B1B4300}" srcId="{AC461B82-254B-458B-B348-9D7AB495E001}" destId="{04217F4C-AC6B-462C-A5C3-78F5CFD18409}" srcOrd="4" destOrd="0" parTransId="{D38128AC-57AD-4A07-8127-B8C8443836B1}" sibTransId="{6F82E0BF-C399-4C4C-B2E7-27B50F6ECD85}"/>
    <dgm:cxn modelId="{7BEE6FCC-92B9-4E99-AB83-1B5C21BC4AC5}" type="presOf" srcId="{C53397C5-8197-48C1-BA0C-27736218F3C1}" destId="{69335578-810C-4183-85DD-08ACA32C39AA}" srcOrd="0" destOrd="0" presId="urn:microsoft.com/office/officeart/2008/layout/LinedList"/>
    <dgm:cxn modelId="{77FDB7AB-5A68-4B36-B8BA-4D54A85F1B68}" type="presOf" srcId="{D10B137D-D7EB-4FD8-A6EA-BDFD1E2AD437}" destId="{65696B88-1CE3-4ABC-B5FB-A5C13C9324F6}" srcOrd="0" destOrd="0" presId="urn:microsoft.com/office/officeart/2008/layout/LinedList"/>
    <dgm:cxn modelId="{7DE3D3FB-0D3E-4780-84A4-584D25E55B7D}" type="presOf" srcId="{AC461B82-254B-458B-B348-9D7AB495E001}" destId="{E0CA7EDB-CD07-44ED-9C23-1D3FF7CCE808}" srcOrd="0" destOrd="0" presId="urn:microsoft.com/office/officeart/2008/layout/LinedList"/>
    <dgm:cxn modelId="{F46A6C14-6786-4365-8296-D4497D9FF138}" srcId="{AC461B82-254B-458B-B348-9D7AB495E001}" destId="{D10B137D-D7EB-4FD8-A6EA-BDFD1E2AD437}" srcOrd="5" destOrd="0" parTransId="{FA6039D5-85E4-4E2D-9C9C-30060F28F1E4}" sibTransId="{DFA5EBB9-480B-4B3A-B52B-0977B22CD315}"/>
    <dgm:cxn modelId="{09422EF2-E097-423C-9750-DAE804282984}" type="presOf" srcId="{04217F4C-AC6B-462C-A5C3-78F5CFD18409}" destId="{6A91782C-F30F-4352-B3AA-B8C7EE1A3B5C}" srcOrd="0" destOrd="0" presId="urn:microsoft.com/office/officeart/2008/layout/LinedList"/>
    <dgm:cxn modelId="{E4CE7151-80A1-41F9-A862-CF1F8FD851AD}" type="presParOf" srcId="{E0CA7EDB-CD07-44ED-9C23-1D3FF7CCE808}" destId="{84288310-8212-452E-8DF0-6845918616DE}" srcOrd="0" destOrd="0" presId="urn:microsoft.com/office/officeart/2008/layout/LinedList"/>
    <dgm:cxn modelId="{BC0C1F6E-8B32-48E1-A136-C95BDAC4BE4D}" type="presParOf" srcId="{E0CA7EDB-CD07-44ED-9C23-1D3FF7CCE808}" destId="{9E71C52C-B931-4D52-80E0-E90D603C55B3}" srcOrd="1" destOrd="0" presId="urn:microsoft.com/office/officeart/2008/layout/LinedList"/>
    <dgm:cxn modelId="{63500C80-27F2-4A62-9BD6-B373E44B5D2F}" type="presParOf" srcId="{9E71C52C-B931-4D52-80E0-E90D603C55B3}" destId="{471C31C0-A20D-4452-9345-03287B9FE69B}" srcOrd="0" destOrd="0" presId="urn:microsoft.com/office/officeart/2008/layout/LinedList"/>
    <dgm:cxn modelId="{25F12332-0B54-45D2-8E0C-E68BECB7D724}" type="presParOf" srcId="{9E71C52C-B931-4D52-80E0-E90D603C55B3}" destId="{6BAABE5C-F5C9-4B78-A507-91AC4BB64080}" srcOrd="1" destOrd="0" presId="urn:microsoft.com/office/officeart/2008/layout/LinedList"/>
    <dgm:cxn modelId="{997D777A-DAED-4901-872C-A4C70981B4E3}" type="presParOf" srcId="{E0CA7EDB-CD07-44ED-9C23-1D3FF7CCE808}" destId="{CE4DB210-01E7-4E3E-B598-D63AFF0DCB48}" srcOrd="2" destOrd="0" presId="urn:microsoft.com/office/officeart/2008/layout/LinedList"/>
    <dgm:cxn modelId="{78E342C1-4A16-4897-A36B-D16FDB2FFCD0}" type="presParOf" srcId="{E0CA7EDB-CD07-44ED-9C23-1D3FF7CCE808}" destId="{1EA3A6E0-95EF-47C6-89BE-D316C9622391}" srcOrd="3" destOrd="0" presId="urn:microsoft.com/office/officeart/2008/layout/LinedList"/>
    <dgm:cxn modelId="{9B5C17EF-3D73-43CC-B0EF-892302FFEF8E}" type="presParOf" srcId="{1EA3A6E0-95EF-47C6-89BE-D316C9622391}" destId="{69335578-810C-4183-85DD-08ACA32C39AA}" srcOrd="0" destOrd="0" presId="urn:microsoft.com/office/officeart/2008/layout/LinedList"/>
    <dgm:cxn modelId="{8B591884-C0B8-460A-8F78-F05B4FDF2867}" type="presParOf" srcId="{1EA3A6E0-95EF-47C6-89BE-D316C9622391}" destId="{11627305-E55B-4C31-8525-607F8FF0343D}" srcOrd="1" destOrd="0" presId="urn:microsoft.com/office/officeart/2008/layout/LinedList"/>
    <dgm:cxn modelId="{A114E298-2A40-4DB3-9E77-F2CFD88E6617}" type="presParOf" srcId="{E0CA7EDB-CD07-44ED-9C23-1D3FF7CCE808}" destId="{D6613E9C-4E29-4A56-AE8E-C3A476F2719C}" srcOrd="4" destOrd="0" presId="urn:microsoft.com/office/officeart/2008/layout/LinedList"/>
    <dgm:cxn modelId="{137B7196-738D-4FBB-98F9-7334B5CAC20F}" type="presParOf" srcId="{E0CA7EDB-CD07-44ED-9C23-1D3FF7CCE808}" destId="{0762BC6B-7FC2-459C-92FD-987DD7EA880E}" srcOrd="5" destOrd="0" presId="urn:microsoft.com/office/officeart/2008/layout/LinedList"/>
    <dgm:cxn modelId="{3637DFD1-71F9-4DC7-B71B-199EE5606036}" type="presParOf" srcId="{0762BC6B-7FC2-459C-92FD-987DD7EA880E}" destId="{1CE4974F-DE22-4C02-85DB-AA0FE671808D}" srcOrd="0" destOrd="0" presId="urn:microsoft.com/office/officeart/2008/layout/LinedList"/>
    <dgm:cxn modelId="{41F7259C-9AAD-4122-9A90-128781072943}" type="presParOf" srcId="{0762BC6B-7FC2-459C-92FD-987DD7EA880E}" destId="{B87D9775-71AF-4DC1-85AB-3644738E9F18}" srcOrd="1" destOrd="0" presId="urn:microsoft.com/office/officeart/2008/layout/LinedList"/>
    <dgm:cxn modelId="{74FC5A80-C537-4CBD-B12E-202DEFD93722}" type="presParOf" srcId="{E0CA7EDB-CD07-44ED-9C23-1D3FF7CCE808}" destId="{D9B9105E-763A-4B47-B85D-C2576B79178D}" srcOrd="6" destOrd="0" presId="urn:microsoft.com/office/officeart/2008/layout/LinedList"/>
    <dgm:cxn modelId="{303EC4F8-CDF5-40F7-9F72-04605975CA23}" type="presParOf" srcId="{E0CA7EDB-CD07-44ED-9C23-1D3FF7CCE808}" destId="{7A822D68-E617-452C-A3AE-9CCCF0651051}" srcOrd="7" destOrd="0" presId="urn:microsoft.com/office/officeart/2008/layout/LinedList"/>
    <dgm:cxn modelId="{ABB28698-0A4E-479A-BBF1-0D7B8724387C}" type="presParOf" srcId="{7A822D68-E617-452C-A3AE-9CCCF0651051}" destId="{11BEF99A-3AFB-456D-B6B6-31166698DEF7}" srcOrd="0" destOrd="0" presId="urn:microsoft.com/office/officeart/2008/layout/LinedList"/>
    <dgm:cxn modelId="{325E5F42-94F3-48D6-9795-B1831713851D}" type="presParOf" srcId="{7A822D68-E617-452C-A3AE-9CCCF0651051}" destId="{C711156C-4659-40F1-87B7-5705B7ABF0A1}" srcOrd="1" destOrd="0" presId="urn:microsoft.com/office/officeart/2008/layout/LinedList"/>
    <dgm:cxn modelId="{636F33F7-2DC6-4B48-9EFA-786E742AE4D2}" type="presParOf" srcId="{E0CA7EDB-CD07-44ED-9C23-1D3FF7CCE808}" destId="{33A0CAA1-882D-44D9-BF83-D99423718BD4}" srcOrd="8" destOrd="0" presId="urn:microsoft.com/office/officeart/2008/layout/LinedList"/>
    <dgm:cxn modelId="{7F34DC3A-6416-41B8-A1DA-8AEE8F7E4872}" type="presParOf" srcId="{E0CA7EDB-CD07-44ED-9C23-1D3FF7CCE808}" destId="{E1DF2FDF-4E1C-42E4-91E6-C20D08948ED2}" srcOrd="9" destOrd="0" presId="urn:microsoft.com/office/officeart/2008/layout/LinedList"/>
    <dgm:cxn modelId="{67EDA7D7-7BED-4C4B-8DF9-A94D1B92890D}" type="presParOf" srcId="{E1DF2FDF-4E1C-42E4-91E6-C20D08948ED2}" destId="{6A91782C-F30F-4352-B3AA-B8C7EE1A3B5C}" srcOrd="0" destOrd="0" presId="urn:microsoft.com/office/officeart/2008/layout/LinedList"/>
    <dgm:cxn modelId="{26D7511B-8BF5-4162-8668-7A63EC29417C}" type="presParOf" srcId="{E1DF2FDF-4E1C-42E4-91E6-C20D08948ED2}" destId="{C5AADE06-41C8-4D9A-A1FB-6F4A3EF6A17D}" srcOrd="1" destOrd="0" presId="urn:microsoft.com/office/officeart/2008/layout/LinedList"/>
    <dgm:cxn modelId="{64A21549-0ACE-47F7-9F9A-682939279292}" type="presParOf" srcId="{E0CA7EDB-CD07-44ED-9C23-1D3FF7CCE808}" destId="{7A6C6C6D-D508-4E49-B264-3CCF3409F17C}" srcOrd="10" destOrd="0" presId="urn:microsoft.com/office/officeart/2008/layout/LinedList"/>
    <dgm:cxn modelId="{C99C9B4E-C769-423F-A775-52917B2CC057}" type="presParOf" srcId="{E0CA7EDB-CD07-44ED-9C23-1D3FF7CCE808}" destId="{457CC2D0-A6F5-4458-97AD-1F62CA92F99E}" srcOrd="11" destOrd="0" presId="urn:microsoft.com/office/officeart/2008/layout/LinedList"/>
    <dgm:cxn modelId="{EEA5034A-33EB-40DE-9AE2-0C64AFC495DF}" type="presParOf" srcId="{457CC2D0-A6F5-4458-97AD-1F62CA92F99E}" destId="{65696B88-1CE3-4ABC-B5FB-A5C13C9324F6}" srcOrd="0" destOrd="0" presId="urn:microsoft.com/office/officeart/2008/layout/LinedList"/>
    <dgm:cxn modelId="{11D0FCB4-7B32-48F2-A53F-CEF65AB593AF}" type="presParOf" srcId="{457CC2D0-A6F5-4458-97AD-1F62CA92F99E}" destId="{96F8296D-9716-490B-B906-989E797722DF}" srcOrd="1" destOrd="0" presId="urn:microsoft.com/office/officeart/2008/layout/LinedList"/>
    <dgm:cxn modelId="{A8128FF3-02C2-4EAB-8BA9-4710183C8F77}" type="presParOf" srcId="{E0CA7EDB-CD07-44ED-9C23-1D3FF7CCE808}" destId="{13A79C7E-80C7-459C-9C32-7DE31AA1B877}" srcOrd="12" destOrd="0" presId="urn:microsoft.com/office/officeart/2008/layout/LinedList"/>
    <dgm:cxn modelId="{5AF92E00-DA6C-4FB2-AD99-C55DCE9CA7FB}" type="presParOf" srcId="{E0CA7EDB-CD07-44ED-9C23-1D3FF7CCE808}" destId="{3C0E1ED5-FA0A-4CC4-AE58-47325B60B0AD}" srcOrd="13" destOrd="0" presId="urn:microsoft.com/office/officeart/2008/layout/LinedList"/>
    <dgm:cxn modelId="{6ED03B0F-1887-43D6-860F-F81EE0043DA6}" type="presParOf" srcId="{3C0E1ED5-FA0A-4CC4-AE58-47325B60B0AD}" destId="{FBD59CCB-D9F4-4490-BCF6-4827FBC1F2A4}" srcOrd="0" destOrd="0" presId="urn:microsoft.com/office/officeart/2008/layout/LinedList"/>
    <dgm:cxn modelId="{5525C305-F2A6-4C6B-B9F5-530F0FB9FCF0}" type="presParOf" srcId="{3C0E1ED5-FA0A-4CC4-AE58-47325B60B0AD}" destId="{6EFE6948-2B9D-4164-98C3-48EE591B9ED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4268C0-B3FA-40E2-8649-DB91050FE837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DBB8A252-5595-416A-992A-85CB2E1FE40D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Biológico</a:t>
          </a:r>
        </a:p>
      </dgm:t>
    </dgm:pt>
    <dgm:pt modelId="{9892F1D7-0AAC-4341-9CE0-FE9B5E267C1B}" type="parTrans" cxnId="{EAB7C81A-BD37-4F2F-8E4A-44D2C27CEAA1}">
      <dgm:prSet/>
      <dgm:spPr/>
      <dgm:t>
        <a:bodyPr/>
        <a:lstStyle/>
        <a:p>
          <a:endParaRPr lang="pt-BR"/>
        </a:p>
      </dgm:t>
    </dgm:pt>
    <dgm:pt modelId="{A1493418-BE71-4CC9-8AE9-F652C0EB7415}" type="sibTrans" cxnId="{EAB7C81A-BD37-4F2F-8E4A-44D2C27CEAA1}">
      <dgm:prSet/>
      <dgm:spPr/>
      <dgm:t>
        <a:bodyPr/>
        <a:lstStyle/>
        <a:p>
          <a:pPr>
            <a:lnSpc>
              <a:spcPct val="100000"/>
            </a:lnSpc>
          </a:pPr>
          <a:endParaRPr lang="pt-BR"/>
        </a:p>
      </dgm:t>
    </dgm:pt>
    <dgm:pt modelId="{F39674A6-6BA8-4983-87DE-0DD74F835140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pt-BR"/>
            <a:t>Químico</a:t>
          </a:r>
        </a:p>
      </dgm:t>
    </dgm:pt>
    <dgm:pt modelId="{70DA49FD-75F1-48C0-BCA1-F251D9E00491}" type="parTrans" cxnId="{FEA99384-E7B0-433B-99CA-D77E5B31D516}">
      <dgm:prSet/>
      <dgm:spPr/>
      <dgm:t>
        <a:bodyPr/>
        <a:lstStyle/>
        <a:p>
          <a:endParaRPr lang="pt-BR"/>
        </a:p>
      </dgm:t>
    </dgm:pt>
    <dgm:pt modelId="{7EAEE050-40D1-4392-9041-939513C64E00}" type="sibTrans" cxnId="{FEA99384-E7B0-433B-99CA-D77E5B31D516}">
      <dgm:prSet/>
      <dgm:spPr/>
      <dgm:t>
        <a:bodyPr/>
        <a:lstStyle/>
        <a:p>
          <a:pPr>
            <a:lnSpc>
              <a:spcPct val="100000"/>
            </a:lnSpc>
          </a:pPr>
          <a:endParaRPr lang="pt-BR"/>
        </a:p>
      </dgm:t>
    </dgm:pt>
    <dgm:pt modelId="{B65F2492-D8D4-49CB-9A26-E743A6FD9878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pt-BR"/>
            <a:t>Físico</a:t>
          </a:r>
        </a:p>
      </dgm:t>
    </dgm:pt>
    <dgm:pt modelId="{3E2E38C0-82B3-4E04-9E9D-C101199F8860}" type="parTrans" cxnId="{342E9329-380F-4685-9EA4-C2BD9C00F9EA}">
      <dgm:prSet/>
      <dgm:spPr/>
      <dgm:t>
        <a:bodyPr/>
        <a:lstStyle/>
        <a:p>
          <a:endParaRPr lang="pt-BR"/>
        </a:p>
      </dgm:t>
    </dgm:pt>
    <dgm:pt modelId="{1CE270AE-65ED-4F29-891E-619C5F9A0220}" type="sibTrans" cxnId="{342E9329-380F-4685-9EA4-C2BD9C00F9EA}">
      <dgm:prSet/>
      <dgm:spPr/>
      <dgm:t>
        <a:bodyPr/>
        <a:lstStyle/>
        <a:p>
          <a:pPr>
            <a:lnSpc>
              <a:spcPct val="100000"/>
            </a:lnSpc>
          </a:pPr>
          <a:endParaRPr lang="pt-BR"/>
        </a:p>
      </dgm:t>
    </dgm:pt>
    <dgm:pt modelId="{524A5473-E64E-4E9C-98CE-3D53226D49C2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pt-BR"/>
            <a:t>Matemático</a:t>
          </a:r>
        </a:p>
      </dgm:t>
    </dgm:pt>
    <dgm:pt modelId="{7765B5B7-21F3-439C-AFCF-3921BCF6B2E5}" type="parTrans" cxnId="{02196376-1548-459A-BA3E-33682A6DD99A}">
      <dgm:prSet/>
      <dgm:spPr/>
      <dgm:t>
        <a:bodyPr/>
        <a:lstStyle/>
        <a:p>
          <a:endParaRPr lang="pt-BR"/>
        </a:p>
      </dgm:t>
    </dgm:pt>
    <dgm:pt modelId="{6892D423-9756-49A0-AA13-519D0215BAFA}" type="sibTrans" cxnId="{02196376-1548-459A-BA3E-33682A6DD99A}">
      <dgm:prSet/>
      <dgm:spPr/>
      <dgm:t>
        <a:bodyPr/>
        <a:lstStyle/>
        <a:p>
          <a:endParaRPr lang="pt-BR"/>
        </a:p>
      </dgm:t>
    </dgm:pt>
    <dgm:pt modelId="{730EE03A-8F00-4E2F-8B7A-9DB11397F4BA}" type="pres">
      <dgm:prSet presAssocID="{254268C0-B3FA-40E2-8649-DB91050FE83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14C2394-6C21-428A-ACDF-8616399561AA}" type="pres">
      <dgm:prSet presAssocID="{DBB8A252-5595-416A-992A-85CB2E1FE40D}" presName="compNode" presStyleCnt="0"/>
      <dgm:spPr/>
    </dgm:pt>
    <dgm:pt modelId="{2C96CDAC-0C8A-44A0-8D84-F27BC5223053}" type="pres">
      <dgm:prSet presAssocID="{DBB8A252-5595-416A-992A-85CB2E1FE40D}" presName="bgRect" presStyleLbl="bgShp" presStyleIdx="0" presStyleCnt="4"/>
      <dgm:spPr/>
    </dgm:pt>
    <dgm:pt modelId="{D8D7A1A2-82B9-4DEA-99BA-BACFC33CEC0C}" type="pres">
      <dgm:prSet presAssocID="{DBB8A252-5595-416A-992A-85CB2E1FE40D}" presName="iconRect" presStyleLbl="nod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DNA"/>
        </a:ext>
      </dgm:extLst>
    </dgm:pt>
    <dgm:pt modelId="{9F50B19B-AD7A-4B81-9CA4-677E4D54C64E}" type="pres">
      <dgm:prSet presAssocID="{DBB8A252-5595-416A-992A-85CB2E1FE40D}" presName="spaceRect" presStyleCnt="0"/>
      <dgm:spPr/>
    </dgm:pt>
    <dgm:pt modelId="{599A02B3-1D95-4FBC-A832-AE27209E8383}" type="pres">
      <dgm:prSet presAssocID="{DBB8A252-5595-416A-992A-85CB2E1FE40D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A54F40D8-0418-4A89-BCEB-C4BC5A5A2372}" type="pres">
      <dgm:prSet presAssocID="{A1493418-BE71-4CC9-8AE9-F652C0EB7415}" presName="sibTrans" presStyleCnt="0"/>
      <dgm:spPr/>
    </dgm:pt>
    <dgm:pt modelId="{56D9C43E-D88E-4808-AC60-9D079F935AFC}" type="pres">
      <dgm:prSet presAssocID="{F39674A6-6BA8-4983-87DE-0DD74F835140}" presName="compNode" presStyleCnt="0"/>
      <dgm:spPr/>
    </dgm:pt>
    <dgm:pt modelId="{7BCE8B46-2F99-4DE0-A917-E390829A8810}" type="pres">
      <dgm:prSet presAssocID="{F39674A6-6BA8-4983-87DE-0DD74F835140}" presName="bgRect" presStyleLbl="bgShp" presStyleIdx="1" presStyleCnt="4"/>
      <dgm:spPr/>
    </dgm:pt>
    <dgm:pt modelId="{B56B0F01-8598-48D6-B960-4BBD2F359410}" type="pres">
      <dgm:prSet presAssocID="{F39674A6-6BA8-4983-87DE-0DD74F835140}" presName="iconRect" presStyleLbl="node1" presStyleIdx="1" presStyleCnt="4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Frasco"/>
        </a:ext>
      </dgm:extLst>
    </dgm:pt>
    <dgm:pt modelId="{558C0A47-B3E4-4A29-88EF-119E8DB81EED}" type="pres">
      <dgm:prSet presAssocID="{F39674A6-6BA8-4983-87DE-0DD74F835140}" presName="spaceRect" presStyleCnt="0"/>
      <dgm:spPr/>
    </dgm:pt>
    <dgm:pt modelId="{E1B3B290-4F50-44D1-A210-57F269743B2B}" type="pres">
      <dgm:prSet presAssocID="{F39674A6-6BA8-4983-87DE-0DD74F835140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75CAD5D9-4E3F-480C-9501-BEF0715CFFF5}" type="pres">
      <dgm:prSet presAssocID="{7EAEE050-40D1-4392-9041-939513C64E00}" presName="sibTrans" presStyleCnt="0"/>
      <dgm:spPr/>
    </dgm:pt>
    <dgm:pt modelId="{A7B0D16C-5AA1-4D59-A56C-112B0701CD05}" type="pres">
      <dgm:prSet presAssocID="{B65F2492-D8D4-49CB-9A26-E743A6FD9878}" presName="compNode" presStyleCnt="0"/>
      <dgm:spPr/>
    </dgm:pt>
    <dgm:pt modelId="{97EBFD57-07D0-4DF3-8468-FA116FC94161}" type="pres">
      <dgm:prSet presAssocID="{B65F2492-D8D4-49CB-9A26-E743A6FD9878}" presName="bgRect" presStyleLbl="bgShp" presStyleIdx="2" presStyleCnt="4"/>
      <dgm:spPr/>
    </dgm:pt>
    <dgm:pt modelId="{046B05DA-FD7F-4B04-BF39-44C9F12B0955}" type="pres">
      <dgm:prSet presAssocID="{B65F2492-D8D4-49CB-9A26-E743A6FD9878}" presName="iconRect" presStyleLbl="node1" presStyleIdx="2" presStyleCnt="4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Átomo"/>
        </a:ext>
      </dgm:extLst>
    </dgm:pt>
    <dgm:pt modelId="{1673D941-3939-4D19-8DAA-0E7F4FC68A21}" type="pres">
      <dgm:prSet presAssocID="{B65F2492-D8D4-49CB-9A26-E743A6FD9878}" presName="spaceRect" presStyleCnt="0"/>
      <dgm:spPr/>
    </dgm:pt>
    <dgm:pt modelId="{D77445B1-2609-428C-A384-024B6B0BF1DD}" type="pres">
      <dgm:prSet presAssocID="{B65F2492-D8D4-49CB-9A26-E743A6FD9878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ACA8612C-F01F-4B24-9F20-704B31C4B97C}" type="pres">
      <dgm:prSet presAssocID="{1CE270AE-65ED-4F29-891E-619C5F9A0220}" presName="sibTrans" presStyleCnt="0"/>
      <dgm:spPr/>
    </dgm:pt>
    <dgm:pt modelId="{331C4817-93C9-432A-8660-4E6C61D4AC1A}" type="pres">
      <dgm:prSet presAssocID="{524A5473-E64E-4E9C-98CE-3D53226D49C2}" presName="compNode" presStyleCnt="0"/>
      <dgm:spPr/>
    </dgm:pt>
    <dgm:pt modelId="{BDBB2783-3328-4189-A3B2-4B1225397466}" type="pres">
      <dgm:prSet presAssocID="{524A5473-E64E-4E9C-98CE-3D53226D49C2}" presName="bgRect" presStyleLbl="bgShp" presStyleIdx="3" presStyleCnt="4"/>
      <dgm:spPr/>
    </dgm:pt>
    <dgm:pt modelId="{F0520D05-66E1-4154-94DE-883973395321}" type="pres">
      <dgm:prSet presAssocID="{524A5473-E64E-4E9C-98CE-3D53226D49C2}" presName="iconRect" presStyleLbl="node1" presStyleIdx="3" presStyleCnt="4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Matemática"/>
        </a:ext>
      </dgm:extLst>
    </dgm:pt>
    <dgm:pt modelId="{4338625D-E4A6-4204-8BAA-0007B36DC28D}" type="pres">
      <dgm:prSet presAssocID="{524A5473-E64E-4E9C-98CE-3D53226D49C2}" presName="spaceRect" presStyleCnt="0"/>
      <dgm:spPr/>
    </dgm:pt>
    <dgm:pt modelId="{76FBD894-7D56-4D8A-8ADC-CA126DC275CA}" type="pres">
      <dgm:prSet presAssocID="{524A5473-E64E-4E9C-98CE-3D53226D49C2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02196376-1548-459A-BA3E-33682A6DD99A}" srcId="{254268C0-B3FA-40E2-8649-DB91050FE837}" destId="{524A5473-E64E-4E9C-98CE-3D53226D49C2}" srcOrd="3" destOrd="0" parTransId="{7765B5B7-21F3-439C-AFCF-3921BCF6B2E5}" sibTransId="{6892D423-9756-49A0-AA13-519D0215BAFA}"/>
    <dgm:cxn modelId="{BE6A9904-64D4-47D9-8103-7672A99DD48D}" type="presOf" srcId="{B65F2492-D8D4-49CB-9A26-E743A6FD9878}" destId="{D77445B1-2609-428C-A384-024B6B0BF1DD}" srcOrd="0" destOrd="0" presId="urn:microsoft.com/office/officeart/2018/2/layout/IconVerticalSolidList"/>
    <dgm:cxn modelId="{F3D23F62-21A2-485D-A7B6-4D983D3FAECD}" type="presOf" srcId="{DBB8A252-5595-416A-992A-85CB2E1FE40D}" destId="{599A02B3-1D95-4FBC-A832-AE27209E8383}" srcOrd="0" destOrd="0" presId="urn:microsoft.com/office/officeart/2018/2/layout/IconVerticalSolidList"/>
    <dgm:cxn modelId="{FEA99384-E7B0-433B-99CA-D77E5B31D516}" srcId="{254268C0-B3FA-40E2-8649-DB91050FE837}" destId="{F39674A6-6BA8-4983-87DE-0DD74F835140}" srcOrd="1" destOrd="0" parTransId="{70DA49FD-75F1-48C0-BCA1-F251D9E00491}" sibTransId="{7EAEE050-40D1-4392-9041-939513C64E00}"/>
    <dgm:cxn modelId="{D6AA9DD7-8285-4D07-98C9-932B81704F2E}" type="presOf" srcId="{524A5473-E64E-4E9C-98CE-3D53226D49C2}" destId="{76FBD894-7D56-4D8A-8ADC-CA126DC275CA}" srcOrd="0" destOrd="0" presId="urn:microsoft.com/office/officeart/2018/2/layout/IconVerticalSolidList"/>
    <dgm:cxn modelId="{342E9329-380F-4685-9EA4-C2BD9C00F9EA}" srcId="{254268C0-B3FA-40E2-8649-DB91050FE837}" destId="{B65F2492-D8D4-49CB-9A26-E743A6FD9878}" srcOrd="2" destOrd="0" parTransId="{3E2E38C0-82B3-4E04-9E9D-C101199F8860}" sibTransId="{1CE270AE-65ED-4F29-891E-619C5F9A0220}"/>
    <dgm:cxn modelId="{EAB7C81A-BD37-4F2F-8E4A-44D2C27CEAA1}" srcId="{254268C0-B3FA-40E2-8649-DB91050FE837}" destId="{DBB8A252-5595-416A-992A-85CB2E1FE40D}" srcOrd="0" destOrd="0" parTransId="{9892F1D7-0AAC-4341-9CE0-FE9B5E267C1B}" sibTransId="{A1493418-BE71-4CC9-8AE9-F652C0EB7415}"/>
    <dgm:cxn modelId="{9E903893-425A-4C9A-8505-4915BBC03F9C}" type="presOf" srcId="{254268C0-B3FA-40E2-8649-DB91050FE837}" destId="{730EE03A-8F00-4E2F-8B7A-9DB11397F4BA}" srcOrd="0" destOrd="0" presId="urn:microsoft.com/office/officeart/2018/2/layout/IconVerticalSolidList"/>
    <dgm:cxn modelId="{EC7D79CD-20C5-4634-B19B-D56D6B79B641}" type="presOf" srcId="{F39674A6-6BA8-4983-87DE-0DD74F835140}" destId="{E1B3B290-4F50-44D1-A210-57F269743B2B}" srcOrd="0" destOrd="0" presId="urn:microsoft.com/office/officeart/2018/2/layout/IconVerticalSolidList"/>
    <dgm:cxn modelId="{E03A913B-04FA-4B69-9EE9-19D57082F004}" type="presParOf" srcId="{730EE03A-8F00-4E2F-8B7A-9DB11397F4BA}" destId="{914C2394-6C21-428A-ACDF-8616399561AA}" srcOrd="0" destOrd="0" presId="urn:microsoft.com/office/officeart/2018/2/layout/IconVerticalSolidList"/>
    <dgm:cxn modelId="{AA8EB885-9AE7-45E2-972C-707E37900047}" type="presParOf" srcId="{914C2394-6C21-428A-ACDF-8616399561AA}" destId="{2C96CDAC-0C8A-44A0-8D84-F27BC5223053}" srcOrd="0" destOrd="0" presId="urn:microsoft.com/office/officeart/2018/2/layout/IconVerticalSolidList"/>
    <dgm:cxn modelId="{CBE585AF-A409-476E-85DC-BA6020C8EDC3}" type="presParOf" srcId="{914C2394-6C21-428A-ACDF-8616399561AA}" destId="{D8D7A1A2-82B9-4DEA-99BA-BACFC33CEC0C}" srcOrd="1" destOrd="0" presId="urn:microsoft.com/office/officeart/2018/2/layout/IconVerticalSolidList"/>
    <dgm:cxn modelId="{B8B7847F-3E74-401F-9B2F-A0FBC6DC9791}" type="presParOf" srcId="{914C2394-6C21-428A-ACDF-8616399561AA}" destId="{9F50B19B-AD7A-4B81-9CA4-677E4D54C64E}" srcOrd="2" destOrd="0" presId="urn:microsoft.com/office/officeart/2018/2/layout/IconVerticalSolidList"/>
    <dgm:cxn modelId="{EB970178-F7BB-40FC-95EF-D9872B8D409D}" type="presParOf" srcId="{914C2394-6C21-428A-ACDF-8616399561AA}" destId="{599A02B3-1D95-4FBC-A832-AE27209E8383}" srcOrd="3" destOrd="0" presId="urn:microsoft.com/office/officeart/2018/2/layout/IconVerticalSolidList"/>
    <dgm:cxn modelId="{D3DB0E2F-9690-443A-8D89-1DDA4AE880CC}" type="presParOf" srcId="{730EE03A-8F00-4E2F-8B7A-9DB11397F4BA}" destId="{A54F40D8-0418-4A89-BCEB-C4BC5A5A2372}" srcOrd="1" destOrd="0" presId="urn:microsoft.com/office/officeart/2018/2/layout/IconVerticalSolidList"/>
    <dgm:cxn modelId="{F41E1C0E-B0F4-4AE9-A1A2-5F86989CCC01}" type="presParOf" srcId="{730EE03A-8F00-4E2F-8B7A-9DB11397F4BA}" destId="{56D9C43E-D88E-4808-AC60-9D079F935AFC}" srcOrd="2" destOrd="0" presId="urn:microsoft.com/office/officeart/2018/2/layout/IconVerticalSolidList"/>
    <dgm:cxn modelId="{DABB1E58-E050-4E4E-B052-E6A8B2064106}" type="presParOf" srcId="{56D9C43E-D88E-4808-AC60-9D079F935AFC}" destId="{7BCE8B46-2F99-4DE0-A917-E390829A8810}" srcOrd="0" destOrd="0" presId="urn:microsoft.com/office/officeart/2018/2/layout/IconVerticalSolidList"/>
    <dgm:cxn modelId="{5752F25E-E8C8-4F97-AFCF-6CC22C558A4A}" type="presParOf" srcId="{56D9C43E-D88E-4808-AC60-9D079F935AFC}" destId="{B56B0F01-8598-48D6-B960-4BBD2F359410}" srcOrd="1" destOrd="0" presId="urn:microsoft.com/office/officeart/2018/2/layout/IconVerticalSolidList"/>
    <dgm:cxn modelId="{9CA01148-708A-4DBD-9A0C-118F7CBEEA3B}" type="presParOf" srcId="{56D9C43E-D88E-4808-AC60-9D079F935AFC}" destId="{558C0A47-B3E4-4A29-88EF-119E8DB81EED}" srcOrd="2" destOrd="0" presId="urn:microsoft.com/office/officeart/2018/2/layout/IconVerticalSolidList"/>
    <dgm:cxn modelId="{CC8C9EAD-8416-4633-BCA0-98D6C0E70716}" type="presParOf" srcId="{56D9C43E-D88E-4808-AC60-9D079F935AFC}" destId="{E1B3B290-4F50-44D1-A210-57F269743B2B}" srcOrd="3" destOrd="0" presId="urn:microsoft.com/office/officeart/2018/2/layout/IconVerticalSolidList"/>
    <dgm:cxn modelId="{5AF1F621-C971-4685-B740-CC65CE8063DF}" type="presParOf" srcId="{730EE03A-8F00-4E2F-8B7A-9DB11397F4BA}" destId="{75CAD5D9-4E3F-480C-9501-BEF0715CFFF5}" srcOrd="3" destOrd="0" presId="urn:microsoft.com/office/officeart/2018/2/layout/IconVerticalSolidList"/>
    <dgm:cxn modelId="{62B7B056-3624-4A7B-AFEA-BAF385FDFC2C}" type="presParOf" srcId="{730EE03A-8F00-4E2F-8B7A-9DB11397F4BA}" destId="{A7B0D16C-5AA1-4D59-A56C-112B0701CD05}" srcOrd="4" destOrd="0" presId="urn:microsoft.com/office/officeart/2018/2/layout/IconVerticalSolidList"/>
    <dgm:cxn modelId="{77120C1E-2119-47C7-A06E-41009A5CE864}" type="presParOf" srcId="{A7B0D16C-5AA1-4D59-A56C-112B0701CD05}" destId="{97EBFD57-07D0-4DF3-8468-FA116FC94161}" srcOrd="0" destOrd="0" presId="urn:microsoft.com/office/officeart/2018/2/layout/IconVerticalSolidList"/>
    <dgm:cxn modelId="{2DE173DB-462D-4A19-A83A-FF7245FF1134}" type="presParOf" srcId="{A7B0D16C-5AA1-4D59-A56C-112B0701CD05}" destId="{046B05DA-FD7F-4B04-BF39-44C9F12B0955}" srcOrd="1" destOrd="0" presId="urn:microsoft.com/office/officeart/2018/2/layout/IconVerticalSolidList"/>
    <dgm:cxn modelId="{B8B9B4D7-F292-45C7-8F51-68D8880D1B43}" type="presParOf" srcId="{A7B0D16C-5AA1-4D59-A56C-112B0701CD05}" destId="{1673D941-3939-4D19-8DAA-0E7F4FC68A21}" srcOrd="2" destOrd="0" presId="urn:microsoft.com/office/officeart/2018/2/layout/IconVerticalSolidList"/>
    <dgm:cxn modelId="{F4C405C1-7BF2-4E2B-B05B-6F27B1DB3FBD}" type="presParOf" srcId="{A7B0D16C-5AA1-4D59-A56C-112B0701CD05}" destId="{D77445B1-2609-428C-A384-024B6B0BF1DD}" srcOrd="3" destOrd="0" presId="urn:microsoft.com/office/officeart/2018/2/layout/IconVerticalSolidList"/>
    <dgm:cxn modelId="{97FDD990-ED0A-447F-9979-82DBD80CC5D8}" type="presParOf" srcId="{730EE03A-8F00-4E2F-8B7A-9DB11397F4BA}" destId="{ACA8612C-F01F-4B24-9F20-704B31C4B97C}" srcOrd="5" destOrd="0" presId="urn:microsoft.com/office/officeart/2018/2/layout/IconVerticalSolidList"/>
    <dgm:cxn modelId="{81616211-040F-4046-A7C7-27F3A09E32C7}" type="presParOf" srcId="{730EE03A-8F00-4E2F-8B7A-9DB11397F4BA}" destId="{331C4817-93C9-432A-8660-4E6C61D4AC1A}" srcOrd="6" destOrd="0" presId="urn:microsoft.com/office/officeart/2018/2/layout/IconVerticalSolidList"/>
    <dgm:cxn modelId="{574A72F6-5D63-4313-B424-5745901A70F4}" type="presParOf" srcId="{331C4817-93C9-432A-8660-4E6C61D4AC1A}" destId="{BDBB2783-3328-4189-A3B2-4B1225397466}" srcOrd="0" destOrd="0" presId="urn:microsoft.com/office/officeart/2018/2/layout/IconVerticalSolidList"/>
    <dgm:cxn modelId="{A2DB193C-E55E-46F1-A098-F49A114AC450}" type="presParOf" srcId="{331C4817-93C9-432A-8660-4E6C61D4AC1A}" destId="{F0520D05-66E1-4154-94DE-883973395321}" srcOrd="1" destOrd="0" presId="urn:microsoft.com/office/officeart/2018/2/layout/IconVerticalSolidList"/>
    <dgm:cxn modelId="{19F74436-5C95-4A6E-883A-ACE86BCC5616}" type="presParOf" srcId="{331C4817-93C9-432A-8660-4E6C61D4AC1A}" destId="{4338625D-E4A6-4204-8BAA-0007B36DC28D}" srcOrd="2" destOrd="0" presId="urn:microsoft.com/office/officeart/2018/2/layout/IconVerticalSolidList"/>
    <dgm:cxn modelId="{36BE073F-D93E-4ADD-B674-7C9E72042952}" type="presParOf" srcId="{331C4817-93C9-432A-8660-4E6C61D4AC1A}" destId="{76FBD894-7D56-4D8A-8ADC-CA126DC275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5C40B-213A-4C81-8D41-50F239AE4C06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99715-424F-4DED-9C5F-7EC1457BB557}">
      <dsp:nvSpPr>
        <dsp:cNvPr id="0" name=""/>
        <dsp:cNvSpPr/>
      </dsp:nvSpPr>
      <dsp:spPr>
        <a:xfrm>
          <a:off x="406400" y="30393"/>
          <a:ext cx="5689600" cy="121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kern="1200" dirty="0"/>
            <a:t>Biblioteca</a:t>
          </a:r>
        </a:p>
      </dsp:txBody>
      <dsp:txXfrm>
        <a:off x="465483" y="89476"/>
        <a:ext cx="5571434" cy="1092154"/>
      </dsp:txXfrm>
    </dsp:sp>
    <dsp:sp modelId="{FEF5912A-C657-4C47-9A07-72B4DD55EAD9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48391"/>
              <a:satOff val="-337"/>
              <a:lumOff val="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3A19C-0973-4927-90AE-603F57414B4D}">
      <dsp:nvSpPr>
        <dsp:cNvPr id="0" name=""/>
        <dsp:cNvSpPr/>
      </dsp:nvSpPr>
      <dsp:spPr>
        <a:xfrm>
          <a:off x="406400" y="1890153"/>
          <a:ext cx="5689600" cy="1210320"/>
        </a:xfrm>
        <a:prstGeom prst="roundRect">
          <a:avLst/>
        </a:prstGeom>
        <a:solidFill>
          <a:schemeClr val="accent2">
            <a:hueOff val="-748391"/>
            <a:satOff val="-337"/>
            <a:lumOff val="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kern="1200" dirty="0"/>
            <a:t>História africana</a:t>
          </a:r>
        </a:p>
      </dsp:txBody>
      <dsp:txXfrm>
        <a:off x="465483" y="1949236"/>
        <a:ext cx="5571434" cy="1092154"/>
      </dsp:txXfrm>
    </dsp:sp>
    <dsp:sp modelId="{C45E349B-14F7-4911-95F9-1B745BE4CDDD}">
      <dsp:nvSpPr>
        <dsp:cNvPr id="0" name=""/>
        <dsp:cNvSpPr/>
      </dsp:nvSpPr>
      <dsp:spPr>
        <a:xfrm>
          <a:off x="0" y="4385467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96781"/>
              <a:satOff val="-674"/>
              <a:lumOff val="70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1C7BC-BB86-455B-BF59-AF74F5DCBAFB}">
      <dsp:nvSpPr>
        <dsp:cNvPr id="0" name=""/>
        <dsp:cNvSpPr/>
      </dsp:nvSpPr>
      <dsp:spPr>
        <a:xfrm>
          <a:off x="406400" y="3749913"/>
          <a:ext cx="5689600" cy="1210320"/>
        </a:xfrm>
        <a:prstGeom prst="roundRect">
          <a:avLst/>
        </a:prstGeom>
        <a:solidFill>
          <a:schemeClr val="accent2">
            <a:hueOff val="-1496781"/>
            <a:satOff val="-674"/>
            <a:lumOff val="70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kern="1200" dirty="0" err="1"/>
            <a:t>Etnobotânica</a:t>
          </a:r>
          <a:endParaRPr lang="pt-BR" sz="4100" kern="1200" dirty="0"/>
        </a:p>
      </dsp:txBody>
      <dsp:txXfrm>
        <a:off x="465483" y="3808996"/>
        <a:ext cx="557143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E98E5-5A51-470D-A528-4B0BDF64C3D0}">
      <dsp:nvSpPr>
        <dsp:cNvPr id="0" name=""/>
        <dsp:cNvSpPr/>
      </dsp:nvSpPr>
      <dsp:spPr>
        <a:xfrm>
          <a:off x="2250914" y="296402"/>
          <a:ext cx="2196000" cy="2196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482AB-EB72-4C24-B2FF-E08069AC0F1E}">
      <dsp:nvSpPr>
        <dsp:cNvPr id="0" name=""/>
        <dsp:cNvSpPr/>
      </dsp:nvSpPr>
      <dsp:spPr>
        <a:xfrm>
          <a:off x="271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2F71D-3403-4073-AEB3-E868D4C72C4A}">
      <dsp:nvSpPr>
        <dsp:cNvPr id="0" name=""/>
        <dsp:cNvSpPr/>
      </dsp:nvSpPr>
      <dsp:spPr>
        <a:xfrm>
          <a:off x="154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pt-BR" sz="3100" kern="1200"/>
            <a:t>Adianta </a:t>
          </a:r>
          <a:r>
            <a:rPr lang="pt-BR" sz="3100" b="1" u="sng" kern="1200"/>
            <a:t>torcer</a:t>
          </a:r>
          <a:r>
            <a:rPr lang="pt-BR" sz="3100" kern="1200"/>
            <a:t>?</a:t>
          </a:r>
          <a:endParaRPr lang="en-US" sz="3100" kern="1200"/>
        </a:p>
      </dsp:txBody>
      <dsp:txXfrm>
        <a:off x="1548914" y="3176402"/>
        <a:ext cx="3600000" cy="720000"/>
      </dsp:txXfrm>
    </dsp:sp>
    <dsp:sp modelId="{D8802825-A1AE-4E72-A625-740ABE38230D}">
      <dsp:nvSpPr>
        <dsp:cNvPr id="0" name=""/>
        <dsp:cNvSpPr/>
      </dsp:nvSpPr>
      <dsp:spPr>
        <a:xfrm>
          <a:off x="6480914" y="296402"/>
          <a:ext cx="2196000" cy="2196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5363A-08CA-4D41-91BE-8F5F25FF993C}">
      <dsp:nvSpPr>
        <dsp:cNvPr id="0" name=""/>
        <dsp:cNvSpPr/>
      </dsp:nvSpPr>
      <dsp:spPr>
        <a:xfrm>
          <a:off x="694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EDF4A3-AA1B-4C20-89D3-04BD5EC474C3}">
      <dsp:nvSpPr>
        <dsp:cNvPr id="0" name=""/>
        <dsp:cNvSpPr/>
      </dsp:nvSpPr>
      <dsp:spPr>
        <a:xfrm>
          <a:off x="577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pt-BR" sz="3100" kern="1200"/>
            <a:t>E... rezar?</a:t>
          </a:r>
          <a:endParaRPr lang="en-US" sz="3100" kern="1200"/>
        </a:p>
      </dsp:txBody>
      <dsp:txXfrm>
        <a:off x="5778914" y="3176402"/>
        <a:ext cx="36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88310-8212-452E-8DF0-6845918616DE}">
      <dsp:nvSpPr>
        <dsp:cNvPr id="0" name=""/>
        <dsp:cNvSpPr/>
      </dsp:nvSpPr>
      <dsp:spPr>
        <a:xfrm>
          <a:off x="0" y="425"/>
          <a:ext cx="689457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C31C0-A20D-4452-9345-03287B9FE69B}">
      <dsp:nvSpPr>
        <dsp:cNvPr id="0" name=""/>
        <dsp:cNvSpPr/>
      </dsp:nvSpPr>
      <dsp:spPr>
        <a:xfrm>
          <a:off x="0" y="425"/>
          <a:ext cx="6894576" cy="497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/>
            <a:t>Mudanças climáticas </a:t>
          </a:r>
          <a:endParaRPr lang="en-US" sz="2000" kern="1200" dirty="0"/>
        </a:p>
      </dsp:txBody>
      <dsp:txXfrm>
        <a:off x="0" y="425"/>
        <a:ext cx="6894576" cy="497573"/>
      </dsp:txXfrm>
    </dsp:sp>
    <dsp:sp modelId="{CE4DB210-01E7-4E3E-B598-D63AFF0DCB48}">
      <dsp:nvSpPr>
        <dsp:cNvPr id="0" name=""/>
        <dsp:cNvSpPr/>
      </dsp:nvSpPr>
      <dsp:spPr>
        <a:xfrm>
          <a:off x="0" y="497998"/>
          <a:ext cx="689457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35578-810C-4183-85DD-08ACA32C39AA}">
      <dsp:nvSpPr>
        <dsp:cNvPr id="0" name=""/>
        <dsp:cNvSpPr/>
      </dsp:nvSpPr>
      <dsp:spPr>
        <a:xfrm>
          <a:off x="0" y="497998"/>
          <a:ext cx="6894576" cy="497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/>
            <a:t>Pandemias</a:t>
          </a:r>
          <a:endParaRPr lang="en-US" sz="2000" kern="1200"/>
        </a:p>
      </dsp:txBody>
      <dsp:txXfrm>
        <a:off x="0" y="497998"/>
        <a:ext cx="6894576" cy="497573"/>
      </dsp:txXfrm>
    </dsp:sp>
    <dsp:sp modelId="{D6613E9C-4E29-4A56-AE8E-C3A476F2719C}">
      <dsp:nvSpPr>
        <dsp:cNvPr id="0" name=""/>
        <dsp:cNvSpPr/>
      </dsp:nvSpPr>
      <dsp:spPr>
        <a:xfrm>
          <a:off x="0" y="995571"/>
          <a:ext cx="689457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4974F-DE22-4C02-85DB-AA0FE671808D}">
      <dsp:nvSpPr>
        <dsp:cNvPr id="0" name=""/>
        <dsp:cNvSpPr/>
      </dsp:nvSpPr>
      <dsp:spPr>
        <a:xfrm>
          <a:off x="0" y="995571"/>
          <a:ext cx="6894576" cy="497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/>
            <a:t>Doenças sistêmicas como o câncer</a:t>
          </a:r>
          <a:endParaRPr lang="en-US" sz="2000" kern="1200" dirty="0"/>
        </a:p>
      </dsp:txBody>
      <dsp:txXfrm>
        <a:off x="0" y="995571"/>
        <a:ext cx="6894576" cy="497573"/>
      </dsp:txXfrm>
    </dsp:sp>
    <dsp:sp modelId="{D9B9105E-763A-4B47-B85D-C2576B79178D}">
      <dsp:nvSpPr>
        <dsp:cNvPr id="0" name=""/>
        <dsp:cNvSpPr/>
      </dsp:nvSpPr>
      <dsp:spPr>
        <a:xfrm>
          <a:off x="0" y="1493145"/>
          <a:ext cx="689457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EF99A-3AFB-456D-B6B6-31166698DEF7}">
      <dsp:nvSpPr>
        <dsp:cNvPr id="0" name=""/>
        <dsp:cNvSpPr/>
      </dsp:nvSpPr>
      <dsp:spPr>
        <a:xfrm>
          <a:off x="0" y="1493145"/>
          <a:ext cx="6894576" cy="497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/>
            <a:t>Problemas sociais como a violência urbana,</a:t>
          </a:r>
          <a:endParaRPr lang="en-US" sz="2000" kern="1200" dirty="0"/>
        </a:p>
      </dsp:txBody>
      <dsp:txXfrm>
        <a:off x="0" y="1493145"/>
        <a:ext cx="6894576" cy="497573"/>
      </dsp:txXfrm>
    </dsp:sp>
    <dsp:sp modelId="{33A0CAA1-882D-44D9-BF83-D99423718BD4}">
      <dsp:nvSpPr>
        <dsp:cNvPr id="0" name=""/>
        <dsp:cNvSpPr/>
      </dsp:nvSpPr>
      <dsp:spPr>
        <a:xfrm>
          <a:off x="0" y="1990718"/>
          <a:ext cx="689457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1782C-F30F-4352-B3AA-B8C7EE1A3B5C}">
      <dsp:nvSpPr>
        <dsp:cNvPr id="0" name=""/>
        <dsp:cNvSpPr/>
      </dsp:nvSpPr>
      <dsp:spPr>
        <a:xfrm>
          <a:off x="0" y="1990718"/>
          <a:ext cx="6894576" cy="497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/>
            <a:t>Integração dos idosos na sociedade, </a:t>
          </a:r>
          <a:endParaRPr lang="en-US" sz="2000" kern="1200" dirty="0"/>
        </a:p>
      </dsp:txBody>
      <dsp:txXfrm>
        <a:off x="0" y="1990718"/>
        <a:ext cx="6894576" cy="497573"/>
      </dsp:txXfrm>
    </dsp:sp>
    <dsp:sp modelId="{7A6C6C6D-D508-4E49-B264-3CCF3409F17C}">
      <dsp:nvSpPr>
        <dsp:cNvPr id="0" name=""/>
        <dsp:cNvSpPr/>
      </dsp:nvSpPr>
      <dsp:spPr>
        <a:xfrm>
          <a:off x="0" y="2488292"/>
          <a:ext cx="689457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96B88-1CE3-4ABC-B5FB-A5C13C9324F6}">
      <dsp:nvSpPr>
        <dsp:cNvPr id="0" name=""/>
        <dsp:cNvSpPr/>
      </dsp:nvSpPr>
      <dsp:spPr>
        <a:xfrm>
          <a:off x="0" y="2488292"/>
          <a:ext cx="6894576" cy="497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/>
            <a:t>Problemas econômicos como o combate à fome mundial, </a:t>
          </a:r>
          <a:endParaRPr lang="en-US" sz="2000" kern="1200" dirty="0"/>
        </a:p>
      </dsp:txBody>
      <dsp:txXfrm>
        <a:off x="0" y="2488292"/>
        <a:ext cx="6894576" cy="497573"/>
      </dsp:txXfrm>
    </dsp:sp>
    <dsp:sp modelId="{13A79C7E-80C7-459C-9C32-7DE31AA1B877}">
      <dsp:nvSpPr>
        <dsp:cNvPr id="0" name=""/>
        <dsp:cNvSpPr/>
      </dsp:nvSpPr>
      <dsp:spPr>
        <a:xfrm>
          <a:off x="0" y="2985865"/>
          <a:ext cx="689457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59CCB-D9F4-4490-BCF6-4827FBC1F2A4}">
      <dsp:nvSpPr>
        <dsp:cNvPr id="0" name=""/>
        <dsp:cNvSpPr/>
      </dsp:nvSpPr>
      <dsp:spPr>
        <a:xfrm>
          <a:off x="0" y="2985865"/>
          <a:ext cx="6894576" cy="497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/>
            <a:t>Novas configuração no mundo do trabalho </a:t>
          </a:r>
          <a:endParaRPr lang="en-US" sz="2000" kern="1200" dirty="0"/>
        </a:p>
      </dsp:txBody>
      <dsp:txXfrm>
        <a:off x="0" y="2985865"/>
        <a:ext cx="6894576" cy="4975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6CDAC-0C8A-44A0-8D84-F27BC5223053}">
      <dsp:nvSpPr>
        <dsp:cNvPr id="0" name=""/>
        <dsp:cNvSpPr/>
      </dsp:nvSpPr>
      <dsp:spPr>
        <a:xfrm>
          <a:off x="0" y="1490"/>
          <a:ext cx="8927690" cy="75539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D7A1A2-82B9-4DEA-99BA-BACFC33CEC0C}">
      <dsp:nvSpPr>
        <dsp:cNvPr id="0" name=""/>
        <dsp:cNvSpPr/>
      </dsp:nvSpPr>
      <dsp:spPr>
        <a:xfrm>
          <a:off x="228506" y="171453"/>
          <a:ext cx="415466" cy="415466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9A02B3-1D95-4FBC-A832-AE27209E8383}">
      <dsp:nvSpPr>
        <dsp:cNvPr id="0" name=""/>
        <dsp:cNvSpPr/>
      </dsp:nvSpPr>
      <dsp:spPr>
        <a:xfrm>
          <a:off x="872478" y="1490"/>
          <a:ext cx="8055211" cy="755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946" tIns="79946" rIns="79946" bIns="79946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/>
            <a:t>Biológico</a:t>
          </a:r>
        </a:p>
      </dsp:txBody>
      <dsp:txXfrm>
        <a:off x="872478" y="1490"/>
        <a:ext cx="8055211" cy="755392"/>
      </dsp:txXfrm>
    </dsp:sp>
    <dsp:sp modelId="{7BCE8B46-2F99-4DE0-A917-E390829A8810}">
      <dsp:nvSpPr>
        <dsp:cNvPr id="0" name=""/>
        <dsp:cNvSpPr/>
      </dsp:nvSpPr>
      <dsp:spPr>
        <a:xfrm>
          <a:off x="0" y="945731"/>
          <a:ext cx="8927690" cy="75539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6B0F01-8598-48D6-B960-4BBD2F359410}">
      <dsp:nvSpPr>
        <dsp:cNvPr id="0" name=""/>
        <dsp:cNvSpPr/>
      </dsp:nvSpPr>
      <dsp:spPr>
        <a:xfrm>
          <a:off x="228506" y="1115694"/>
          <a:ext cx="415466" cy="415466"/>
        </a:xfrm>
        <a:prstGeom prst="rect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B3B290-4F50-44D1-A210-57F269743B2B}">
      <dsp:nvSpPr>
        <dsp:cNvPr id="0" name=""/>
        <dsp:cNvSpPr/>
      </dsp:nvSpPr>
      <dsp:spPr>
        <a:xfrm>
          <a:off x="872478" y="945731"/>
          <a:ext cx="8055211" cy="755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946" tIns="79946" rIns="79946" bIns="79946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/>
            <a:t>Químico</a:t>
          </a:r>
        </a:p>
      </dsp:txBody>
      <dsp:txXfrm>
        <a:off x="872478" y="945731"/>
        <a:ext cx="8055211" cy="755392"/>
      </dsp:txXfrm>
    </dsp:sp>
    <dsp:sp modelId="{97EBFD57-07D0-4DF3-8468-FA116FC94161}">
      <dsp:nvSpPr>
        <dsp:cNvPr id="0" name=""/>
        <dsp:cNvSpPr/>
      </dsp:nvSpPr>
      <dsp:spPr>
        <a:xfrm>
          <a:off x="0" y="1889972"/>
          <a:ext cx="8927690" cy="75539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6B05DA-FD7F-4B04-BF39-44C9F12B0955}">
      <dsp:nvSpPr>
        <dsp:cNvPr id="0" name=""/>
        <dsp:cNvSpPr/>
      </dsp:nvSpPr>
      <dsp:spPr>
        <a:xfrm>
          <a:off x="228506" y="2059936"/>
          <a:ext cx="415466" cy="415466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7445B1-2609-428C-A384-024B6B0BF1DD}">
      <dsp:nvSpPr>
        <dsp:cNvPr id="0" name=""/>
        <dsp:cNvSpPr/>
      </dsp:nvSpPr>
      <dsp:spPr>
        <a:xfrm>
          <a:off x="872478" y="1889972"/>
          <a:ext cx="8055211" cy="755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946" tIns="79946" rIns="79946" bIns="79946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/>
            <a:t>Físico</a:t>
          </a:r>
        </a:p>
      </dsp:txBody>
      <dsp:txXfrm>
        <a:off x="872478" y="1889972"/>
        <a:ext cx="8055211" cy="755392"/>
      </dsp:txXfrm>
    </dsp:sp>
    <dsp:sp modelId="{BDBB2783-3328-4189-A3B2-4B1225397466}">
      <dsp:nvSpPr>
        <dsp:cNvPr id="0" name=""/>
        <dsp:cNvSpPr/>
      </dsp:nvSpPr>
      <dsp:spPr>
        <a:xfrm>
          <a:off x="0" y="2834213"/>
          <a:ext cx="8927690" cy="75539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520D05-66E1-4154-94DE-883973395321}">
      <dsp:nvSpPr>
        <dsp:cNvPr id="0" name=""/>
        <dsp:cNvSpPr/>
      </dsp:nvSpPr>
      <dsp:spPr>
        <a:xfrm>
          <a:off x="228506" y="3004177"/>
          <a:ext cx="415466" cy="415466"/>
        </a:xfrm>
        <a:prstGeom prst="rect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FBD894-7D56-4D8A-8ADC-CA126DC275CA}">
      <dsp:nvSpPr>
        <dsp:cNvPr id="0" name=""/>
        <dsp:cNvSpPr/>
      </dsp:nvSpPr>
      <dsp:spPr>
        <a:xfrm>
          <a:off x="872478" y="2834213"/>
          <a:ext cx="8055211" cy="755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946" tIns="79946" rIns="79946" bIns="79946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/>
            <a:t>Matemático</a:t>
          </a:r>
        </a:p>
      </dsp:txBody>
      <dsp:txXfrm>
        <a:off x="872478" y="2834213"/>
        <a:ext cx="8055211" cy="755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80A1F-3009-40D5-8A6F-1EB682B7E46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87768-8F02-4FB5-9AA5-2DACD6BF47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477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C9C69-0089-42B6-8933-3F781908320C}" type="slidenum">
              <a:rPr lang="pt-BR">
                <a:solidFill>
                  <a:prstClr val="black"/>
                </a:solidFill>
              </a:rPr>
              <a:pPr/>
              <a:t>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1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8D123561-3160-4107-6797-3BDC597C17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CAA425-4623-45C8-BA88-42FB49153296}" type="slidenum">
              <a:rPr kumimoji="0" lang="pt-BR" altLang="pt-BR"/>
              <a:pPr>
                <a:spcBef>
                  <a:spcPct val="0"/>
                </a:spcBef>
              </a:pPr>
              <a:t>14</a:t>
            </a:fld>
            <a:endParaRPr kumimoji="0" lang="pt-BR" altLang="pt-BR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5A343D4-07BE-6B6F-9F55-D7FB7B852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ABA79F7C-D8EB-ED37-9605-456256092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6A15-6E39-4FFA-B5DC-89EB633E6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1371600"/>
            <a:ext cx="8127574" cy="273644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69311-3201-45EC-B973-82EC27DA5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299358"/>
            <a:ext cx="8127574" cy="1187042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AE4B9-EDEF-4A2C-B464-332C5C62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951-4861-4549-8E72-CEECA89E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E1401-5637-41BC-AC21-89105645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1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D0E6-AD36-493C-9DC3-5ACC2059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B8558-FA83-4F6C-A6D1-2DF9D3F74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38299" y="2057399"/>
            <a:ext cx="8915401" cy="41148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DE619-0CC6-4480-ABDE-277D36BD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91E6-BE35-4ECA-8AD1-E8EC09B8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4606-B928-42D6-85CC-9576F60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16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18D8A-5002-491C-922A-E9624E2DB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882C6-2BE9-4E25-B8BB-A2346A2B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EFF9-B3BC-4C07-BF6C-2E3C91B5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F4CF6-CDF1-4AFD-8319-71FD4FED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1A026-57F4-47F7-B4F0-E0D48E01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7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810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828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62400"/>
            <a:ext cx="5080000" cy="1828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8011D01-E987-D581-B6BD-16EA6E51E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124827F-57F3-DBE1-7AF0-520623938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77659DB-3FFF-CCF4-252C-0B79EE52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9E32D-EE70-4A0C-A5FE-D49BBC5A66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578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47-9ADB-4FCC-89CE-6E84D134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EC9C6-5D7D-4249-8820-D4C99D0A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35F7-46A1-40A9-ACD7-C4923992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5637-B780-4999-A87D-0039BC5A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777F-E471-4CC5-B27B-137CB061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9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CB1D-064E-46DE-B533-7CDA331E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748406"/>
            <a:ext cx="8115300" cy="273799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222C0-D002-4A94-BAFF-FD1A1CCA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1371600"/>
            <a:ext cx="8115300" cy="13332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E7D7E-EC9F-4AA5-A559-EF556C6A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7A8EE-88C1-400C-A23F-656DC76B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45A4-F9C6-44E9-929F-78C657C8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5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F34F-B65E-4FA0-87E8-8890F482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9382348" cy="1371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25A67-10CA-4531-93E1-39892C087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8297" y="2057400"/>
            <a:ext cx="4553103" cy="4125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BE36-0CAF-4D92-9AC2-9249276B9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2057400"/>
            <a:ext cx="4543647" cy="412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36479-3B04-43BD-9B59-DBF6CA2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D4449-57DB-41D2-B49E-694E7C13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0CC2C-E50B-47D2-B62F-D5C4C9CD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1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530B-D0F2-4FC4-A10F-1E54EF82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755118"/>
            <a:ext cx="9378304" cy="12227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8865C-9D06-4FA3-BA3D-7187BB41B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6570-8F97-4B7E-A805-96925AC4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8300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7EF54-F63F-4730-99EE-0E472578F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7213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8453E-B012-4889-9F49-E1351532A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7213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9FC47A-8514-4C98-B1BE-FF6CC666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4301A-D375-4163-9488-27A9CDC6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6105-4A37-4D4B-9BE8-715FB732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9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007F-6649-4D23-8869-C1CC29D0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B85A1-41F9-4BC1-9C40-3E5D5C04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23774-EAA9-47ED-87EF-EE2B29A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26550-DD4D-45E2-8916-8314C5D0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6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5FACD-1A4D-49F3-8EA8-21B5C1A6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FD9DD-0E4E-4C36-AF85-B3EAD7FE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6F4C8-14FA-4405-85EE-ABF53FB0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2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7C28-5DEE-493D-ABAD-38E4F2D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21" y="1085481"/>
            <a:ext cx="365118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79C5-E567-4F12-96B8-8BBEAE3D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132676"/>
            <a:ext cx="5289480" cy="4728374"/>
          </a:xfrm>
        </p:spPr>
        <p:txBody>
          <a:bodyPr/>
          <a:lstStyle>
            <a:lvl1pPr>
              <a:lnSpc>
                <a:spcPct val="110000"/>
              </a:lnSpc>
              <a:defRPr sz="3200"/>
            </a:lvl1pPr>
            <a:lvl2pPr>
              <a:lnSpc>
                <a:spcPct val="110000"/>
              </a:lnSpc>
              <a:defRPr sz="2800"/>
            </a:lvl2pPr>
            <a:lvl3pPr>
              <a:lnSpc>
                <a:spcPct val="110000"/>
              </a:lnSpc>
              <a:defRPr sz="24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3DF7F-0B5C-40CE-A65F-779FA7EF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5621" y="2748406"/>
            <a:ext cx="365118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2248C-1826-4833-9592-383B587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219DC-2646-42AD-897A-EB765DCB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238D7-4EEA-475B-B1CA-C44B89BE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65BE-C907-4660-A586-71C6A1D1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085481"/>
            <a:ext cx="365760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C8A9-67DF-419C-B2FC-3A879CCE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6900" y="1061885"/>
            <a:ext cx="5331069" cy="4775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A94A1-3058-402A-9C3F-2F210D91D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2748406"/>
            <a:ext cx="365760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3CA50-C8D8-4F83-B2F6-BCE82586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5BE3-7B02-4281-BD90-C1FAAF63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E256D-ACD5-438F-BA6F-605E5260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8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1A689-589E-4A73-9313-EF44F7E4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B11B8-9E77-4144-B9C1-FD164D9A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57400"/>
            <a:ext cx="8915402" cy="4137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E4CC-CF79-4C8D-9E5F-1BB517435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1001475" y="1517536"/>
            <a:ext cx="28011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B6D41BCC-AD73-4203-A5A6-E62EB28B0FE6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9449-05F6-4BC7-95DF-F04E1F161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18764" y="4237870"/>
            <a:ext cx="3344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17FE5-2D1F-4ECC-9460-08145C3BB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877" y="6319138"/>
            <a:ext cx="71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D637F8FC-4B86-4690-8888-22AB2F781B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14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hyperlink" Target="https://portal.fiocruz.br/noticia/radis-mostra-o-impacto-das-queimadas-no-pantanal-na-saude-e-meio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1F9982-EFFE-CAE6-69D6-6701160C2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" t="37778" r="4218" b="7361"/>
          <a:stretch/>
        </p:blipFill>
        <p:spPr>
          <a:xfrm>
            <a:off x="238902" y="98361"/>
            <a:ext cx="11487150" cy="37623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37EF97D-BCDA-9C90-7B27-BBC1DF8DA6D5}"/>
              </a:ext>
            </a:extLst>
          </p:cNvPr>
          <p:cNvSpPr txBox="1"/>
          <p:nvPr/>
        </p:nvSpPr>
        <p:spPr>
          <a:xfrm>
            <a:off x="1744824" y="4152124"/>
            <a:ext cx="95172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A educação científica no Século XXI: </a:t>
            </a:r>
            <a:b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 A compreensão do nosso mundo em mudanças</a:t>
            </a:r>
            <a:endParaRPr lang="pt-BR" sz="2400" dirty="0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FA2BD5A5-3B83-6180-1065-7BC0A3111FA4}"/>
              </a:ext>
            </a:extLst>
          </p:cNvPr>
          <p:cNvSpPr txBox="1">
            <a:spLocks/>
          </p:cNvSpPr>
          <p:nvPr/>
        </p:nvSpPr>
        <p:spPr>
          <a:xfrm>
            <a:off x="1744824" y="5294234"/>
            <a:ext cx="8980093" cy="18530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pt-BR" b="1" dirty="0"/>
              <a:t> Iramaia Jorge Cabral de Paulo, </a:t>
            </a:r>
            <a:r>
              <a:rPr lang="pt-BR" b="1" dirty="0" err="1"/>
              <a:t>Profª</a:t>
            </a:r>
            <a:r>
              <a:rPr lang="pt-BR" b="1" dirty="0"/>
              <a:t>. </a:t>
            </a:r>
            <a:r>
              <a:rPr lang="pt-BR" b="1" dirty="0" err="1"/>
              <a:t>Dr</a:t>
            </a:r>
            <a:r>
              <a:rPr lang="pt-BR" b="1" dirty="0"/>
              <a:t>ª.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b="1" dirty="0"/>
              <a:t> Programa de Pós Graduação em Física Ambiental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b="1" dirty="0"/>
              <a:t>Instituto Nacional de </a:t>
            </a:r>
            <a:r>
              <a:rPr lang="pt-BR" b="1" dirty="0" smtClean="0"/>
              <a:t>Pesquisa </a:t>
            </a:r>
            <a:r>
              <a:rPr lang="pt-BR" b="1" dirty="0"/>
              <a:t>do Pantanal  </a:t>
            </a:r>
          </a:p>
        </p:txBody>
      </p:sp>
    </p:spTree>
    <p:extLst>
      <p:ext uri="{BB962C8B-B14F-4D97-AF65-F5344CB8AC3E}">
        <p14:creationId xmlns:p14="http://schemas.microsoft.com/office/powerpoint/2010/main" val="29556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>
            <a:extLst>
              <a:ext uri="{FF2B5EF4-FFF2-40B4-BE49-F238E27FC236}">
                <a16:creationId xmlns:a16="http://schemas.microsoft.com/office/drawing/2014/main" id="{3154AD17-411E-4700-BF12-24CD809C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1800" b="1" i="1" dirty="0"/>
              <a:t>Mito: </a:t>
            </a:r>
            <a:r>
              <a:rPr lang="pt-BR" sz="1800" b="0" i="0" dirty="0">
                <a:effectLst/>
                <a:latin typeface="Google Sans"/>
              </a:rPr>
              <a:t>é uma narrativa fantástica criada pelos gregos com o objetivo de explicar a existência de coisas que as pessoas não conseguiam explicar cientificamente, tal como, a origem das coisas, fenômenos da natureza, entre outros.</a:t>
            </a:r>
            <a:endParaRPr lang="pt-BR" altLang="pt-BR" sz="1800" b="1" i="1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1A97988-A96C-3563-2126-2E0D8166C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5889170" cy="41595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"A Caixa de Pandora”</a:t>
            </a:r>
          </a:p>
          <a:p>
            <a:pPr marL="0" indent="0">
              <a:buNone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Narrativa da mitologia e da religiosidade grega que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explica como o mal e as doenças se espalharam pelo planeta. </a:t>
            </a:r>
          </a:p>
          <a:p>
            <a:pPr marL="0" indent="0">
              <a:buNone/>
            </a:pPr>
            <a:r>
              <a:rPr lang="pt-BR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Pandora foi a primeira mulher</a:t>
            </a:r>
            <a:r>
              <a:rPr lang="pt-BR" sz="1600" dirty="0"/>
              <a:t>, sendo criada por Hefesto com base em instruções dadas por Zeus, o principal deus do panteão grego. </a:t>
            </a:r>
          </a:p>
          <a:p>
            <a:pPr marL="0" indent="0">
              <a:buNone/>
            </a:pPr>
            <a:r>
              <a:rPr lang="pt-BR" sz="1600" dirty="0"/>
              <a:t>A criação de Pandora é apresentada nos mitos gregos como </a:t>
            </a:r>
            <a:r>
              <a:rPr lang="pt-BR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forma de Zeus vingar-se de Prometeu por ter roubado o fogo e entregue aos homens</a:t>
            </a:r>
            <a:r>
              <a:rPr lang="pt-BR" sz="1600" dirty="0"/>
              <a:t>. </a:t>
            </a:r>
          </a:p>
          <a:p>
            <a:pPr marL="0" indent="0">
              <a:buNone/>
            </a:pPr>
            <a:r>
              <a:rPr lang="pt-BR" sz="1600" dirty="0"/>
              <a:t>Pandora casou-se com Epimeteu, irmão de Prometeu, sendo a </a:t>
            </a:r>
            <a:r>
              <a:rPr lang="pt-BR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responsável por abrir uma caixa que continha todos os males existentes, espalhando-os pelo mundo.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95ED12B-7F1A-0B66-8C28-636278EDB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2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41F4F2B-8E18-44EC-95C0-B6B0AA5B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pt-BR"/>
              <a:t>WWW.PROFESSORCHASSOT.PRO.BR</a:t>
            </a:r>
          </a:p>
        </p:txBody>
      </p:sp>
    </p:spTree>
    <p:extLst>
      <p:ext uri="{BB962C8B-B14F-4D97-AF65-F5344CB8AC3E}">
        <p14:creationId xmlns:p14="http://schemas.microsoft.com/office/powerpoint/2010/main" val="7864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6719E-3432-E235-E98B-073DEDA49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057" y="116533"/>
            <a:ext cx="9704615" cy="1371600"/>
          </a:xfrm>
        </p:spPr>
        <p:txBody>
          <a:bodyPr>
            <a:normAutofit fontScale="90000"/>
          </a:bodyPr>
          <a:lstStyle/>
          <a:p>
            <a:r>
              <a:rPr lang="pt-BR" sz="4400" b="1" i="1" dirty="0">
                <a:solidFill>
                  <a:srgbClr val="7030A0"/>
                </a:solidFill>
                <a:cs typeface="Arial" pitchFamily="34" charset="0"/>
              </a:rPr>
              <a:t>O que é essa coisa chamada Ciência?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920EBE-A3EF-C08D-AE56-92B4DF88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057" y="1352316"/>
            <a:ext cx="10709171" cy="5389151"/>
          </a:xfrm>
        </p:spPr>
        <p:txBody>
          <a:bodyPr/>
          <a:lstStyle/>
          <a:p>
            <a:pPr marL="0" indent="0">
              <a:lnSpc>
                <a:spcPts val="3100"/>
              </a:lnSpc>
              <a:buNone/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Ciência pode ser considerada como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uma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linguagem construída pelos homens e pelas mulheres para explicar o nosso mundo natural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</a:t>
            </a:r>
          </a:p>
          <a:p>
            <a:pPr marL="0" indent="0">
              <a:lnSpc>
                <a:spcPts val="3100"/>
              </a:lnSpc>
              <a:buNone/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Assim a Ciência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não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trata do mundo sobrenatural! 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72AA1C-4613-BA9E-1B3B-74CB4BC8B958}"/>
              </a:ext>
            </a:extLst>
          </p:cNvPr>
          <p:cNvSpPr txBox="1"/>
          <p:nvPr/>
        </p:nvSpPr>
        <p:spPr>
          <a:xfrm>
            <a:off x="6302477" y="31959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Alan F. </a:t>
            </a:r>
            <a:r>
              <a:rPr lang="pt-BR" dirty="0" err="1"/>
              <a:t>Chalmers</a:t>
            </a:r>
            <a:r>
              <a:rPr lang="pt-BR" dirty="0"/>
              <a:t> (São Paulo: Brasiliense, 1993) – no original </a:t>
            </a:r>
            <a:r>
              <a:rPr lang="pt-BR" dirty="0" err="1"/>
              <a:t>What</a:t>
            </a:r>
            <a:r>
              <a:rPr lang="pt-BR" dirty="0"/>
              <a:t> Is </a:t>
            </a:r>
            <a:r>
              <a:rPr lang="pt-BR" dirty="0" err="1"/>
              <a:t>This</a:t>
            </a:r>
            <a:r>
              <a:rPr lang="pt-BR" dirty="0"/>
              <a:t> Thing </a:t>
            </a:r>
            <a:r>
              <a:rPr lang="pt-BR" dirty="0" err="1"/>
              <a:t>Called</a:t>
            </a:r>
            <a:r>
              <a:rPr lang="pt-BR" dirty="0"/>
              <a:t> Science? ou O que é essa coisa chamada Ciência? </a:t>
            </a:r>
          </a:p>
        </p:txBody>
      </p:sp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A75E9344-B9D3-F809-9F09-C3AFD42981EC}"/>
              </a:ext>
            </a:extLst>
          </p:cNvPr>
          <p:cNvSpPr txBox="1">
            <a:spLocks noChangeArrowheads="1"/>
          </p:cNvSpPr>
          <p:nvPr/>
        </p:nvSpPr>
        <p:spPr>
          <a:xfrm>
            <a:off x="993057" y="4281552"/>
            <a:ext cx="10618839" cy="24160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altLang="pt-BR" b="1" dirty="0"/>
              <a:t>Construção (invenção) nossa – representamos o mundo e nunca o captamos diretamente: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altLang="pt-BR" b="1" dirty="0"/>
              <a:t>Modelos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altLang="pt-BR" b="1" dirty="0"/>
              <a:t>Teorias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altLang="pt-BR" b="1" dirty="0"/>
              <a:t>Experimentos...</a:t>
            </a:r>
          </a:p>
        </p:txBody>
      </p:sp>
    </p:spTree>
    <p:extLst>
      <p:ext uri="{BB962C8B-B14F-4D97-AF65-F5344CB8AC3E}">
        <p14:creationId xmlns:p14="http://schemas.microsoft.com/office/powerpoint/2010/main" val="206842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2B01B-26AF-00C2-C076-F3BD63995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071" y="60473"/>
            <a:ext cx="2332798" cy="17533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7401" y="60473"/>
            <a:ext cx="4657725" cy="1325563"/>
          </a:xfrm>
        </p:spPr>
        <p:txBody>
          <a:bodyPr>
            <a:noAutofit/>
          </a:bodyPr>
          <a:lstStyle/>
          <a:p>
            <a:pPr algn="ctr"/>
            <a:r>
              <a:rPr lang="pt-BR" sz="4000" b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Ciência</a:t>
            </a:r>
            <a:endParaRPr lang="pt-BR" sz="6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CDC625E-2512-16DE-7FFA-072E59F33911}"/>
              </a:ext>
            </a:extLst>
          </p:cNvPr>
          <p:cNvSpPr txBox="1"/>
          <p:nvPr/>
        </p:nvSpPr>
        <p:spPr>
          <a:xfrm>
            <a:off x="8422796" y="5706877"/>
            <a:ext cx="321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 de fé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6B50E3E-8D2A-B79B-5479-E24AB68594C0}"/>
              </a:ext>
            </a:extLst>
          </p:cNvPr>
          <p:cNvSpPr txBox="1"/>
          <p:nvPr/>
        </p:nvSpPr>
        <p:spPr>
          <a:xfrm>
            <a:off x="7286510" y="3650839"/>
            <a:ext cx="4853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“Se acreditamos que fogo esquenta e a água refresca, é somente porque nos causa imensa angústia pensar diferente!”</a:t>
            </a:r>
            <a:endParaRPr lang="pt-BR" sz="11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Pin em filosofia">
            <a:extLst>
              <a:ext uri="{FF2B5EF4-FFF2-40B4-BE49-F238E27FC236}">
                <a16:creationId xmlns:a16="http://schemas.microsoft.com/office/drawing/2014/main" id="{D12A7B3C-DA76-CBB6-6005-C71E8D72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796" y="1484388"/>
            <a:ext cx="1904726" cy="190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2AC638E-823A-52A4-D8A3-6FC24EECB6D0}"/>
              </a:ext>
            </a:extLst>
          </p:cNvPr>
          <p:cNvSpPr txBox="1"/>
          <p:nvPr/>
        </p:nvSpPr>
        <p:spPr>
          <a:xfrm>
            <a:off x="10092612" y="3059668"/>
            <a:ext cx="209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1711-1776</a:t>
            </a:r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5E602F03-0341-57B3-5847-992F3466B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81" y="1151123"/>
            <a:ext cx="6035363" cy="304744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sz="2000" b="0" i="0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“Um ponto chave é a emissão de poluentes atmosféricos, derivados da queima de biomassa (floresta, pastagem e matéria orgânica) é a inalação de fumaça e material particulado que aumenta o risco de doenças pulmonares e cardiovasculares, além de ter potencial cancerígeno, como destaca nota da Fiocruz sobre as queimadas.”</a:t>
            </a:r>
          </a:p>
          <a:p>
            <a:pPr marL="0" indent="0" algn="just">
              <a:buNone/>
            </a:pPr>
            <a:r>
              <a:rPr lang="pt-BR" sz="1100" b="0" i="0" dirty="0">
                <a:solidFill>
                  <a:srgbClr val="666666"/>
                </a:solidFill>
                <a:effectLst/>
                <a:latin typeface="Trebuchet MS" panose="020B0603020202020204" pitchFamily="34" charset="0"/>
                <a:hlinkClick r:id="rId4"/>
              </a:rPr>
              <a:t>https://portal.fiocruz.br/noticia/radis-mostra-o-impacto-das-queimadas-no-pantanal-na-saude-e-meio</a:t>
            </a:r>
            <a:r>
              <a:rPr lang="pt-BR" sz="1100" b="0" i="0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 ambiente#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96C6A09-AD56-A3A8-ACD2-5DD4E81C4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618" y="4572110"/>
            <a:ext cx="3404301" cy="2269534"/>
          </a:xfrm>
          <a:prstGeom prst="rect">
            <a:avLst/>
          </a:prstGeom>
        </p:spPr>
      </p:pic>
      <p:pic>
        <p:nvPicPr>
          <p:cNvPr id="16" name="Picture 2" descr="Bioma em chamas – fotos registram as queimadas no Pantanal | National  Geographic">
            <a:extLst>
              <a:ext uri="{FF2B5EF4-FFF2-40B4-BE49-F238E27FC236}">
                <a16:creationId xmlns:a16="http://schemas.microsoft.com/office/drawing/2014/main" id="{86CDCB6D-974D-D526-724B-4C7C83D2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86" y="4588465"/>
            <a:ext cx="3397998" cy="226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8A1024D-64E6-9DE0-CEFB-69B9350BA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6332" y="-127422"/>
            <a:ext cx="8915402" cy="1371600"/>
          </a:xfrm>
        </p:spPr>
        <p:txBody>
          <a:bodyPr/>
          <a:lstStyle/>
          <a:p>
            <a:pPr marL="53975" algn="ctr" defTabSz="914377">
              <a:defRPr/>
            </a:pPr>
            <a:r>
              <a:rPr lang="pt-BR" altLang="pt-BR" b="1" dirty="0">
                <a:solidFill>
                  <a:schemeClr val="accent2">
                    <a:lumMod val="50000"/>
                  </a:schemeClr>
                </a:solidFill>
              </a:rPr>
              <a:t>Efeito Estufa</a:t>
            </a:r>
          </a:p>
        </p:txBody>
      </p:sp>
      <p:pic>
        <p:nvPicPr>
          <p:cNvPr id="53251" name="Picture 3" descr="estufa1">
            <a:extLst>
              <a:ext uri="{FF2B5EF4-FFF2-40B4-BE49-F238E27FC236}">
                <a16:creationId xmlns:a16="http://schemas.microsoft.com/office/drawing/2014/main" id="{153505F5-CABC-FFFF-A347-B6F1942273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203" y="1244177"/>
            <a:ext cx="11169359" cy="53653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02D71A6-73BF-518D-8BA7-A3F2B770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9045" y="-60812"/>
            <a:ext cx="10363200" cy="1143000"/>
          </a:xfrm>
        </p:spPr>
        <p:txBody>
          <a:bodyPr/>
          <a:lstStyle/>
          <a:p>
            <a:pPr marL="53975" algn="ctr" defTabSz="914377">
              <a:defRPr/>
            </a:pPr>
            <a:r>
              <a:rPr lang="pt-BR" altLang="pt-BR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Crise de Percepção</a:t>
            </a:r>
          </a:p>
        </p:txBody>
      </p:sp>
      <p:pic>
        <p:nvPicPr>
          <p:cNvPr id="76813" name="Picture 13" descr="CO2_concentrationTime">
            <a:extLst>
              <a:ext uri="{FF2B5EF4-FFF2-40B4-BE49-F238E27FC236}">
                <a16:creationId xmlns:a16="http://schemas.microsoft.com/office/drawing/2014/main" id="{BB97F3CB-9E1B-0A30-AFBC-44ED4B1A021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77649" y="1007160"/>
            <a:ext cx="8810625" cy="585084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15" name="Picture 15" descr="global_warming">
            <a:extLst>
              <a:ext uri="{FF2B5EF4-FFF2-40B4-BE49-F238E27FC236}">
                <a16:creationId xmlns:a16="http://schemas.microsoft.com/office/drawing/2014/main" id="{E67313AE-3C54-3F80-5C27-74DA0EA34F2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251760" y="886420"/>
            <a:ext cx="9688479" cy="6092319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812" name="Rectangle 12">
            <a:extLst>
              <a:ext uri="{FF2B5EF4-FFF2-40B4-BE49-F238E27FC236}">
                <a16:creationId xmlns:a16="http://schemas.microsoft.com/office/drawing/2014/main" id="{DD9F5270-6568-866A-31D3-712507CD7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30" y="971712"/>
            <a:ext cx="11066106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kumimoji="0" lang="pt-BR" altLang="pt-BR" sz="3200" b="1" dirty="0">
                <a:latin typeface="Arial" panose="020B0604020202020204" pitchFamily="34" charset="0"/>
              </a:rPr>
              <a:t>Francis Bacon – Sec. XVIII: </a:t>
            </a:r>
            <a:r>
              <a:rPr kumimoji="0" lang="pt-BR" altLang="pt-BR" sz="3200" i="1" dirty="0">
                <a:latin typeface="Arial" panose="020B0604020202020204" pitchFamily="34" charset="0"/>
              </a:rPr>
              <a:t>“Ela” deve ser escravizada, estar a serviço do homem. </a:t>
            </a:r>
            <a:endParaRPr kumimoji="0" lang="pt-BR" altLang="pt-BR" sz="3200" b="1" dirty="0">
              <a:latin typeface="Arial" panose="020B0604020202020204" pitchFamily="34" charset="0"/>
            </a:endParaRPr>
          </a:p>
        </p:txBody>
      </p:sp>
      <p:pic>
        <p:nvPicPr>
          <p:cNvPr id="76817" name="Picture 17" descr="CarbonConcentration">
            <a:extLst>
              <a:ext uri="{FF2B5EF4-FFF2-40B4-BE49-F238E27FC236}">
                <a16:creationId xmlns:a16="http://schemas.microsoft.com/office/drawing/2014/main" id="{4E0DCEBE-CFA1-AA58-EF2A-7E4EBD03467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412226" y="737118"/>
            <a:ext cx="8976048" cy="6241621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68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7DDCE915-3F41-EA62-9A00-3A11F01E7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42392" y="-307848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altLang="pt-BR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Negacionismo</a:t>
            </a:r>
          </a:p>
        </p:txBody>
      </p:sp>
      <p:sp>
        <p:nvSpPr>
          <p:cNvPr id="21508" name="CaixaDeTexto 3">
            <a:extLst>
              <a:ext uri="{FF2B5EF4-FFF2-40B4-BE49-F238E27FC236}">
                <a16:creationId xmlns:a16="http://schemas.microsoft.com/office/drawing/2014/main" id="{EFF4F75F-2BE8-D91C-53CF-387A4DFA6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0371"/>
            <a:ext cx="60960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rgbClr val="C00000"/>
                </a:solidFill>
              </a:rPr>
              <a:t>Científico -</a:t>
            </a:r>
            <a:r>
              <a:rPr lang="pt-BR" altLang="pt-BR" sz="2400" dirty="0"/>
              <a:t> ato de negar ou não reconhecer fatos cientificamente comprovados com o objetivo de fugir de uma verdade desconfortável.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400" dirty="0">
              <a:solidFill>
                <a:srgbClr val="C00000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400" dirty="0">
              <a:solidFill>
                <a:srgbClr val="C00000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rgbClr val="C00000"/>
                </a:solidFill>
              </a:rPr>
              <a:t>Histórico - </a:t>
            </a:r>
            <a:r>
              <a:rPr lang="pt-BR" altLang="pt-BR" sz="2400" dirty="0"/>
              <a:t>sistema de crenças que, sistematicamente, nega o conhecimento objetivo, a crítica pertinente, as evidências empíricas, o argumento lógico, as premissas de um debate público racional, e tem uma rede organizada de desinformação.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400" dirty="0"/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400" dirty="0"/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dirty="0"/>
              <a:t> </a:t>
            </a:r>
            <a:r>
              <a:rPr lang="pt-BR" alt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termo “negacionismo” teve sua primeira aparição oficial na França em meados de 1948 quando surgiu um fenômeno de negação do holocausto da 2ª Guerra Mundial.</a:t>
            </a:r>
          </a:p>
        </p:txBody>
      </p:sp>
      <p:sp>
        <p:nvSpPr>
          <p:cNvPr id="21510" name="CaixaDeTexto 7">
            <a:extLst>
              <a:ext uri="{FF2B5EF4-FFF2-40B4-BE49-F238E27FC236}">
                <a16:creationId xmlns:a16="http://schemas.microsoft.com/office/drawing/2014/main" id="{DC8696C6-E032-5C7B-82B9-163B7CE775F2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817360" y="2764222"/>
            <a:ext cx="610552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050" dirty="0"/>
              <a:t>A ORIGEM DO NEGACIONISMO CIENTÍFICO E HISTÓRICO NO DESENVOLVIMENTO HUMANO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altLang="pt-BR" sz="1050" dirty="0"/>
              <a:t>Luiza Guimarães Silva http://revista.urcamp.tche.br/index.php/congregaanaismicjr/article/view/4281/3104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05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DA42F4-3F74-0E44-9FFD-AD260708E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6"/>
          <a:stretch/>
        </p:blipFill>
        <p:spPr>
          <a:xfrm>
            <a:off x="6342334" y="183966"/>
            <a:ext cx="5239248" cy="32450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3398D92-336F-3D86-23E7-E140F6215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56" t="15002" r="5946" b="13906"/>
          <a:stretch/>
        </p:blipFill>
        <p:spPr>
          <a:xfrm>
            <a:off x="6489346" y="3497580"/>
            <a:ext cx="5239248" cy="3442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177FB36-EA75-BCA9-9207-EDEFB4FF5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5363" y="642938"/>
            <a:ext cx="3008313" cy="19796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C97B2E9-3B06-B493-90A8-05DF3C4C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363" y="2690813"/>
            <a:ext cx="3008313" cy="14700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D470531-D2BE-5660-8F85-1CDDA8FD7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363" y="4227513"/>
            <a:ext cx="3008313" cy="198278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47F30BD-AD84-E6DE-22CB-D95843025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350" y="642938"/>
            <a:ext cx="1947863" cy="10604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BE116C0-FABB-98E5-B4EB-C7E3DB1B8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6475" y="642938"/>
            <a:ext cx="1630363" cy="10604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1CFD64D-37BE-F979-437F-49186BC09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350" y="1771650"/>
            <a:ext cx="3646488" cy="24082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AE10D95-4469-ED8C-0C8D-BC5AFD0D8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0350" y="4249738"/>
            <a:ext cx="3646488" cy="1962150"/>
          </a:xfrm>
          <a:prstGeom prst="rect">
            <a:avLst/>
          </a:prstGeom>
        </p:spPr>
      </p:pic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17E14CF7-2478-E8BD-9C08-38834432D40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65162" y="1173163"/>
            <a:ext cx="3282951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pt-BR" sz="3300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Será</a:t>
            </a:r>
            <a:r>
              <a:rPr lang="en-US" altLang="pt-BR" sz="33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que </a:t>
            </a:r>
            <a:r>
              <a:rPr lang="en-US" altLang="pt-BR" sz="3300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tanta</a:t>
            </a:r>
            <a:r>
              <a:rPr lang="en-US" altLang="pt-BR" sz="33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pt-BR" sz="3300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gente</a:t>
            </a:r>
            <a:r>
              <a:rPr lang="en-US" altLang="pt-BR" sz="33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pt-BR" sz="3300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assim</a:t>
            </a:r>
            <a:r>
              <a:rPr lang="en-US" altLang="pt-BR" sz="33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pt-BR" sz="3300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fazendo</a:t>
            </a:r>
            <a:r>
              <a:rPr lang="en-US" altLang="pt-BR" sz="33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pt-BR" sz="3300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Ciência</a:t>
            </a:r>
            <a:r>
              <a:rPr lang="en-US" altLang="pt-BR" sz="33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pt-BR" sz="3300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pensa</a:t>
            </a:r>
            <a:r>
              <a:rPr lang="en-US" altLang="pt-BR" sz="33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altLang="pt-BR" sz="3300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quê</a:t>
            </a:r>
            <a:r>
              <a:rPr lang="en-US" altLang="pt-BR" sz="33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altLang="pt-BR" sz="3300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vida</a:t>
            </a:r>
            <a:r>
              <a:rPr lang="en-US" altLang="pt-BR" sz="33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843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A67B5D8-E29B-D90B-C7CC-C59FFBAB2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13" y="138112"/>
            <a:ext cx="6359115" cy="635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4">
            <a:extLst>
              <a:ext uri="{FF2B5EF4-FFF2-40B4-BE49-F238E27FC236}">
                <a16:creationId xmlns:a16="http://schemas.microsoft.com/office/drawing/2014/main" id="{13E4C437-7219-E343-91D8-EB9A991B2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8" y="6381750"/>
            <a:ext cx="7632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Disponível em http://www.observatoriodoensinomedio.ufpr.br/wp-content/uploads/2014/04/o-curriculo-do-ensino-mc3a9dio-caderno-iii-pacto.ppt= Acesso em: 20/04/2015.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1C58719-F6A5-28D4-458A-0848C299369B}"/>
              </a:ext>
            </a:extLst>
          </p:cNvPr>
          <p:cNvSpPr txBox="1"/>
          <p:nvPr/>
        </p:nvSpPr>
        <p:spPr>
          <a:xfrm>
            <a:off x="8984328" y="3857566"/>
            <a:ext cx="29913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Nano é um prefixo no SI de unidades denotando um fator de </a:t>
            </a:r>
            <a:r>
              <a:rPr lang="pt-BR" b="1" dirty="0"/>
              <a:t>10⁻⁹</a:t>
            </a:r>
            <a:r>
              <a:rPr lang="pt-BR" dirty="0"/>
              <a:t>, ou 1/1 000 000 000. </a:t>
            </a:r>
          </a:p>
          <a:p>
            <a:r>
              <a:rPr lang="pt-BR" dirty="0"/>
              <a:t>Utilizado na notação de tempo e comprimento na eletrônica e nos sistemas de computadores, como 30 nanosegundos e 100 nanômetros..</a:t>
            </a:r>
          </a:p>
        </p:txBody>
      </p:sp>
    </p:spTree>
    <p:extLst>
      <p:ext uri="{BB962C8B-B14F-4D97-AF65-F5344CB8AC3E}">
        <p14:creationId xmlns:p14="http://schemas.microsoft.com/office/powerpoint/2010/main" val="8743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>
            <a:extLst>
              <a:ext uri="{FF2B5EF4-FFF2-40B4-BE49-F238E27FC236}">
                <a16:creationId xmlns:a16="http://schemas.microsoft.com/office/drawing/2014/main" id="{4651966C-B005-DF62-C97D-15C33BBB7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pt-BR" altLang="pt-BR" sz="2600" b="1" dirty="0"/>
              <a:t>Ainda estamos bastante desprotegidos em termos de conhecimento científico  para compreendermos e nos posicionarmos acerca de  problemas que exigem a abordagem interdisciplinar</a:t>
            </a:r>
          </a:p>
        </p:txBody>
      </p:sp>
      <p:graphicFrame>
        <p:nvGraphicFramePr>
          <p:cNvPr id="18448" name="Espaço Reservado para Conteúdo 2">
            <a:extLst>
              <a:ext uri="{FF2B5EF4-FFF2-40B4-BE49-F238E27FC236}">
                <a16:creationId xmlns:a16="http://schemas.microsoft.com/office/drawing/2014/main" id="{BDA90CBB-0602-80F6-FC7A-A7CBF9CB0B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1719775"/>
              </p:ext>
            </p:extLst>
          </p:nvPr>
        </p:nvGraphicFramePr>
        <p:xfrm>
          <a:off x="640080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EC41B253-8983-8C5B-8186-F6EF5A3B3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656" y="624624"/>
            <a:ext cx="4391873" cy="354220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5B208DF-DEC9-2C72-D6B2-E084C23A1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423" y="4254542"/>
            <a:ext cx="3972057" cy="235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m 11">
            <a:extLst>
              <a:ext uri="{FF2B5EF4-FFF2-40B4-BE49-F238E27FC236}">
                <a16:creationId xmlns:a16="http://schemas.microsoft.com/office/drawing/2014/main" id="{DBF5D67F-7E3B-47A1-B53B-33E973DCB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12596"/>
          <a:stretch>
            <a:fillRect/>
          </a:stretch>
        </p:blipFill>
        <p:spPr bwMode="auto">
          <a:xfrm>
            <a:off x="747252" y="333479"/>
            <a:ext cx="10923638" cy="61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728CC596-4F7F-BAD3-5101-E46C2D3094E5}"/>
              </a:ext>
            </a:extLst>
          </p:cNvPr>
          <p:cNvSpPr txBox="1">
            <a:spLocks/>
          </p:cNvSpPr>
          <p:nvPr/>
        </p:nvSpPr>
        <p:spPr>
          <a:xfrm>
            <a:off x="1071716" y="161003"/>
            <a:ext cx="9488129" cy="1276350"/>
          </a:xfrm>
          <a:prstGeom prst="rect">
            <a:avLst/>
          </a:prstGeom>
        </p:spPr>
        <p:txBody>
          <a:bodyPr lIns="51435" tIns="25718" rIns="51435" bIns="25718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None/>
              <a:defRPr/>
            </a:pPr>
            <a:r>
              <a:rPr lang="en-US" sz="2475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Método</a:t>
            </a:r>
            <a:r>
              <a:rPr lang="en-US" sz="2475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75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Reducionista</a:t>
            </a:r>
            <a:r>
              <a:rPr lang="en-US" sz="2475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– </a:t>
            </a:r>
            <a:r>
              <a:rPr lang="en-US" sz="2475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redução</a:t>
            </a:r>
            <a:r>
              <a:rPr lang="en-US" sz="2475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 </a:t>
            </a:r>
            <a:r>
              <a:rPr lang="en-US" sz="2475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pequenos</a:t>
            </a:r>
            <a:r>
              <a:rPr lang="en-US" sz="2475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75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problemas</a:t>
            </a:r>
            <a:r>
              <a:rPr lang="en-US" sz="2475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75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possíveis</a:t>
            </a:r>
            <a:r>
              <a:rPr lang="en-US" sz="2475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de </a:t>
            </a:r>
            <a:r>
              <a:rPr lang="en-US" sz="2475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serem</a:t>
            </a:r>
            <a:r>
              <a:rPr lang="en-US" sz="2475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75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resolvidos</a:t>
            </a:r>
            <a:r>
              <a:rPr lang="en-US" sz="2475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...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1944B970-6171-7BF4-CBE1-EE33BA36FAF6}"/>
              </a:ext>
            </a:extLst>
          </p:cNvPr>
          <p:cNvGraphicFramePr/>
          <p:nvPr/>
        </p:nvGraphicFramePr>
        <p:xfrm>
          <a:off x="1494504" y="2172929"/>
          <a:ext cx="8927690" cy="359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775BB-904A-4E24-B766-45C87C6A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62" y="5015204"/>
            <a:ext cx="8915402" cy="137160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Alfabetização Científica... Por que?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01C9FB-5D1B-43C4-BDFC-944E40AAD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498" y="1189553"/>
            <a:ext cx="10515600" cy="29143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Podemos enxergar o mundo de várias formas  </a:t>
            </a:r>
            <a:r>
              <a:rPr lang="pt-BR" sz="3600" dirty="0"/>
              <a:t>Depois de tudo o que vimos e aprendemos como percebemos  o conhecimento científico?</a:t>
            </a:r>
          </a:p>
        </p:txBody>
      </p:sp>
    </p:spTree>
    <p:extLst>
      <p:ext uri="{BB962C8B-B14F-4D97-AF65-F5344CB8AC3E}">
        <p14:creationId xmlns:p14="http://schemas.microsoft.com/office/powerpoint/2010/main" val="321222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8AAF857-CAD8-2743-C7A5-AEFE73337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0118"/>
          <a:stretch/>
        </p:blipFill>
        <p:spPr>
          <a:xfrm>
            <a:off x="-105136" y="1509321"/>
            <a:ext cx="5724886" cy="51846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7F97F7B-B991-539C-688F-CD7EF0EBD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84" t="15278" r="35057" b="40253"/>
          <a:stretch/>
        </p:blipFill>
        <p:spPr>
          <a:xfrm>
            <a:off x="5359787" y="790576"/>
            <a:ext cx="6832213" cy="5762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7CD36-0844-DF45-9580-010DEC425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379" y="5125143"/>
            <a:ext cx="8915400" cy="771846"/>
          </a:xfrm>
        </p:spPr>
        <p:txBody>
          <a:bodyPr>
            <a:normAutofit/>
          </a:bodyPr>
          <a:lstStyle/>
          <a:p>
            <a:r>
              <a:rPr lang="pt-BR" sz="3200"/>
              <a:t>O que você quer ver?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4933FA6D-1105-4B11-83B1-9E42EA6DC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379" y="5970852"/>
            <a:ext cx="8915400" cy="545005"/>
          </a:xfrm>
        </p:spPr>
        <p:txBody>
          <a:bodyPr>
            <a:normAutofit/>
          </a:bodyPr>
          <a:lstStyle/>
          <a:p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Obrigada!!!</a:t>
            </a:r>
          </a:p>
        </p:txBody>
      </p:sp>
      <p:pic>
        <p:nvPicPr>
          <p:cNvPr id="4" name="Imagem 3" descr="Desenho de um homem&#10;&#10;Descrição gerada automaticamente com confiança baixa">
            <a:extLst>
              <a:ext uri="{FF2B5EF4-FFF2-40B4-BE49-F238E27FC236}">
                <a16:creationId xmlns:a16="http://schemas.microsoft.com/office/drawing/2014/main" id="{BFD74C4F-14D9-6883-3A55-45DDCBCFA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103" b="1"/>
          <a:stretch/>
        </p:blipFill>
        <p:spPr>
          <a:xfrm>
            <a:off x="20" y="10"/>
            <a:ext cx="4036889" cy="4800590"/>
          </a:xfrm>
          <a:prstGeom prst="rect">
            <a:avLst/>
          </a:prstGeom>
          <a:noFill/>
        </p:spPr>
      </p:pic>
      <p:pic>
        <p:nvPicPr>
          <p:cNvPr id="6" name="Imagem 5" descr="Céu com estrelas e planetas&#10;&#10;Descrição gerada automaticamente com confiança baixa">
            <a:extLst>
              <a:ext uri="{FF2B5EF4-FFF2-40B4-BE49-F238E27FC236}">
                <a16:creationId xmlns:a16="http://schemas.microsoft.com/office/drawing/2014/main" id="{B755B087-5E1F-CA35-324F-404C2E49C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56" r="30307"/>
          <a:stretch/>
        </p:blipFill>
        <p:spPr>
          <a:xfrm>
            <a:off x="4036905" y="10"/>
            <a:ext cx="4091094" cy="4800590"/>
          </a:xfrm>
          <a:prstGeom prst="rect">
            <a:avLst/>
          </a:prstGeom>
          <a:noFill/>
        </p:spPr>
      </p:pic>
      <p:pic>
        <p:nvPicPr>
          <p:cNvPr id="5" name="Imagem 4" descr="Imagem gráfica de planeta azul&#10;&#10;Descrição gerada automaticamente com confiança média">
            <a:extLst>
              <a:ext uri="{FF2B5EF4-FFF2-40B4-BE49-F238E27FC236}">
                <a16:creationId xmlns:a16="http://schemas.microsoft.com/office/drawing/2014/main" id="{C5291475-263F-C22F-7E42-D821AE20A3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63" r="18518"/>
          <a:stretch/>
        </p:blipFill>
        <p:spPr>
          <a:xfrm>
            <a:off x="8127993" y="10"/>
            <a:ext cx="4064002" cy="4800590"/>
          </a:xfrm>
          <a:prstGeom prst="rect">
            <a:avLst/>
          </a:prstGeom>
          <a:noFill/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2758313-82DD-4C01-AB0F-AE7ECF6EC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1001475" y="1517536"/>
            <a:ext cx="280112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C4F41B6-BD5D-43A3-94FC-01399D7A0AB9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10/18/2023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09170C2-C13F-47EF-B986-F10CE732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118764" y="4237870"/>
            <a:ext cx="334405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46C5F8E-26B2-4D9C-9DAD-8098C2F3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35BCCA-0F27-4732-847B-4C729838F31A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8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" y="325370"/>
            <a:ext cx="4368602" cy="7849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>
                <a:solidFill>
                  <a:schemeClr val="accent2">
                    <a:lumMod val="50000"/>
                  </a:schemeClr>
                </a:solidFill>
              </a:rPr>
              <a:t>É </a:t>
            </a:r>
            <a:r>
              <a:rPr lang="en-US" sz="4200" dirty="0" err="1">
                <a:solidFill>
                  <a:schemeClr val="accent2">
                    <a:lumMod val="50000"/>
                  </a:schemeClr>
                </a:solidFill>
              </a:rPr>
              <a:t>Importante</a:t>
            </a:r>
            <a:r>
              <a:rPr lang="en-US" sz="4200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46774" y="1949168"/>
            <a:ext cx="4566402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2286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Permite</a:t>
            </a:r>
            <a:r>
              <a:rPr lang="en-US" sz="2000" b="1" dirty="0"/>
              <a:t> </a:t>
            </a:r>
            <a:r>
              <a:rPr lang="en-US" sz="2000" b="1" dirty="0" err="1"/>
              <a:t>separar</a:t>
            </a:r>
            <a:r>
              <a:rPr lang="en-US" sz="2000" b="1" dirty="0"/>
              <a:t> o </a:t>
            </a:r>
            <a:r>
              <a:rPr lang="en-US" sz="2000" b="1" dirty="0" err="1"/>
              <a:t>verdadeiro</a:t>
            </a:r>
            <a:r>
              <a:rPr lang="en-US" sz="2000" b="1" dirty="0"/>
              <a:t> do </a:t>
            </a:r>
            <a:r>
              <a:rPr lang="en-US" sz="2000" b="1" dirty="0" err="1"/>
              <a:t>falso</a:t>
            </a:r>
            <a:r>
              <a:rPr lang="en-US" sz="2000" b="1" dirty="0"/>
              <a:t>, e a </a:t>
            </a:r>
            <a:r>
              <a:rPr lang="en-US" sz="2000" b="1" dirty="0" err="1"/>
              <a:t>verdade</a:t>
            </a:r>
            <a:r>
              <a:rPr lang="en-US" sz="2000" b="1" dirty="0"/>
              <a:t> </a:t>
            </a:r>
            <a:r>
              <a:rPr lang="en-US" sz="2000" b="1" dirty="0" err="1"/>
              <a:t>fortalece</a:t>
            </a:r>
            <a:r>
              <a:rPr lang="en-US" sz="2000" b="1" dirty="0"/>
              <a:t>;</a:t>
            </a:r>
          </a:p>
          <a:p>
            <a:pPr marL="1143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</a:pPr>
            <a:endParaRPr lang="en-US" sz="2000" b="1" dirty="0"/>
          </a:p>
          <a:p>
            <a:pPr marL="342900" indent="-2286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Permite</a:t>
            </a:r>
            <a:r>
              <a:rPr lang="en-US" sz="2000" b="1" dirty="0"/>
              <a:t> </a:t>
            </a:r>
            <a:r>
              <a:rPr lang="en-US" sz="2000" b="1" dirty="0" err="1"/>
              <a:t>pensar</a:t>
            </a:r>
            <a:r>
              <a:rPr lang="en-US" sz="2000" b="1" dirty="0"/>
              <a:t> por </a:t>
            </a:r>
            <a:r>
              <a:rPr lang="en-US" sz="2000" b="1" dirty="0" err="1"/>
              <a:t>nós</a:t>
            </a:r>
            <a:r>
              <a:rPr lang="en-US" sz="2000" b="1" dirty="0"/>
              <a:t> </a:t>
            </a:r>
            <a:r>
              <a:rPr lang="en-US" sz="2000" b="1" dirty="0" err="1"/>
              <a:t>mesmos</a:t>
            </a:r>
            <a:r>
              <a:rPr lang="en-US" sz="2000" b="1" dirty="0"/>
              <a:t>, e </a:t>
            </a:r>
            <a:r>
              <a:rPr lang="en-US" sz="2000" b="1" dirty="0" err="1"/>
              <a:t>isto</a:t>
            </a:r>
            <a:r>
              <a:rPr lang="en-US" sz="2000" b="1" dirty="0"/>
              <a:t> nos </a:t>
            </a:r>
            <a:r>
              <a:rPr lang="en-US" sz="2000" b="1" dirty="0" err="1"/>
              <a:t>dá</a:t>
            </a:r>
            <a:r>
              <a:rPr lang="en-US" sz="2000" b="1" dirty="0"/>
              <a:t> </a:t>
            </a:r>
            <a:r>
              <a:rPr lang="en-US" sz="2000" b="1" dirty="0" err="1"/>
              <a:t>autoestima</a:t>
            </a:r>
            <a:r>
              <a:rPr lang="en-US" sz="2000" b="1" dirty="0"/>
              <a:t> e </a:t>
            </a:r>
            <a:r>
              <a:rPr lang="en-US" sz="2000" b="1" dirty="0" err="1"/>
              <a:t>confiança</a:t>
            </a:r>
            <a:r>
              <a:rPr lang="en-US" sz="2000" b="1" dirty="0"/>
              <a:t>;</a:t>
            </a:r>
          </a:p>
          <a:p>
            <a:pPr marL="1143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</a:pPr>
            <a:endParaRPr lang="en-US" sz="2000" b="1" dirty="0"/>
          </a:p>
          <a:p>
            <a:pPr marL="342900" indent="-2286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Permite</a:t>
            </a:r>
            <a:r>
              <a:rPr lang="en-US" sz="2000" b="1" dirty="0"/>
              <a:t> que </a:t>
            </a:r>
            <a:r>
              <a:rPr lang="en-US" sz="2000" b="1" dirty="0" err="1"/>
              <a:t>façamos</a:t>
            </a:r>
            <a:r>
              <a:rPr lang="en-US" sz="2000" b="1" dirty="0"/>
              <a:t> </a:t>
            </a:r>
            <a:r>
              <a:rPr lang="en-US" sz="2000" b="1" dirty="0" err="1"/>
              <a:t>parte</a:t>
            </a:r>
            <a:r>
              <a:rPr lang="en-US" sz="2000" b="1" dirty="0"/>
              <a:t> de </a:t>
            </a:r>
            <a:r>
              <a:rPr lang="en-US" sz="2000" b="1" dirty="0" err="1"/>
              <a:t>uma</a:t>
            </a:r>
            <a:r>
              <a:rPr lang="en-US" sz="2000" b="1" dirty="0"/>
              <a:t> </a:t>
            </a:r>
            <a:r>
              <a:rPr lang="en-US" sz="2000" b="1" dirty="0" err="1"/>
              <a:t>cultura</a:t>
            </a:r>
            <a:r>
              <a:rPr lang="en-US" sz="2000" b="1" dirty="0"/>
              <a:t> e </a:t>
            </a:r>
            <a:r>
              <a:rPr lang="en-US" sz="2000" b="1" dirty="0" err="1"/>
              <a:t>ainda</a:t>
            </a:r>
            <a:r>
              <a:rPr lang="en-US" sz="2000" b="1" dirty="0"/>
              <a:t> </a:t>
            </a:r>
            <a:r>
              <a:rPr lang="en-US" sz="2000" b="1" dirty="0" err="1"/>
              <a:t>possamos</a:t>
            </a:r>
            <a:r>
              <a:rPr lang="en-US" sz="2000" b="1" dirty="0"/>
              <a:t> </a:t>
            </a:r>
            <a:r>
              <a:rPr lang="en-US" sz="2000" b="1" dirty="0" err="1"/>
              <a:t>ter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 </a:t>
            </a:r>
            <a:r>
              <a:rPr lang="en-US" sz="2000" b="1" dirty="0" err="1"/>
              <a:t>visão</a:t>
            </a:r>
            <a:r>
              <a:rPr lang="en-US" sz="2000" b="1" dirty="0"/>
              <a:t> externa, </a:t>
            </a:r>
            <a:r>
              <a:rPr lang="en-US" sz="2000" b="1" dirty="0" err="1"/>
              <a:t>crítica</a:t>
            </a:r>
            <a:r>
              <a:rPr lang="en-US" sz="2000" b="1" dirty="0"/>
              <a:t> e </a:t>
            </a:r>
            <a:r>
              <a:rPr lang="en-US" sz="2000" b="1" dirty="0" err="1"/>
              <a:t>transformá</a:t>
            </a:r>
            <a:r>
              <a:rPr lang="en-US" sz="2000" b="1" dirty="0"/>
              <a:t>-la.</a:t>
            </a:r>
          </a:p>
          <a:p>
            <a:pPr marL="1143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</a:pPr>
            <a:endParaRPr lang="en-US" sz="2000" b="1" dirty="0"/>
          </a:p>
          <a:p>
            <a:pPr marL="342900" indent="-2286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Abre </a:t>
            </a:r>
            <a:r>
              <a:rPr lang="en-US" sz="2000" b="1" dirty="0" err="1"/>
              <a:t>caminhos</a:t>
            </a:r>
            <a:r>
              <a:rPr lang="en-US" sz="2000" b="1" dirty="0"/>
              <a:t> e </a:t>
            </a:r>
            <a:r>
              <a:rPr lang="en-US" sz="2000" b="1" dirty="0" err="1"/>
              <a:t>oportunidades</a:t>
            </a:r>
            <a:r>
              <a:rPr lang="en-US" sz="2000" b="1" dirty="0"/>
              <a:t>.</a:t>
            </a:r>
          </a:p>
          <a:p>
            <a:pPr marL="342900" indent="-2286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384004" name="Picture 384003" descr="Close de um microscópio">
            <a:extLst>
              <a:ext uri="{FF2B5EF4-FFF2-40B4-BE49-F238E27FC236}">
                <a16:creationId xmlns:a16="http://schemas.microsoft.com/office/drawing/2014/main" id="{AC969D8C-2E95-F148-2C05-2DDF0DDB0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5" r="2089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6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>
            <a:extLst>
              <a:ext uri="{FF2B5EF4-FFF2-40B4-BE49-F238E27FC236}">
                <a16:creationId xmlns:a16="http://schemas.microsoft.com/office/drawing/2014/main" id="{DEAFDEC2-45C3-24F2-6A5E-1235C79D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35" y="620712"/>
            <a:ext cx="10582684" cy="56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aixaDeTexto 3">
            <a:extLst>
              <a:ext uri="{FF2B5EF4-FFF2-40B4-BE49-F238E27FC236}">
                <a16:creationId xmlns:a16="http://schemas.microsoft.com/office/drawing/2014/main" id="{8E50354C-427F-62AE-AA8D-E45F1CA0B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735" y="6211669"/>
            <a:ext cx="105465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https://www.ecodebate.com.br/2017/07/10/dia-mundial-de-populacao-e-as-novas-projecoes-demograficas-da-onu-artigo-de-jose-eustaquio-diniz-alves/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64A9FF-C459-2790-32CA-EE62EC5DA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04" t="45716" r="26563" b="24840"/>
          <a:stretch/>
        </p:blipFill>
        <p:spPr>
          <a:xfrm>
            <a:off x="-61250" y="629265"/>
            <a:ext cx="11712475" cy="59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667176B5-5A94-49F6-B82C-13416248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77" y="35181"/>
            <a:ext cx="1104779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 diferentes perspectivas para olharmos o mundo natural:</a:t>
            </a:r>
            <a:br>
              <a:rPr lang="pt-BR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alt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98E3C9C-230F-D430-BA5B-D338A2404A84}"/>
              </a:ext>
            </a:extLst>
          </p:cNvPr>
          <p:cNvSpPr/>
          <p:nvPr/>
        </p:nvSpPr>
        <p:spPr>
          <a:xfrm>
            <a:off x="1074175" y="1121251"/>
            <a:ext cx="10159882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pt-BR" altLang="pt-BR" sz="4000" dirty="0">
                <a:solidFill>
                  <a:schemeClr val="accent2">
                    <a:lumMod val="50000"/>
                  </a:schemeClr>
                </a:solidFill>
              </a:rPr>
              <a:t>Acertando meus óculos para ver o mundo</a:t>
            </a:r>
            <a:endParaRPr lang="pt-BR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ço Reservado para Rodapé 3">
            <a:extLst>
              <a:ext uri="{FF2B5EF4-FFF2-40B4-BE49-F238E27FC236}">
                <a16:creationId xmlns:a16="http://schemas.microsoft.com/office/drawing/2014/main" id="{35F8945C-B844-1C64-A3B8-84FEB540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587478" y="6228070"/>
            <a:ext cx="41148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557213" indent="-21431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1885950" indent="-1714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228850" indent="-1714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2571750" indent="-1714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2914650" indent="-1714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pt-BR" altLang="pt-BR" sz="900" dirty="0">
                <a:latin typeface="Tahoma" pitchFamily="34" charset="0"/>
              </a:rPr>
              <a:t>WWW.PROFESSORCHASSOT.PRO.BR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35C85B-B26D-59F2-BC81-0DDF9ADEF9B3}"/>
              </a:ext>
            </a:extLst>
          </p:cNvPr>
          <p:cNvSpPr txBox="1"/>
          <p:nvPr/>
        </p:nvSpPr>
        <p:spPr>
          <a:xfrm>
            <a:off x="6319649" y="2320429"/>
            <a:ext cx="51082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- senso comum, </a:t>
            </a:r>
          </a:p>
          <a:p>
            <a:r>
              <a:rPr lang="pt-BR" sz="3600" dirty="0"/>
              <a:t>- pensamento mágico,</a:t>
            </a:r>
          </a:p>
          <a:p>
            <a:r>
              <a:rPr lang="pt-BR" sz="3600" dirty="0"/>
              <a:t>- saberes primevos,</a:t>
            </a:r>
          </a:p>
          <a:p>
            <a:r>
              <a:rPr lang="pt-BR" sz="3600" dirty="0"/>
              <a:t>- mitos,</a:t>
            </a:r>
          </a:p>
          <a:p>
            <a:r>
              <a:rPr lang="pt-BR" sz="3600" dirty="0"/>
              <a:t>- religiões, </a:t>
            </a:r>
          </a:p>
          <a:p>
            <a:r>
              <a:rPr lang="pt-BR" sz="3600" dirty="0"/>
              <a:t>-  ciência.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2E8E25E-4220-09EB-03E5-43F5B5815407}"/>
              </a:ext>
            </a:extLst>
          </p:cNvPr>
          <p:cNvSpPr/>
          <p:nvPr/>
        </p:nvSpPr>
        <p:spPr>
          <a:xfrm>
            <a:off x="7083798" y="6118122"/>
            <a:ext cx="5108202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pt-BR" sz="21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posso escolher...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65F1517-B870-39A1-9D89-A3931501F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180" y="2249889"/>
            <a:ext cx="3557399" cy="35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>
            <a:extLst>
              <a:ext uri="{FF2B5EF4-FFF2-40B4-BE49-F238E27FC236}">
                <a16:creationId xmlns:a16="http://schemas.microsoft.com/office/drawing/2014/main" id="{ABF8B908-675B-4009-9229-7B04343E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-88101"/>
            <a:ext cx="11018520" cy="1434415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pt-BR" altLang="pt-BR" sz="4000" b="1" i="1" dirty="0">
                <a:solidFill>
                  <a:schemeClr val="accent2">
                    <a:lumMod val="50000"/>
                  </a:schemeClr>
                </a:solidFill>
              </a:rPr>
              <a:t>Senso comum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9138A8-7B2D-4920-AE2C-1792F8A0B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1542031"/>
            <a:ext cx="7580907" cy="4594953"/>
          </a:xfrm>
        </p:spPr>
        <p:txBody>
          <a:bodyPr rtlCol="0" anchor="t"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pt-BR" sz="1600" b="1" dirty="0"/>
              <a:t/>
            </a:r>
            <a:br>
              <a:rPr lang="pt-BR" sz="1600" b="1" dirty="0"/>
            </a:br>
            <a:r>
              <a:rPr lang="pt-BR" sz="1600" b="1" dirty="0"/>
              <a:t>senso</a:t>
            </a:r>
            <a:r>
              <a:rPr lang="pt-BR" sz="1600" dirty="0"/>
              <a:t> </a:t>
            </a:r>
            <a:br>
              <a:rPr lang="pt-BR" sz="1600" dirty="0"/>
            </a:br>
            <a:r>
              <a:rPr lang="pt-BR" sz="1600" dirty="0"/>
              <a:t>(latim </a:t>
            </a:r>
            <a:r>
              <a:rPr lang="pt-BR" sz="1600" i="1" dirty="0" err="1"/>
              <a:t>sensus</a:t>
            </a:r>
            <a:r>
              <a:rPr lang="pt-BR" sz="1600" i="1" dirty="0"/>
              <a:t>, -</a:t>
            </a:r>
            <a:r>
              <a:rPr lang="pt-BR" sz="1600" i="1" dirty="0" err="1"/>
              <a:t>us</a:t>
            </a:r>
            <a:r>
              <a:rPr lang="pt-BR" sz="1600" dirty="0"/>
              <a:t>, sentido, órgão do sentido, faculdade de sentir, sensação, pensamento) </a:t>
            </a:r>
            <a:br>
              <a:rPr lang="pt-BR" sz="1600" dirty="0"/>
            </a:br>
            <a:r>
              <a:rPr lang="pt-BR" sz="1600" i="1" dirty="0"/>
              <a:t>s. m.</a:t>
            </a:r>
            <a:endParaRPr lang="pt-BR" sz="1600" dirty="0"/>
          </a:p>
          <a:p>
            <a:pPr>
              <a:defRPr/>
            </a:pPr>
            <a:r>
              <a:rPr lang="pt-BR" sz="1600" b="1" i="1" dirty="0"/>
              <a:t>bom senso</a:t>
            </a:r>
            <a:r>
              <a:rPr lang="pt-BR" sz="1600" dirty="0"/>
              <a:t>: Equilíbrio nas decisões ou nos julgamentos em cada situação que se apresenta.</a:t>
            </a:r>
          </a:p>
          <a:p>
            <a:pPr>
              <a:defRPr/>
            </a:pPr>
            <a:r>
              <a:rPr lang="pt-BR" sz="2600" b="1" i="1" dirty="0"/>
              <a:t>senso comum</a:t>
            </a:r>
            <a:r>
              <a:rPr lang="pt-BR" sz="2600" dirty="0"/>
              <a:t>: </a:t>
            </a:r>
            <a:r>
              <a:rPr lang="pt-B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Conjunto de opiniões ou ideias que são geralmente aceitas numa época e num local determinados.</a:t>
            </a:r>
          </a:p>
          <a:p>
            <a:pPr>
              <a:defRPr/>
            </a:pPr>
            <a:r>
              <a:rPr lang="pt-BR" sz="1600" dirty="0"/>
              <a:t>Confrontar: censo.</a:t>
            </a:r>
            <a:br>
              <a:rPr lang="pt-BR" sz="1600" dirty="0"/>
            </a:br>
            <a:r>
              <a:rPr lang="pt-BR" sz="1600" b="1" dirty="0"/>
              <a:t/>
            </a:r>
            <a:br>
              <a:rPr lang="pt-BR" sz="1600" b="1" dirty="0"/>
            </a:b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comum </a:t>
            </a:r>
            <a:b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(latim </a:t>
            </a:r>
            <a:r>
              <a:rPr lang="pt-BR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communis</a:t>
            </a: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-e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 </a:t>
            </a:r>
            <a:b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adj. 2 g.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 Do uso ou domínio de todos os de um lugar ou de uma coletividade</a:t>
            </a:r>
          </a:p>
          <a:p>
            <a:pPr>
              <a:defRPr/>
            </a:pPr>
            <a:endParaRPr lang="pt-BR" sz="1600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EA44732-3F2D-4039-ACD6-500EBEBD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pt-BR"/>
              <a:t>WWW.PROFESSORCHASSOT.PRO.BR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88CFBF9-B725-07E0-4256-B4AC87FE5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967" y="1978901"/>
            <a:ext cx="4054182" cy="269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95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455BD-468A-4BDC-AB60-F1A355FBC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7742" y="-857420"/>
            <a:ext cx="6510847" cy="15666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200" b="1" i="1" kern="1200" dirty="0" err="1"/>
              <a:t>Saberes</a:t>
            </a:r>
            <a:r>
              <a:rPr lang="en-US" sz="3200" b="1" i="1" kern="1200" dirty="0"/>
              <a:t> </a:t>
            </a:r>
            <a:r>
              <a:rPr lang="en-US" sz="3200" b="1" i="1" kern="1200" dirty="0" err="1"/>
              <a:t>primevos</a:t>
            </a:r>
            <a:endParaRPr lang="en-US" sz="32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2D171D0-85CB-4F41-91CE-53F3259F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624682" y="1844577"/>
            <a:ext cx="2571687" cy="3452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cap="all" spc="100" baseline="0" dirty="0"/>
              <a:t>WWW.PROFESSORCHASSOT.PRO.BR</a:t>
            </a:r>
          </a:p>
        </p:txBody>
      </p:sp>
      <p:sp>
        <p:nvSpPr>
          <p:cNvPr id="19469" name="Slide Number Placeholder 5">
            <a:extLst>
              <a:ext uri="{FF2B5EF4-FFF2-40B4-BE49-F238E27FC236}">
                <a16:creationId xmlns:a16="http://schemas.microsoft.com/office/drawing/2014/main" id="{8433DBE3-DD23-42C3-8133-949FBC7A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5563AB-8317-4F4A-8C10-D6F570F02A77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AB95DD91-0024-30CE-A6B7-6ED4F84A39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453369"/>
              </p:ext>
            </p:extLst>
          </p:nvPr>
        </p:nvGraphicFramePr>
        <p:xfrm>
          <a:off x="550529" y="73134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:a16="http://schemas.microsoft.com/office/drawing/2014/main" id="{30406AF0-1B54-059C-156F-84433285565C}"/>
              </a:ext>
            </a:extLst>
          </p:cNvPr>
          <p:cNvSpPr txBox="1"/>
          <p:nvPr/>
        </p:nvSpPr>
        <p:spPr>
          <a:xfrm>
            <a:off x="8920064" y="5492294"/>
            <a:ext cx="3421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Ramo da botânica que estuda o papel tradicional de certas plantas na vida e folclore de determinado povo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CF9B0E6-3452-3834-87AB-F7A1E5AB6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572558" y="2388942"/>
            <a:ext cx="3371850" cy="224965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15648E5-F42B-65C4-01BC-D1A5BCB63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5328" y="273265"/>
            <a:ext cx="2255716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>
            <a:extLst>
              <a:ext uri="{FF2B5EF4-FFF2-40B4-BE49-F238E27FC236}">
                <a16:creationId xmlns:a16="http://schemas.microsoft.com/office/drawing/2014/main" id="{9D96C5C5-2D1D-4D89-8ABE-7BD31408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pt-BR" altLang="pt-BR" sz="4000" b="1" i="1" dirty="0">
                <a:solidFill>
                  <a:srgbClr val="FFFFFF"/>
                </a:solidFill>
              </a:rPr>
              <a:t>Pensamento mágico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EE1FC14-2507-4BD0-AFC6-DFE45554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pt-BR" sz="1100">
                <a:solidFill>
                  <a:srgbClr val="FFFFFF"/>
                </a:solidFill>
              </a:rPr>
              <a:t>WWW.PROFESSORCHASSOT.PRO.BR</a:t>
            </a:r>
          </a:p>
        </p:txBody>
      </p:sp>
      <p:graphicFrame>
        <p:nvGraphicFramePr>
          <p:cNvPr id="24580" name="Espaço Reservado para Conteúdo 2">
            <a:extLst>
              <a:ext uri="{FF2B5EF4-FFF2-40B4-BE49-F238E27FC236}">
                <a16:creationId xmlns:a16="http://schemas.microsoft.com/office/drawing/2014/main" id="{B80DC66F-45BE-B509-10AF-451C779947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11E34CAD-BBC1-65E3-B536-2D6635B9FC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86" t="26443" r="9522" b="28317"/>
          <a:stretch/>
        </p:blipFill>
        <p:spPr>
          <a:xfrm>
            <a:off x="577869" y="1627796"/>
            <a:ext cx="1671484" cy="969566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8776D33-6F59-B3A1-252A-7BEB114A52BB}"/>
              </a:ext>
            </a:extLst>
          </p:cNvPr>
          <p:cNvSpPr txBox="1">
            <a:spLocks/>
          </p:cNvSpPr>
          <p:nvPr/>
        </p:nvSpPr>
        <p:spPr>
          <a:xfrm>
            <a:off x="1290732" y="158173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4000" i="1">
                <a:solidFill>
                  <a:schemeClr val="accent2">
                    <a:lumMod val="50000"/>
                  </a:schemeClr>
                </a:solidFill>
              </a:rPr>
              <a:t>Pensamento mágico</a:t>
            </a:r>
            <a:endParaRPr lang="pt-BR" altLang="pt-BR" sz="40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7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caseVTI">
  <a:themeElements>
    <a:clrScheme name="AnalogousFromDarkSeedLeftStep">
      <a:dk1>
        <a:srgbClr val="000000"/>
      </a:dk1>
      <a:lt1>
        <a:srgbClr val="FFFFFF"/>
      </a:lt1>
      <a:dk2>
        <a:srgbClr val="241B2F"/>
      </a:dk2>
      <a:lt2>
        <a:srgbClr val="F0F3F1"/>
      </a:lt2>
      <a:accent1>
        <a:srgbClr val="E729AF"/>
      </a:accent1>
      <a:accent2>
        <a:srgbClr val="BD17D5"/>
      </a:accent2>
      <a:accent3>
        <a:srgbClr val="8029E7"/>
      </a:accent3>
      <a:accent4>
        <a:srgbClr val="362FD9"/>
      </a:accent4>
      <a:accent5>
        <a:srgbClr val="2970E7"/>
      </a:accent5>
      <a:accent6>
        <a:srgbClr val="17ADD5"/>
      </a:accent6>
      <a:hlink>
        <a:srgbClr val="3F5ABF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caseVTI" id="{C293990F-FDB3-4ED3-8175-FB79CE5A2A12}" vid="{A5662C19-271F-459F-B4ED-861A98237642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776</Words>
  <Application>Microsoft Office PowerPoint</Application>
  <PresentationFormat>Widescreen</PresentationFormat>
  <Paragraphs>102</Paragraphs>
  <Slides>21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1" baseType="lpstr">
      <vt:lpstr>Arial</vt:lpstr>
      <vt:lpstr>Arial Unicode MS</vt:lpstr>
      <vt:lpstr>Avenir Next LT Pro</vt:lpstr>
      <vt:lpstr>Avenir Next LT Pro Light</vt:lpstr>
      <vt:lpstr>Calibri</vt:lpstr>
      <vt:lpstr>Google Sans</vt:lpstr>
      <vt:lpstr>Tahoma</vt:lpstr>
      <vt:lpstr>Times New Roman</vt:lpstr>
      <vt:lpstr>Trebuchet MS</vt:lpstr>
      <vt:lpstr>EncaseVTI</vt:lpstr>
      <vt:lpstr>Apresentação do PowerPoint</vt:lpstr>
      <vt:lpstr>Alfabetização Científica... Por que?</vt:lpstr>
      <vt:lpstr>É Importante?</vt:lpstr>
      <vt:lpstr>Apresentação do PowerPoint</vt:lpstr>
      <vt:lpstr>Apresentação do PowerPoint</vt:lpstr>
      <vt:lpstr>Há diferentes perspectivas para olharmos o mundo natural: </vt:lpstr>
      <vt:lpstr>Senso comum</vt:lpstr>
      <vt:lpstr>Saberes primevos</vt:lpstr>
      <vt:lpstr>Pensamento mágico</vt:lpstr>
      <vt:lpstr>Mito: é uma narrativa fantástica criada pelos gregos com o objetivo de explicar a existência de coisas que as pessoas não conseguiam explicar cientificamente, tal como, a origem das coisas, fenômenos da natureza, entre outros.</vt:lpstr>
      <vt:lpstr>O que é essa coisa chamada Ciência?</vt:lpstr>
      <vt:lpstr>Ciência</vt:lpstr>
      <vt:lpstr>Efeito Estufa</vt:lpstr>
      <vt:lpstr> Crise de Percepção</vt:lpstr>
      <vt:lpstr>Negacionismo</vt:lpstr>
      <vt:lpstr>Será que tanta gente assim fazendo Ciência pensa o quê da vida? </vt:lpstr>
      <vt:lpstr>Apresentação do PowerPoint</vt:lpstr>
      <vt:lpstr>Ainda estamos bastante desprotegidos em termos de conhecimento científico  para compreendermos e nos posicionarmos acerca de  problemas que exigem a abordagem interdisciplinar</vt:lpstr>
      <vt:lpstr>Apresentação do PowerPoint</vt:lpstr>
      <vt:lpstr>Apresentação do PowerPoint</vt:lpstr>
      <vt:lpstr>O que você quer ver?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Iramaia Paulo</dc:creator>
  <cp:lastModifiedBy>INPP 2</cp:lastModifiedBy>
  <cp:revision>2</cp:revision>
  <dcterms:created xsi:type="dcterms:W3CDTF">2023-10-17T17:51:37Z</dcterms:created>
  <dcterms:modified xsi:type="dcterms:W3CDTF">2023-10-19T01:16:29Z</dcterms:modified>
</cp:coreProperties>
</file>