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theme/theme6.xml" ContentType="application/vnd.openxmlformats-officedocument.theme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theme/theme7.xml" ContentType="application/vnd.openxmlformats-officedocument.theme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theme/theme8.xml" ContentType="application/vnd.openxmlformats-officedocument.theme+xml"/>
  <Override PartName="/ppt/theme/theme9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  <p:sldMasterId id="2147483804" r:id="rId2"/>
    <p:sldMasterId id="2147483816" r:id="rId3"/>
    <p:sldMasterId id="2147483828" r:id="rId4"/>
    <p:sldMasterId id="2147483840" r:id="rId5"/>
    <p:sldMasterId id="2147483852" r:id="rId6"/>
    <p:sldMasterId id="2147483864" r:id="rId7"/>
    <p:sldMasterId id="2147483876" r:id="rId8"/>
  </p:sldMasterIdLst>
  <p:notesMasterIdLst>
    <p:notesMasterId r:id="rId11"/>
  </p:notesMasterIdLst>
  <p:sldIdLst>
    <p:sldId id="266" r:id="rId9"/>
    <p:sldId id="267" r:id="rId10"/>
  </p:sldIdLst>
  <p:sldSz cx="6858000" cy="9906000" type="A4"/>
  <p:notesSz cx="6797675" cy="9926638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B72A5"/>
    <a:srgbClr val="688BBB"/>
    <a:srgbClr val="3F48CC"/>
    <a:srgbClr val="99D9EA"/>
    <a:srgbClr val="5C83B6"/>
    <a:srgbClr val="7092BE"/>
    <a:srgbClr val="3F6092"/>
    <a:srgbClr val="0C2844"/>
    <a:srgbClr val="469CD5"/>
    <a:srgbClr val="3D433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5642" autoAdjust="0"/>
  </p:normalViewPr>
  <p:slideViewPr>
    <p:cSldViewPr>
      <p:cViewPr>
        <p:scale>
          <a:sx n="66" d="100"/>
          <a:sy n="66" d="100"/>
        </p:scale>
        <p:origin x="-1848" y="86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8.xml"/><Relationship Id="rId13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Master" Target="slideMasters/slideMaster7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notesMaster" Target="notesMasters/notesMaster1.xml"/><Relationship Id="rId5" Type="http://schemas.openxmlformats.org/officeDocument/2006/relationships/slideMaster" Target="slideMasters/slideMaster5.xml"/><Relationship Id="rId15" Type="http://schemas.openxmlformats.org/officeDocument/2006/relationships/tableStyles" Target="tableStyles.xml"/><Relationship Id="rId10" Type="http://schemas.openxmlformats.org/officeDocument/2006/relationships/slide" Target="slides/slide2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1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9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8766842-0FFB-40E6-B804-5A0AA78B812B}" type="datetimeFigureOut">
              <a:rPr lang="pt-BR" smtClean="0"/>
              <a:t>21/09/2015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2111375" y="744538"/>
            <a:ext cx="25749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B44784-1766-4BE7-B608-621BE764721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221815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B44784-1766-4BE7-B608-621BE7647212}" type="slidenum">
              <a:rPr lang="pt-BR" smtClean="0"/>
              <a:t>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264906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514350" y="3077283"/>
            <a:ext cx="5829300" cy="2123369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342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D354D201-E63F-454F-B0FF-149D50D2C338}" type="datetimeFigureOut">
              <a:rPr lang="pt-BR" smtClean="0"/>
              <a:t>21/09/2015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2343150" y="9181397"/>
            <a:ext cx="2171700" cy="527403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4914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A62E8872-EDF3-4203-A4B2-76044523E8C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0438846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342900" y="2311402"/>
            <a:ext cx="6172200" cy="6537502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342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D354D201-E63F-454F-B0FF-149D50D2C338}" type="datetimeFigureOut">
              <a:rPr lang="pt-BR" smtClean="0"/>
              <a:t>21/09/2015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2343150" y="9181397"/>
            <a:ext cx="2171700" cy="527403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4914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A62E8872-EDF3-4203-A4B2-76044523E8C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7345175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3729037" y="573264"/>
            <a:ext cx="1157288" cy="12208228"/>
          </a:xfrm>
          <a:prstGeom prst="rect">
            <a:avLst/>
          </a:prstGeo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257176" y="573264"/>
            <a:ext cx="3357563" cy="1220822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342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D354D201-E63F-454F-B0FF-149D50D2C338}" type="datetimeFigureOut">
              <a:rPr lang="pt-BR" smtClean="0"/>
              <a:t>21/09/2015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2343150" y="9181397"/>
            <a:ext cx="2171700" cy="527403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4914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A62E8872-EDF3-4203-A4B2-76044523E8C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3852368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514350" y="3077283"/>
            <a:ext cx="5829300" cy="2123369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342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D354D201-E63F-454F-B0FF-149D50D2C338}" type="datetimeFigureOut">
              <a:rPr lang="pt-BR" smtClean="0"/>
              <a:t>21/09/2015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2343150" y="9181397"/>
            <a:ext cx="2171700" cy="527403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4914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A62E8872-EDF3-4203-A4B2-76044523E8C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7748500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42900" y="2311402"/>
            <a:ext cx="6172200" cy="653750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342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D354D201-E63F-454F-B0FF-149D50D2C338}" type="datetimeFigureOut">
              <a:rPr lang="pt-BR" smtClean="0"/>
              <a:t>21/09/2015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2343150" y="9181397"/>
            <a:ext cx="2171700" cy="527403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4914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A62E8872-EDF3-4203-A4B2-76044523E8C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1206186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41735" y="6365524"/>
            <a:ext cx="5829300" cy="1967442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541735" y="4198588"/>
            <a:ext cx="5829300" cy="216693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342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D354D201-E63F-454F-B0FF-149D50D2C338}" type="datetimeFigureOut">
              <a:rPr lang="pt-BR" smtClean="0"/>
              <a:t>21/09/2015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2343150" y="9181397"/>
            <a:ext cx="2171700" cy="527403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4914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A62E8872-EDF3-4203-A4B2-76044523E8C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0785931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257176" y="3338691"/>
            <a:ext cx="2257425" cy="944280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2628901" y="3338691"/>
            <a:ext cx="2257425" cy="944280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>
          <a:xfrm>
            <a:off x="342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D354D201-E63F-454F-B0FF-149D50D2C338}" type="datetimeFigureOut">
              <a:rPr lang="pt-BR" smtClean="0"/>
              <a:t>21/09/2015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>
          <a:xfrm>
            <a:off x="2343150" y="9181397"/>
            <a:ext cx="2171700" cy="527403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>
          <a:xfrm>
            <a:off x="4914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A62E8872-EDF3-4203-A4B2-76044523E8C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3736688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342901" y="2217385"/>
            <a:ext cx="3030141" cy="924101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342901" y="3141486"/>
            <a:ext cx="3030141" cy="570741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3483770" y="2217385"/>
            <a:ext cx="3031331" cy="924101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3483770" y="3141486"/>
            <a:ext cx="3031331" cy="570741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>
          <a:xfrm>
            <a:off x="342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D354D201-E63F-454F-B0FF-149D50D2C338}" type="datetimeFigureOut">
              <a:rPr lang="pt-BR" smtClean="0"/>
              <a:t>21/09/2015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>
          <a:xfrm>
            <a:off x="2343150" y="9181397"/>
            <a:ext cx="2171700" cy="527403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>
          <a:xfrm>
            <a:off x="4914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A62E8872-EDF3-4203-A4B2-76044523E8C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907925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>
          <a:xfrm>
            <a:off x="342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D354D201-E63F-454F-B0FF-149D50D2C338}" type="datetimeFigureOut">
              <a:rPr lang="pt-BR" smtClean="0"/>
              <a:t>21/09/2015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>
          <a:xfrm>
            <a:off x="2343150" y="9181397"/>
            <a:ext cx="2171700" cy="527403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>
          <a:xfrm>
            <a:off x="4914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A62E8872-EDF3-4203-A4B2-76044523E8C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0377269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>
          <a:xfrm>
            <a:off x="342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D354D201-E63F-454F-B0FF-149D50D2C338}" type="datetimeFigureOut">
              <a:rPr lang="pt-BR" smtClean="0"/>
              <a:t>21/09/2015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>
          <a:xfrm>
            <a:off x="2343150" y="9181397"/>
            <a:ext cx="2171700" cy="527403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>
          <a:xfrm>
            <a:off x="4914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A62E8872-EDF3-4203-A4B2-76044523E8C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4512764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42901" y="394405"/>
            <a:ext cx="2256235" cy="1678517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681288" y="394408"/>
            <a:ext cx="3833813" cy="8454497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342901" y="2072924"/>
            <a:ext cx="2256235" cy="677598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>
          <a:xfrm>
            <a:off x="342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D354D201-E63F-454F-B0FF-149D50D2C338}" type="datetimeFigureOut">
              <a:rPr lang="pt-BR" smtClean="0"/>
              <a:t>21/09/2015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>
          <a:xfrm>
            <a:off x="2343150" y="9181397"/>
            <a:ext cx="2171700" cy="527403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>
          <a:xfrm>
            <a:off x="4914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A62E8872-EDF3-4203-A4B2-76044523E8C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285826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42900" y="2311402"/>
            <a:ext cx="6172200" cy="653750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342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D354D201-E63F-454F-B0FF-149D50D2C338}" type="datetimeFigureOut">
              <a:rPr lang="pt-BR" smtClean="0"/>
              <a:t>21/09/2015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2343150" y="9181397"/>
            <a:ext cx="2171700" cy="527403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4914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A62E8872-EDF3-4203-A4B2-76044523E8C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3509597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344216" y="6934200"/>
            <a:ext cx="4114800" cy="818622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344216" y="7752822"/>
            <a:ext cx="4114800" cy="116257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>
          <a:xfrm>
            <a:off x="342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D354D201-E63F-454F-B0FF-149D50D2C338}" type="datetimeFigureOut">
              <a:rPr lang="pt-BR" smtClean="0"/>
              <a:t>21/09/2015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>
          <a:xfrm>
            <a:off x="2343150" y="9181397"/>
            <a:ext cx="2171700" cy="527403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>
          <a:xfrm>
            <a:off x="4914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A62E8872-EDF3-4203-A4B2-76044523E8C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0457601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342900" y="2311402"/>
            <a:ext cx="6172200" cy="6537502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342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D354D201-E63F-454F-B0FF-149D50D2C338}" type="datetimeFigureOut">
              <a:rPr lang="pt-BR" smtClean="0"/>
              <a:t>21/09/2015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2343150" y="9181397"/>
            <a:ext cx="2171700" cy="527403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4914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A62E8872-EDF3-4203-A4B2-76044523E8C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1798690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3729037" y="573264"/>
            <a:ext cx="1157288" cy="12208228"/>
          </a:xfrm>
          <a:prstGeom prst="rect">
            <a:avLst/>
          </a:prstGeo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257176" y="573264"/>
            <a:ext cx="3357563" cy="1220822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342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D354D201-E63F-454F-B0FF-149D50D2C338}" type="datetimeFigureOut">
              <a:rPr lang="pt-BR" smtClean="0"/>
              <a:t>21/09/2015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2343150" y="9181397"/>
            <a:ext cx="2171700" cy="527403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4914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A62E8872-EDF3-4203-A4B2-76044523E8C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8271294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514350" y="3077283"/>
            <a:ext cx="5829300" cy="2123369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342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D354D201-E63F-454F-B0FF-149D50D2C338}" type="datetimeFigureOut">
              <a:rPr lang="pt-BR" smtClean="0"/>
              <a:t>21/09/2015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2343150" y="9181397"/>
            <a:ext cx="2171700" cy="527403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4914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A62E8872-EDF3-4203-A4B2-76044523E8C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5743116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42900" y="2311402"/>
            <a:ext cx="6172200" cy="653750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342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D354D201-E63F-454F-B0FF-149D50D2C338}" type="datetimeFigureOut">
              <a:rPr lang="pt-BR" smtClean="0"/>
              <a:t>21/09/2015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2343150" y="9181397"/>
            <a:ext cx="2171700" cy="527403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4914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A62E8872-EDF3-4203-A4B2-76044523E8C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94687072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41735" y="6365524"/>
            <a:ext cx="5829300" cy="1967442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541735" y="4198588"/>
            <a:ext cx="5829300" cy="216693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342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D354D201-E63F-454F-B0FF-149D50D2C338}" type="datetimeFigureOut">
              <a:rPr lang="pt-BR" smtClean="0"/>
              <a:t>21/09/2015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2343150" y="9181397"/>
            <a:ext cx="2171700" cy="527403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4914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A62E8872-EDF3-4203-A4B2-76044523E8C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7972916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257176" y="3338691"/>
            <a:ext cx="2257425" cy="944280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2628901" y="3338691"/>
            <a:ext cx="2257425" cy="944280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>
          <a:xfrm>
            <a:off x="342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D354D201-E63F-454F-B0FF-149D50D2C338}" type="datetimeFigureOut">
              <a:rPr lang="pt-BR" smtClean="0"/>
              <a:t>21/09/2015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>
          <a:xfrm>
            <a:off x="2343150" y="9181397"/>
            <a:ext cx="2171700" cy="527403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>
          <a:xfrm>
            <a:off x="4914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A62E8872-EDF3-4203-A4B2-76044523E8C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761871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342901" y="2217385"/>
            <a:ext cx="3030141" cy="924101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342901" y="3141486"/>
            <a:ext cx="3030141" cy="570741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3483770" y="2217385"/>
            <a:ext cx="3031331" cy="924101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3483770" y="3141486"/>
            <a:ext cx="3031331" cy="570741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>
          <a:xfrm>
            <a:off x="342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D354D201-E63F-454F-B0FF-149D50D2C338}" type="datetimeFigureOut">
              <a:rPr lang="pt-BR" smtClean="0"/>
              <a:t>21/09/2015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>
          <a:xfrm>
            <a:off x="2343150" y="9181397"/>
            <a:ext cx="2171700" cy="527403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>
          <a:xfrm>
            <a:off x="4914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A62E8872-EDF3-4203-A4B2-76044523E8C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87550296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>
          <a:xfrm>
            <a:off x="342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D354D201-E63F-454F-B0FF-149D50D2C338}" type="datetimeFigureOut">
              <a:rPr lang="pt-BR" smtClean="0"/>
              <a:t>21/09/2015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>
          <a:xfrm>
            <a:off x="2343150" y="9181397"/>
            <a:ext cx="2171700" cy="527403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>
          <a:xfrm>
            <a:off x="4914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A62E8872-EDF3-4203-A4B2-76044523E8C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34399940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>
          <a:xfrm>
            <a:off x="342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D354D201-E63F-454F-B0FF-149D50D2C338}" type="datetimeFigureOut">
              <a:rPr lang="pt-BR" smtClean="0"/>
              <a:t>21/09/2015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>
          <a:xfrm>
            <a:off x="2343150" y="9181397"/>
            <a:ext cx="2171700" cy="527403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>
          <a:xfrm>
            <a:off x="4914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A62E8872-EDF3-4203-A4B2-76044523E8C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521082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41735" y="6365524"/>
            <a:ext cx="5829300" cy="1967442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541735" y="4198588"/>
            <a:ext cx="5829300" cy="216693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342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D354D201-E63F-454F-B0FF-149D50D2C338}" type="datetimeFigureOut">
              <a:rPr lang="pt-BR" smtClean="0"/>
              <a:t>21/09/2015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2343150" y="9181397"/>
            <a:ext cx="2171700" cy="527403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4914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A62E8872-EDF3-4203-A4B2-76044523E8C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74556268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42901" y="394405"/>
            <a:ext cx="2256235" cy="1678517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681288" y="394408"/>
            <a:ext cx="3833813" cy="8454497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342901" y="2072924"/>
            <a:ext cx="2256235" cy="677598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>
          <a:xfrm>
            <a:off x="342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D354D201-E63F-454F-B0FF-149D50D2C338}" type="datetimeFigureOut">
              <a:rPr lang="pt-BR" smtClean="0"/>
              <a:t>21/09/2015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>
          <a:xfrm>
            <a:off x="2343150" y="9181397"/>
            <a:ext cx="2171700" cy="527403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>
          <a:xfrm>
            <a:off x="4914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A62E8872-EDF3-4203-A4B2-76044523E8C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574912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344216" y="6934200"/>
            <a:ext cx="4114800" cy="818622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344216" y="7752822"/>
            <a:ext cx="4114800" cy="116257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>
          <a:xfrm>
            <a:off x="342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D354D201-E63F-454F-B0FF-149D50D2C338}" type="datetimeFigureOut">
              <a:rPr lang="pt-BR" smtClean="0"/>
              <a:t>21/09/2015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>
          <a:xfrm>
            <a:off x="2343150" y="9181397"/>
            <a:ext cx="2171700" cy="527403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>
          <a:xfrm>
            <a:off x="4914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A62E8872-EDF3-4203-A4B2-76044523E8C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76668200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342900" y="2311402"/>
            <a:ext cx="6172200" cy="6537502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342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D354D201-E63F-454F-B0FF-149D50D2C338}" type="datetimeFigureOut">
              <a:rPr lang="pt-BR" smtClean="0"/>
              <a:t>21/09/2015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2343150" y="9181397"/>
            <a:ext cx="2171700" cy="527403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4914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A62E8872-EDF3-4203-A4B2-76044523E8C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0088667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3729037" y="573264"/>
            <a:ext cx="1157288" cy="12208228"/>
          </a:xfrm>
          <a:prstGeom prst="rect">
            <a:avLst/>
          </a:prstGeo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257176" y="573264"/>
            <a:ext cx="3357563" cy="1220822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342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D354D201-E63F-454F-B0FF-149D50D2C338}" type="datetimeFigureOut">
              <a:rPr lang="pt-BR" smtClean="0"/>
              <a:t>21/09/2015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2343150" y="9181397"/>
            <a:ext cx="2171700" cy="527403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4914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A62E8872-EDF3-4203-A4B2-76044523E8C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371759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514350" y="3077283"/>
            <a:ext cx="5829300" cy="2123369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342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D354D201-E63F-454F-B0FF-149D50D2C338}" type="datetimeFigureOut">
              <a:rPr lang="pt-BR" smtClean="0"/>
              <a:t>21/09/2015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2343150" y="9181397"/>
            <a:ext cx="2171700" cy="527403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4914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A62E8872-EDF3-4203-A4B2-76044523E8C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8077418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42900" y="2311402"/>
            <a:ext cx="6172200" cy="653750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342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D354D201-E63F-454F-B0FF-149D50D2C338}" type="datetimeFigureOut">
              <a:rPr lang="pt-BR" smtClean="0"/>
              <a:t>21/09/2015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2343150" y="9181397"/>
            <a:ext cx="2171700" cy="527403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4914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A62E8872-EDF3-4203-A4B2-76044523E8C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10920828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41735" y="6365524"/>
            <a:ext cx="5829300" cy="1967442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541735" y="4198588"/>
            <a:ext cx="5829300" cy="216693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342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D354D201-E63F-454F-B0FF-149D50D2C338}" type="datetimeFigureOut">
              <a:rPr lang="pt-BR" smtClean="0"/>
              <a:t>21/09/2015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2343150" y="9181397"/>
            <a:ext cx="2171700" cy="527403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4914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A62E8872-EDF3-4203-A4B2-76044523E8C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59210216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257176" y="3338691"/>
            <a:ext cx="2257425" cy="944280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2628901" y="3338691"/>
            <a:ext cx="2257425" cy="944280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>
          <a:xfrm>
            <a:off x="342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D354D201-E63F-454F-B0FF-149D50D2C338}" type="datetimeFigureOut">
              <a:rPr lang="pt-BR" smtClean="0"/>
              <a:t>21/09/2015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>
          <a:xfrm>
            <a:off x="2343150" y="9181397"/>
            <a:ext cx="2171700" cy="527403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>
          <a:xfrm>
            <a:off x="4914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A62E8872-EDF3-4203-A4B2-76044523E8C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9450579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342901" y="2217385"/>
            <a:ext cx="3030141" cy="924101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342901" y="3141486"/>
            <a:ext cx="3030141" cy="570741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3483770" y="2217385"/>
            <a:ext cx="3031331" cy="924101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3483770" y="3141486"/>
            <a:ext cx="3031331" cy="570741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>
          <a:xfrm>
            <a:off x="342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D354D201-E63F-454F-B0FF-149D50D2C338}" type="datetimeFigureOut">
              <a:rPr lang="pt-BR" smtClean="0"/>
              <a:t>21/09/2015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>
          <a:xfrm>
            <a:off x="2343150" y="9181397"/>
            <a:ext cx="2171700" cy="527403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>
          <a:xfrm>
            <a:off x="4914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A62E8872-EDF3-4203-A4B2-76044523E8C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83732858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>
          <a:xfrm>
            <a:off x="342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D354D201-E63F-454F-B0FF-149D50D2C338}" type="datetimeFigureOut">
              <a:rPr lang="pt-BR" smtClean="0"/>
              <a:t>21/09/2015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>
          <a:xfrm>
            <a:off x="2343150" y="9181397"/>
            <a:ext cx="2171700" cy="527403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>
          <a:xfrm>
            <a:off x="4914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A62E8872-EDF3-4203-A4B2-76044523E8C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998112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257176" y="3338691"/>
            <a:ext cx="2257425" cy="944280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2628901" y="3338691"/>
            <a:ext cx="2257425" cy="944280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>
          <a:xfrm>
            <a:off x="342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D354D201-E63F-454F-B0FF-149D50D2C338}" type="datetimeFigureOut">
              <a:rPr lang="pt-BR" smtClean="0"/>
              <a:t>21/09/2015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>
          <a:xfrm>
            <a:off x="2343150" y="9181397"/>
            <a:ext cx="2171700" cy="527403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>
          <a:xfrm>
            <a:off x="4914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A62E8872-EDF3-4203-A4B2-76044523E8C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0017471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>
          <a:xfrm>
            <a:off x="342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D354D201-E63F-454F-B0FF-149D50D2C338}" type="datetimeFigureOut">
              <a:rPr lang="pt-BR" smtClean="0"/>
              <a:t>21/09/2015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>
          <a:xfrm>
            <a:off x="2343150" y="9181397"/>
            <a:ext cx="2171700" cy="527403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>
          <a:xfrm>
            <a:off x="4914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A62E8872-EDF3-4203-A4B2-76044523E8C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75184463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42901" y="394405"/>
            <a:ext cx="2256235" cy="1678517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681288" y="394408"/>
            <a:ext cx="3833813" cy="8454497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342901" y="2072924"/>
            <a:ext cx="2256235" cy="677598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>
          <a:xfrm>
            <a:off x="342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D354D201-E63F-454F-B0FF-149D50D2C338}" type="datetimeFigureOut">
              <a:rPr lang="pt-BR" smtClean="0"/>
              <a:t>21/09/2015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>
          <a:xfrm>
            <a:off x="2343150" y="9181397"/>
            <a:ext cx="2171700" cy="527403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>
          <a:xfrm>
            <a:off x="4914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A62E8872-EDF3-4203-A4B2-76044523E8C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55415590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344216" y="6934200"/>
            <a:ext cx="4114800" cy="818622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344216" y="7752822"/>
            <a:ext cx="4114800" cy="116257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>
          <a:xfrm>
            <a:off x="342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D354D201-E63F-454F-B0FF-149D50D2C338}" type="datetimeFigureOut">
              <a:rPr lang="pt-BR" smtClean="0"/>
              <a:t>21/09/2015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>
          <a:xfrm>
            <a:off x="2343150" y="9181397"/>
            <a:ext cx="2171700" cy="527403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>
          <a:xfrm>
            <a:off x="4914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A62E8872-EDF3-4203-A4B2-76044523E8C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09142965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342900" y="2311402"/>
            <a:ext cx="6172200" cy="6537502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342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D354D201-E63F-454F-B0FF-149D50D2C338}" type="datetimeFigureOut">
              <a:rPr lang="pt-BR" smtClean="0"/>
              <a:t>21/09/2015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2343150" y="9181397"/>
            <a:ext cx="2171700" cy="527403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4914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A62E8872-EDF3-4203-A4B2-76044523E8C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2991895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3729037" y="573264"/>
            <a:ext cx="1157288" cy="12208228"/>
          </a:xfrm>
          <a:prstGeom prst="rect">
            <a:avLst/>
          </a:prstGeo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257176" y="573264"/>
            <a:ext cx="3357563" cy="1220822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342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D354D201-E63F-454F-B0FF-149D50D2C338}" type="datetimeFigureOut">
              <a:rPr lang="pt-BR" smtClean="0"/>
              <a:t>21/09/2015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2343150" y="9181397"/>
            <a:ext cx="2171700" cy="527403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4914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A62E8872-EDF3-4203-A4B2-76044523E8C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6682681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514350" y="3077283"/>
            <a:ext cx="5829300" cy="2123369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342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D354D201-E63F-454F-B0FF-149D50D2C338}" type="datetimeFigureOut">
              <a:rPr lang="pt-BR" smtClean="0"/>
              <a:t>21/09/2015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2343150" y="9181397"/>
            <a:ext cx="2171700" cy="527403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4914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A62E8872-EDF3-4203-A4B2-76044523E8C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7792162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42900" y="2311402"/>
            <a:ext cx="6172200" cy="653750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342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D354D201-E63F-454F-B0FF-149D50D2C338}" type="datetimeFigureOut">
              <a:rPr lang="pt-BR" smtClean="0"/>
              <a:t>21/09/2015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2343150" y="9181397"/>
            <a:ext cx="2171700" cy="527403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4914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A62E8872-EDF3-4203-A4B2-76044523E8C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89325040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41735" y="6365524"/>
            <a:ext cx="5829300" cy="1967442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541735" y="4198588"/>
            <a:ext cx="5829300" cy="216693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342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D354D201-E63F-454F-B0FF-149D50D2C338}" type="datetimeFigureOut">
              <a:rPr lang="pt-BR" smtClean="0"/>
              <a:t>21/09/2015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2343150" y="9181397"/>
            <a:ext cx="2171700" cy="527403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4914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A62E8872-EDF3-4203-A4B2-76044523E8C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89671269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257176" y="3338691"/>
            <a:ext cx="2257425" cy="944280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2628901" y="3338691"/>
            <a:ext cx="2257425" cy="944280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>
          <a:xfrm>
            <a:off x="342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D354D201-E63F-454F-B0FF-149D50D2C338}" type="datetimeFigureOut">
              <a:rPr lang="pt-BR" smtClean="0"/>
              <a:t>21/09/2015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>
          <a:xfrm>
            <a:off x="2343150" y="9181397"/>
            <a:ext cx="2171700" cy="527403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>
          <a:xfrm>
            <a:off x="4914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A62E8872-EDF3-4203-A4B2-76044523E8C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1884381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342901" y="2217385"/>
            <a:ext cx="3030141" cy="924101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342901" y="3141486"/>
            <a:ext cx="3030141" cy="570741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3483770" y="2217385"/>
            <a:ext cx="3031331" cy="924101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3483770" y="3141486"/>
            <a:ext cx="3031331" cy="570741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>
          <a:xfrm>
            <a:off x="342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D354D201-E63F-454F-B0FF-149D50D2C338}" type="datetimeFigureOut">
              <a:rPr lang="pt-BR" smtClean="0"/>
              <a:t>21/09/2015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>
          <a:xfrm>
            <a:off x="2343150" y="9181397"/>
            <a:ext cx="2171700" cy="527403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>
          <a:xfrm>
            <a:off x="4914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A62E8872-EDF3-4203-A4B2-76044523E8C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192943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342901" y="2217385"/>
            <a:ext cx="3030141" cy="924101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342901" y="3141486"/>
            <a:ext cx="3030141" cy="570741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3483770" y="2217385"/>
            <a:ext cx="3031331" cy="924101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3483770" y="3141486"/>
            <a:ext cx="3031331" cy="570741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>
          <a:xfrm>
            <a:off x="342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D354D201-E63F-454F-B0FF-149D50D2C338}" type="datetimeFigureOut">
              <a:rPr lang="pt-BR" smtClean="0"/>
              <a:t>21/09/2015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>
          <a:xfrm>
            <a:off x="2343150" y="9181397"/>
            <a:ext cx="2171700" cy="527403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>
          <a:xfrm>
            <a:off x="4914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A62E8872-EDF3-4203-A4B2-76044523E8C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05684138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>
          <a:xfrm>
            <a:off x="342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D354D201-E63F-454F-B0FF-149D50D2C338}" type="datetimeFigureOut">
              <a:rPr lang="pt-BR" smtClean="0"/>
              <a:t>21/09/2015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>
          <a:xfrm>
            <a:off x="2343150" y="9181397"/>
            <a:ext cx="2171700" cy="527403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>
          <a:xfrm>
            <a:off x="4914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A62E8872-EDF3-4203-A4B2-76044523E8C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67897433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>
          <a:xfrm>
            <a:off x="342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D354D201-E63F-454F-B0FF-149D50D2C338}" type="datetimeFigureOut">
              <a:rPr lang="pt-BR" smtClean="0"/>
              <a:t>21/09/2015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>
          <a:xfrm>
            <a:off x="2343150" y="9181397"/>
            <a:ext cx="2171700" cy="527403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>
          <a:xfrm>
            <a:off x="4914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A62E8872-EDF3-4203-A4B2-76044523E8C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56024569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42901" y="394405"/>
            <a:ext cx="2256235" cy="1678517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681288" y="394408"/>
            <a:ext cx="3833813" cy="8454497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342901" y="2072924"/>
            <a:ext cx="2256235" cy="677598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>
          <a:xfrm>
            <a:off x="342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D354D201-E63F-454F-B0FF-149D50D2C338}" type="datetimeFigureOut">
              <a:rPr lang="pt-BR" smtClean="0"/>
              <a:t>21/09/2015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>
          <a:xfrm>
            <a:off x="2343150" y="9181397"/>
            <a:ext cx="2171700" cy="527403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>
          <a:xfrm>
            <a:off x="4914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A62E8872-EDF3-4203-A4B2-76044523E8C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64413018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344216" y="6934200"/>
            <a:ext cx="4114800" cy="818622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344216" y="7752822"/>
            <a:ext cx="4114800" cy="116257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>
          <a:xfrm>
            <a:off x="342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D354D201-E63F-454F-B0FF-149D50D2C338}" type="datetimeFigureOut">
              <a:rPr lang="pt-BR" smtClean="0"/>
              <a:t>21/09/2015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>
          <a:xfrm>
            <a:off x="2343150" y="9181397"/>
            <a:ext cx="2171700" cy="527403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>
          <a:xfrm>
            <a:off x="4914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A62E8872-EDF3-4203-A4B2-76044523E8C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78060990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342900" y="2311402"/>
            <a:ext cx="6172200" cy="6537502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342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D354D201-E63F-454F-B0FF-149D50D2C338}" type="datetimeFigureOut">
              <a:rPr lang="pt-BR" smtClean="0"/>
              <a:t>21/09/2015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2343150" y="9181397"/>
            <a:ext cx="2171700" cy="527403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4914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A62E8872-EDF3-4203-A4B2-76044523E8C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4961591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3729037" y="573264"/>
            <a:ext cx="1157288" cy="12208228"/>
          </a:xfrm>
          <a:prstGeom prst="rect">
            <a:avLst/>
          </a:prstGeo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257176" y="573264"/>
            <a:ext cx="3357563" cy="1220822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342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D354D201-E63F-454F-B0FF-149D50D2C338}" type="datetimeFigureOut">
              <a:rPr lang="pt-BR" smtClean="0"/>
              <a:t>21/09/2015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2343150" y="9181397"/>
            <a:ext cx="2171700" cy="527403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4914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A62E8872-EDF3-4203-A4B2-76044523E8C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348163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514350" y="3077283"/>
            <a:ext cx="5829300" cy="2123369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342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D354D201-E63F-454F-B0FF-149D50D2C338}" type="datetimeFigureOut">
              <a:rPr lang="pt-BR" smtClean="0"/>
              <a:t>21/09/2015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2343150" y="9181397"/>
            <a:ext cx="2171700" cy="527403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4914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A62E8872-EDF3-4203-A4B2-76044523E8C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4753814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42900" y="2311402"/>
            <a:ext cx="6172200" cy="653750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342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D354D201-E63F-454F-B0FF-149D50D2C338}" type="datetimeFigureOut">
              <a:rPr lang="pt-BR" smtClean="0"/>
              <a:t>21/09/2015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2343150" y="9181397"/>
            <a:ext cx="2171700" cy="527403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4914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A62E8872-EDF3-4203-A4B2-76044523E8C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83867504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41735" y="6365524"/>
            <a:ext cx="5829300" cy="1967442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541735" y="4198588"/>
            <a:ext cx="5829300" cy="216693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342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D354D201-E63F-454F-B0FF-149D50D2C338}" type="datetimeFigureOut">
              <a:rPr lang="pt-BR" smtClean="0"/>
              <a:t>21/09/2015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2343150" y="9181397"/>
            <a:ext cx="2171700" cy="527403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4914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A62E8872-EDF3-4203-A4B2-76044523E8C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68930614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257176" y="3338691"/>
            <a:ext cx="2257425" cy="944280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2628901" y="3338691"/>
            <a:ext cx="2257425" cy="944280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>
          <a:xfrm>
            <a:off x="342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D354D201-E63F-454F-B0FF-149D50D2C338}" type="datetimeFigureOut">
              <a:rPr lang="pt-BR" smtClean="0"/>
              <a:t>21/09/2015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>
          <a:xfrm>
            <a:off x="2343150" y="9181397"/>
            <a:ext cx="2171700" cy="527403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>
          <a:xfrm>
            <a:off x="4914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A62E8872-EDF3-4203-A4B2-76044523E8C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8414920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>
          <a:xfrm>
            <a:off x="342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D354D201-E63F-454F-B0FF-149D50D2C338}" type="datetimeFigureOut">
              <a:rPr lang="pt-BR" smtClean="0"/>
              <a:t>21/09/2015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>
          <a:xfrm>
            <a:off x="2343150" y="9181397"/>
            <a:ext cx="2171700" cy="527403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>
          <a:xfrm>
            <a:off x="4914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A62E8872-EDF3-4203-A4B2-76044523E8C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51450642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342901" y="2217385"/>
            <a:ext cx="3030141" cy="924101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342901" y="3141486"/>
            <a:ext cx="3030141" cy="570741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3483770" y="2217385"/>
            <a:ext cx="3031331" cy="924101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3483770" y="3141486"/>
            <a:ext cx="3031331" cy="570741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>
          <a:xfrm>
            <a:off x="342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D354D201-E63F-454F-B0FF-149D50D2C338}" type="datetimeFigureOut">
              <a:rPr lang="pt-BR" smtClean="0"/>
              <a:t>21/09/2015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>
          <a:xfrm>
            <a:off x="2343150" y="9181397"/>
            <a:ext cx="2171700" cy="527403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>
          <a:xfrm>
            <a:off x="4914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A62E8872-EDF3-4203-A4B2-76044523E8C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16213394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>
          <a:xfrm>
            <a:off x="342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D354D201-E63F-454F-B0FF-149D50D2C338}" type="datetimeFigureOut">
              <a:rPr lang="pt-BR" smtClean="0"/>
              <a:t>21/09/2015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>
          <a:xfrm>
            <a:off x="2343150" y="9181397"/>
            <a:ext cx="2171700" cy="527403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>
          <a:xfrm>
            <a:off x="4914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A62E8872-EDF3-4203-A4B2-76044523E8C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42892434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>
          <a:xfrm>
            <a:off x="342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D354D201-E63F-454F-B0FF-149D50D2C338}" type="datetimeFigureOut">
              <a:rPr lang="pt-BR" smtClean="0"/>
              <a:t>21/09/2015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>
          <a:xfrm>
            <a:off x="2343150" y="9181397"/>
            <a:ext cx="2171700" cy="527403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>
          <a:xfrm>
            <a:off x="4914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A62E8872-EDF3-4203-A4B2-76044523E8C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83954867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42901" y="394405"/>
            <a:ext cx="2256235" cy="1678517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681288" y="394408"/>
            <a:ext cx="3833813" cy="8454497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342901" y="2072924"/>
            <a:ext cx="2256235" cy="677598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>
          <a:xfrm>
            <a:off x="342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D354D201-E63F-454F-B0FF-149D50D2C338}" type="datetimeFigureOut">
              <a:rPr lang="pt-BR" smtClean="0"/>
              <a:t>21/09/2015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>
          <a:xfrm>
            <a:off x="2343150" y="9181397"/>
            <a:ext cx="2171700" cy="527403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>
          <a:xfrm>
            <a:off x="4914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A62E8872-EDF3-4203-A4B2-76044523E8C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54568578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344216" y="6934200"/>
            <a:ext cx="4114800" cy="818622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344216" y="7752822"/>
            <a:ext cx="4114800" cy="116257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>
          <a:xfrm>
            <a:off x="342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D354D201-E63F-454F-B0FF-149D50D2C338}" type="datetimeFigureOut">
              <a:rPr lang="pt-BR" smtClean="0"/>
              <a:t>21/09/2015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>
          <a:xfrm>
            <a:off x="2343150" y="9181397"/>
            <a:ext cx="2171700" cy="527403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>
          <a:xfrm>
            <a:off x="4914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A62E8872-EDF3-4203-A4B2-76044523E8C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78705319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342900" y="2311402"/>
            <a:ext cx="6172200" cy="6537502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342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D354D201-E63F-454F-B0FF-149D50D2C338}" type="datetimeFigureOut">
              <a:rPr lang="pt-BR" smtClean="0"/>
              <a:t>21/09/2015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2343150" y="9181397"/>
            <a:ext cx="2171700" cy="527403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4914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A62E8872-EDF3-4203-A4B2-76044523E8C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5487808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3729037" y="573264"/>
            <a:ext cx="1157288" cy="12208228"/>
          </a:xfrm>
          <a:prstGeom prst="rect">
            <a:avLst/>
          </a:prstGeo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257176" y="573264"/>
            <a:ext cx="3357563" cy="1220822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342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D354D201-E63F-454F-B0FF-149D50D2C338}" type="datetimeFigureOut">
              <a:rPr lang="pt-BR" smtClean="0"/>
              <a:t>21/09/2015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2343150" y="9181397"/>
            <a:ext cx="2171700" cy="527403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4914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A62E8872-EDF3-4203-A4B2-76044523E8C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8053139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514350" y="3077283"/>
            <a:ext cx="5829300" cy="2123369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342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D354D201-E63F-454F-B0FF-149D50D2C338}" type="datetimeFigureOut">
              <a:rPr lang="pt-BR" smtClean="0"/>
              <a:t>21/09/2015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2343150" y="9181397"/>
            <a:ext cx="2171700" cy="527403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4914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A62E8872-EDF3-4203-A4B2-76044523E8C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018388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42900" y="2311402"/>
            <a:ext cx="6172200" cy="653750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342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D354D201-E63F-454F-B0FF-149D50D2C338}" type="datetimeFigureOut">
              <a:rPr lang="pt-BR" smtClean="0"/>
              <a:t>21/09/2015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2343150" y="9181397"/>
            <a:ext cx="2171700" cy="527403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4914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A62E8872-EDF3-4203-A4B2-76044523E8C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0101749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41735" y="6365524"/>
            <a:ext cx="5829300" cy="1967442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541735" y="4198588"/>
            <a:ext cx="5829300" cy="216693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342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D354D201-E63F-454F-B0FF-149D50D2C338}" type="datetimeFigureOut">
              <a:rPr lang="pt-BR" smtClean="0"/>
              <a:t>21/09/2015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2343150" y="9181397"/>
            <a:ext cx="2171700" cy="527403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4914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A62E8872-EDF3-4203-A4B2-76044523E8C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156827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>
          <a:xfrm>
            <a:off x="342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D354D201-E63F-454F-B0FF-149D50D2C338}" type="datetimeFigureOut">
              <a:rPr lang="pt-BR" smtClean="0"/>
              <a:t>21/09/2015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>
          <a:xfrm>
            <a:off x="2343150" y="9181397"/>
            <a:ext cx="2171700" cy="527403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>
          <a:xfrm>
            <a:off x="4914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A62E8872-EDF3-4203-A4B2-76044523E8C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88830647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257176" y="3338691"/>
            <a:ext cx="2257425" cy="944280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2628901" y="3338691"/>
            <a:ext cx="2257425" cy="944280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>
          <a:xfrm>
            <a:off x="342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D354D201-E63F-454F-B0FF-149D50D2C338}" type="datetimeFigureOut">
              <a:rPr lang="pt-BR" smtClean="0"/>
              <a:t>21/09/2015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>
          <a:xfrm>
            <a:off x="2343150" y="9181397"/>
            <a:ext cx="2171700" cy="527403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>
          <a:xfrm>
            <a:off x="4914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A62E8872-EDF3-4203-A4B2-76044523E8C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5956740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342901" y="2217385"/>
            <a:ext cx="3030141" cy="924101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342901" y="3141486"/>
            <a:ext cx="3030141" cy="570741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3483770" y="2217385"/>
            <a:ext cx="3031331" cy="924101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3483770" y="3141486"/>
            <a:ext cx="3031331" cy="570741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>
          <a:xfrm>
            <a:off x="342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D354D201-E63F-454F-B0FF-149D50D2C338}" type="datetimeFigureOut">
              <a:rPr lang="pt-BR" smtClean="0"/>
              <a:t>21/09/2015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>
          <a:xfrm>
            <a:off x="2343150" y="9181397"/>
            <a:ext cx="2171700" cy="527403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>
          <a:xfrm>
            <a:off x="4914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A62E8872-EDF3-4203-A4B2-76044523E8C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53172353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>
          <a:xfrm>
            <a:off x="342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D354D201-E63F-454F-B0FF-149D50D2C338}" type="datetimeFigureOut">
              <a:rPr lang="pt-BR" smtClean="0"/>
              <a:t>21/09/2015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>
          <a:xfrm>
            <a:off x="2343150" y="9181397"/>
            <a:ext cx="2171700" cy="527403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>
          <a:xfrm>
            <a:off x="4914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A62E8872-EDF3-4203-A4B2-76044523E8C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71621449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>
          <a:xfrm>
            <a:off x="342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D354D201-E63F-454F-B0FF-149D50D2C338}" type="datetimeFigureOut">
              <a:rPr lang="pt-BR" smtClean="0"/>
              <a:t>21/09/2015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>
          <a:xfrm>
            <a:off x="2343150" y="9181397"/>
            <a:ext cx="2171700" cy="527403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>
          <a:xfrm>
            <a:off x="4914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A62E8872-EDF3-4203-A4B2-76044523E8C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66231719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42901" y="394405"/>
            <a:ext cx="2256235" cy="1678517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681288" y="394408"/>
            <a:ext cx="3833813" cy="8454497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342901" y="2072924"/>
            <a:ext cx="2256235" cy="677598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>
          <a:xfrm>
            <a:off x="342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D354D201-E63F-454F-B0FF-149D50D2C338}" type="datetimeFigureOut">
              <a:rPr lang="pt-BR" smtClean="0"/>
              <a:t>21/09/2015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>
          <a:xfrm>
            <a:off x="2343150" y="9181397"/>
            <a:ext cx="2171700" cy="527403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>
          <a:xfrm>
            <a:off x="4914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A62E8872-EDF3-4203-A4B2-76044523E8C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24578992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344216" y="6934200"/>
            <a:ext cx="4114800" cy="818622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344216" y="7752822"/>
            <a:ext cx="4114800" cy="116257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>
          <a:xfrm>
            <a:off x="342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D354D201-E63F-454F-B0FF-149D50D2C338}" type="datetimeFigureOut">
              <a:rPr lang="pt-BR" smtClean="0"/>
              <a:t>21/09/2015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>
          <a:xfrm>
            <a:off x="2343150" y="9181397"/>
            <a:ext cx="2171700" cy="527403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>
          <a:xfrm>
            <a:off x="4914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A62E8872-EDF3-4203-A4B2-76044523E8C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77562916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342900" y="2311402"/>
            <a:ext cx="6172200" cy="6537502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342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D354D201-E63F-454F-B0FF-149D50D2C338}" type="datetimeFigureOut">
              <a:rPr lang="pt-BR" smtClean="0"/>
              <a:t>21/09/2015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2343150" y="9181397"/>
            <a:ext cx="2171700" cy="527403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4914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A62E8872-EDF3-4203-A4B2-76044523E8C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901273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3729037" y="573264"/>
            <a:ext cx="1157288" cy="12208228"/>
          </a:xfrm>
          <a:prstGeom prst="rect">
            <a:avLst/>
          </a:prstGeo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257176" y="573264"/>
            <a:ext cx="3357563" cy="1220822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342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D354D201-E63F-454F-B0FF-149D50D2C338}" type="datetimeFigureOut">
              <a:rPr lang="pt-BR" smtClean="0"/>
              <a:t>21/09/2015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2343150" y="9181397"/>
            <a:ext cx="2171700" cy="527403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4914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A62E8872-EDF3-4203-A4B2-76044523E8C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5616886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514350" y="3077283"/>
            <a:ext cx="5829300" cy="2123369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342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D354D201-E63F-454F-B0FF-149D50D2C338}" type="datetimeFigureOut">
              <a:rPr lang="pt-BR" smtClean="0"/>
              <a:t>21/09/2015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2343150" y="9181397"/>
            <a:ext cx="2171700" cy="527403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4914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A62E8872-EDF3-4203-A4B2-76044523E8C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7006176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42900" y="2311402"/>
            <a:ext cx="6172200" cy="653750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342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D354D201-E63F-454F-B0FF-149D50D2C338}" type="datetimeFigureOut">
              <a:rPr lang="pt-BR" smtClean="0"/>
              <a:t>21/09/2015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2343150" y="9181397"/>
            <a:ext cx="2171700" cy="527403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4914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A62E8872-EDF3-4203-A4B2-76044523E8C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497139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42901" y="394405"/>
            <a:ext cx="2256235" cy="1678517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681288" y="394408"/>
            <a:ext cx="3833813" cy="8454497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342901" y="2072924"/>
            <a:ext cx="2256235" cy="677598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>
          <a:xfrm>
            <a:off x="342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D354D201-E63F-454F-B0FF-149D50D2C338}" type="datetimeFigureOut">
              <a:rPr lang="pt-BR" smtClean="0"/>
              <a:t>21/09/2015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>
          <a:xfrm>
            <a:off x="2343150" y="9181397"/>
            <a:ext cx="2171700" cy="527403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>
          <a:xfrm>
            <a:off x="4914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A62E8872-EDF3-4203-A4B2-76044523E8C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8424072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41735" y="6365524"/>
            <a:ext cx="5829300" cy="1967442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541735" y="4198588"/>
            <a:ext cx="5829300" cy="216693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342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D354D201-E63F-454F-B0FF-149D50D2C338}" type="datetimeFigureOut">
              <a:rPr lang="pt-BR" smtClean="0"/>
              <a:t>21/09/2015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2343150" y="9181397"/>
            <a:ext cx="2171700" cy="527403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4914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A62E8872-EDF3-4203-A4B2-76044523E8C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38812159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257176" y="3338691"/>
            <a:ext cx="2257425" cy="944280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2628901" y="3338691"/>
            <a:ext cx="2257425" cy="944280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>
          <a:xfrm>
            <a:off x="342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D354D201-E63F-454F-B0FF-149D50D2C338}" type="datetimeFigureOut">
              <a:rPr lang="pt-BR" smtClean="0"/>
              <a:t>21/09/2015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>
          <a:xfrm>
            <a:off x="2343150" y="9181397"/>
            <a:ext cx="2171700" cy="527403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>
          <a:xfrm>
            <a:off x="4914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A62E8872-EDF3-4203-A4B2-76044523E8C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3123322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342901" y="2217385"/>
            <a:ext cx="3030141" cy="924101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342901" y="3141486"/>
            <a:ext cx="3030141" cy="570741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3483770" y="2217385"/>
            <a:ext cx="3031331" cy="924101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3483770" y="3141486"/>
            <a:ext cx="3031331" cy="570741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>
          <a:xfrm>
            <a:off x="342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D354D201-E63F-454F-B0FF-149D50D2C338}" type="datetimeFigureOut">
              <a:rPr lang="pt-BR" smtClean="0"/>
              <a:t>21/09/2015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>
          <a:xfrm>
            <a:off x="2343150" y="9181397"/>
            <a:ext cx="2171700" cy="527403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>
          <a:xfrm>
            <a:off x="4914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A62E8872-EDF3-4203-A4B2-76044523E8C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50589571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>
          <a:xfrm>
            <a:off x="342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D354D201-E63F-454F-B0FF-149D50D2C338}" type="datetimeFigureOut">
              <a:rPr lang="pt-BR" smtClean="0"/>
              <a:t>21/09/2015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>
          <a:xfrm>
            <a:off x="2343150" y="9181397"/>
            <a:ext cx="2171700" cy="527403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>
          <a:xfrm>
            <a:off x="4914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A62E8872-EDF3-4203-A4B2-76044523E8C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80196738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>
          <a:xfrm>
            <a:off x="342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D354D201-E63F-454F-B0FF-149D50D2C338}" type="datetimeFigureOut">
              <a:rPr lang="pt-BR" smtClean="0"/>
              <a:t>21/09/2015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>
          <a:xfrm>
            <a:off x="2343150" y="9181397"/>
            <a:ext cx="2171700" cy="527403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>
          <a:xfrm>
            <a:off x="4914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A62E8872-EDF3-4203-A4B2-76044523E8C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75416546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42901" y="394405"/>
            <a:ext cx="2256235" cy="1678517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681288" y="394408"/>
            <a:ext cx="3833813" cy="8454497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342901" y="2072924"/>
            <a:ext cx="2256235" cy="677598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>
          <a:xfrm>
            <a:off x="342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D354D201-E63F-454F-B0FF-149D50D2C338}" type="datetimeFigureOut">
              <a:rPr lang="pt-BR" smtClean="0"/>
              <a:t>21/09/2015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>
          <a:xfrm>
            <a:off x="2343150" y="9181397"/>
            <a:ext cx="2171700" cy="527403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>
          <a:xfrm>
            <a:off x="4914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A62E8872-EDF3-4203-A4B2-76044523E8C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61769310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344216" y="6934200"/>
            <a:ext cx="4114800" cy="818622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344216" y="7752822"/>
            <a:ext cx="4114800" cy="116257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>
          <a:xfrm>
            <a:off x="342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D354D201-E63F-454F-B0FF-149D50D2C338}" type="datetimeFigureOut">
              <a:rPr lang="pt-BR" smtClean="0"/>
              <a:t>21/09/2015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>
          <a:xfrm>
            <a:off x="2343150" y="9181397"/>
            <a:ext cx="2171700" cy="527403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>
          <a:xfrm>
            <a:off x="4914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A62E8872-EDF3-4203-A4B2-76044523E8C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27674583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342900" y="2311402"/>
            <a:ext cx="6172200" cy="6537502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342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D354D201-E63F-454F-B0FF-149D50D2C338}" type="datetimeFigureOut">
              <a:rPr lang="pt-BR" smtClean="0"/>
              <a:t>21/09/2015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2343150" y="9181397"/>
            <a:ext cx="2171700" cy="527403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4914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A62E8872-EDF3-4203-A4B2-76044523E8C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4368953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3729037" y="573264"/>
            <a:ext cx="1157288" cy="12208228"/>
          </a:xfrm>
          <a:prstGeom prst="rect">
            <a:avLst/>
          </a:prstGeo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257176" y="573264"/>
            <a:ext cx="3357563" cy="1220822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342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D354D201-E63F-454F-B0FF-149D50D2C338}" type="datetimeFigureOut">
              <a:rPr lang="pt-BR" smtClean="0"/>
              <a:t>21/09/2015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2343150" y="9181397"/>
            <a:ext cx="2171700" cy="527403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4914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A62E8872-EDF3-4203-A4B2-76044523E8C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9831758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344216" y="6934200"/>
            <a:ext cx="4114800" cy="818622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344216" y="7752822"/>
            <a:ext cx="4114800" cy="116257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>
          <a:xfrm>
            <a:off x="342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D354D201-E63F-454F-B0FF-149D50D2C338}" type="datetimeFigureOut">
              <a:rPr lang="pt-BR" smtClean="0"/>
              <a:t>21/09/2015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>
          <a:xfrm>
            <a:off x="2343150" y="9181397"/>
            <a:ext cx="2171700" cy="527403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>
          <a:xfrm>
            <a:off x="4914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A62E8872-EDF3-4203-A4B2-76044523E8C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012211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3.pn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image" Target="../media/image4.png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13" Type="http://schemas.openxmlformats.org/officeDocument/2006/relationships/image" Target="../media/image5.png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3.xml"/><Relationship Id="rId13" Type="http://schemas.openxmlformats.org/officeDocument/2006/relationships/image" Target="../media/image6.png"/><Relationship Id="rId3" Type="http://schemas.openxmlformats.org/officeDocument/2006/relationships/slideLayout" Target="../slideLayouts/slideLayout58.xml"/><Relationship Id="rId7" Type="http://schemas.openxmlformats.org/officeDocument/2006/relationships/slideLayout" Target="../slideLayouts/slideLayout62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57.xml"/><Relationship Id="rId1" Type="http://schemas.openxmlformats.org/officeDocument/2006/relationships/slideLayout" Target="../slideLayouts/slideLayout56.xml"/><Relationship Id="rId6" Type="http://schemas.openxmlformats.org/officeDocument/2006/relationships/slideLayout" Target="../slideLayouts/slideLayout61.xml"/><Relationship Id="rId11" Type="http://schemas.openxmlformats.org/officeDocument/2006/relationships/slideLayout" Target="../slideLayouts/slideLayout66.xml"/><Relationship Id="rId5" Type="http://schemas.openxmlformats.org/officeDocument/2006/relationships/slideLayout" Target="../slideLayouts/slideLayout60.xml"/><Relationship Id="rId10" Type="http://schemas.openxmlformats.org/officeDocument/2006/relationships/slideLayout" Target="../slideLayouts/slideLayout65.xml"/><Relationship Id="rId4" Type="http://schemas.openxmlformats.org/officeDocument/2006/relationships/slideLayout" Target="../slideLayouts/slideLayout59.xml"/><Relationship Id="rId9" Type="http://schemas.openxmlformats.org/officeDocument/2006/relationships/slideLayout" Target="../slideLayouts/slideLayout64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4.xml"/><Relationship Id="rId13" Type="http://schemas.openxmlformats.org/officeDocument/2006/relationships/image" Target="../media/image7.png"/><Relationship Id="rId3" Type="http://schemas.openxmlformats.org/officeDocument/2006/relationships/slideLayout" Target="../slideLayouts/slideLayout69.xml"/><Relationship Id="rId7" Type="http://schemas.openxmlformats.org/officeDocument/2006/relationships/slideLayout" Target="../slideLayouts/slideLayout73.xml"/><Relationship Id="rId12" Type="http://schemas.openxmlformats.org/officeDocument/2006/relationships/theme" Target="../theme/theme7.xml"/><Relationship Id="rId2" Type="http://schemas.openxmlformats.org/officeDocument/2006/relationships/slideLayout" Target="../slideLayouts/slideLayout68.xml"/><Relationship Id="rId1" Type="http://schemas.openxmlformats.org/officeDocument/2006/relationships/slideLayout" Target="../slideLayouts/slideLayout67.xml"/><Relationship Id="rId6" Type="http://schemas.openxmlformats.org/officeDocument/2006/relationships/slideLayout" Target="../slideLayouts/slideLayout72.xml"/><Relationship Id="rId11" Type="http://schemas.openxmlformats.org/officeDocument/2006/relationships/slideLayout" Target="../slideLayouts/slideLayout77.xml"/><Relationship Id="rId5" Type="http://schemas.openxmlformats.org/officeDocument/2006/relationships/slideLayout" Target="../slideLayouts/slideLayout71.xml"/><Relationship Id="rId10" Type="http://schemas.openxmlformats.org/officeDocument/2006/relationships/slideLayout" Target="../slideLayouts/slideLayout76.xml"/><Relationship Id="rId4" Type="http://schemas.openxmlformats.org/officeDocument/2006/relationships/slideLayout" Target="../slideLayouts/slideLayout70.xml"/><Relationship Id="rId9" Type="http://schemas.openxmlformats.org/officeDocument/2006/relationships/slideLayout" Target="../slideLayouts/slideLayout75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5.xml"/><Relationship Id="rId13" Type="http://schemas.openxmlformats.org/officeDocument/2006/relationships/image" Target="../media/image8.png"/><Relationship Id="rId3" Type="http://schemas.openxmlformats.org/officeDocument/2006/relationships/slideLayout" Target="../slideLayouts/slideLayout80.xml"/><Relationship Id="rId7" Type="http://schemas.openxmlformats.org/officeDocument/2006/relationships/slideLayout" Target="../slideLayouts/slideLayout84.xml"/><Relationship Id="rId12" Type="http://schemas.openxmlformats.org/officeDocument/2006/relationships/theme" Target="../theme/theme8.xml"/><Relationship Id="rId2" Type="http://schemas.openxmlformats.org/officeDocument/2006/relationships/slideLayout" Target="../slideLayouts/slideLayout79.xml"/><Relationship Id="rId1" Type="http://schemas.openxmlformats.org/officeDocument/2006/relationships/slideLayout" Target="../slideLayouts/slideLayout78.xml"/><Relationship Id="rId6" Type="http://schemas.openxmlformats.org/officeDocument/2006/relationships/slideLayout" Target="../slideLayouts/slideLayout83.xml"/><Relationship Id="rId11" Type="http://schemas.openxmlformats.org/officeDocument/2006/relationships/slideLayout" Target="../slideLayouts/slideLayout88.xml"/><Relationship Id="rId5" Type="http://schemas.openxmlformats.org/officeDocument/2006/relationships/slideLayout" Target="../slideLayouts/slideLayout82.xml"/><Relationship Id="rId10" Type="http://schemas.openxmlformats.org/officeDocument/2006/relationships/slideLayout" Target="../slideLayouts/slideLayout87.xml"/><Relationship Id="rId4" Type="http://schemas.openxmlformats.org/officeDocument/2006/relationships/slideLayout" Target="../slideLayouts/slideLayout81.xml"/><Relationship Id="rId9" Type="http://schemas.openxmlformats.org/officeDocument/2006/relationships/slideLayout" Target="../slideLayouts/slideLayout8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634" y="99626"/>
            <a:ext cx="6624732" cy="13643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29295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634" y="99626"/>
            <a:ext cx="6624732" cy="13643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31652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636" y="99626"/>
            <a:ext cx="6624728" cy="13643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38160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17" r:id="rId1"/>
    <p:sldLayoutId id="2147483818" r:id="rId2"/>
    <p:sldLayoutId id="2147483819" r:id="rId3"/>
    <p:sldLayoutId id="2147483820" r:id="rId4"/>
    <p:sldLayoutId id="2147483821" r:id="rId5"/>
    <p:sldLayoutId id="2147483822" r:id="rId6"/>
    <p:sldLayoutId id="2147483823" r:id="rId7"/>
    <p:sldLayoutId id="2147483824" r:id="rId8"/>
    <p:sldLayoutId id="2147483825" r:id="rId9"/>
    <p:sldLayoutId id="2147483826" r:id="rId10"/>
    <p:sldLayoutId id="2147483827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636" y="99626"/>
            <a:ext cx="6624728" cy="13643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21089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29" r:id="rId1"/>
    <p:sldLayoutId id="2147483830" r:id="rId2"/>
    <p:sldLayoutId id="2147483831" r:id="rId3"/>
    <p:sldLayoutId id="2147483832" r:id="rId4"/>
    <p:sldLayoutId id="2147483833" r:id="rId5"/>
    <p:sldLayoutId id="2147483834" r:id="rId6"/>
    <p:sldLayoutId id="2147483835" r:id="rId7"/>
    <p:sldLayoutId id="2147483836" r:id="rId8"/>
    <p:sldLayoutId id="2147483837" r:id="rId9"/>
    <p:sldLayoutId id="2147483838" r:id="rId10"/>
    <p:sldLayoutId id="214748383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638" y="99626"/>
            <a:ext cx="6624723" cy="13643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987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638" y="99626"/>
            <a:ext cx="6624723" cy="13643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06821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3" r:id="rId1"/>
    <p:sldLayoutId id="2147483854" r:id="rId2"/>
    <p:sldLayoutId id="2147483855" r:id="rId3"/>
    <p:sldLayoutId id="2147483856" r:id="rId4"/>
    <p:sldLayoutId id="2147483857" r:id="rId5"/>
    <p:sldLayoutId id="2147483858" r:id="rId6"/>
    <p:sldLayoutId id="2147483859" r:id="rId7"/>
    <p:sldLayoutId id="2147483860" r:id="rId8"/>
    <p:sldLayoutId id="2147483861" r:id="rId9"/>
    <p:sldLayoutId id="2147483862" r:id="rId10"/>
    <p:sldLayoutId id="2147483863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640" y="99626"/>
            <a:ext cx="6624718" cy="13643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66292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65" r:id="rId1"/>
    <p:sldLayoutId id="2147483866" r:id="rId2"/>
    <p:sldLayoutId id="2147483867" r:id="rId3"/>
    <p:sldLayoutId id="2147483868" r:id="rId4"/>
    <p:sldLayoutId id="2147483869" r:id="rId5"/>
    <p:sldLayoutId id="2147483870" r:id="rId6"/>
    <p:sldLayoutId id="2147483871" r:id="rId7"/>
    <p:sldLayoutId id="2147483872" r:id="rId8"/>
    <p:sldLayoutId id="2147483873" r:id="rId9"/>
    <p:sldLayoutId id="2147483874" r:id="rId10"/>
    <p:sldLayoutId id="2147483875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640" y="99626"/>
            <a:ext cx="6624718" cy="13643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24564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77" r:id="rId1"/>
    <p:sldLayoutId id="2147483878" r:id="rId2"/>
    <p:sldLayoutId id="2147483879" r:id="rId3"/>
    <p:sldLayoutId id="2147483880" r:id="rId4"/>
    <p:sldLayoutId id="2147483881" r:id="rId5"/>
    <p:sldLayoutId id="2147483882" r:id="rId6"/>
    <p:sldLayoutId id="2147483883" r:id="rId7"/>
    <p:sldLayoutId id="2147483884" r:id="rId8"/>
    <p:sldLayoutId id="2147483885" r:id="rId9"/>
    <p:sldLayoutId id="2147483886" r:id="rId10"/>
    <p:sldLayoutId id="2147483887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3.xml"/><Relationship Id="rId5" Type="http://schemas.openxmlformats.org/officeDocument/2006/relationships/hyperlink" Target="http://www.inpi.gov.br/" TargetMode="External"/><Relationship Id="rId4" Type="http://schemas.openxmlformats.org/officeDocument/2006/relationships/image" Target="../media/image10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3.xml"/><Relationship Id="rId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" name="Picture 2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42" b="5990"/>
          <a:stretch/>
        </p:blipFill>
        <p:spPr bwMode="auto">
          <a:xfrm>
            <a:off x="241906" y="6156491"/>
            <a:ext cx="6616094" cy="28667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4" name="CaixaDeTexto 33"/>
          <p:cNvSpPr txBox="1"/>
          <p:nvPr/>
        </p:nvSpPr>
        <p:spPr>
          <a:xfrm>
            <a:off x="1924716" y="128464"/>
            <a:ext cx="2739157" cy="276999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pPr algn="ctr"/>
            <a:r>
              <a:rPr lang="pt-BR" sz="1200" dirty="0" smtClean="0">
                <a:solidFill>
                  <a:srgbClr val="3D433F"/>
                </a:solidFill>
              </a:rPr>
              <a:t>Nº 6         Ano 2015       </a:t>
            </a:r>
            <a:endParaRPr lang="pt-BR" sz="1200" dirty="0">
              <a:solidFill>
                <a:srgbClr val="3D433F"/>
              </a:solidFill>
            </a:endParaRPr>
          </a:p>
        </p:txBody>
      </p:sp>
      <p:sp>
        <p:nvSpPr>
          <p:cNvPr id="35" name="CaixaDeTexto 34"/>
          <p:cNvSpPr txBox="1"/>
          <p:nvPr/>
        </p:nvSpPr>
        <p:spPr>
          <a:xfrm>
            <a:off x="1772816" y="437982"/>
            <a:ext cx="338437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b="1" dirty="0" smtClean="0">
                <a:solidFill>
                  <a:schemeClr val="bg1"/>
                </a:solidFill>
              </a:rPr>
              <a:t>Máquinas Agrícolas 2</a:t>
            </a:r>
            <a:endParaRPr lang="pt-BR" sz="1600" b="1" dirty="0">
              <a:solidFill>
                <a:schemeClr val="bg1"/>
              </a:solidFill>
            </a:endParaRPr>
          </a:p>
        </p:txBody>
      </p:sp>
      <p:sp>
        <p:nvSpPr>
          <p:cNvPr id="49" name="CaixaDeTexto 48"/>
          <p:cNvSpPr txBox="1"/>
          <p:nvPr/>
        </p:nvSpPr>
        <p:spPr>
          <a:xfrm>
            <a:off x="1628799" y="749430"/>
            <a:ext cx="4248473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300" b="1" dirty="0" smtClean="0">
                <a:solidFill>
                  <a:schemeClr val="bg1"/>
                </a:solidFill>
              </a:rPr>
              <a:t>(Semeadura):  2009-2013</a:t>
            </a:r>
            <a:endParaRPr lang="pt-BR" sz="1300" b="1" dirty="0">
              <a:solidFill>
                <a:schemeClr val="bg1"/>
              </a:solidFill>
            </a:endParaRPr>
          </a:p>
        </p:txBody>
      </p:sp>
      <p:sp>
        <p:nvSpPr>
          <p:cNvPr id="50" name="CaixaDeTexto 49"/>
          <p:cNvSpPr txBox="1"/>
          <p:nvPr/>
        </p:nvSpPr>
        <p:spPr>
          <a:xfrm>
            <a:off x="116632" y="3296816"/>
            <a:ext cx="2151125" cy="304699"/>
          </a:xfrm>
          <a:prstGeom prst="rect">
            <a:avLst/>
          </a:prstGeom>
          <a:noFill/>
        </p:spPr>
        <p:txBody>
          <a:bodyPr wrap="square" rIns="0" rtlCol="0">
            <a:spAutoFit/>
          </a:bodyPr>
          <a:lstStyle/>
          <a:p>
            <a:pPr algn="ctr"/>
            <a:r>
              <a:rPr lang="pt-BR" sz="1200" b="1" dirty="0">
                <a:solidFill>
                  <a:srgbClr val="F4922F"/>
                </a:solidFill>
              </a:rPr>
              <a:t>Distribuidores de fertilizantes </a:t>
            </a:r>
          </a:p>
        </p:txBody>
      </p:sp>
      <p:pic>
        <p:nvPicPr>
          <p:cNvPr id="51" name="Picture 4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587" r="10727"/>
          <a:stretch/>
        </p:blipFill>
        <p:spPr bwMode="auto">
          <a:xfrm>
            <a:off x="2233809" y="2101110"/>
            <a:ext cx="2390383" cy="23879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2" name="Retângulo 51"/>
          <p:cNvSpPr/>
          <p:nvPr/>
        </p:nvSpPr>
        <p:spPr>
          <a:xfrm>
            <a:off x="3901709" y="2598505"/>
            <a:ext cx="370776" cy="184666"/>
          </a:xfrm>
          <a:prstGeom prst="rect">
            <a:avLst/>
          </a:prstGeom>
          <a:solidFill>
            <a:srgbClr val="FFFFFF">
              <a:alpha val="43922"/>
            </a:srgbClr>
          </a:solidFill>
        </p:spPr>
        <p:txBody>
          <a:bodyPr wrap="square" lIns="0" tIns="0" rIns="0" bIns="0">
            <a:spAutoFit/>
          </a:bodyPr>
          <a:lstStyle/>
          <a:p>
            <a:pPr algn="ctr"/>
            <a:r>
              <a:rPr lang="pt-BR" sz="1200" b="1" dirty="0" smtClean="0"/>
              <a:t>27%</a:t>
            </a:r>
            <a:endParaRPr lang="pt-BR" sz="1200" b="1" dirty="0"/>
          </a:p>
        </p:txBody>
      </p:sp>
      <p:sp>
        <p:nvSpPr>
          <p:cNvPr id="53" name="CaixaDeTexto 52"/>
          <p:cNvSpPr txBox="1"/>
          <p:nvPr/>
        </p:nvSpPr>
        <p:spPr>
          <a:xfrm>
            <a:off x="4041161" y="2250219"/>
            <a:ext cx="146024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200" b="1" smtClean="0">
                <a:solidFill>
                  <a:srgbClr val="F4922F"/>
                </a:solidFill>
              </a:rPr>
              <a:t>Semeadura*</a:t>
            </a:r>
            <a:endParaRPr lang="pt-BR" sz="1200" b="1" dirty="0">
              <a:solidFill>
                <a:srgbClr val="F4922F"/>
              </a:solidFill>
            </a:endParaRPr>
          </a:p>
        </p:txBody>
      </p:sp>
      <p:sp>
        <p:nvSpPr>
          <p:cNvPr id="54" name="CaixaDeTexto 53"/>
          <p:cNvSpPr txBox="1"/>
          <p:nvPr/>
        </p:nvSpPr>
        <p:spPr>
          <a:xfrm>
            <a:off x="4077072" y="3946629"/>
            <a:ext cx="264294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200" b="1" dirty="0" smtClean="0">
                <a:solidFill>
                  <a:srgbClr val="F4922F"/>
                </a:solidFill>
              </a:rPr>
              <a:t>Aparelhos para teste ou beneficiamento de raízes ou sementes</a:t>
            </a:r>
            <a:endParaRPr lang="pt-BR" sz="1200" b="1" dirty="0">
              <a:solidFill>
                <a:srgbClr val="F4922F"/>
              </a:solidFill>
            </a:endParaRPr>
          </a:p>
          <a:p>
            <a:pPr algn="ctr"/>
            <a:endParaRPr lang="pt-BR" sz="1200" b="1" dirty="0">
              <a:solidFill>
                <a:srgbClr val="F4922F"/>
              </a:solidFill>
            </a:endParaRPr>
          </a:p>
        </p:txBody>
      </p:sp>
      <p:sp>
        <p:nvSpPr>
          <p:cNvPr id="55" name="Retângulo 54"/>
          <p:cNvSpPr/>
          <p:nvPr/>
        </p:nvSpPr>
        <p:spPr>
          <a:xfrm>
            <a:off x="2971601" y="4094420"/>
            <a:ext cx="502662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t-BR" sz="1200" b="1" dirty="0" smtClean="0"/>
              <a:t>14%</a:t>
            </a:r>
            <a:endParaRPr lang="pt-BR" sz="1200" b="1" dirty="0"/>
          </a:p>
        </p:txBody>
      </p:sp>
      <p:sp>
        <p:nvSpPr>
          <p:cNvPr id="56" name="CaixaDeTexto 55"/>
          <p:cNvSpPr txBox="1"/>
          <p:nvPr/>
        </p:nvSpPr>
        <p:spPr>
          <a:xfrm>
            <a:off x="1110787" y="4350542"/>
            <a:ext cx="211214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200" b="1" dirty="0">
                <a:solidFill>
                  <a:srgbClr val="F4922F"/>
                </a:solidFill>
              </a:rPr>
              <a:t>Máquinas para </a:t>
            </a:r>
            <a:r>
              <a:rPr lang="pt-BR" sz="1200" b="1" dirty="0" smtClean="0">
                <a:solidFill>
                  <a:srgbClr val="F4922F"/>
                </a:solidFill>
              </a:rPr>
              <a:t>transplantar</a:t>
            </a:r>
            <a:endParaRPr lang="pt-BR" sz="1200" b="1" dirty="0">
              <a:solidFill>
                <a:srgbClr val="F4922F"/>
              </a:solidFill>
            </a:endParaRPr>
          </a:p>
        </p:txBody>
      </p:sp>
      <p:sp>
        <p:nvSpPr>
          <p:cNvPr id="57" name="Retângulo 56"/>
          <p:cNvSpPr/>
          <p:nvPr/>
        </p:nvSpPr>
        <p:spPr>
          <a:xfrm>
            <a:off x="2316889" y="3747054"/>
            <a:ext cx="502662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t-BR" sz="1200" b="1" dirty="0" smtClean="0"/>
              <a:t>9%</a:t>
            </a:r>
            <a:endParaRPr lang="pt-BR" sz="1200" b="1" dirty="0"/>
          </a:p>
        </p:txBody>
      </p:sp>
      <p:sp>
        <p:nvSpPr>
          <p:cNvPr id="58" name="CaixaDeTexto 57"/>
          <p:cNvSpPr txBox="1"/>
          <p:nvPr/>
        </p:nvSpPr>
        <p:spPr>
          <a:xfrm>
            <a:off x="797343" y="3872879"/>
            <a:ext cx="215046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"/>
            <a:r>
              <a:rPr lang="pt-BR" sz="1200" b="1" dirty="0">
                <a:solidFill>
                  <a:srgbClr val="F4922F"/>
                </a:solidFill>
              </a:rPr>
              <a:t>Métodos de fertilização</a:t>
            </a:r>
          </a:p>
        </p:txBody>
      </p:sp>
      <p:sp>
        <p:nvSpPr>
          <p:cNvPr id="59" name="CaixaDeTexto 58"/>
          <p:cNvSpPr txBox="1"/>
          <p:nvPr/>
        </p:nvSpPr>
        <p:spPr>
          <a:xfrm>
            <a:off x="-45149" y="2717981"/>
            <a:ext cx="2472476" cy="276999"/>
          </a:xfrm>
          <a:prstGeom prst="rect">
            <a:avLst/>
          </a:prstGeom>
          <a:noFill/>
        </p:spPr>
        <p:txBody>
          <a:bodyPr wrap="square" rIns="0" rtlCol="0">
            <a:spAutoFit/>
          </a:bodyPr>
          <a:lstStyle/>
          <a:p>
            <a:pPr algn="ctr"/>
            <a:r>
              <a:rPr lang="pt-BR" sz="1200" b="1" dirty="0">
                <a:solidFill>
                  <a:srgbClr val="F4922F"/>
                </a:solidFill>
              </a:rPr>
              <a:t>Escavações ou cobertura de </a:t>
            </a:r>
            <a:r>
              <a:rPr lang="pt-BR" sz="1200" b="1" dirty="0" smtClean="0">
                <a:solidFill>
                  <a:srgbClr val="F4922F"/>
                </a:solidFill>
              </a:rPr>
              <a:t>sulcos</a:t>
            </a:r>
            <a:endParaRPr lang="pt-BR" sz="1200" b="1" dirty="0">
              <a:solidFill>
                <a:srgbClr val="F4922F"/>
              </a:solidFill>
            </a:endParaRPr>
          </a:p>
        </p:txBody>
      </p:sp>
      <p:sp>
        <p:nvSpPr>
          <p:cNvPr id="60" name="Retângulo 59"/>
          <p:cNvSpPr/>
          <p:nvPr/>
        </p:nvSpPr>
        <p:spPr>
          <a:xfrm>
            <a:off x="2516145" y="2415977"/>
            <a:ext cx="502662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t-BR" sz="1200" b="1" dirty="0"/>
              <a:t>6</a:t>
            </a:r>
            <a:r>
              <a:rPr lang="pt-BR" sz="1200" b="1" dirty="0" smtClean="0"/>
              <a:t>%</a:t>
            </a:r>
            <a:endParaRPr lang="pt-BR" sz="1200" b="1" dirty="0"/>
          </a:p>
        </p:txBody>
      </p:sp>
      <p:sp>
        <p:nvSpPr>
          <p:cNvPr id="61" name="CaixaDeTexto 60"/>
          <p:cNvSpPr txBox="1"/>
          <p:nvPr/>
        </p:nvSpPr>
        <p:spPr>
          <a:xfrm>
            <a:off x="520516" y="2144688"/>
            <a:ext cx="2404428" cy="461665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pt-BR" sz="1200" b="1" dirty="0">
                <a:solidFill>
                  <a:srgbClr val="F4922F"/>
                </a:solidFill>
              </a:rPr>
              <a:t>Dispositivos </a:t>
            </a:r>
            <a:r>
              <a:rPr lang="pt-BR" sz="1200" b="1" dirty="0" smtClean="0">
                <a:solidFill>
                  <a:srgbClr val="F4922F"/>
                </a:solidFill>
              </a:rPr>
              <a:t>para distribuição de </a:t>
            </a:r>
            <a:r>
              <a:rPr lang="pt-BR" sz="1200" b="1" dirty="0">
                <a:solidFill>
                  <a:srgbClr val="F4922F"/>
                </a:solidFill>
              </a:rPr>
              <a:t>adubos </a:t>
            </a:r>
            <a:r>
              <a:rPr lang="pt-BR" sz="1200" b="1" dirty="0" smtClean="0">
                <a:solidFill>
                  <a:srgbClr val="F4922F"/>
                </a:solidFill>
              </a:rPr>
              <a:t>líquidos</a:t>
            </a:r>
            <a:endParaRPr lang="pt-BR" sz="1200" b="1" dirty="0">
              <a:solidFill>
                <a:srgbClr val="F4922F"/>
              </a:solidFill>
            </a:endParaRPr>
          </a:p>
        </p:txBody>
      </p:sp>
      <p:sp>
        <p:nvSpPr>
          <p:cNvPr id="62" name="Retângulo 61"/>
          <p:cNvSpPr/>
          <p:nvPr/>
        </p:nvSpPr>
        <p:spPr>
          <a:xfrm>
            <a:off x="2947804" y="2178581"/>
            <a:ext cx="502662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t-BR" sz="1200" b="1" dirty="0" smtClean="0"/>
              <a:t>9%</a:t>
            </a:r>
            <a:endParaRPr lang="pt-BR" sz="1200" b="1" dirty="0"/>
          </a:p>
        </p:txBody>
      </p:sp>
      <p:sp>
        <p:nvSpPr>
          <p:cNvPr id="63" name="CaixaDeTexto 62"/>
          <p:cNvSpPr txBox="1"/>
          <p:nvPr/>
        </p:nvSpPr>
        <p:spPr>
          <a:xfrm>
            <a:off x="2397067" y="1939697"/>
            <a:ext cx="1031933" cy="276999"/>
          </a:xfrm>
          <a:prstGeom prst="rect">
            <a:avLst/>
          </a:prstGeom>
          <a:noFill/>
        </p:spPr>
        <p:txBody>
          <a:bodyPr wrap="square" rIns="0" rtlCol="0">
            <a:spAutoFit/>
          </a:bodyPr>
          <a:lstStyle/>
          <a:p>
            <a:pPr algn="ctr"/>
            <a:r>
              <a:rPr lang="pt-BR" sz="1200" b="1" dirty="0" smtClean="0">
                <a:solidFill>
                  <a:srgbClr val="F4922F"/>
                </a:solidFill>
              </a:rPr>
              <a:t>Outros</a:t>
            </a:r>
            <a:endParaRPr lang="pt-BR" sz="1200" b="1" dirty="0">
              <a:solidFill>
                <a:srgbClr val="F4922F"/>
              </a:solidFill>
            </a:endParaRPr>
          </a:p>
        </p:txBody>
      </p:sp>
      <p:sp>
        <p:nvSpPr>
          <p:cNvPr id="64" name="Retângulo 63"/>
          <p:cNvSpPr/>
          <p:nvPr/>
        </p:nvSpPr>
        <p:spPr>
          <a:xfrm>
            <a:off x="3789830" y="3829776"/>
            <a:ext cx="502662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t-BR" sz="1200" b="1" dirty="0" smtClean="0"/>
              <a:t>19%</a:t>
            </a:r>
            <a:endParaRPr lang="pt-BR" sz="1200" b="1" dirty="0"/>
          </a:p>
        </p:txBody>
      </p:sp>
      <p:sp>
        <p:nvSpPr>
          <p:cNvPr id="65" name="Retângulo 64"/>
          <p:cNvSpPr/>
          <p:nvPr/>
        </p:nvSpPr>
        <p:spPr>
          <a:xfrm>
            <a:off x="2245504" y="2811080"/>
            <a:ext cx="502662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t-BR" sz="1200" b="1" dirty="0"/>
              <a:t>8</a:t>
            </a:r>
            <a:r>
              <a:rPr lang="pt-BR" sz="1200" b="1" dirty="0" smtClean="0"/>
              <a:t>%</a:t>
            </a:r>
            <a:endParaRPr lang="pt-BR" sz="1200" b="1" dirty="0"/>
          </a:p>
        </p:txBody>
      </p:sp>
      <p:sp>
        <p:nvSpPr>
          <p:cNvPr id="66" name="Retângulo 65"/>
          <p:cNvSpPr/>
          <p:nvPr/>
        </p:nvSpPr>
        <p:spPr>
          <a:xfrm>
            <a:off x="2206258" y="3285447"/>
            <a:ext cx="502662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t-BR" sz="1200" b="1" dirty="0"/>
              <a:t>8</a:t>
            </a:r>
            <a:r>
              <a:rPr lang="pt-BR" sz="1200" b="1" dirty="0" smtClean="0"/>
              <a:t>%</a:t>
            </a:r>
            <a:endParaRPr lang="pt-BR" sz="1200" b="1" dirty="0"/>
          </a:p>
        </p:txBody>
      </p:sp>
      <p:sp>
        <p:nvSpPr>
          <p:cNvPr id="67" name="CaixaDeTexto 66"/>
          <p:cNvSpPr txBox="1"/>
          <p:nvPr/>
        </p:nvSpPr>
        <p:spPr>
          <a:xfrm>
            <a:off x="2166859" y="1671112"/>
            <a:ext cx="2604423" cy="246221"/>
          </a:xfrm>
          <a:prstGeom prst="rect">
            <a:avLst/>
          </a:prstGeom>
          <a:noFill/>
          <a:ln w="3175">
            <a:solidFill>
              <a:srgbClr val="F4922F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pt-BR" sz="1000" b="1" smtClean="0"/>
              <a:t>Total de documentos de patente = </a:t>
            </a:r>
            <a:r>
              <a:rPr lang="pt-BR" sz="1000" b="1" dirty="0" smtClean="0"/>
              <a:t>17.645</a:t>
            </a:r>
            <a:endParaRPr lang="pt-BR" sz="1000" b="1" dirty="0"/>
          </a:p>
        </p:txBody>
      </p:sp>
      <p:sp>
        <p:nvSpPr>
          <p:cNvPr id="68" name="CaixaDeTexto 67"/>
          <p:cNvSpPr txBox="1"/>
          <p:nvPr/>
        </p:nvSpPr>
        <p:spPr>
          <a:xfrm>
            <a:off x="0" y="5673080"/>
            <a:ext cx="6858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600" b="1" dirty="0" smtClean="0">
                <a:solidFill>
                  <a:srgbClr val="F4922F"/>
                </a:solidFill>
              </a:rPr>
              <a:t>Principais depositantes</a:t>
            </a:r>
            <a:endParaRPr lang="pt-BR" sz="1600" b="1" dirty="0">
              <a:solidFill>
                <a:srgbClr val="F4922F"/>
              </a:solidFill>
            </a:endParaRPr>
          </a:p>
        </p:txBody>
      </p:sp>
      <p:sp>
        <p:nvSpPr>
          <p:cNvPr id="69" name="CaixaDeTexto 68"/>
          <p:cNvSpPr txBox="1"/>
          <p:nvPr/>
        </p:nvSpPr>
        <p:spPr>
          <a:xfrm>
            <a:off x="116632" y="1356792"/>
            <a:ext cx="661022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600" b="1" dirty="0">
                <a:solidFill>
                  <a:srgbClr val="F4922F"/>
                </a:solidFill>
              </a:rPr>
              <a:t>Recorrência das áreas tecnológicas nos documentos de patente</a:t>
            </a:r>
          </a:p>
        </p:txBody>
      </p:sp>
      <p:sp>
        <p:nvSpPr>
          <p:cNvPr id="70" name="Retângulo de cantos arredondados 69"/>
          <p:cNvSpPr/>
          <p:nvPr/>
        </p:nvSpPr>
        <p:spPr>
          <a:xfrm>
            <a:off x="4591168" y="2527218"/>
            <a:ext cx="2135685" cy="906991"/>
          </a:xfrm>
          <a:prstGeom prst="roundRect">
            <a:avLst>
              <a:gd name="adj" fmla="val 12955"/>
            </a:avLst>
          </a:prstGeom>
          <a:solidFill>
            <a:srgbClr val="F4922F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200" b="1" dirty="0">
                <a:solidFill>
                  <a:schemeClr val="bg1"/>
                </a:solidFill>
              </a:rPr>
              <a:t>D</a:t>
            </a:r>
            <a:r>
              <a:rPr lang="pt-BR" sz="1200" b="1" dirty="0" smtClean="0">
                <a:solidFill>
                  <a:schemeClr val="bg1"/>
                </a:solidFill>
              </a:rPr>
              <a:t>estacam-se </a:t>
            </a:r>
            <a:r>
              <a:rPr lang="pt-BR" sz="1200" b="1" dirty="0">
                <a:solidFill>
                  <a:schemeClr val="bg1"/>
                </a:solidFill>
              </a:rPr>
              <a:t>as peças </a:t>
            </a:r>
            <a:r>
              <a:rPr lang="pt-BR" sz="1200" b="1" dirty="0" smtClean="0">
                <a:solidFill>
                  <a:schemeClr val="bg1"/>
                </a:solidFill>
              </a:rPr>
              <a:t>para </a:t>
            </a:r>
            <a:r>
              <a:rPr lang="pt-BR" sz="1200" b="1" dirty="0">
                <a:solidFill>
                  <a:schemeClr val="bg1"/>
                </a:solidFill>
              </a:rPr>
              <a:t>conduzir e depositar sementes</a:t>
            </a:r>
          </a:p>
        </p:txBody>
      </p:sp>
      <p:sp>
        <p:nvSpPr>
          <p:cNvPr id="71" name="Retângulo de cantos arredondados 70"/>
          <p:cNvSpPr/>
          <p:nvPr/>
        </p:nvSpPr>
        <p:spPr>
          <a:xfrm>
            <a:off x="116632" y="4736976"/>
            <a:ext cx="6610221" cy="824537"/>
          </a:xfrm>
          <a:prstGeom prst="roundRect">
            <a:avLst>
              <a:gd name="adj" fmla="val 24969"/>
            </a:avLst>
          </a:prstGeom>
          <a:solidFill>
            <a:srgbClr val="F4922F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200" b="1" dirty="0" smtClean="0">
                <a:solidFill>
                  <a:schemeClr val="bg1"/>
                </a:solidFill>
              </a:rPr>
              <a:t>Enquanto a área tecnológica de semeadura concentra o maior número de documentos de patente, os principais depositantes concentram seus inventos em máquinas para transplantar.</a:t>
            </a:r>
            <a:endParaRPr lang="pt-BR" sz="1200" b="1" dirty="0">
              <a:solidFill>
                <a:schemeClr val="bg1"/>
              </a:solidFill>
            </a:endParaRPr>
          </a:p>
        </p:txBody>
      </p:sp>
      <p:sp>
        <p:nvSpPr>
          <p:cNvPr id="72" name="Retângulo de cantos arredondados 71"/>
          <p:cNvSpPr/>
          <p:nvPr/>
        </p:nvSpPr>
        <p:spPr>
          <a:xfrm>
            <a:off x="4292492" y="6023848"/>
            <a:ext cx="2434362" cy="1440160"/>
          </a:xfrm>
          <a:prstGeom prst="roundRect">
            <a:avLst>
              <a:gd name="adj" fmla="val 24969"/>
            </a:avLst>
          </a:prstGeom>
          <a:solidFill>
            <a:srgbClr val="F4922F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200" b="1" dirty="0" smtClean="0">
                <a:solidFill>
                  <a:schemeClr val="bg1"/>
                </a:solidFill>
              </a:rPr>
              <a:t>Esses depositantes juntos detêm cerca de 15% do total de documentos de patente relativos </a:t>
            </a:r>
            <a:r>
              <a:rPr lang="pt-BR" sz="1200" b="1" dirty="0">
                <a:solidFill>
                  <a:schemeClr val="bg1"/>
                </a:solidFill>
              </a:rPr>
              <a:t>a</a:t>
            </a:r>
            <a:r>
              <a:rPr lang="pt-BR" sz="1200" b="1" dirty="0" smtClean="0">
                <a:solidFill>
                  <a:schemeClr val="bg1"/>
                </a:solidFill>
              </a:rPr>
              <a:t> semeadura</a:t>
            </a:r>
            <a:endParaRPr lang="pt-BR" sz="1200" b="1" dirty="0">
              <a:solidFill>
                <a:schemeClr val="bg1"/>
              </a:solidFill>
            </a:endParaRPr>
          </a:p>
        </p:txBody>
      </p:sp>
      <p:sp>
        <p:nvSpPr>
          <p:cNvPr id="73" name="Triângulo retângulo 72"/>
          <p:cNvSpPr/>
          <p:nvPr/>
        </p:nvSpPr>
        <p:spPr>
          <a:xfrm flipH="1">
            <a:off x="3947652" y="6560036"/>
            <a:ext cx="350730" cy="360040"/>
          </a:xfrm>
          <a:prstGeom prst="rtTriangle">
            <a:avLst/>
          </a:prstGeom>
          <a:solidFill>
            <a:srgbClr val="F4922F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b="1">
              <a:solidFill>
                <a:schemeClr val="bg1"/>
              </a:solidFill>
            </a:endParaRPr>
          </a:p>
        </p:txBody>
      </p:sp>
      <p:sp>
        <p:nvSpPr>
          <p:cNvPr id="74" name="Retângulo 73"/>
          <p:cNvSpPr/>
          <p:nvPr/>
        </p:nvSpPr>
        <p:spPr>
          <a:xfrm>
            <a:off x="-19706" y="9356536"/>
            <a:ext cx="6877706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900" dirty="0" smtClean="0"/>
              <a:t>* A figura inserida no gráfico está disponível no Microsoft Office.</a:t>
            </a:r>
            <a:endParaRPr lang="pt-BR" sz="900" dirty="0"/>
          </a:p>
        </p:txBody>
      </p:sp>
      <p:sp>
        <p:nvSpPr>
          <p:cNvPr id="75" name="CaixaDeTexto 74"/>
          <p:cNvSpPr txBox="1"/>
          <p:nvPr/>
        </p:nvSpPr>
        <p:spPr>
          <a:xfrm rot="16200000">
            <a:off x="-1338769" y="7280177"/>
            <a:ext cx="289973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100" b="1" smtClean="0"/>
              <a:t>Número de inventos</a:t>
            </a:r>
            <a:endParaRPr lang="pt-BR" sz="1100" b="1"/>
          </a:p>
        </p:txBody>
      </p:sp>
      <p:sp>
        <p:nvSpPr>
          <p:cNvPr id="76" name="CaixaDeTexto 75"/>
          <p:cNvSpPr txBox="1"/>
          <p:nvPr/>
        </p:nvSpPr>
        <p:spPr>
          <a:xfrm>
            <a:off x="44624" y="9064446"/>
            <a:ext cx="681337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100" b="1" smtClean="0"/>
              <a:t>Principais depositantes</a:t>
            </a:r>
            <a:endParaRPr lang="pt-BR" sz="1100" b="1"/>
          </a:p>
        </p:txBody>
      </p:sp>
      <p:sp>
        <p:nvSpPr>
          <p:cNvPr id="77" name="CaixaDeTexto 13"/>
          <p:cNvSpPr txBox="1"/>
          <p:nvPr/>
        </p:nvSpPr>
        <p:spPr>
          <a:xfrm>
            <a:off x="35286" y="9536668"/>
            <a:ext cx="6767721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>
            <a:defPPr>
              <a:defRPr lang="pt-B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pt-BR" sz="900" dirty="0"/>
              <a:t>Para </a:t>
            </a:r>
            <a:r>
              <a:rPr lang="pt-BR" sz="900" dirty="0" smtClean="0"/>
              <a:t>maiores informações, acesse o portal do INPI  </a:t>
            </a:r>
            <a:r>
              <a:rPr lang="pt-BR" sz="900" dirty="0" smtClean="0">
                <a:hlinkClick r:id="rId5"/>
              </a:rPr>
              <a:t>www.inpi.gov.br</a:t>
            </a:r>
            <a:r>
              <a:rPr lang="pt-BR" sz="900" dirty="0" smtClean="0"/>
              <a:t> (radar estendido)  ou entre em contato através do e-mail radartecnologico@inpi.gov.br.</a:t>
            </a:r>
            <a:endParaRPr lang="pt-BR" sz="900" dirty="0" smtClean="0">
              <a:solidFill>
                <a:srgbClr val="7D1A0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09271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Picture 2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279"/>
          <a:stretch/>
        </p:blipFill>
        <p:spPr bwMode="auto">
          <a:xfrm>
            <a:off x="260648" y="6103356"/>
            <a:ext cx="6457699" cy="29125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0" name="CaixaDeTexto 39"/>
          <p:cNvSpPr txBox="1"/>
          <p:nvPr/>
        </p:nvSpPr>
        <p:spPr>
          <a:xfrm>
            <a:off x="1957645" y="128464"/>
            <a:ext cx="2739157" cy="261610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pPr algn="ctr"/>
            <a:r>
              <a:rPr lang="pt-BR" sz="1100" dirty="0" smtClean="0">
                <a:solidFill>
                  <a:srgbClr val="3D433F"/>
                </a:solidFill>
              </a:rPr>
              <a:t>Nº 6         Ano 2015       </a:t>
            </a:r>
            <a:endParaRPr lang="pt-BR" sz="1100" dirty="0">
              <a:solidFill>
                <a:srgbClr val="3D433F"/>
              </a:solidFill>
            </a:endParaRPr>
          </a:p>
        </p:txBody>
      </p:sp>
      <p:sp>
        <p:nvSpPr>
          <p:cNvPr id="41" name="CaixaDeTexto 40"/>
          <p:cNvSpPr txBox="1"/>
          <p:nvPr/>
        </p:nvSpPr>
        <p:spPr>
          <a:xfrm>
            <a:off x="1772816" y="437982"/>
            <a:ext cx="338437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b="1" dirty="0" smtClean="0">
                <a:solidFill>
                  <a:schemeClr val="bg1"/>
                </a:solidFill>
              </a:rPr>
              <a:t>Máquinas Agrícolas</a:t>
            </a:r>
            <a:endParaRPr lang="pt-BR" sz="1600" b="1" dirty="0">
              <a:solidFill>
                <a:schemeClr val="bg1"/>
              </a:solidFill>
            </a:endParaRPr>
          </a:p>
        </p:txBody>
      </p:sp>
      <p:sp>
        <p:nvSpPr>
          <p:cNvPr id="42" name="CaixaDeTexto 41"/>
          <p:cNvSpPr txBox="1"/>
          <p:nvPr/>
        </p:nvSpPr>
        <p:spPr>
          <a:xfrm>
            <a:off x="1628799" y="749430"/>
            <a:ext cx="4248473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300" b="1" dirty="0" smtClean="0">
                <a:solidFill>
                  <a:schemeClr val="bg1"/>
                </a:solidFill>
              </a:rPr>
              <a:t>(Semeadura):  2009-2013</a:t>
            </a:r>
            <a:endParaRPr lang="pt-BR" sz="1300" b="1" dirty="0">
              <a:solidFill>
                <a:schemeClr val="bg1"/>
              </a:solidFill>
            </a:endParaRPr>
          </a:p>
        </p:txBody>
      </p:sp>
      <p:sp>
        <p:nvSpPr>
          <p:cNvPr id="43" name="CaixaDeTexto 42"/>
          <p:cNvSpPr txBox="1"/>
          <p:nvPr/>
        </p:nvSpPr>
        <p:spPr>
          <a:xfrm>
            <a:off x="0" y="5766574"/>
            <a:ext cx="6858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600" b="1" dirty="0" smtClean="0">
                <a:solidFill>
                  <a:srgbClr val="F4922F"/>
                </a:solidFill>
              </a:rPr>
              <a:t>Principais depositantes no Brasil</a:t>
            </a:r>
            <a:endParaRPr lang="pt-BR" sz="1600" b="1" dirty="0">
              <a:solidFill>
                <a:srgbClr val="F4922F"/>
              </a:solidFill>
            </a:endParaRPr>
          </a:p>
        </p:txBody>
      </p:sp>
      <p:pic>
        <p:nvPicPr>
          <p:cNvPr id="4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2729" y="1928664"/>
            <a:ext cx="3157213" cy="270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5" name="CaixaDeTexto 44"/>
          <p:cNvSpPr txBox="1"/>
          <p:nvPr/>
        </p:nvSpPr>
        <p:spPr>
          <a:xfrm>
            <a:off x="4363" y="1352600"/>
            <a:ext cx="685363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600" b="1" dirty="0" smtClean="0">
                <a:solidFill>
                  <a:srgbClr val="F4922F"/>
                </a:solidFill>
              </a:rPr>
              <a:t>Liberdade de operação no Brasil</a:t>
            </a:r>
            <a:endParaRPr lang="pt-BR" sz="1600" b="1" dirty="0">
              <a:solidFill>
                <a:srgbClr val="F4922F"/>
              </a:solidFill>
            </a:endParaRPr>
          </a:p>
        </p:txBody>
      </p:sp>
      <p:pic>
        <p:nvPicPr>
          <p:cNvPr id="46" name="Picture 6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44417" y="2562978"/>
            <a:ext cx="1762769" cy="16485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7" name="Seta para a direita 46"/>
          <p:cNvSpPr/>
          <p:nvPr/>
        </p:nvSpPr>
        <p:spPr>
          <a:xfrm>
            <a:off x="3231616" y="3278664"/>
            <a:ext cx="1084720" cy="162168"/>
          </a:xfrm>
          <a:prstGeom prst="rightArrow">
            <a:avLst/>
          </a:prstGeom>
          <a:solidFill>
            <a:schemeClr val="accent3">
              <a:lumMod val="75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48" name="CaixaDeTexto 47"/>
          <p:cNvSpPr txBox="1"/>
          <p:nvPr/>
        </p:nvSpPr>
        <p:spPr>
          <a:xfrm>
            <a:off x="2835536" y="3284528"/>
            <a:ext cx="39608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b="1" dirty="0" smtClean="0"/>
              <a:t>4%</a:t>
            </a:r>
            <a:endParaRPr lang="pt-BR" sz="1200" b="1" dirty="0"/>
          </a:p>
        </p:txBody>
      </p:sp>
      <p:sp>
        <p:nvSpPr>
          <p:cNvPr id="49" name="CaixaDeTexto 48"/>
          <p:cNvSpPr txBox="1"/>
          <p:nvPr/>
        </p:nvSpPr>
        <p:spPr>
          <a:xfrm>
            <a:off x="2844097" y="3513713"/>
            <a:ext cx="60814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b="1" dirty="0" smtClean="0"/>
              <a:t>3%</a:t>
            </a:r>
            <a:endParaRPr lang="pt-BR" sz="1200" b="1" dirty="0"/>
          </a:p>
        </p:txBody>
      </p:sp>
      <p:sp>
        <p:nvSpPr>
          <p:cNvPr id="50" name="CaixaDeTexto 49"/>
          <p:cNvSpPr txBox="1"/>
          <p:nvPr/>
        </p:nvSpPr>
        <p:spPr>
          <a:xfrm>
            <a:off x="1147984" y="4171945"/>
            <a:ext cx="57606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b="1" dirty="0" smtClean="0">
                <a:solidFill>
                  <a:srgbClr val="FFFFFF"/>
                </a:solidFill>
              </a:rPr>
              <a:t>93%</a:t>
            </a:r>
            <a:endParaRPr lang="pt-BR" sz="1200" b="1" dirty="0">
              <a:solidFill>
                <a:srgbClr val="FFFFFF"/>
              </a:solidFill>
            </a:endParaRPr>
          </a:p>
        </p:txBody>
      </p:sp>
      <p:sp>
        <p:nvSpPr>
          <p:cNvPr id="51" name="CaixaDeTexto 50"/>
          <p:cNvSpPr txBox="1"/>
          <p:nvPr/>
        </p:nvSpPr>
        <p:spPr>
          <a:xfrm>
            <a:off x="-104316" y="4351665"/>
            <a:ext cx="2404428" cy="276999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pt-BR" sz="1200" b="1" dirty="0" smtClean="0">
                <a:solidFill>
                  <a:srgbClr val="F4922F"/>
                </a:solidFill>
              </a:rPr>
              <a:t>Livres</a:t>
            </a:r>
            <a:endParaRPr lang="pt-BR" sz="1200" b="1" dirty="0">
              <a:solidFill>
                <a:srgbClr val="F4922F"/>
              </a:solidFill>
            </a:endParaRPr>
          </a:p>
        </p:txBody>
      </p:sp>
      <p:sp>
        <p:nvSpPr>
          <p:cNvPr id="52" name="CaixaDeTexto 51"/>
          <p:cNvSpPr txBox="1"/>
          <p:nvPr/>
        </p:nvSpPr>
        <p:spPr>
          <a:xfrm>
            <a:off x="3074928" y="3610553"/>
            <a:ext cx="1137320" cy="646331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pt-BR" sz="1200" b="1" dirty="0" smtClean="0">
                <a:solidFill>
                  <a:srgbClr val="F4922F"/>
                </a:solidFill>
              </a:rPr>
              <a:t>Podem vir a ser depositados </a:t>
            </a:r>
            <a:r>
              <a:rPr lang="pt-BR" sz="1200" b="1" smtClean="0">
                <a:solidFill>
                  <a:srgbClr val="F4922F"/>
                </a:solidFill>
              </a:rPr>
              <a:t>no Brasil**</a:t>
            </a:r>
            <a:endParaRPr lang="pt-BR" sz="1200" b="1" dirty="0">
              <a:solidFill>
                <a:srgbClr val="F4922F"/>
              </a:solidFill>
            </a:endParaRPr>
          </a:p>
        </p:txBody>
      </p:sp>
      <p:sp>
        <p:nvSpPr>
          <p:cNvPr id="53" name="CaixaDeTexto 52"/>
          <p:cNvSpPr txBox="1"/>
          <p:nvPr/>
        </p:nvSpPr>
        <p:spPr>
          <a:xfrm>
            <a:off x="3125296" y="2913255"/>
            <a:ext cx="1137320" cy="461665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r>
              <a:rPr lang="pt-BR" sz="1200" b="1" dirty="0" smtClean="0">
                <a:solidFill>
                  <a:schemeClr val="accent3">
                    <a:lumMod val="75000"/>
                  </a:schemeClr>
                </a:solidFill>
              </a:rPr>
              <a:t>Depositados no Brasil</a:t>
            </a:r>
            <a:endParaRPr lang="pt-BR" sz="1200" b="1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54" name="CaixaDeTexto 53"/>
          <p:cNvSpPr txBox="1"/>
          <p:nvPr/>
        </p:nvSpPr>
        <p:spPr>
          <a:xfrm>
            <a:off x="4758929" y="3912234"/>
            <a:ext cx="57606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050" b="1" dirty="0" smtClean="0">
                <a:solidFill>
                  <a:srgbClr val="FFFFFF"/>
                </a:solidFill>
              </a:rPr>
              <a:t>75%</a:t>
            </a:r>
            <a:endParaRPr lang="pt-BR" sz="1050" b="1" dirty="0">
              <a:solidFill>
                <a:srgbClr val="FFFFFF"/>
              </a:solidFill>
            </a:endParaRPr>
          </a:p>
        </p:txBody>
      </p:sp>
      <p:sp>
        <p:nvSpPr>
          <p:cNvPr id="55" name="CaixaDeTexto 54"/>
          <p:cNvSpPr txBox="1"/>
          <p:nvPr/>
        </p:nvSpPr>
        <p:spPr>
          <a:xfrm>
            <a:off x="5065752" y="2573772"/>
            <a:ext cx="57606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050" b="1" dirty="0" smtClean="0">
                <a:solidFill>
                  <a:srgbClr val="FFFFFF"/>
                </a:solidFill>
              </a:rPr>
              <a:t>5%</a:t>
            </a:r>
            <a:endParaRPr lang="pt-BR" sz="1050" b="1" dirty="0">
              <a:solidFill>
                <a:srgbClr val="FFFFFF"/>
              </a:solidFill>
            </a:endParaRPr>
          </a:p>
        </p:txBody>
      </p:sp>
      <p:sp>
        <p:nvSpPr>
          <p:cNvPr id="56" name="CaixaDeTexto 55"/>
          <p:cNvSpPr txBox="1"/>
          <p:nvPr/>
        </p:nvSpPr>
        <p:spPr>
          <a:xfrm>
            <a:off x="5425000" y="2814480"/>
            <a:ext cx="57606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050" b="1" dirty="0" smtClean="0"/>
              <a:t>18%</a:t>
            </a:r>
            <a:endParaRPr lang="pt-BR" sz="1050" b="1" dirty="0"/>
          </a:p>
        </p:txBody>
      </p:sp>
      <p:sp>
        <p:nvSpPr>
          <p:cNvPr id="57" name="CaixaDeTexto 56"/>
          <p:cNvSpPr txBox="1"/>
          <p:nvPr/>
        </p:nvSpPr>
        <p:spPr>
          <a:xfrm>
            <a:off x="5685632" y="3233313"/>
            <a:ext cx="57606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050" b="1" dirty="0" smtClean="0"/>
              <a:t>2%</a:t>
            </a:r>
            <a:endParaRPr lang="pt-BR" sz="1050" b="1" dirty="0"/>
          </a:p>
        </p:txBody>
      </p:sp>
      <p:sp>
        <p:nvSpPr>
          <p:cNvPr id="58" name="CaixaDeTexto 57"/>
          <p:cNvSpPr txBox="1"/>
          <p:nvPr/>
        </p:nvSpPr>
        <p:spPr>
          <a:xfrm>
            <a:off x="4252921" y="4092909"/>
            <a:ext cx="101341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100" dirty="0" smtClean="0"/>
              <a:t>Andamento</a:t>
            </a:r>
            <a:endParaRPr lang="pt-BR" sz="1100" dirty="0"/>
          </a:p>
        </p:txBody>
      </p:sp>
      <p:sp>
        <p:nvSpPr>
          <p:cNvPr id="59" name="CaixaDeTexto 58"/>
          <p:cNvSpPr txBox="1"/>
          <p:nvPr/>
        </p:nvSpPr>
        <p:spPr>
          <a:xfrm>
            <a:off x="5265424" y="2422993"/>
            <a:ext cx="101341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100" dirty="0" smtClean="0"/>
              <a:t>Livres</a:t>
            </a:r>
            <a:endParaRPr lang="pt-BR" sz="1100" dirty="0"/>
          </a:p>
        </p:txBody>
      </p:sp>
      <p:sp>
        <p:nvSpPr>
          <p:cNvPr id="60" name="CaixaDeTexto 59"/>
          <p:cNvSpPr txBox="1"/>
          <p:nvPr/>
        </p:nvSpPr>
        <p:spPr>
          <a:xfrm>
            <a:off x="5879770" y="3225516"/>
            <a:ext cx="101341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100" dirty="0" smtClean="0"/>
              <a:t>Protegidos</a:t>
            </a:r>
            <a:endParaRPr lang="pt-BR" sz="1100" dirty="0"/>
          </a:p>
        </p:txBody>
      </p:sp>
      <p:sp>
        <p:nvSpPr>
          <p:cNvPr id="61" name="CaixaDeTexto 60"/>
          <p:cNvSpPr txBox="1"/>
          <p:nvPr/>
        </p:nvSpPr>
        <p:spPr>
          <a:xfrm>
            <a:off x="5696808" y="2717582"/>
            <a:ext cx="111656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100" smtClean="0"/>
              <a:t>Arquivados***</a:t>
            </a:r>
            <a:endParaRPr lang="pt-BR" sz="1100" dirty="0"/>
          </a:p>
        </p:txBody>
      </p:sp>
      <p:sp>
        <p:nvSpPr>
          <p:cNvPr id="62" name="Retângulo 61"/>
          <p:cNvSpPr/>
          <p:nvPr/>
        </p:nvSpPr>
        <p:spPr>
          <a:xfrm>
            <a:off x="116632" y="9185488"/>
            <a:ext cx="660338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900" dirty="0" smtClean="0"/>
              <a:t>**A </a:t>
            </a:r>
            <a:r>
              <a:rPr lang="pt-BR" sz="900" dirty="0"/>
              <a:t>quantidade de documentos </a:t>
            </a:r>
            <a:r>
              <a:rPr lang="pt-BR" sz="900" dirty="0" smtClean="0"/>
              <a:t>que </a:t>
            </a:r>
            <a:r>
              <a:rPr lang="pt-BR" sz="900" dirty="0"/>
              <a:t>podem vir a ser depositados no Brasil é estimada, levando-se em consideração os pedidos que entraram via </a:t>
            </a:r>
            <a:r>
              <a:rPr lang="pt-BR" sz="900" dirty="0" smtClean="0"/>
              <a:t>o acordo PCT. Este acordo internacional, administrado pela WIPO/OMPI,  facilita o depósito em diversos países, com custos reduzidos e prazo mais longo para entrada na fase nacional de cada um dos países nos quais se almeja a proteção.</a:t>
            </a:r>
          </a:p>
          <a:p>
            <a:pPr algn="just"/>
            <a:r>
              <a:rPr lang="pt-BR" sz="900" dirty="0" smtClean="0"/>
              <a:t>*** Documentos arquivados não incluem os arquivados definitivamente (estes estão contabilizados </a:t>
            </a:r>
            <a:r>
              <a:rPr lang="pt-BR" sz="900" smtClean="0"/>
              <a:t>em Livres).</a:t>
            </a:r>
            <a:endParaRPr lang="pt-BR" sz="900" dirty="0"/>
          </a:p>
        </p:txBody>
      </p:sp>
      <p:sp>
        <p:nvSpPr>
          <p:cNvPr id="63" name="CaixaDeTexto 62"/>
          <p:cNvSpPr txBox="1"/>
          <p:nvPr/>
        </p:nvSpPr>
        <p:spPr>
          <a:xfrm>
            <a:off x="116632" y="4808984"/>
            <a:ext cx="6610222" cy="698837"/>
          </a:xfrm>
          <a:prstGeom prst="roundRect">
            <a:avLst>
              <a:gd name="adj" fmla="val 24437"/>
            </a:avLst>
          </a:prstGeom>
          <a:solidFill>
            <a:srgbClr val="F4922F">
              <a:alpha val="80000"/>
            </a:srgbClr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BR" sz="1100" dirty="0" smtClean="0">
                <a:solidFill>
                  <a:schemeClr val="bg1"/>
                </a:solidFill>
              </a:rPr>
              <a:t>Total: </a:t>
            </a:r>
            <a:r>
              <a:rPr lang="pt-BR" sz="1100" smtClean="0">
                <a:solidFill>
                  <a:schemeClr val="bg1"/>
                </a:solidFill>
              </a:rPr>
              <a:t>17.645 documentos de patente </a:t>
            </a:r>
            <a:r>
              <a:rPr lang="pt-BR" sz="1100" dirty="0" smtClean="0">
                <a:solidFill>
                  <a:schemeClr val="bg1"/>
                </a:solidFill>
              </a:rPr>
              <a:t>- em torno de 93</a:t>
            </a:r>
            <a:r>
              <a:rPr lang="pt-BR" sz="1100" smtClean="0">
                <a:solidFill>
                  <a:schemeClr val="bg1"/>
                </a:solidFill>
              </a:rPr>
              <a:t>%  desses </a:t>
            </a:r>
            <a:r>
              <a:rPr lang="pt-BR" sz="1100" dirty="0" smtClean="0">
                <a:solidFill>
                  <a:schemeClr val="bg1"/>
                </a:solidFill>
              </a:rPr>
              <a:t>estão livres para serem exploradas no Brasil.</a:t>
            </a:r>
          </a:p>
          <a:p>
            <a:pPr algn="just">
              <a:lnSpc>
                <a:spcPct val="150000"/>
              </a:lnSpc>
            </a:pPr>
            <a:r>
              <a:rPr lang="pt-BR" sz="1100" dirty="0">
                <a:solidFill>
                  <a:schemeClr val="bg1"/>
                </a:solidFill>
              </a:rPr>
              <a:t>Os dados utilizados para este Radar Tecnológico estão atualizados até </a:t>
            </a:r>
            <a:r>
              <a:rPr lang="pt-BR" sz="1100" dirty="0" smtClean="0">
                <a:solidFill>
                  <a:schemeClr val="bg1"/>
                </a:solidFill>
              </a:rPr>
              <a:t>21/10/2014 </a:t>
            </a:r>
            <a:r>
              <a:rPr lang="pt-BR" sz="1100" dirty="0">
                <a:solidFill>
                  <a:schemeClr val="bg1"/>
                </a:solidFill>
              </a:rPr>
              <a:t>- Nº da RPI: </a:t>
            </a:r>
            <a:r>
              <a:rPr lang="pt-BR" sz="1100" dirty="0" smtClean="0">
                <a:solidFill>
                  <a:schemeClr val="bg1"/>
                </a:solidFill>
              </a:rPr>
              <a:t>2285.</a:t>
            </a:r>
          </a:p>
        </p:txBody>
      </p:sp>
      <p:sp>
        <p:nvSpPr>
          <p:cNvPr id="64" name="Divisa 63"/>
          <p:cNvSpPr/>
          <p:nvPr/>
        </p:nvSpPr>
        <p:spPr>
          <a:xfrm rot="5400000">
            <a:off x="5404820" y="7388544"/>
            <a:ext cx="936105" cy="605183"/>
          </a:xfrm>
          <a:prstGeom prst="chevron">
            <a:avLst>
              <a:gd name="adj" fmla="val 27082"/>
            </a:avLst>
          </a:prstGeom>
          <a:solidFill>
            <a:srgbClr val="F4922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>
              <a:solidFill>
                <a:schemeClr val="tx1"/>
              </a:solidFill>
            </a:endParaRPr>
          </a:p>
        </p:txBody>
      </p:sp>
      <p:sp>
        <p:nvSpPr>
          <p:cNvPr id="65" name="CaixaDeTexto 64"/>
          <p:cNvSpPr txBox="1"/>
          <p:nvPr/>
        </p:nvSpPr>
        <p:spPr>
          <a:xfrm>
            <a:off x="5373216" y="7481498"/>
            <a:ext cx="10081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200" dirty="0" smtClean="0">
                <a:solidFill>
                  <a:schemeClr val="bg1"/>
                </a:solidFill>
              </a:rPr>
              <a:t>Empresa nacional</a:t>
            </a:r>
            <a:endParaRPr lang="pt-BR" sz="1200" dirty="0">
              <a:solidFill>
                <a:schemeClr val="bg1"/>
              </a:solidFill>
            </a:endParaRPr>
          </a:p>
        </p:txBody>
      </p:sp>
      <p:sp>
        <p:nvSpPr>
          <p:cNvPr id="66" name="Divisa 65"/>
          <p:cNvSpPr/>
          <p:nvPr/>
        </p:nvSpPr>
        <p:spPr>
          <a:xfrm rot="5400000">
            <a:off x="3115078" y="6949129"/>
            <a:ext cx="936105" cy="605183"/>
          </a:xfrm>
          <a:prstGeom prst="chevron">
            <a:avLst>
              <a:gd name="adj" fmla="val 27082"/>
            </a:avLst>
          </a:prstGeom>
          <a:solidFill>
            <a:srgbClr val="F4922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>
              <a:solidFill>
                <a:schemeClr val="tx1"/>
              </a:solidFill>
            </a:endParaRPr>
          </a:p>
        </p:txBody>
      </p:sp>
      <p:sp>
        <p:nvSpPr>
          <p:cNvPr id="67" name="CaixaDeTexto 66"/>
          <p:cNvSpPr txBox="1"/>
          <p:nvPr/>
        </p:nvSpPr>
        <p:spPr>
          <a:xfrm>
            <a:off x="3083474" y="7042083"/>
            <a:ext cx="10081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200" dirty="0" smtClean="0">
                <a:solidFill>
                  <a:schemeClr val="bg1"/>
                </a:solidFill>
              </a:rPr>
              <a:t>Empresa nacional</a:t>
            </a:r>
            <a:endParaRPr lang="pt-BR" sz="1200" dirty="0">
              <a:solidFill>
                <a:schemeClr val="bg1"/>
              </a:solidFill>
            </a:endParaRPr>
          </a:p>
        </p:txBody>
      </p:sp>
      <p:sp>
        <p:nvSpPr>
          <p:cNvPr id="68" name="CaixaDeTexto 67"/>
          <p:cNvSpPr txBox="1"/>
          <p:nvPr/>
        </p:nvSpPr>
        <p:spPr>
          <a:xfrm rot="16200000">
            <a:off x="-1338769" y="7280177"/>
            <a:ext cx="289973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100" b="1" smtClean="0"/>
              <a:t>Número de inventos</a:t>
            </a:r>
            <a:endParaRPr lang="pt-BR" sz="1100" b="1"/>
          </a:p>
        </p:txBody>
      </p:sp>
      <p:sp>
        <p:nvSpPr>
          <p:cNvPr id="69" name="CaixaDeTexto 68"/>
          <p:cNvSpPr txBox="1"/>
          <p:nvPr/>
        </p:nvSpPr>
        <p:spPr>
          <a:xfrm>
            <a:off x="44624" y="8913440"/>
            <a:ext cx="681337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100" b="1" smtClean="0"/>
              <a:t>Principais depositantes</a:t>
            </a:r>
            <a:endParaRPr lang="pt-BR" sz="1100" b="1"/>
          </a:p>
        </p:txBody>
      </p:sp>
      <p:sp>
        <p:nvSpPr>
          <p:cNvPr id="70" name="CaixaDeTexto 69"/>
          <p:cNvSpPr txBox="1"/>
          <p:nvPr/>
        </p:nvSpPr>
        <p:spPr>
          <a:xfrm>
            <a:off x="4204304" y="1810356"/>
            <a:ext cx="1744976" cy="6617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400" b="1" smtClean="0">
                <a:solidFill>
                  <a:srgbClr val="F4922F"/>
                </a:solidFill>
              </a:rPr>
              <a:t>Brasil</a:t>
            </a:r>
          </a:p>
          <a:p>
            <a:pPr lvl="0" algn="ctr"/>
            <a:r>
              <a:rPr lang="pt-BR" sz="900" b="1">
                <a:solidFill>
                  <a:srgbClr val="F4922F"/>
                </a:solidFill>
              </a:rPr>
              <a:t>(Documentos de patente)</a:t>
            </a:r>
          </a:p>
          <a:p>
            <a:pPr algn="ctr"/>
            <a:endParaRPr lang="pt-BR" sz="1400" b="1" dirty="0">
              <a:solidFill>
                <a:srgbClr val="F4922F"/>
              </a:solidFill>
            </a:endParaRPr>
          </a:p>
        </p:txBody>
      </p:sp>
      <p:sp>
        <p:nvSpPr>
          <p:cNvPr id="71" name="CaixaDeTexto 70"/>
          <p:cNvSpPr txBox="1"/>
          <p:nvPr/>
        </p:nvSpPr>
        <p:spPr>
          <a:xfrm>
            <a:off x="52080" y="1789242"/>
            <a:ext cx="1744976" cy="4462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400" b="1" smtClean="0">
                <a:solidFill>
                  <a:srgbClr val="F4922F"/>
                </a:solidFill>
              </a:rPr>
              <a:t>Mundo</a:t>
            </a:r>
          </a:p>
          <a:p>
            <a:pPr algn="ctr"/>
            <a:r>
              <a:rPr lang="pt-BR" sz="900" b="1" smtClean="0">
                <a:solidFill>
                  <a:srgbClr val="F4922F"/>
                </a:solidFill>
              </a:rPr>
              <a:t>(Documentos de patente)</a:t>
            </a:r>
            <a:endParaRPr lang="pt-BR" sz="900" b="1" dirty="0">
              <a:solidFill>
                <a:srgbClr val="F4922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6764265"/>
      </p:ext>
    </p:extLst>
  </p:cSld>
  <p:clrMapOvr>
    <a:masterClrMapping/>
  </p:clrMapOvr>
</p:sld>
</file>

<file path=ppt/theme/theme1.xml><?xml version="1.0" encoding="utf-8"?>
<a:theme xmlns:a="http://schemas.openxmlformats.org/drawingml/2006/main" name="12_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3_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14_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15_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16_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17_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18_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8.xml><?xml version="1.0" encoding="utf-8"?>
<a:theme xmlns:a="http://schemas.openxmlformats.org/drawingml/2006/main" name="19_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9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1364</TotalTime>
  <Words>360</Words>
  <Application>Microsoft Office PowerPoint</Application>
  <PresentationFormat>Papel A4 (210 x 297 mm)</PresentationFormat>
  <Paragraphs>61</Paragraphs>
  <Slides>2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8</vt:i4>
      </vt:variant>
      <vt:variant>
        <vt:lpstr>Títulos de slides</vt:lpstr>
      </vt:variant>
      <vt:variant>
        <vt:i4>2</vt:i4>
      </vt:variant>
    </vt:vector>
  </HeadingPairs>
  <TitlesOfParts>
    <vt:vector size="10" baseType="lpstr">
      <vt:lpstr>12_Tema do Office</vt:lpstr>
      <vt:lpstr>13_Tema do Office</vt:lpstr>
      <vt:lpstr>14_Tema do Office</vt:lpstr>
      <vt:lpstr>15_Tema do Office</vt:lpstr>
      <vt:lpstr>16_Tema do Office</vt:lpstr>
      <vt:lpstr>17_Tema do Office</vt:lpstr>
      <vt:lpstr>18_Tema do Office</vt:lpstr>
      <vt:lpstr>19_Tema do Office</vt:lpstr>
      <vt:lpstr>Apresentação do PowerPoint</vt:lpstr>
      <vt:lpstr>Apresentação do PowerPoint</vt:lpstr>
    </vt:vector>
  </TitlesOfParts>
  <Company>INPI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root</dc:creator>
  <cp:lastModifiedBy>root</cp:lastModifiedBy>
  <cp:revision>97</cp:revision>
  <cp:lastPrinted>2014-12-04T11:47:25Z</cp:lastPrinted>
  <dcterms:created xsi:type="dcterms:W3CDTF">2014-06-09T15:42:51Z</dcterms:created>
  <dcterms:modified xsi:type="dcterms:W3CDTF">2015-09-21T14:15:26Z</dcterms:modified>
</cp:coreProperties>
</file>