
<file path=[Content_Types].xml><?xml version="1.0" encoding="utf-8"?>
<Types xmlns="http://schemas.openxmlformats.org/package/2006/content-types">
  <Default Extension="png" ContentType="image/png"/>
  <Default Extension="tmp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theme/theme6.xml" ContentType="application/vnd.openxmlformats-officedocument.theme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theme/theme7.xml" ContentType="application/vnd.openxmlformats-officedocument.theme+xml"/>
  <Override PartName="/ppt/theme/theme8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  <p:sldMasterId id="2147483684" r:id="rId3"/>
    <p:sldMasterId id="2147483696" r:id="rId4"/>
    <p:sldMasterId id="2147483708" r:id="rId5"/>
    <p:sldMasterId id="2147483720" r:id="rId6"/>
    <p:sldMasterId id="2147483732" r:id="rId7"/>
  </p:sldMasterIdLst>
  <p:notesMasterIdLst>
    <p:notesMasterId r:id="rId10"/>
  </p:notesMasterIdLst>
  <p:sldIdLst>
    <p:sldId id="264" r:id="rId8"/>
    <p:sldId id="265" r:id="rId9"/>
  </p:sldIdLst>
  <p:sldSz cx="6858000" cy="9906000" type="A4"/>
  <p:notesSz cx="6797675" cy="9926638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04578"/>
    <a:srgbClr val="A1518E"/>
    <a:srgbClr val="A587A1"/>
    <a:srgbClr val="99D9EA"/>
    <a:srgbClr val="C68DB9"/>
    <a:srgbClr val="CC99FF"/>
    <a:srgbClr val="F8AEE3"/>
    <a:srgbClr val="BDA7BA"/>
    <a:srgbClr val="4B72A5"/>
    <a:srgbClr val="688BB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5642" autoAdjust="0"/>
  </p:normalViewPr>
  <p:slideViewPr>
    <p:cSldViewPr>
      <p:cViewPr>
        <p:scale>
          <a:sx n="75" d="100"/>
          <a:sy n="75" d="100"/>
        </p:scale>
        <p:origin x="-3432" y="-156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slideMaster" Target="slideMasters/slideMaster7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presProps" Target="presProps.xml"/><Relationship Id="rId5" Type="http://schemas.openxmlformats.org/officeDocument/2006/relationships/slideMaster" Target="slideMasters/slideMaster5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2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8766842-0FFB-40E6-B804-5A0AA78B812B}" type="datetimeFigureOut">
              <a:rPr lang="pt-BR" smtClean="0"/>
              <a:t>08/07/2015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2111375" y="744538"/>
            <a:ext cx="25749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B44784-1766-4BE7-B608-621BE764721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221815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B44784-1766-4BE7-B608-621BE7647212}" type="slidenum">
              <a:rPr lang="pt-BR" smtClean="0"/>
              <a:t>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2649060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B44784-1766-4BE7-B608-621BE7647212}" type="slidenum">
              <a:rPr lang="pt-BR" smtClean="0"/>
              <a:t>2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264906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514350" y="3077283"/>
            <a:ext cx="5829300" cy="2123369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342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D354D201-E63F-454F-B0FF-149D50D2C338}" type="datetimeFigureOut">
              <a:rPr lang="pt-BR" smtClean="0"/>
              <a:t>08/07/2015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2343150" y="9181397"/>
            <a:ext cx="2171700" cy="527403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4914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A62E8872-EDF3-4203-A4B2-76044523E8C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7728397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342900" y="2311402"/>
            <a:ext cx="6172200" cy="6537502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342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D354D201-E63F-454F-B0FF-149D50D2C338}" type="datetimeFigureOut">
              <a:rPr lang="pt-BR" smtClean="0"/>
              <a:t>08/07/2015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2343150" y="9181397"/>
            <a:ext cx="2171700" cy="527403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4914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A62E8872-EDF3-4203-A4B2-76044523E8C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800402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3729037" y="573264"/>
            <a:ext cx="1157288" cy="12208228"/>
          </a:xfrm>
          <a:prstGeom prst="rect">
            <a:avLst/>
          </a:prstGeo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257176" y="573264"/>
            <a:ext cx="3357563" cy="1220822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342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D354D201-E63F-454F-B0FF-149D50D2C338}" type="datetimeFigureOut">
              <a:rPr lang="pt-BR" smtClean="0"/>
              <a:t>08/07/2015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2343150" y="9181397"/>
            <a:ext cx="2171700" cy="527403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4914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A62E8872-EDF3-4203-A4B2-76044523E8C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1691668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514350" y="3077283"/>
            <a:ext cx="5829300" cy="2123369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342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D354D201-E63F-454F-B0FF-149D50D2C338}" type="datetimeFigureOut">
              <a:rPr lang="pt-BR" smtClean="0"/>
              <a:t>08/07/2015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2343150" y="9181397"/>
            <a:ext cx="2171700" cy="527403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4914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A62E8872-EDF3-4203-A4B2-76044523E8C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4323163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42900" y="2311402"/>
            <a:ext cx="6172200" cy="653750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342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D354D201-E63F-454F-B0FF-149D50D2C338}" type="datetimeFigureOut">
              <a:rPr lang="pt-BR" smtClean="0"/>
              <a:t>08/07/2015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2343150" y="9181397"/>
            <a:ext cx="2171700" cy="527403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4914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A62E8872-EDF3-4203-A4B2-76044523E8C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3899377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41735" y="6365524"/>
            <a:ext cx="5829300" cy="1967442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541735" y="4198588"/>
            <a:ext cx="5829300" cy="216693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342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D354D201-E63F-454F-B0FF-149D50D2C338}" type="datetimeFigureOut">
              <a:rPr lang="pt-BR" smtClean="0"/>
              <a:t>08/07/2015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2343150" y="9181397"/>
            <a:ext cx="2171700" cy="527403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4914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A62E8872-EDF3-4203-A4B2-76044523E8C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5609637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257176" y="3338691"/>
            <a:ext cx="2257425" cy="944280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2628901" y="3338691"/>
            <a:ext cx="2257425" cy="944280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>
          <a:xfrm>
            <a:off x="342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D354D201-E63F-454F-B0FF-149D50D2C338}" type="datetimeFigureOut">
              <a:rPr lang="pt-BR" smtClean="0"/>
              <a:t>08/07/2015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>
          <a:xfrm>
            <a:off x="2343150" y="9181397"/>
            <a:ext cx="2171700" cy="527403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>
          <a:xfrm>
            <a:off x="4914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A62E8872-EDF3-4203-A4B2-76044523E8C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5292382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342901" y="2217385"/>
            <a:ext cx="3030141" cy="924101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342901" y="3141486"/>
            <a:ext cx="3030141" cy="570741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3483770" y="2217385"/>
            <a:ext cx="3031331" cy="924101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3483770" y="3141486"/>
            <a:ext cx="3031331" cy="570741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>
          <a:xfrm>
            <a:off x="342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D354D201-E63F-454F-B0FF-149D50D2C338}" type="datetimeFigureOut">
              <a:rPr lang="pt-BR" smtClean="0"/>
              <a:t>08/07/2015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>
          <a:xfrm>
            <a:off x="2343150" y="9181397"/>
            <a:ext cx="2171700" cy="527403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>
          <a:xfrm>
            <a:off x="4914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A62E8872-EDF3-4203-A4B2-76044523E8C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5172388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>
          <a:xfrm>
            <a:off x="342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D354D201-E63F-454F-B0FF-149D50D2C338}" type="datetimeFigureOut">
              <a:rPr lang="pt-BR" smtClean="0"/>
              <a:t>08/07/2015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>
          <a:xfrm>
            <a:off x="2343150" y="9181397"/>
            <a:ext cx="2171700" cy="527403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>
          <a:xfrm>
            <a:off x="4914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A62E8872-EDF3-4203-A4B2-76044523E8C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133637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>
          <a:xfrm>
            <a:off x="342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D354D201-E63F-454F-B0FF-149D50D2C338}" type="datetimeFigureOut">
              <a:rPr lang="pt-BR" smtClean="0"/>
              <a:t>08/07/2015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>
          <a:xfrm>
            <a:off x="2343150" y="9181397"/>
            <a:ext cx="2171700" cy="527403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>
          <a:xfrm>
            <a:off x="4914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A62E8872-EDF3-4203-A4B2-76044523E8C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8505630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42901" y="394405"/>
            <a:ext cx="2256235" cy="1678517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681288" y="394408"/>
            <a:ext cx="3833813" cy="8454497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342901" y="2072924"/>
            <a:ext cx="2256235" cy="677598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>
          <a:xfrm>
            <a:off x="342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D354D201-E63F-454F-B0FF-149D50D2C338}" type="datetimeFigureOut">
              <a:rPr lang="pt-BR" smtClean="0"/>
              <a:t>08/07/2015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>
          <a:xfrm>
            <a:off x="2343150" y="9181397"/>
            <a:ext cx="2171700" cy="527403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>
          <a:xfrm>
            <a:off x="4914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A62E8872-EDF3-4203-A4B2-76044523E8C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296768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42900" y="2311402"/>
            <a:ext cx="6172200" cy="653750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342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D354D201-E63F-454F-B0FF-149D50D2C338}" type="datetimeFigureOut">
              <a:rPr lang="pt-BR" smtClean="0"/>
              <a:t>08/07/2015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2343150" y="9181397"/>
            <a:ext cx="2171700" cy="527403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4914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A62E8872-EDF3-4203-A4B2-76044523E8C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4090690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344216" y="6934200"/>
            <a:ext cx="4114800" cy="818622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344216" y="7752822"/>
            <a:ext cx="4114800" cy="116257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>
          <a:xfrm>
            <a:off x="342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D354D201-E63F-454F-B0FF-149D50D2C338}" type="datetimeFigureOut">
              <a:rPr lang="pt-BR" smtClean="0"/>
              <a:t>08/07/2015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>
          <a:xfrm>
            <a:off x="2343150" y="9181397"/>
            <a:ext cx="2171700" cy="527403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>
          <a:xfrm>
            <a:off x="4914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A62E8872-EDF3-4203-A4B2-76044523E8C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1467288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342900" y="2311402"/>
            <a:ext cx="6172200" cy="6537502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342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D354D201-E63F-454F-B0FF-149D50D2C338}" type="datetimeFigureOut">
              <a:rPr lang="pt-BR" smtClean="0"/>
              <a:t>08/07/2015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2343150" y="9181397"/>
            <a:ext cx="2171700" cy="527403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4914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A62E8872-EDF3-4203-A4B2-76044523E8C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0598417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3729037" y="573264"/>
            <a:ext cx="1157288" cy="12208228"/>
          </a:xfrm>
          <a:prstGeom prst="rect">
            <a:avLst/>
          </a:prstGeo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257176" y="573264"/>
            <a:ext cx="3357563" cy="1220822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342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D354D201-E63F-454F-B0FF-149D50D2C338}" type="datetimeFigureOut">
              <a:rPr lang="pt-BR" smtClean="0"/>
              <a:t>08/07/2015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2343150" y="9181397"/>
            <a:ext cx="2171700" cy="527403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4914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A62E8872-EDF3-4203-A4B2-76044523E8C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3357689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514350" y="3077283"/>
            <a:ext cx="5829300" cy="2123369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342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D354D201-E63F-454F-B0FF-149D50D2C338}" type="datetimeFigureOut">
              <a:rPr lang="pt-BR" smtClean="0"/>
              <a:t>08/07/2015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2343150" y="9181397"/>
            <a:ext cx="2171700" cy="527403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4914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A62E8872-EDF3-4203-A4B2-76044523E8C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8893080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42900" y="2311402"/>
            <a:ext cx="6172200" cy="653750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342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D354D201-E63F-454F-B0FF-149D50D2C338}" type="datetimeFigureOut">
              <a:rPr lang="pt-BR" smtClean="0"/>
              <a:t>08/07/2015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2343150" y="9181397"/>
            <a:ext cx="2171700" cy="527403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4914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A62E8872-EDF3-4203-A4B2-76044523E8C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71809126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41735" y="6365524"/>
            <a:ext cx="5829300" cy="1967442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541735" y="4198588"/>
            <a:ext cx="5829300" cy="216693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342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D354D201-E63F-454F-B0FF-149D50D2C338}" type="datetimeFigureOut">
              <a:rPr lang="pt-BR" smtClean="0"/>
              <a:t>08/07/2015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2343150" y="9181397"/>
            <a:ext cx="2171700" cy="527403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4914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A62E8872-EDF3-4203-A4B2-76044523E8C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488501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257176" y="3338691"/>
            <a:ext cx="2257425" cy="944280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2628901" y="3338691"/>
            <a:ext cx="2257425" cy="944280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>
          <a:xfrm>
            <a:off x="342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D354D201-E63F-454F-B0FF-149D50D2C338}" type="datetimeFigureOut">
              <a:rPr lang="pt-BR" smtClean="0"/>
              <a:t>08/07/2015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>
          <a:xfrm>
            <a:off x="2343150" y="9181397"/>
            <a:ext cx="2171700" cy="527403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>
          <a:xfrm>
            <a:off x="4914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A62E8872-EDF3-4203-A4B2-76044523E8C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7118110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342901" y="2217385"/>
            <a:ext cx="3030141" cy="924101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342901" y="3141486"/>
            <a:ext cx="3030141" cy="570741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3483770" y="2217385"/>
            <a:ext cx="3031331" cy="924101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3483770" y="3141486"/>
            <a:ext cx="3031331" cy="570741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>
          <a:xfrm>
            <a:off x="342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D354D201-E63F-454F-B0FF-149D50D2C338}" type="datetimeFigureOut">
              <a:rPr lang="pt-BR" smtClean="0"/>
              <a:t>08/07/2015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>
          <a:xfrm>
            <a:off x="2343150" y="9181397"/>
            <a:ext cx="2171700" cy="527403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>
          <a:xfrm>
            <a:off x="4914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A62E8872-EDF3-4203-A4B2-76044523E8C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1383826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>
          <a:xfrm>
            <a:off x="342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D354D201-E63F-454F-B0FF-149D50D2C338}" type="datetimeFigureOut">
              <a:rPr lang="pt-BR" smtClean="0"/>
              <a:t>08/07/2015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>
          <a:xfrm>
            <a:off x="2343150" y="9181397"/>
            <a:ext cx="2171700" cy="527403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>
          <a:xfrm>
            <a:off x="4914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A62E8872-EDF3-4203-A4B2-76044523E8C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8053015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>
          <a:xfrm>
            <a:off x="342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D354D201-E63F-454F-B0FF-149D50D2C338}" type="datetimeFigureOut">
              <a:rPr lang="pt-BR" smtClean="0"/>
              <a:t>08/07/2015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>
          <a:xfrm>
            <a:off x="2343150" y="9181397"/>
            <a:ext cx="2171700" cy="527403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>
          <a:xfrm>
            <a:off x="4914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A62E8872-EDF3-4203-A4B2-76044523E8C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681546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41735" y="6365524"/>
            <a:ext cx="5829300" cy="1967442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541735" y="4198588"/>
            <a:ext cx="5829300" cy="216693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342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D354D201-E63F-454F-B0FF-149D50D2C338}" type="datetimeFigureOut">
              <a:rPr lang="pt-BR" smtClean="0"/>
              <a:t>08/07/2015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2343150" y="9181397"/>
            <a:ext cx="2171700" cy="527403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4914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A62E8872-EDF3-4203-A4B2-76044523E8C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16789830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42901" y="394405"/>
            <a:ext cx="2256235" cy="1678517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681288" y="394408"/>
            <a:ext cx="3833813" cy="8454497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342901" y="2072924"/>
            <a:ext cx="2256235" cy="677598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>
          <a:xfrm>
            <a:off x="342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D354D201-E63F-454F-B0FF-149D50D2C338}" type="datetimeFigureOut">
              <a:rPr lang="pt-BR" smtClean="0"/>
              <a:t>08/07/2015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>
          <a:xfrm>
            <a:off x="2343150" y="9181397"/>
            <a:ext cx="2171700" cy="527403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>
          <a:xfrm>
            <a:off x="4914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A62E8872-EDF3-4203-A4B2-76044523E8C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27727465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344216" y="6934200"/>
            <a:ext cx="4114800" cy="818622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344216" y="7752822"/>
            <a:ext cx="4114800" cy="116257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>
          <a:xfrm>
            <a:off x="342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D354D201-E63F-454F-B0FF-149D50D2C338}" type="datetimeFigureOut">
              <a:rPr lang="pt-BR" smtClean="0"/>
              <a:t>08/07/2015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>
          <a:xfrm>
            <a:off x="2343150" y="9181397"/>
            <a:ext cx="2171700" cy="527403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>
          <a:xfrm>
            <a:off x="4914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A62E8872-EDF3-4203-A4B2-76044523E8C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49955619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342900" y="2311402"/>
            <a:ext cx="6172200" cy="6537502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342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D354D201-E63F-454F-B0FF-149D50D2C338}" type="datetimeFigureOut">
              <a:rPr lang="pt-BR" smtClean="0"/>
              <a:t>08/07/2015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2343150" y="9181397"/>
            <a:ext cx="2171700" cy="527403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4914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A62E8872-EDF3-4203-A4B2-76044523E8C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9540690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3729037" y="573264"/>
            <a:ext cx="1157288" cy="12208228"/>
          </a:xfrm>
          <a:prstGeom prst="rect">
            <a:avLst/>
          </a:prstGeo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257176" y="573264"/>
            <a:ext cx="3357563" cy="1220822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342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D354D201-E63F-454F-B0FF-149D50D2C338}" type="datetimeFigureOut">
              <a:rPr lang="pt-BR" smtClean="0"/>
              <a:t>08/07/2015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2343150" y="9181397"/>
            <a:ext cx="2171700" cy="527403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4914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A62E8872-EDF3-4203-A4B2-76044523E8C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8852762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514350" y="3077283"/>
            <a:ext cx="5829300" cy="2123369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342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D354D201-E63F-454F-B0FF-149D50D2C338}" type="datetimeFigureOut">
              <a:rPr lang="pt-BR" smtClean="0"/>
              <a:t>08/07/2015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2343150" y="9181397"/>
            <a:ext cx="2171700" cy="527403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4914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A62E8872-EDF3-4203-A4B2-76044523E8C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319119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42900" y="2311402"/>
            <a:ext cx="6172200" cy="653750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342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D354D201-E63F-454F-B0FF-149D50D2C338}" type="datetimeFigureOut">
              <a:rPr lang="pt-BR" smtClean="0"/>
              <a:t>08/07/2015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2343150" y="9181397"/>
            <a:ext cx="2171700" cy="527403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4914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A62E8872-EDF3-4203-A4B2-76044523E8C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10833016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41735" y="6365524"/>
            <a:ext cx="5829300" cy="1967442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541735" y="4198588"/>
            <a:ext cx="5829300" cy="216693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342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D354D201-E63F-454F-B0FF-149D50D2C338}" type="datetimeFigureOut">
              <a:rPr lang="pt-BR" smtClean="0"/>
              <a:t>08/07/2015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2343150" y="9181397"/>
            <a:ext cx="2171700" cy="527403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4914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A62E8872-EDF3-4203-A4B2-76044523E8C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65323025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257176" y="3338691"/>
            <a:ext cx="2257425" cy="944280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2628901" y="3338691"/>
            <a:ext cx="2257425" cy="944280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>
          <a:xfrm>
            <a:off x="342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D354D201-E63F-454F-B0FF-149D50D2C338}" type="datetimeFigureOut">
              <a:rPr lang="pt-BR" smtClean="0"/>
              <a:t>08/07/2015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>
          <a:xfrm>
            <a:off x="2343150" y="9181397"/>
            <a:ext cx="2171700" cy="527403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>
          <a:xfrm>
            <a:off x="4914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A62E8872-EDF3-4203-A4B2-76044523E8C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1114837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342901" y="2217385"/>
            <a:ext cx="3030141" cy="924101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342901" y="3141486"/>
            <a:ext cx="3030141" cy="570741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3483770" y="2217385"/>
            <a:ext cx="3031331" cy="924101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3483770" y="3141486"/>
            <a:ext cx="3031331" cy="570741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>
          <a:xfrm>
            <a:off x="342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D354D201-E63F-454F-B0FF-149D50D2C338}" type="datetimeFigureOut">
              <a:rPr lang="pt-BR" smtClean="0"/>
              <a:t>08/07/2015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>
          <a:xfrm>
            <a:off x="2343150" y="9181397"/>
            <a:ext cx="2171700" cy="527403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>
          <a:xfrm>
            <a:off x="4914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A62E8872-EDF3-4203-A4B2-76044523E8C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93397239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>
          <a:xfrm>
            <a:off x="342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D354D201-E63F-454F-B0FF-149D50D2C338}" type="datetimeFigureOut">
              <a:rPr lang="pt-BR" smtClean="0"/>
              <a:t>08/07/2015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>
          <a:xfrm>
            <a:off x="2343150" y="9181397"/>
            <a:ext cx="2171700" cy="527403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>
          <a:xfrm>
            <a:off x="4914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A62E8872-EDF3-4203-A4B2-76044523E8C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930060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257176" y="3338691"/>
            <a:ext cx="2257425" cy="944280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2628901" y="3338691"/>
            <a:ext cx="2257425" cy="944280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>
          <a:xfrm>
            <a:off x="342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D354D201-E63F-454F-B0FF-149D50D2C338}" type="datetimeFigureOut">
              <a:rPr lang="pt-BR" smtClean="0"/>
              <a:t>08/07/2015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>
          <a:xfrm>
            <a:off x="2343150" y="9181397"/>
            <a:ext cx="2171700" cy="527403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>
          <a:xfrm>
            <a:off x="4914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A62E8872-EDF3-4203-A4B2-76044523E8C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912641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>
          <a:xfrm>
            <a:off x="342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D354D201-E63F-454F-B0FF-149D50D2C338}" type="datetimeFigureOut">
              <a:rPr lang="pt-BR" smtClean="0"/>
              <a:t>08/07/2015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>
          <a:xfrm>
            <a:off x="2343150" y="9181397"/>
            <a:ext cx="2171700" cy="527403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>
          <a:xfrm>
            <a:off x="4914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A62E8872-EDF3-4203-A4B2-76044523E8C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41732169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42901" y="394405"/>
            <a:ext cx="2256235" cy="1678517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681288" y="394408"/>
            <a:ext cx="3833813" cy="8454497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342901" y="2072924"/>
            <a:ext cx="2256235" cy="677598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>
          <a:xfrm>
            <a:off x="342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D354D201-E63F-454F-B0FF-149D50D2C338}" type="datetimeFigureOut">
              <a:rPr lang="pt-BR" smtClean="0"/>
              <a:t>08/07/2015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>
          <a:xfrm>
            <a:off x="2343150" y="9181397"/>
            <a:ext cx="2171700" cy="527403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>
          <a:xfrm>
            <a:off x="4914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A62E8872-EDF3-4203-A4B2-76044523E8C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3178109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344216" y="6934200"/>
            <a:ext cx="4114800" cy="818622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344216" y="7752822"/>
            <a:ext cx="4114800" cy="116257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>
          <a:xfrm>
            <a:off x="342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D354D201-E63F-454F-B0FF-149D50D2C338}" type="datetimeFigureOut">
              <a:rPr lang="pt-BR" smtClean="0"/>
              <a:t>08/07/2015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>
          <a:xfrm>
            <a:off x="2343150" y="9181397"/>
            <a:ext cx="2171700" cy="527403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>
          <a:xfrm>
            <a:off x="4914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A62E8872-EDF3-4203-A4B2-76044523E8C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33085400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342900" y="2311402"/>
            <a:ext cx="6172200" cy="6537502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342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D354D201-E63F-454F-B0FF-149D50D2C338}" type="datetimeFigureOut">
              <a:rPr lang="pt-BR" smtClean="0"/>
              <a:t>08/07/2015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2343150" y="9181397"/>
            <a:ext cx="2171700" cy="527403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4914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A62E8872-EDF3-4203-A4B2-76044523E8C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6937170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3729037" y="573264"/>
            <a:ext cx="1157288" cy="12208228"/>
          </a:xfrm>
          <a:prstGeom prst="rect">
            <a:avLst/>
          </a:prstGeo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257176" y="573264"/>
            <a:ext cx="3357563" cy="1220822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342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D354D201-E63F-454F-B0FF-149D50D2C338}" type="datetimeFigureOut">
              <a:rPr lang="pt-BR" smtClean="0"/>
              <a:t>08/07/2015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2343150" y="9181397"/>
            <a:ext cx="2171700" cy="527403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4914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A62E8872-EDF3-4203-A4B2-76044523E8C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3111688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514350" y="3077283"/>
            <a:ext cx="5829300" cy="2123369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342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D354D201-E63F-454F-B0FF-149D50D2C338}" type="datetimeFigureOut">
              <a:rPr lang="pt-BR" smtClean="0"/>
              <a:t>08/07/2015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2343150" y="9181397"/>
            <a:ext cx="2171700" cy="527403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4914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A62E8872-EDF3-4203-A4B2-76044523E8C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225621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42900" y="2311402"/>
            <a:ext cx="6172200" cy="653750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342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D354D201-E63F-454F-B0FF-149D50D2C338}" type="datetimeFigureOut">
              <a:rPr lang="pt-BR" smtClean="0"/>
              <a:t>08/07/2015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2343150" y="9181397"/>
            <a:ext cx="2171700" cy="527403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4914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A62E8872-EDF3-4203-A4B2-76044523E8C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36839455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41735" y="6365524"/>
            <a:ext cx="5829300" cy="1967442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541735" y="4198588"/>
            <a:ext cx="5829300" cy="216693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342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D354D201-E63F-454F-B0FF-149D50D2C338}" type="datetimeFigureOut">
              <a:rPr lang="pt-BR" smtClean="0"/>
              <a:t>08/07/2015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2343150" y="9181397"/>
            <a:ext cx="2171700" cy="527403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4914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A62E8872-EDF3-4203-A4B2-76044523E8C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19811545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257176" y="3338691"/>
            <a:ext cx="2257425" cy="944280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2628901" y="3338691"/>
            <a:ext cx="2257425" cy="944280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>
          <a:xfrm>
            <a:off x="342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D354D201-E63F-454F-B0FF-149D50D2C338}" type="datetimeFigureOut">
              <a:rPr lang="pt-BR" smtClean="0"/>
              <a:t>08/07/2015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>
          <a:xfrm>
            <a:off x="2343150" y="9181397"/>
            <a:ext cx="2171700" cy="527403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>
          <a:xfrm>
            <a:off x="4914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A62E8872-EDF3-4203-A4B2-76044523E8C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1856566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342901" y="2217385"/>
            <a:ext cx="3030141" cy="924101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342901" y="3141486"/>
            <a:ext cx="3030141" cy="570741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3483770" y="2217385"/>
            <a:ext cx="3031331" cy="924101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3483770" y="3141486"/>
            <a:ext cx="3031331" cy="570741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>
          <a:xfrm>
            <a:off x="342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D354D201-E63F-454F-B0FF-149D50D2C338}" type="datetimeFigureOut">
              <a:rPr lang="pt-BR" smtClean="0"/>
              <a:t>08/07/2015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>
          <a:xfrm>
            <a:off x="2343150" y="9181397"/>
            <a:ext cx="2171700" cy="527403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>
          <a:xfrm>
            <a:off x="4914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A62E8872-EDF3-4203-A4B2-76044523E8C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291263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342901" y="2217385"/>
            <a:ext cx="3030141" cy="924101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342901" y="3141486"/>
            <a:ext cx="3030141" cy="570741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3483770" y="2217385"/>
            <a:ext cx="3031331" cy="924101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3483770" y="3141486"/>
            <a:ext cx="3031331" cy="570741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>
          <a:xfrm>
            <a:off x="342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D354D201-E63F-454F-B0FF-149D50D2C338}" type="datetimeFigureOut">
              <a:rPr lang="pt-BR" smtClean="0"/>
              <a:t>08/07/2015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>
          <a:xfrm>
            <a:off x="2343150" y="9181397"/>
            <a:ext cx="2171700" cy="527403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>
          <a:xfrm>
            <a:off x="4914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A62E8872-EDF3-4203-A4B2-76044523E8C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47951594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>
          <a:xfrm>
            <a:off x="342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D354D201-E63F-454F-B0FF-149D50D2C338}" type="datetimeFigureOut">
              <a:rPr lang="pt-BR" smtClean="0"/>
              <a:t>08/07/2015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>
          <a:xfrm>
            <a:off x="2343150" y="9181397"/>
            <a:ext cx="2171700" cy="527403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>
          <a:xfrm>
            <a:off x="4914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A62E8872-EDF3-4203-A4B2-76044523E8C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36082371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>
          <a:xfrm>
            <a:off x="342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D354D201-E63F-454F-B0FF-149D50D2C338}" type="datetimeFigureOut">
              <a:rPr lang="pt-BR" smtClean="0"/>
              <a:t>08/07/2015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>
          <a:xfrm>
            <a:off x="2343150" y="9181397"/>
            <a:ext cx="2171700" cy="527403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>
          <a:xfrm>
            <a:off x="4914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A62E8872-EDF3-4203-A4B2-76044523E8C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19538804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42901" y="394405"/>
            <a:ext cx="2256235" cy="1678517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681288" y="394408"/>
            <a:ext cx="3833813" cy="8454497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342901" y="2072924"/>
            <a:ext cx="2256235" cy="677598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>
          <a:xfrm>
            <a:off x="342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D354D201-E63F-454F-B0FF-149D50D2C338}" type="datetimeFigureOut">
              <a:rPr lang="pt-BR" smtClean="0"/>
              <a:t>08/07/2015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>
          <a:xfrm>
            <a:off x="2343150" y="9181397"/>
            <a:ext cx="2171700" cy="527403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>
          <a:xfrm>
            <a:off x="4914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A62E8872-EDF3-4203-A4B2-76044523E8C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93848712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344216" y="6934200"/>
            <a:ext cx="4114800" cy="818622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344216" y="7752822"/>
            <a:ext cx="4114800" cy="116257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>
          <a:xfrm>
            <a:off x="342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D354D201-E63F-454F-B0FF-149D50D2C338}" type="datetimeFigureOut">
              <a:rPr lang="pt-BR" smtClean="0"/>
              <a:t>08/07/2015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>
          <a:xfrm>
            <a:off x="2343150" y="9181397"/>
            <a:ext cx="2171700" cy="527403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>
          <a:xfrm>
            <a:off x="4914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A62E8872-EDF3-4203-A4B2-76044523E8C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75045005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342900" y="2311402"/>
            <a:ext cx="6172200" cy="6537502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342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D354D201-E63F-454F-B0FF-149D50D2C338}" type="datetimeFigureOut">
              <a:rPr lang="pt-BR" smtClean="0"/>
              <a:t>08/07/2015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2343150" y="9181397"/>
            <a:ext cx="2171700" cy="527403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4914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A62E8872-EDF3-4203-A4B2-76044523E8C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3714833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3729037" y="573264"/>
            <a:ext cx="1157288" cy="12208228"/>
          </a:xfrm>
          <a:prstGeom prst="rect">
            <a:avLst/>
          </a:prstGeo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257176" y="573264"/>
            <a:ext cx="3357563" cy="1220822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342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D354D201-E63F-454F-B0FF-149D50D2C338}" type="datetimeFigureOut">
              <a:rPr lang="pt-BR" smtClean="0"/>
              <a:t>08/07/2015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2343150" y="9181397"/>
            <a:ext cx="2171700" cy="527403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4914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A62E8872-EDF3-4203-A4B2-76044523E8C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6557677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514350" y="3077283"/>
            <a:ext cx="5829300" cy="2123369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342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D354D201-E63F-454F-B0FF-149D50D2C338}" type="datetimeFigureOut">
              <a:rPr lang="pt-BR" smtClean="0"/>
              <a:t>08/07/2015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2343150" y="9181397"/>
            <a:ext cx="2171700" cy="527403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4914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A62E8872-EDF3-4203-A4B2-76044523E8C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3336974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42900" y="2311402"/>
            <a:ext cx="6172200" cy="653750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342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D354D201-E63F-454F-B0FF-149D50D2C338}" type="datetimeFigureOut">
              <a:rPr lang="pt-BR" smtClean="0"/>
              <a:t>08/07/2015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2343150" y="9181397"/>
            <a:ext cx="2171700" cy="527403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4914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A62E8872-EDF3-4203-A4B2-76044523E8C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84818113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41735" y="6365524"/>
            <a:ext cx="5829300" cy="1967442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541735" y="4198588"/>
            <a:ext cx="5829300" cy="216693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342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D354D201-E63F-454F-B0FF-149D50D2C338}" type="datetimeFigureOut">
              <a:rPr lang="pt-BR" smtClean="0"/>
              <a:t>08/07/2015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2343150" y="9181397"/>
            <a:ext cx="2171700" cy="527403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4914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A62E8872-EDF3-4203-A4B2-76044523E8C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99046836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257176" y="3338691"/>
            <a:ext cx="2257425" cy="944280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2628901" y="3338691"/>
            <a:ext cx="2257425" cy="944280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>
          <a:xfrm>
            <a:off x="342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D354D201-E63F-454F-B0FF-149D50D2C338}" type="datetimeFigureOut">
              <a:rPr lang="pt-BR" smtClean="0"/>
              <a:t>08/07/2015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>
          <a:xfrm>
            <a:off x="2343150" y="9181397"/>
            <a:ext cx="2171700" cy="527403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>
          <a:xfrm>
            <a:off x="4914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A62E8872-EDF3-4203-A4B2-76044523E8C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4129591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>
          <a:xfrm>
            <a:off x="342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D354D201-E63F-454F-B0FF-149D50D2C338}" type="datetimeFigureOut">
              <a:rPr lang="pt-BR" smtClean="0"/>
              <a:t>08/07/2015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>
          <a:xfrm>
            <a:off x="2343150" y="9181397"/>
            <a:ext cx="2171700" cy="527403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>
          <a:xfrm>
            <a:off x="4914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A62E8872-EDF3-4203-A4B2-76044523E8C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88783554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342901" y="2217385"/>
            <a:ext cx="3030141" cy="924101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342901" y="3141486"/>
            <a:ext cx="3030141" cy="570741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3483770" y="2217385"/>
            <a:ext cx="3031331" cy="924101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3483770" y="3141486"/>
            <a:ext cx="3031331" cy="570741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>
          <a:xfrm>
            <a:off x="342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D354D201-E63F-454F-B0FF-149D50D2C338}" type="datetimeFigureOut">
              <a:rPr lang="pt-BR" smtClean="0"/>
              <a:t>08/07/2015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>
          <a:xfrm>
            <a:off x="2343150" y="9181397"/>
            <a:ext cx="2171700" cy="527403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>
          <a:xfrm>
            <a:off x="4914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A62E8872-EDF3-4203-A4B2-76044523E8C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16498727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>
          <a:xfrm>
            <a:off x="342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D354D201-E63F-454F-B0FF-149D50D2C338}" type="datetimeFigureOut">
              <a:rPr lang="pt-BR" smtClean="0"/>
              <a:t>08/07/2015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>
          <a:xfrm>
            <a:off x="2343150" y="9181397"/>
            <a:ext cx="2171700" cy="527403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>
          <a:xfrm>
            <a:off x="4914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A62E8872-EDF3-4203-A4B2-76044523E8C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13927550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>
          <a:xfrm>
            <a:off x="342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D354D201-E63F-454F-B0FF-149D50D2C338}" type="datetimeFigureOut">
              <a:rPr lang="pt-BR" smtClean="0"/>
              <a:t>08/07/2015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>
          <a:xfrm>
            <a:off x="2343150" y="9181397"/>
            <a:ext cx="2171700" cy="527403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>
          <a:xfrm>
            <a:off x="4914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A62E8872-EDF3-4203-A4B2-76044523E8C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0509056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42901" y="394405"/>
            <a:ext cx="2256235" cy="1678517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681288" y="394408"/>
            <a:ext cx="3833813" cy="8454497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342901" y="2072924"/>
            <a:ext cx="2256235" cy="677598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>
          <a:xfrm>
            <a:off x="342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D354D201-E63F-454F-B0FF-149D50D2C338}" type="datetimeFigureOut">
              <a:rPr lang="pt-BR" smtClean="0"/>
              <a:t>08/07/2015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>
          <a:xfrm>
            <a:off x="2343150" y="9181397"/>
            <a:ext cx="2171700" cy="527403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>
          <a:xfrm>
            <a:off x="4914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A62E8872-EDF3-4203-A4B2-76044523E8C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83165812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344216" y="6934200"/>
            <a:ext cx="4114800" cy="818622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344216" y="7752822"/>
            <a:ext cx="4114800" cy="116257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>
          <a:xfrm>
            <a:off x="342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D354D201-E63F-454F-B0FF-149D50D2C338}" type="datetimeFigureOut">
              <a:rPr lang="pt-BR" smtClean="0"/>
              <a:t>08/07/2015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>
          <a:xfrm>
            <a:off x="2343150" y="9181397"/>
            <a:ext cx="2171700" cy="527403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>
          <a:xfrm>
            <a:off x="4914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A62E8872-EDF3-4203-A4B2-76044523E8C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13952420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342900" y="2311402"/>
            <a:ext cx="6172200" cy="6537502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342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D354D201-E63F-454F-B0FF-149D50D2C338}" type="datetimeFigureOut">
              <a:rPr lang="pt-BR" smtClean="0"/>
              <a:t>08/07/2015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2343150" y="9181397"/>
            <a:ext cx="2171700" cy="527403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4914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A62E8872-EDF3-4203-A4B2-76044523E8C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5611420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3729037" y="573264"/>
            <a:ext cx="1157288" cy="12208228"/>
          </a:xfrm>
          <a:prstGeom prst="rect">
            <a:avLst/>
          </a:prstGeo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257176" y="573264"/>
            <a:ext cx="3357563" cy="1220822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342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D354D201-E63F-454F-B0FF-149D50D2C338}" type="datetimeFigureOut">
              <a:rPr lang="pt-BR" smtClean="0"/>
              <a:t>08/07/2015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2343150" y="9181397"/>
            <a:ext cx="2171700" cy="527403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4914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A62E8872-EDF3-4203-A4B2-76044523E8C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0918060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514350" y="3077283"/>
            <a:ext cx="5829300" cy="2123369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342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D354D201-E63F-454F-B0FF-149D50D2C338}" type="datetimeFigureOut">
              <a:rPr lang="pt-BR" smtClean="0"/>
              <a:t>08/07/2015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2343150" y="9181397"/>
            <a:ext cx="2171700" cy="527403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4914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A62E8872-EDF3-4203-A4B2-76044523E8C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9260745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42900" y="2311402"/>
            <a:ext cx="6172200" cy="653750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342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D354D201-E63F-454F-B0FF-149D50D2C338}" type="datetimeFigureOut">
              <a:rPr lang="pt-BR" smtClean="0"/>
              <a:t>08/07/2015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2343150" y="9181397"/>
            <a:ext cx="2171700" cy="527403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4914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A62E8872-EDF3-4203-A4B2-76044523E8C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10081848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41735" y="6365524"/>
            <a:ext cx="5829300" cy="1967442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541735" y="4198588"/>
            <a:ext cx="5829300" cy="216693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342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D354D201-E63F-454F-B0FF-149D50D2C338}" type="datetimeFigureOut">
              <a:rPr lang="pt-BR" smtClean="0"/>
              <a:t>08/07/2015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2343150" y="9181397"/>
            <a:ext cx="2171700" cy="527403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4914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A62E8872-EDF3-4203-A4B2-76044523E8C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361940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>
          <a:xfrm>
            <a:off x="342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D354D201-E63F-454F-B0FF-149D50D2C338}" type="datetimeFigureOut">
              <a:rPr lang="pt-BR" smtClean="0"/>
              <a:t>08/07/2015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>
          <a:xfrm>
            <a:off x="2343150" y="9181397"/>
            <a:ext cx="2171700" cy="527403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>
          <a:xfrm>
            <a:off x="4914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A62E8872-EDF3-4203-A4B2-76044523E8C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94954457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257176" y="3338691"/>
            <a:ext cx="2257425" cy="944280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2628901" y="3338691"/>
            <a:ext cx="2257425" cy="944280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>
          <a:xfrm>
            <a:off x="342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D354D201-E63F-454F-B0FF-149D50D2C338}" type="datetimeFigureOut">
              <a:rPr lang="pt-BR" smtClean="0"/>
              <a:t>08/07/2015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>
          <a:xfrm>
            <a:off x="2343150" y="9181397"/>
            <a:ext cx="2171700" cy="527403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>
          <a:xfrm>
            <a:off x="4914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A62E8872-EDF3-4203-A4B2-76044523E8C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4067149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342901" y="2217385"/>
            <a:ext cx="3030141" cy="924101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342901" y="3141486"/>
            <a:ext cx="3030141" cy="570741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3483770" y="2217385"/>
            <a:ext cx="3031331" cy="924101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3483770" y="3141486"/>
            <a:ext cx="3031331" cy="570741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>
          <a:xfrm>
            <a:off x="342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D354D201-E63F-454F-B0FF-149D50D2C338}" type="datetimeFigureOut">
              <a:rPr lang="pt-BR" smtClean="0"/>
              <a:t>08/07/2015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>
          <a:xfrm>
            <a:off x="2343150" y="9181397"/>
            <a:ext cx="2171700" cy="527403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>
          <a:xfrm>
            <a:off x="4914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A62E8872-EDF3-4203-A4B2-76044523E8C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35115907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>
          <a:xfrm>
            <a:off x="342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D354D201-E63F-454F-B0FF-149D50D2C338}" type="datetimeFigureOut">
              <a:rPr lang="pt-BR" smtClean="0"/>
              <a:t>08/07/2015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>
          <a:xfrm>
            <a:off x="2343150" y="9181397"/>
            <a:ext cx="2171700" cy="527403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>
          <a:xfrm>
            <a:off x="4914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A62E8872-EDF3-4203-A4B2-76044523E8C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26537546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>
          <a:xfrm>
            <a:off x="342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D354D201-E63F-454F-B0FF-149D50D2C338}" type="datetimeFigureOut">
              <a:rPr lang="pt-BR" smtClean="0"/>
              <a:t>08/07/2015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>
          <a:xfrm>
            <a:off x="2343150" y="9181397"/>
            <a:ext cx="2171700" cy="527403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>
          <a:xfrm>
            <a:off x="4914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A62E8872-EDF3-4203-A4B2-76044523E8C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69680777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42901" y="394405"/>
            <a:ext cx="2256235" cy="1678517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681288" y="394408"/>
            <a:ext cx="3833813" cy="8454497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342901" y="2072924"/>
            <a:ext cx="2256235" cy="677598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>
          <a:xfrm>
            <a:off x="342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D354D201-E63F-454F-B0FF-149D50D2C338}" type="datetimeFigureOut">
              <a:rPr lang="pt-BR" smtClean="0"/>
              <a:t>08/07/2015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>
          <a:xfrm>
            <a:off x="2343150" y="9181397"/>
            <a:ext cx="2171700" cy="527403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>
          <a:xfrm>
            <a:off x="4914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A62E8872-EDF3-4203-A4B2-76044523E8C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63368264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344216" y="6934200"/>
            <a:ext cx="4114800" cy="818622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344216" y="7752822"/>
            <a:ext cx="4114800" cy="116257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>
          <a:xfrm>
            <a:off x="342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D354D201-E63F-454F-B0FF-149D50D2C338}" type="datetimeFigureOut">
              <a:rPr lang="pt-BR" smtClean="0"/>
              <a:t>08/07/2015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>
          <a:xfrm>
            <a:off x="2343150" y="9181397"/>
            <a:ext cx="2171700" cy="527403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>
          <a:xfrm>
            <a:off x="4914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A62E8872-EDF3-4203-A4B2-76044523E8C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05592842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342900" y="2311402"/>
            <a:ext cx="6172200" cy="6537502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342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D354D201-E63F-454F-B0FF-149D50D2C338}" type="datetimeFigureOut">
              <a:rPr lang="pt-BR" smtClean="0"/>
              <a:t>08/07/2015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2343150" y="9181397"/>
            <a:ext cx="2171700" cy="527403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4914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A62E8872-EDF3-4203-A4B2-76044523E8C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0354915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3729037" y="573264"/>
            <a:ext cx="1157288" cy="12208228"/>
          </a:xfrm>
          <a:prstGeom prst="rect">
            <a:avLst/>
          </a:prstGeo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257176" y="573264"/>
            <a:ext cx="3357563" cy="1220822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342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D354D201-E63F-454F-B0FF-149D50D2C338}" type="datetimeFigureOut">
              <a:rPr lang="pt-BR" smtClean="0"/>
              <a:t>08/07/2015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2343150" y="9181397"/>
            <a:ext cx="2171700" cy="527403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4914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A62E8872-EDF3-4203-A4B2-76044523E8C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5570484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42901" y="394405"/>
            <a:ext cx="2256235" cy="1678517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681288" y="394408"/>
            <a:ext cx="3833813" cy="8454497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342901" y="2072924"/>
            <a:ext cx="2256235" cy="677598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>
          <a:xfrm>
            <a:off x="342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D354D201-E63F-454F-B0FF-149D50D2C338}" type="datetimeFigureOut">
              <a:rPr lang="pt-BR" smtClean="0"/>
              <a:t>08/07/2015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>
          <a:xfrm>
            <a:off x="2343150" y="9181397"/>
            <a:ext cx="2171700" cy="527403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>
          <a:xfrm>
            <a:off x="4914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A62E8872-EDF3-4203-A4B2-76044523E8C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64715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344216" y="6934200"/>
            <a:ext cx="4114800" cy="818622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344216" y="7752822"/>
            <a:ext cx="4114800" cy="116257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>
          <a:xfrm>
            <a:off x="342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D354D201-E63F-454F-B0FF-149D50D2C338}" type="datetimeFigureOut">
              <a:rPr lang="pt-BR" smtClean="0"/>
              <a:t>08/07/2015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>
          <a:xfrm>
            <a:off x="2343150" y="9181397"/>
            <a:ext cx="2171700" cy="527403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>
          <a:xfrm>
            <a:off x="4914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A62E8872-EDF3-4203-A4B2-76044523E8C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949548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3.pn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image" Target="../media/image4.png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13" Type="http://schemas.openxmlformats.org/officeDocument/2006/relationships/image" Target="../media/image5.png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3.xml"/><Relationship Id="rId13" Type="http://schemas.openxmlformats.org/officeDocument/2006/relationships/image" Target="../media/image6.png"/><Relationship Id="rId3" Type="http://schemas.openxmlformats.org/officeDocument/2006/relationships/slideLayout" Target="../slideLayouts/slideLayout58.xml"/><Relationship Id="rId7" Type="http://schemas.openxmlformats.org/officeDocument/2006/relationships/slideLayout" Target="../slideLayouts/slideLayout62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57.xml"/><Relationship Id="rId1" Type="http://schemas.openxmlformats.org/officeDocument/2006/relationships/slideLayout" Target="../slideLayouts/slideLayout56.xml"/><Relationship Id="rId6" Type="http://schemas.openxmlformats.org/officeDocument/2006/relationships/slideLayout" Target="../slideLayouts/slideLayout61.xml"/><Relationship Id="rId11" Type="http://schemas.openxmlformats.org/officeDocument/2006/relationships/slideLayout" Target="../slideLayouts/slideLayout66.xml"/><Relationship Id="rId5" Type="http://schemas.openxmlformats.org/officeDocument/2006/relationships/slideLayout" Target="../slideLayouts/slideLayout60.xml"/><Relationship Id="rId10" Type="http://schemas.openxmlformats.org/officeDocument/2006/relationships/slideLayout" Target="../slideLayouts/slideLayout65.xml"/><Relationship Id="rId4" Type="http://schemas.openxmlformats.org/officeDocument/2006/relationships/slideLayout" Target="../slideLayouts/slideLayout59.xml"/><Relationship Id="rId9" Type="http://schemas.openxmlformats.org/officeDocument/2006/relationships/slideLayout" Target="../slideLayouts/slideLayout64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4.xml"/><Relationship Id="rId13" Type="http://schemas.openxmlformats.org/officeDocument/2006/relationships/image" Target="../media/image7.png"/><Relationship Id="rId3" Type="http://schemas.openxmlformats.org/officeDocument/2006/relationships/slideLayout" Target="../slideLayouts/slideLayout69.xml"/><Relationship Id="rId7" Type="http://schemas.openxmlformats.org/officeDocument/2006/relationships/slideLayout" Target="../slideLayouts/slideLayout73.xml"/><Relationship Id="rId12" Type="http://schemas.openxmlformats.org/officeDocument/2006/relationships/theme" Target="../theme/theme7.xml"/><Relationship Id="rId2" Type="http://schemas.openxmlformats.org/officeDocument/2006/relationships/slideLayout" Target="../slideLayouts/slideLayout68.xml"/><Relationship Id="rId1" Type="http://schemas.openxmlformats.org/officeDocument/2006/relationships/slideLayout" Target="../slideLayouts/slideLayout67.xml"/><Relationship Id="rId6" Type="http://schemas.openxmlformats.org/officeDocument/2006/relationships/slideLayout" Target="../slideLayouts/slideLayout72.xml"/><Relationship Id="rId11" Type="http://schemas.openxmlformats.org/officeDocument/2006/relationships/slideLayout" Target="../slideLayouts/slideLayout77.xml"/><Relationship Id="rId5" Type="http://schemas.openxmlformats.org/officeDocument/2006/relationships/slideLayout" Target="../slideLayouts/slideLayout71.xml"/><Relationship Id="rId10" Type="http://schemas.openxmlformats.org/officeDocument/2006/relationships/slideLayout" Target="../slideLayouts/slideLayout76.xml"/><Relationship Id="rId4" Type="http://schemas.openxmlformats.org/officeDocument/2006/relationships/slideLayout" Target="../slideLayouts/slideLayout70.xml"/><Relationship Id="rId9" Type="http://schemas.openxmlformats.org/officeDocument/2006/relationships/slideLayout" Target="../slideLayouts/slideLayout7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632" y="99054"/>
            <a:ext cx="6624736" cy="13655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237805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200" y="99054"/>
            <a:ext cx="6624000" cy="13715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29592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200" y="102129"/>
            <a:ext cx="6624000" cy="13653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98961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202" y="102129"/>
            <a:ext cx="6623996" cy="13653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46771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0054" y="102129"/>
            <a:ext cx="6594292" cy="13653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22827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0054" y="105190"/>
            <a:ext cx="6594292" cy="13592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09963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839" y="105190"/>
            <a:ext cx="6564721" cy="13592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72350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2.xml"/><Relationship Id="rId4" Type="http://schemas.openxmlformats.org/officeDocument/2006/relationships/image" Target="../media/image9.tmp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4506" y="2393379"/>
            <a:ext cx="3508988" cy="27102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2" name="CaixaDeTexto 61"/>
          <p:cNvSpPr txBox="1"/>
          <p:nvPr/>
        </p:nvSpPr>
        <p:spPr>
          <a:xfrm>
            <a:off x="1484784" y="828799"/>
            <a:ext cx="475967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400" dirty="0" smtClean="0">
                <a:solidFill>
                  <a:schemeClr val="bg1"/>
                </a:solidFill>
              </a:rPr>
              <a:t>(Tecnologias desenvolvidas por brasileiros) – 2009 a 2013</a:t>
            </a:r>
            <a:endParaRPr lang="pt-BR" sz="1400" dirty="0">
              <a:solidFill>
                <a:schemeClr val="bg1"/>
              </a:solidFill>
            </a:endParaRPr>
          </a:p>
        </p:txBody>
      </p:sp>
      <p:sp>
        <p:nvSpPr>
          <p:cNvPr id="63" name="CaixaDeTexto 62"/>
          <p:cNvSpPr txBox="1"/>
          <p:nvPr/>
        </p:nvSpPr>
        <p:spPr>
          <a:xfrm>
            <a:off x="1924716" y="128464"/>
            <a:ext cx="2739157" cy="276999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pPr algn="ctr"/>
            <a:r>
              <a:rPr lang="pt-BR" sz="1200" dirty="0" smtClean="0">
                <a:solidFill>
                  <a:srgbClr val="3D433F"/>
                </a:solidFill>
              </a:rPr>
              <a:t>Nº 4         Ano 2015</a:t>
            </a:r>
            <a:endParaRPr lang="pt-BR" sz="1200" dirty="0">
              <a:solidFill>
                <a:srgbClr val="3D433F"/>
              </a:solidFill>
            </a:endParaRPr>
          </a:p>
        </p:txBody>
      </p:sp>
      <p:sp>
        <p:nvSpPr>
          <p:cNvPr id="64" name="CaixaDeTexto 63"/>
          <p:cNvSpPr txBox="1"/>
          <p:nvPr/>
        </p:nvSpPr>
        <p:spPr>
          <a:xfrm>
            <a:off x="1585731" y="410979"/>
            <a:ext cx="601973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 smtClean="0">
                <a:solidFill>
                  <a:schemeClr val="bg1"/>
                </a:solidFill>
              </a:rPr>
              <a:t>BIOTECNOLOGIA DE BRASILEIROS (NÃO SAÚDE)</a:t>
            </a:r>
            <a:endParaRPr lang="pt-BR" b="1" dirty="0">
              <a:solidFill>
                <a:schemeClr val="bg1"/>
              </a:solidFill>
            </a:endParaRPr>
          </a:p>
        </p:txBody>
      </p:sp>
      <p:pic>
        <p:nvPicPr>
          <p:cNvPr id="5" name="Imagem 4" descr="Recorte de Tela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961"/>
          <a:stretch/>
        </p:blipFill>
        <p:spPr>
          <a:xfrm>
            <a:off x="130921" y="6501084"/>
            <a:ext cx="6503121" cy="2850954"/>
          </a:xfrm>
          <a:prstGeom prst="rect">
            <a:avLst/>
          </a:prstGeom>
        </p:spPr>
      </p:pic>
      <p:sp>
        <p:nvSpPr>
          <p:cNvPr id="68" name="CaixaDeTexto 67"/>
          <p:cNvSpPr txBox="1"/>
          <p:nvPr/>
        </p:nvSpPr>
        <p:spPr>
          <a:xfrm>
            <a:off x="109884" y="5940792"/>
            <a:ext cx="662711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b="1" dirty="0" smtClean="0">
                <a:solidFill>
                  <a:srgbClr val="604578"/>
                </a:solidFill>
              </a:rPr>
              <a:t>Nuvem das 150 palavras mais recorrentes nos títulos dos pedidos de patente</a:t>
            </a:r>
            <a:endParaRPr lang="pt-BR" sz="1600" dirty="0">
              <a:solidFill>
                <a:srgbClr val="604578"/>
              </a:solidFill>
            </a:endParaRPr>
          </a:p>
        </p:txBody>
      </p:sp>
      <p:sp>
        <p:nvSpPr>
          <p:cNvPr id="11" name="CaixaDeTexto 10"/>
          <p:cNvSpPr txBox="1"/>
          <p:nvPr/>
        </p:nvSpPr>
        <p:spPr>
          <a:xfrm>
            <a:off x="2189829" y="3775240"/>
            <a:ext cx="106208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200" dirty="0" smtClean="0"/>
              <a:t>Agroindustrial</a:t>
            </a:r>
            <a:endParaRPr lang="pt-BR" sz="1200" dirty="0"/>
          </a:p>
        </p:txBody>
      </p:sp>
      <p:sp>
        <p:nvSpPr>
          <p:cNvPr id="13" name="CaixaDeTexto 12"/>
          <p:cNvSpPr txBox="1"/>
          <p:nvPr/>
        </p:nvSpPr>
        <p:spPr>
          <a:xfrm>
            <a:off x="3251915" y="2681411"/>
            <a:ext cx="82740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200" dirty="0" smtClean="0">
                <a:solidFill>
                  <a:schemeClr val="bg1"/>
                </a:solidFill>
              </a:rPr>
              <a:t>Ambiental</a:t>
            </a:r>
            <a:endParaRPr lang="pt-BR" sz="1200" dirty="0">
              <a:solidFill>
                <a:schemeClr val="bg1"/>
              </a:solidFill>
            </a:endParaRPr>
          </a:p>
        </p:txBody>
      </p:sp>
      <p:sp>
        <p:nvSpPr>
          <p:cNvPr id="15" name="CaixaDeTexto 14"/>
          <p:cNvSpPr txBox="1"/>
          <p:nvPr/>
        </p:nvSpPr>
        <p:spPr>
          <a:xfrm>
            <a:off x="3573016" y="3651423"/>
            <a:ext cx="114037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200" dirty="0" smtClean="0">
                <a:solidFill>
                  <a:schemeClr val="bg1"/>
                </a:solidFill>
              </a:rPr>
              <a:t>Biocombustível</a:t>
            </a:r>
            <a:endParaRPr lang="pt-BR" sz="1200" dirty="0">
              <a:solidFill>
                <a:schemeClr val="bg1"/>
              </a:solidFill>
            </a:endParaRPr>
          </a:p>
        </p:txBody>
      </p:sp>
      <p:sp>
        <p:nvSpPr>
          <p:cNvPr id="17" name="CaixaDeTexto 16"/>
          <p:cNvSpPr txBox="1"/>
          <p:nvPr/>
        </p:nvSpPr>
        <p:spPr>
          <a:xfrm>
            <a:off x="3362282" y="4420636"/>
            <a:ext cx="77123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200" dirty="0" smtClean="0">
                <a:solidFill>
                  <a:schemeClr val="bg1"/>
                </a:solidFill>
              </a:rPr>
              <a:t>Industrial</a:t>
            </a:r>
            <a:endParaRPr lang="pt-BR" sz="1200" dirty="0">
              <a:solidFill>
                <a:schemeClr val="bg1"/>
              </a:solidFill>
            </a:endParaRPr>
          </a:p>
        </p:txBody>
      </p:sp>
      <p:sp>
        <p:nvSpPr>
          <p:cNvPr id="18" name="CaixaDeTexto 17"/>
          <p:cNvSpPr txBox="1"/>
          <p:nvPr/>
        </p:nvSpPr>
        <p:spPr>
          <a:xfrm>
            <a:off x="135683" y="1352600"/>
            <a:ext cx="658028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b="1" dirty="0" smtClean="0">
                <a:solidFill>
                  <a:srgbClr val="604578"/>
                </a:solidFill>
              </a:rPr>
              <a:t>Distribuição dos documentos de patente </a:t>
            </a:r>
            <a:r>
              <a:rPr lang="pt-BR" b="1" dirty="0">
                <a:solidFill>
                  <a:srgbClr val="604578"/>
                </a:solidFill>
              </a:rPr>
              <a:t>por setores de aplicação da biotecnologia</a:t>
            </a:r>
            <a:endParaRPr lang="pt-BR" sz="1600" dirty="0">
              <a:solidFill>
                <a:srgbClr val="604578"/>
              </a:solidFill>
            </a:endParaRPr>
          </a:p>
        </p:txBody>
      </p:sp>
      <p:sp>
        <p:nvSpPr>
          <p:cNvPr id="2" name="Retângulo de cantos arredondados 1"/>
          <p:cNvSpPr/>
          <p:nvPr/>
        </p:nvSpPr>
        <p:spPr>
          <a:xfrm>
            <a:off x="145207" y="2681411"/>
            <a:ext cx="1925166" cy="1008112"/>
          </a:xfrm>
          <a:prstGeom prst="roundRect">
            <a:avLst/>
          </a:prstGeom>
          <a:solidFill>
            <a:srgbClr val="A587A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400" dirty="0"/>
              <a:t>Destaque para plantas geneticamente modificadas</a:t>
            </a:r>
          </a:p>
        </p:txBody>
      </p:sp>
      <p:sp>
        <p:nvSpPr>
          <p:cNvPr id="3" name="Triângulo retângulo 2"/>
          <p:cNvSpPr/>
          <p:nvPr/>
        </p:nvSpPr>
        <p:spPr>
          <a:xfrm>
            <a:off x="2029733" y="2897435"/>
            <a:ext cx="252714" cy="288032"/>
          </a:xfrm>
          <a:prstGeom prst="rtTriangle">
            <a:avLst/>
          </a:prstGeom>
          <a:solidFill>
            <a:srgbClr val="A587A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1" name="Retângulo de cantos arredondados 20"/>
          <p:cNvSpPr/>
          <p:nvPr/>
        </p:nvSpPr>
        <p:spPr>
          <a:xfrm>
            <a:off x="2492896" y="5131695"/>
            <a:ext cx="2849318" cy="685401"/>
          </a:xfrm>
          <a:prstGeom prst="roundRect">
            <a:avLst/>
          </a:prstGeom>
          <a:solidFill>
            <a:srgbClr val="A587A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400" dirty="0" smtClean="0"/>
              <a:t>Em grande parte, </a:t>
            </a:r>
            <a:r>
              <a:rPr lang="pt-BR" sz="1400" dirty="0"/>
              <a:t>processos enzimáticos e biológicos para produção de etanol</a:t>
            </a:r>
          </a:p>
        </p:txBody>
      </p:sp>
      <p:sp>
        <p:nvSpPr>
          <p:cNvPr id="22" name="Triângulo retângulo 21"/>
          <p:cNvSpPr/>
          <p:nvPr/>
        </p:nvSpPr>
        <p:spPr>
          <a:xfrm rot="16200000" flipV="1">
            <a:off x="4019598" y="4885841"/>
            <a:ext cx="252714" cy="288032"/>
          </a:xfrm>
          <a:prstGeom prst="rtTriangle">
            <a:avLst/>
          </a:prstGeom>
          <a:solidFill>
            <a:srgbClr val="A587A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4" name="Retângulo de cantos arredondados 23"/>
          <p:cNvSpPr/>
          <p:nvPr/>
        </p:nvSpPr>
        <p:spPr>
          <a:xfrm>
            <a:off x="4977857" y="3545507"/>
            <a:ext cx="1656185" cy="1049984"/>
          </a:xfrm>
          <a:prstGeom prst="roundRect">
            <a:avLst/>
          </a:prstGeom>
          <a:solidFill>
            <a:srgbClr val="A587A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400" dirty="0" smtClean="0"/>
              <a:t>Maioria </a:t>
            </a:r>
            <a:r>
              <a:rPr lang="pt-BR" sz="1400" dirty="0" smtClean="0"/>
              <a:t>sobre etanol </a:t>
            </a:r>
            <a:r>
              <a:rPr lang="pt-BR" sz="1400" dirty="0"/>
              <a:t>de 1ª </a:t>
            </a:r>
            <a:endParaRPr lang="pt-BR" sz="1400" dirty="0" smtClean="0"/>
          </a:p>
          <a:p>
            <a:pPr algn="ctr"/>
            <a:r>
              <a:rPr lang="pt-BR" sz="1400" dirty="0" smtClean="0"/>
              <a:t>e </a:t>
            </a:r>
            <a:r>
              <a:rPr lang="pt-BR" sz="1400" dirty="0"/>
              <a:t>2ª geração</a:t>
            </a:r>
          </a:p>
        </p:txBody>
      </p:sp>
      <p:sp>
        <p:nvSpPr>
          <p:cNvPr id="25" name="Triângulo retângulo 24"/>
          <p:cNvSpPr/>
          <p:nvPr/>
        </p:nvSpPr>
        <p:spPr>
          <a:xfrm flipH="1" flipV="1">
            <a:off x="4725144" y="3875411"/>
            <a:ext cx="252714" cy="288032"/>
          </a:xfrm>
          <a:prstGeom prst="rtTriangle">
            <a:avLst/>
          </a:prstGeom>
          <a:solidFill>
            <a:srgbClr val="A587A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6" name="Retângulo de cantos arredondados 25"/>
          <p:cNvSpPr/>
          <p:nvPr/>
        </p:nvSpPr>
        <p:spPr>
          <a:xfrm>
            <a:off x="4437112" y="1961331"/>
            <a:ext cx="2129409" cy="1008112"/>
          </a:xfrm>
          <a:prstGeom prst="roundRect">
            <a:avLst/>
          </a:prstGeom>
          <a:solidFill>
            <a:srgbClr val="A587A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400" dirty="0" smtClean="0"/>
              <a:t>Foco em organismos biológicos* </a:t>
            </a:r>
            <a:r>
              <a:rPr lang="pt-BR" sz="1400" dirty="0"/>
              <a:t>geneticamente modificados</a:t>
            </a:r>
          </a:p>
        </p:txBody>
      </p:sp>
      <p:sp>
        <p:nvSpPr>
          <p:cNvPr id="28" name="Triângulo retângulo 27"/>
          <p:cNvSpPr/>
          <p:nvPr/>
        </p:nvSpPr>
        <p:spPr>
          <a:xfrm flipH="1">
            <a:off x="4221088" y="2465387"/>
            <a:ext cx="252714" cy="288032"/>
          </a:xfrm>
          <a:prstGeom prst="rtTriangle">
            <a:avLst/>
          </a:prstGeom>
          <a:solidFill>
            <a:srgbClr val="A587A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3" name="CaixaDeTexto 22"/>
          <p:cNvSpPr txBox="1"/>
          <p:nvPr/>
        </p:nvSpPr>
        <p:spPr>
          <a:xfrm>
            <a:off x="44625" y="9536087"/>
            <a:ext cx="6589418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lang="pt-BR" sz="900" dirty="0" smtClean="0"/>
              <a:t>Para </a:t>
            </a:r>
            <a:r>
              <a:rPr lang="pt-BR" sz="900" dirty="0"/>
              <a:t>mais </a:t>
            </a:r>
            <a:r>
              <a:rPr lang="pt-BR" sz="900" dirty="0" smtClean="0"/>
              <a:t>informações, acesse a versão estendida em www.inpi.gov.br/portal/artigo/radar_tecnologico ou entre em contato através do e-mail radartecnologico@inpi.gov.br.</a:t>
            </a:r>
            <a:endParaRPr lang="pt-BR" sz="900" dirty="0" smtClean="0">
              <a:solidFill>
                <a:srgbClr val="7D1A0C"/>
              </a:solidFill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44624" y="9345488"/>
            <a:ext cx="6767721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900" dirty="0" smtClean="0"/>
              <a:t>* Organismos biológicos, neste trabalho, incluem plantas, fungos, bactérias, algas, entre outros. </a:t>
            </a:r>
            <a:endParaRPr lang="pt-BR" sz="900" dirty="0"/>
          </a:p>
        </p:txBody>
      </p:sp>
      <p:sp>
        <p:nvSpPr>
          <p:cNvPr id="27" name="CaixaDeTexto 26"/>
          <p:cNvSpPr txBox="1"/>
          <p:nvPr/>
        </p:nvSpPr>
        <p:spPr>
          <a:xfrm>
            <a:off x="557641" y="1950052"/>
            <a:ext cx="1551061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pt-BR" sz="1200" b="1" smtClean="0"/>
              <a:t>Total: 228 invenções  </a:t>
            </a:r>
            <a:endParaRPr lang="pt-BR" sz="1200" b="1" dirty="0" smtClean="0"/>
          </a:p>
        </p:txBody>
      </p:sp>
    </p:spTree>
    <p:extLst>
      <p:ext uri="{BB962C8B-B14F-4D97-AF65-F5344CB8AC3E}">
        <p14:creationId xmlns:p14="http://schemas.microsoft.com/office/powerpoint/2010/main" val="9004488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e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86218577"/>
              </p:ext>
            </p:extLst>
          </p:nvPr>
        </p:nvGraphicFramePr>
        <p:xfrm>
          <a:off x="130920" y="1712640"/>
          <a:ext cx="6585048" cy="38884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92524"/>
                <a:gridCol w="3292524"/>
              </a:tblGrid>
              <a:tr h="1944216"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>
                    <a:lnL w="28575" cap="flat" cmpd="sng" algn="ctr">
                      <a:solidFill>
                        <a:srgbClr val="C68DB9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C68DB9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C68DB9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C68DB9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>
                    <a:lnL w="28575" cap="flat" cmpd="sng" algn="ctr">
                      <a:solidFill>
                        <a:srgbClr val="C68DB9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C68DB9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C68DB9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C68DB9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944216"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>
                    <a:lnL w="28575" cap="flat" cmpd="sng" algn="ctr">
                      <a:solidFill>
                        <a:srgbClr val="C68DB9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C68DB9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C68DB9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C68DB9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>
                    <a:lnL w="28575" cap="flat" cmpd="sng" algn="ctr">
                      <a:solidFill>
                        <a:srgbClr val="C68DB9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C68DB9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C68DB9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C68DB9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263" name="Elipse 262"/>
          <p:cNvSpPr/>
          <p:nvPr/>
        </p:nvSpPr>
        <p:spPr>
          <a:xfrm>
            <a:off x="4106046" y="2452722"/>
            <a:ext cx="900000" cy="900000"/>
          </a:xfrm>
          <a:prstGeom prst="ellipse">
            <a:avLst/>
          </a:prstGeom>
          <a:solidFill>
            <a:srgbClr val="C68DB9">
              <a:alpha val="30196"/>
            </a:srgbClr>
          </a:solidFill>
          <a:ln>
            <a:solidFill>
              <a:srgbClr val="604578">
                <a:alpha val="7098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51" name="Elipse 250"/>
          <p:cNvSpPr/>
          <p:nvPr/>
        </p:nvSpPr>
        <p:spPr>
          <a:xfrm>
            <a:off x="1300132" y="2456887"/>
            <a:ext cx="900000" cy="900000"/>
          </a:xfrm>
          <a:prstGeom prst="ellipse">
            <a:avLst/>
          </a:prstGeom>
          <a:solidFill>
            <a:srgbClr val="CC99FF">
              <a:alpha val="30196"/>
            </a:srgbClr>
          </a:solidFill>
          <a:ln>
            <a:solidFill>
              <a:srgbClr val="60457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3" name="CaixaDeTexto 12"/>
          <p:cNvSpPr txBox="1"/>
          <p:nvPr/>
        </p:nvSpPr>
        <p:spPr>
          <a:xfrm>
            <a:off x="1924716" y="128464"/>
            <a:ext cx="2739157" cy="276999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pPr algn="ctr"/>
            <a:r>
              <a:rPr lang="pt-BR" sz="1200" dirty="0" smtClean="0">
                <a:solidFill>
                  <a:srgbClr val="3D433F"/>
                </a:solidFill>
              </a:rPr>
              <a:t>Nº 4         Ano 2015</a:t>
            </a:r>
            <a:endParaRPr lang="pt-BR" sz="1200" dirty="0">
              <a:solidFill>
                <a:srgbClr val="3D433F"/>
              </a:solidFill>
            </a:endParaRPr>
          </a:p>
        </p:txBody>
      </p:sp>
      <p:sp>
        <p:nvSpPr>
          <p:cNvPr id="16" name="CaixaDeTexto 15"/>
          <p:cNvSpPr txBox="1"/>
          <p:nvPr/>
        </p:nvSpPr>
        <p:spPr>
          <a:xfrm>
            <a:off x="1484784" y="828799"/>
            <a:ext cx="475967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400" dirty="0" smtClean="0">
                <a:solidFill>
                  <a:schemeClr val="bg1"/>
                </a:solidFill>
              </a:rPr>
              <a:t>(Tecnologias desenvolvidas por brasileiros) – 2009 a 2013</a:t>
            </a:r>
            <a:endParaRPr lang="pt-BR" sz="1400" dirty="0">
              <a:solidFill>
                <a:schemeClr val="bg1"/>
              </a:solidFill>
            </a:endParaRPr>
          </a:p>
        </p:txBody>
      </p:sp>
      <p:sp>
        <p:nvSpPr>
          <p:cNvPr id="17" name="CaixaDeTexto 16"/>
          <p:cNvSpPr txBox="1"/>
          <p:nvPr/>
        </p:nvSpPr>
        <p:spPr>
          <a:xfrm>
            <a:off x="1585731" y="410979"/>
            <a:ext cx="601973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 smtClean="0">
                <a:solidFill>
                  <a:schemeClr val="bg1"/>
                </a:solidFill>
              </a:rPr>
              <a:t>BIOTECNOLOGIA DE BRASILEIROS (NÃO SAÚDE)</a:t>
            </a:r>
            <a:endParaRPr lang="pt-BR" b="1" dirty="0">
              <a:solidFill>
                <a:schemeClr val="bg1"/>
              </a:solidFill>
            </a:endParaRPr>
          </a:p>
        </p:txBody>
      </p:sp>
      <p:sp>
        <p:nvSpPr>
          <p:cNvPr id="21" name="CaixaDeTexto 20"/>
          <p:cNvSpPr txBox="1"/>
          <p:nvPr/>
        </p:nvSpPr>
        <p:spPr>
          <a:xfrm>
            <a:off x="127615" y="1352600"/>
            <a:ext cx="66271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b="1" dirty="0" smtClean="0">
                <a:solidFill>
                  <a:srgbClr val="604578"/>
                </a:solidFill>
              </a:rPr>
              <a:t>Perfil dos depositantes por setores de aplicação da biotecnologia</a:t>
            </a:r>
            <a:endParaRPr lang="pt-BR" b="1" dirty="0">
              <a:solidFill>
                <a:srgbClr val="604578"/>
              </a:solidFill>
            </a:endParaRPr>
          </a:p>
        </p:txBody>
      </p:sp>
      <p:sp>
        <p:nvSpPr>
          <p:cNvPr id="26" name="CaixaDeTexto 25"/>
          <p:cNvSpPr txBox="1"/>
          <p:nvPr/>
        </p:nvSpPr>
        <p:spPr>
          <a:xfrm>
            <a:off x="140720" y="1707753"/>
            <a:ext cx="32977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400" b="1" dirty="0" smtClean="0">
                <a:solidFill>
                  <a:srgbClr val="604578"/>
                </a:solidFill>
              </a:rPr>
              <a:t>Agroindustrial</a:t>
            </a:r>
            <a:endParaRPr lang="pt-BR" sz="1400" b="1" dirty="0">
              <a:solidFill>
                <a:srgbClr val="604578"/>
              </a:solidFill>
            </a:endParaRPr>
          </a:p>
        </p:txBody>
      </p:sp>
      <p:sp>
        <p:nvSpPr>
          <p:cNvPr id="31" name="CaixaDeTexto 30"/>
          <p:cNvSpPr txBox="1"/>
          <p:nvPr/>
        </p:nvSpPr>
        <p:spPr>
          <a:xfrm>
            <a:off x="2075533" y="2987049"/>
            <a:ext cx="79010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200" b="1" dirty="0" smtClean="0">
                <a:solidFill>
                  <a:srgbClr val="604578"/>
                </a:solidFill>
              </a:rPr>
              <a:t>Empresa</a:t>
            </a:r>
            <a:endParaRPr lang="pt-BR" sz="1200" b="1" dirty="0">
              <a:solidFill>
                <a:srgbClr val="604578"/>
              </a:solidFill>
            </a:endParaRPr>
          </a:p>
        </p:txBody>
      </p:sp>
      <p:sp>
        <p:nvSpPr>
          <p:cNvPr id="32" name="CaixaDeTexto 31"/>
          <p:cNvSpPr txBox="1"/>
          <p:nvPr/>
        </p:nvSpPr>
        <p:spPr>
          <a:xfrm>
            <a:off x="789629" y="2072680"/>
            <a:ext cx="153968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Agência de fomento</a:t>
            </a:r>
            <a:endParaRPr lang="pt-BR" sz="12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57" name="CaixaDeTexto 56"/>
          <p:cNvSpPr txBox="1"/>
          <p:nvPr/>
        </p:nvSpPr>
        <p:spPr>
          <a:xfrm>
            <a:off x="-6603" y="5673080"/>
            <a:ext cx="686460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b="1" dirty="0" smtClean="0">
                <a:solidFill>
                  <a:srgbClr val="604578"/>
                </a:solidFill>
              </a:rPr>
              <a:t>Principais depositantes</a:t>
            </a:r>
            <a:endParaRPr lang="pt-BR" dirty="0">
              <a:solidFill>
                <a:srgbClr val="604578"/>
              </a:solidFill>
            </a:endParaRPr>
          </a:p>
        </p:txBody>
      </p:sp>
      <p:sp>
        <p:nvSpPr>
          <p:cNvPr id="88" name="Retângulo 87"/>
          <p:cNvSpPr/>
          <p:nvPr/>
        </p:nvSpPr>
        <p:spPr>
          <a:xfrm>
            <a:off x="135682" y="9561512"/>
            <a:ext cx="180000" cy="180000"/>
          </a:xfrm>
          <a:prstGeom prst="rect">
            <a:avLst/>
          </a:prstGeom>
          <a:solidFill>
            <a:srgbClr val="C68DB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89" name="CaixaDeTexto 88"/>
          <p:cNvSpPr txBox="1"/>
          <p:nvPr/>
        </p:nvSpPr>
        <p:spPr>
          <a:xfrm>
            <a:off x="282518" y="9515420"/>
            <a:ext cx="106208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200" dirty="0" smtClean="0"/>
              <a:t>Agroindustrial</a:t>
            </a:r>
            <a:endParaRPr lang="pt-BR" sz="1200" dirty="0"/>
          </a:p>
        </p:txBody>
      </p:sp>
      <p:sp>
        <p:nvSpPr>
          <p:cNvPr id="91" name="CaixaDeTexto 90"/>
          <p:cNvSpPr txBox="1"/>
          <p:nvPr/>
        </p:nvSpPr>
        <p:spPr>
          <a:xfrm>
            <a:off x="3409160" y="1707753"/>
            <a:ext cx="330045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400" b="1" dirty="0" smtClean="0">
                <a:solidFill>
                  <a:srgbClr val="604578"/>
                </a:solidFill>
              </a:rPr>
              <a:t>Ambiental</a:t>
            </a:r>
            <a:endParaRPr lang="pt-BR" sz="1400" b="1" dirty="0">
              <a:solidFill>
                <a:srgbClr val="604578"/>
              </a:solidFill>
            </a:endParaRPr>
          </a:p>
        </p:txBody>
      </p:sp>
      <p:sp>
        <p:nvSpPr>
          <p:cNvPr id="127" name="CaixaDeTexto 126"/>
          <p:cNvSpPr txBox="1"/>
          <p:nvPr/>
        </p:nvSpPr>
        <p:spPr>
          <a:xfrm>
            <a:off x="137988" y="3670722"/>
            <a:ext cx="330045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400" b="1" dirty="0" smtClean="0">
                <a:solidFill>
                  <a:srgbClr val="604578"/>
                </a:solidFill>
              </a:rPr>
              <a:t>Biocombustível</a:t>
            </a:r>
            <a:endParaRPr lang="pt-BR" sz="1400" b="1" dirty="0">
              <a:solidFill>
                <a:srgbClr val="604578"/>
              </a:solidFill>
            </a:endParaRPr>
          </a:p>
        </p:txBody>
      </p:sp>
      <p:sp>
        <p:nvSpPr>
          <p:cNvPr id="144" name="CaixaDeTexto 143"/>
          <p:cNvSpPr txBox="1"/>
          <p:nvPr/>
        </p:nvSpPr>
        <p:spPr>
          <a:xfrm>
            <a:off x="3406429" y="3670722"/>
            <a:ext cx="330045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400" b="1" dirty="0" smtClean="0">
                <a:solidFill>
                  <a:srgbClr val="604578"/>
                </a:solidFill>
              </a:rPr>
              <a:t>Industrial</a:t>
            </a:r>
            <a:endParaRPr lang="pt-BR" sz="1400" b="1" dirty="0">
              <a:solidFill>
                <a:srgbClr val="604578"/>
              </a:solidFill>
            </a:endParaRPr>
          </a:p>
        </p:txBody>
      </p:sp>
      <p:sp>
        <p:nvSpPr>
          <p:cNvPr id="174" name="Retângulo 173"/>
          <p:cNvSpPr/>
          <p:nvPr/>
        </p:nvSpPr>
        <p:spPr>
          <a:xfrm>
            <a:off x="2166726" y="9572517"/>
            <a:ext cx="180000" cy="180000"/>
          </a:xfrm>
          <a:prstGeom prst="rect">
            <a:avLst/>
          </a:prstGeom>
          <a:solidFill>
            <a:srgbClr val="A1518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75" name="CaixaDeTexto 174"/>
          <p:cNvSpPr txBox="1"/>
          <p:nvPr/>
        </p:nvSpPr>
        <p:spPr>
          <a:xfrm>
            <a:off x="2313562" y="9526425"/>
            <a:ext cx="82740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200" dirty="0" smtClean="0"/>
              <a:t>Ambiental</a:t>
            </a:r>
            <a:endParaRPr lang="pt-BR" sz="1200" dirty="0"/>
          </a:p>
        </p:txBody>
      </p:sp>
      <p:sp>
        <p:nvSpPr>
          <p:cNvPr id="176" name="Retângulo 175"/>
          <p:cNvSpPr/>
          <p:nvPr/>
        </p:nvSpPr>
        <p:spPr>
          <a:xfrm>
            <a:off x="3933056" y="9559104"/>
            <a:ext cx="180000" cy="180000"/>
          </a:xfrm>
          <a:prstGeom prst="rect">
            <a:avLst/>
          </a:prstGeom>
          <a:solidFill>
            <a:srgbClr val="60457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77" name="CaixaDeTexto 176"/>
          <p:cNvSpPr txBox="1"/>
          <p:nvPr/>
        </p:nvSpPr>
        <p:spPr>
          <a:xfrm>
            <a:off x="4079892" y="9513012"/>
            <a:ext cx="114037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200" dirty="0" smtClean="0"/>
              <a:t>Biocombustível</a:t>
            </a:r>
            <a:endParaRPr lang="pt-BR" sz="1200" dirty="0"/>
          </a:p>
        </p:txBody>
      </p:sp>
      <p:sp>
        <p:nvSpPr>
          <p:cNvPr id="178" name="Retângulo 177"/>
          <p:cNvSpPr/>
          <p:nvPr/>
        </p:nvSpPr>
        <p:spPr>
          <a:xfrm>
            <a:off x="5895303" y="9549524"/>
            <a:ext cx="180000" cy="180000"/>
          </a:xfrm>
          <a:prstGeom prst="rect">
            <a:avLst/>
          </a:prstGeom>
          <a:pattFill prst="wdUpDiag">
            <a:fgClr>
              <a:srgbClr val="BDA7BA"/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79" name="CaixaDeTexto 178"/>
          <p:cNvSpPr txBox="1"/>
          <p:nvPr/>
        </p:nvSpPr>
        <p:spPr>
          <a:xfrm>
            <a:off x="6042139" y="9503432"/>
            <a:ext cx="77123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200" dirty="0" smtClean="0"/>
              <a:t>Industrial</a:t>
            </a:r>
            <a:endParaRPr lang="pt-BR" sz="1200" dirty="0"/>
          </a:p>
        </p:txBody>
      </p:sp>
      <p:grpSp>
        <p:nvGrpSpPr>
          <p:cNvPr id="19" name="Grupo 18"/>
          <p:cNvGrpSpPr/>
          <p:nvPr/>
        </p:nvGrpSpPr>
        <p:grpSpPr>
          <a:xfrm>
            <a:off x="147725" y="5674422"/>
            <a:ext cx="741230" cy="3688680"/>
            <a:chOff x="147725" y="5674422"/>
            <a:chExt cx="741230" cy="3688680"/>
          </a:xfrm>
        </p:grpSpPr>
        <p:sp>
          <p:nvSpPr>
            <p:cNvPr id="47" name="Retângulo 46"/>
            <p:cNvSpPr/>
            <p:nvPr/>
          </p:nvSpPr>
          <p:spPr>
            <a:xfrm>
              <a:off x="254802" y="6035090"/>
              <a:ext cx="527076" cy="2880000"/>
            </a:xfrm>
            <a:prstGeom prst="rect">
              <a:avLst/>
            </a:prstGeom>
            <a:solidFill>
              <a:srgbClr val="C68DB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52" name="CaixaDeTexto 51"/>
            <p:cNvSpPr txBox="1"/>
            <p:nvPr/>
          </p:nvSpPr>
          <p:spPr>
            <a:xfrm>
              <a:off x="308988" y="5674422"/>
              <a:ext cx="41870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dirty="0"/>
                <a:t>2</a:t>
              </a:r>
              <a:r>
                <a:rPr lang="pt-BR" dirty="0" smtClean="0"/>
                <a:t>2</a:t>
              </a:r>
              <a:endParaRPr lang="pt-BR" dirty="0"/>
            </a:p>
          </p:txBody>
        </p:sp>
        <p:sp>
          <p:nvSpPr>
            <p:cNvPr id="64" name="CaixaDeTexto 63"/>
            <p:cNvSpPr txBox="1"/>
            <p:nvPr/>
          </p:nvSpPr>
          <p:spPr>
            <a:xfrm>
              <a:off x="147725" y="8901437"/>
              <a:ext cx="74123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pt-BR" sz="1200" dirty="0" smtClean="0"/>
                <a:t>Unicamp</a:t>
              </a:r>
            </a:p>
            <a:p>
              <a:pPr algn="ctr"/>
              <a:r>
                <a:rPr lang="pt-BR" sz="1200" dirty="0" smtClean="0"/>
                <a:t>(SP)</a:t>
              </a:r>
              <a:endParaRPr lang="pt-BR" sz="1200" dirty="0"/>
            </a:p>
          </p:txBody>
        </p:sp>
        <p:sp>
          <p:nvSpPr>
            <p:cNvPr id="180" name="Retângulo 179"/>
            <p:cNvSpPr/>
            <p:nvPr/>
          </p:nvSpPr>
          <p:spPr>
            <a:xfrm>
              <a:off x="254802" y="7999278"/>
              <a:ext cx="527076" cy="900000"/>
            </a:xfrm>
            <a:prstGeom prst="rect">
              <a:avLst/>
            </a:prstGeom>
            <a:solidFill>
              <a:srgbClr val="A1518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93" name="CaixaDeTexto 92"/>
            <p:cNvSpPr txBox="1"/>
            <p:nvPr/>
          </p:nvSpPr>
          <p:spPr>
            <a:xfrm>
              <a:off x="386733" y="8265834"/>
              <a:ext cx="263214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1200" dirty="0" smtClean="0"/>
                <a:t>7</a:t>
              </a:r>
              <a:endParaRPr lang="pt-BR" sz="1200" dirty="0"/>
            </a:p>
          </p:txBody>
        </p:sp>
        <p:sp>
          <p:nvSpPr>
            <p:cNvPr id="181" name="Retângulo 180"/>
            <p:cNvSpPr/>
            <p:nvPr/>
          </p:nvSpPr>
          <p:spPr>
            <a:xfrm>
              <a:off x="254802" y="6035090"/>
              <a:ext cx="527076" cy="540000"/>
            </a:xfrm>
            <a:prstGeom prst="rect">
              <a:avLst/>
            </a:prstGeom>
            <a:solidFill>
              <a:srgbClr val="60457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182" name="CaixaDeTexto 181"/>
            <p:cNvSpPr txBox="1"/>
            <p:nvPr/>
          </p:nvSpPr>
          <p:spPr>
            <a:xfrm>
              <a:off x="386733" y="6189650"/>
              <a:ext cx="263214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1200" dirty="0" smtClean="0">
                  <a:solidFill>
                    <a:schemeClr val="bg1"/>
                  </a:solidFill>
                </a:rPr>
                <a:t>4</a:t>
              </a:r>
              <a:endParaRPr lang="pt-BR" sz="1200" dirty="0">
                <a:solidFill>
                  <a:schemeClr val="bg1"/>
                </a:solidFill>
              </a:endParaRPr>
            </a:p>
          </p:txBody>
        </p:sp>
        <p:sp>
          <p:nvSpPr>
            <p:cNvPr id="183" name="Retângulo 182"/>
            <p:cNvSpPr/>
            <p:nvPr/>
          </p:nvSpPr>
          <p:spPr>
            <a:xfrm>
              <a:off x="254802" y="6575090"/>
              <a:ext cx="527076" cy="648000"/>
            </a:xfrm>
            <a:prstGeom prst="rect">
              <a:avLst/>
            </a:prstGeom>
            <a:pattFill prst="wdUpDiag">
              <a:fgClr>
                <a:srgbClr val="BDA7BA"/>
              </a:fgClr>
              <a:bgClr>
                <a:schemeClr val="bg1"/>
              </a:bgClr>
            </a:patt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184" name="CaixaDeTexto 183"/>
            <p:cNvSpPr txBox="1"/>
            <p:nvPr/>
          </p:nvSpPr>
          <p:spPr>
            <a:xfrm>
              <a:off x="386733" y="6747487"/>
              <a:ext cx="263214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1200" dirty="0" smtClean="0"/>
                <a:t>5</a:t>
              </a:r>
              <a:endParaRPr lang="pt-BR" sz="1200" dirty="0"/>
            </a:p>
          </p:txBody>
        </p:sp>
        <p:sp>
          <p:nvSpPr>
            <p:cNvPr id="185" name="CaixaDeTexto 184"/>
            <p:cNvSpPr txBox="1"/>
            <p:nvPr/>
          </p:nvSpPr>
          <p:spPr>
            <a:xfrm>
              <a:off x="386733" y="7455410"/>
              <a:ext cx="263214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1200" dirty="0" smtClean="0"/>
                <a:t>6</a:t>
              </a:r>
              <a:endParaRPr lang="pt-BR" sz="1200" dirty="0"/>
            </a:p>
          </p:txBody>
        </p:sp>
      </p:grpSp>
      <p:grpSp>
        <p:nvGrpSpPr>
          <p:cNvPr id="18" name="Grupo 17"/>
          <p:cNvGrpSpPr/>
          <p:nvPr/>
        </p:nvGrpSpPr>
        <p:grpSpPr>
          <a:xfrm>
            <a:off x="1228718" y="6743908"/>
            <a:ext cx="527076" cy="2619194"/>
            <a:chOff x="1068346" y="6743908"/>
            <a:chExt cx="527076" cy="2619194"/>
          </a:xfrm>
        </p:grpSpPr>
        <p:sp>
          <p:nvSpPr>
            <p:cNvPr id="49" name="Retângulo 48"/>
            <p:cNvSpPr/>
            <p:nvPr/>
          </p:nvSpPr>
          <p:spPr>
            <a:xfrm>
              <a:off x="1068346" y="7113240"/>
              <a:ext cx="527076" cy="1800000"/>
            </a:xfrm>
            <a:prstGeom prst="rect">
              <a:avLst/>
            </a:prstGeom>
            <a:solidFill>
              <a:srgbClr val="C68DB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65" name="CaixaDeTexto 64"/>
            <p:cNvSpPr txBox="1"/>
            <p:nvPr/>
          </p:nvSpPr>
          <p:spPr>
            <a:xfrm>
              <a:off x="1114517" y="8901437"/>
              <a:ext cx="43473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1200" dirty="0" smtClean="0"/>
                <a:t>USP</a:t>
              </a:r>
            </a:p>
            <a:p>
              <a:r>
                <a:rPr lang="pt-BR" sz="1200" dirty="0" smtClean="0"/>
                <a:t>(SP)</a:t>
              </a:r>
              <a:endParaRPr lang="pt-BR" sz="1200" dirty="0"/>
            </a:p>
          </p:txBody>
        </p:sp>
        <p:sp>
          <p:nvSpPr>
            <p:cNvPr id="166" name="CaixaDeTexto 165"/>
            <p:cNvSpPr txBox="1"/>
            <p:nvPr/>
          </p:nvSpPr>
          <p:spPr>
            <a:xfrm>
              <a:off x="1122532" y="6743908"/>
              <a:ext cx="41870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dirty="0" smtClean="0"/>
                <a:t>14</a:t>
              </a:r>
              <a:endParaRPr lang="pt-BR" dirty="0"/>
            </a:p>
          </p:txBody>
        </p:sp>
        <p:sp>
          <p:nvSpPr>
            <p:cNvPr id="186" name="Retângulo 185"/>
            <p:cNvSpPr/>
            <p:nvPr/>
          </p:nvSpPr>
          <p:spPr>
            <a:xfrm>
              <a:off x="1068346" y="7349090"/>
              <a:ext cx="527076" cy="648000"/>
            </a:xfrm>
            <a:prstGeom prst="rect">
              <a:avLst/>
            </a:prstGeom>
            <a:solidFill>
              <a:srgbClr val="A1518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187" name="CaixaDeTexto 186"/>
            <p:cNvSpPr txBox="1"/>
            <p:nvPr/>
          </p:nvSpPr>
          <p:spPr>
            <a:xfrm>
              <a:off x="1200277" y="7534590"/>
              <a:ext cx="263214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1200" dirty="0" smtClean="0"/>
                <a:t>5</a:t>
              </a:r>
              <a:endParaRPr lang="pt-BR" sz="1200" dirty="0"/>
            </a:p>
          </p:txBody>
        </p:sp>
        <p:sp>
          <p:nvSpPr>
            <p:cNvPr id="188" name="Retângulo 187"/>
            <p:cNvSpPr/>
            <p:nvPr/>
          </p:nvSpPr>
          <p:spPr>
            <a:xfrm>
              <a:off x="1068346" y="7097090"/>
              <a:ext cx="527076" cy="252000"/>
            </a:xfrm>
            <a:prstGeom prst="rect">
              <a:avLst/>
            </a:prstGeom>
            <a:pattFill prst="wdUpDiag">
              <a:fgClr>
                <a:srgbClr val="BDA7BA"/>
              </a:fgClr>
              <a:bgClr>
                <a:schemeClr val="bg1"/>
              </a:bgClr>
            </a:patt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189" name="CaixaDeTexto 188"/>
            <p:cNvSpPr txBox="1"/>
            <p:nvPr/>
          </p:nvSpPr>
          <p:spPr>
            <a:xfrm>
              <a:off x="1200277" y="7072091"/>
              <a:ext cx="263214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1200" dirty="0" smtClean="0"/>
                <a:t>2</a:t>
              </a:r>
              <a:endParaRPr lang="pt-BR" sz="1200" dirty="0"/>
            </a:p>
          </p:txBody>
        </p:sp>
        <p:sp>
          <p:nvSpPr>
            <p:cNvPr id="190" name="CaixaDeTexto 189"/>
            <p:cNvSpPr txBox="1"/>
            <p:nvPr/>
          </p:nvSpPr>
          <p:spPr>
            <a:xfrm>
              <a:off x="1200277" y="8285326"/>
              <a:ext cx="263214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1200" dirty="0" smtClean="0"/>
                <a:t>7</a:t>
              </a:r>
              <a:endParaRPr lang="pt-BR" sz="1200" dirty="0"/>
            </a:p>
          </p:txBody>
        </p:sp>
      </p:grpSp>
      <p:grpSp>
        <p:nvGrpSpPr>
          <p:cNvPr id="15" name="Grupo 14"/>
          <p:cNvGrpSpPr/>
          <p:nvPr/>
        </p:nvGrpSpPr>
        <p:grpSpPr>
          <a:xfrm>
            <a:off x="2095557" y="6969224"/>
            <a:ext cx="740973" cy="2393878"/>
            <a:chOff x="1779626" y="6969224"/>
            <a:chExt cx="740973" cy="2393878"/>
          </a:xfrm>
        </p:grpSpPr>
        <p:sp>
          <p:nvSpPr>
            <p:cNvPr id="51" name="Retângulo 50"/>
            <p:cNvSpPr/>
            <p:nvPr/>
          </p:nvSpPr>
          <p:spPr>
            <a:xfrm>
              <a:off x="1886574" y="7481646"/>
              <a:ext cx="527076" cy="1440000"/>
            </a:xfrm>
            <a:prstGeom prst="rect">
              <a:avLst/>
            </a:prstGeom>
            <a:solidFill>
              <a:srgbClr val="C68DB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66" name="CaixaDeTexto 65"/>
            <p:cNvSpPr txBox="1"/>
            <p:nvPr/>
          </p:nvSpPr>
          <p:spPr>
            <a:xfrm>
              <a:off x="1779626" y="8901437"/>
              <a:ext cx="740973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pt-BR" sz="1200" dirty="0" smtClean="0"/>
                <a:t>Embrapa</a:t>
              </a:r>
            </a:p>
            <a:p>
              <a:pPr algn="ctr"/>
              <a:r>
                <a:rPr lang="pt-BR" sz="1200" dirty="0" smtClean="0"/>
                <a:t>(DF)</a:t>
              </a:r>
              <a:endParaRPr lang="pt-BR" sz="1200" dirty="0"/>
            </a:p>
          </p:txBody>
        </p:sp>
        <p:sp>
          <p:nvSpPr>
            <p:cNvPr id="167" name="CaixaDeTexto 166"/>
            <p:cNvSpPr txBox="1"/>
            <p:nvPr/>
          </p:nvSpPr>
          <p:spPr>
            <a:xfrm>
              <a:off x="1940760" y="6969224"/>
              <a:ext cx="41870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dirty="0" smtClean="0"/>
                <a:t>12</a:t>
              </a:r>
              <a:endParaRPr lang="pt-BR" dirty="0"/>
            </a:p>
          </p:txBody>
        </p:sp>
        <p:sp>
          <p:nvSpPr>
            <p:cNvPr id="191" name="Retângulo 190"/>
            <p:cNvSpPr/>
            <p:nvPr/>
          </p:nvSpPr>
          <p:spPr>
            <a:xfrm>
              <a:off x="1886574" y="7355468"/>
              <a:ext cx="527076" cy="144000"/>
            </a:xfrm>
            <a:prstGeom prst="rect">
              <a:avLst/>
            </a:prstGeom>
            <a:solidFill>
              <a:srgbClr val="A1518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192" name="Retângulo 191"/>
            <p:cNvSpPr/>
            <p:nvPr/>
          </p:nvSpPr>
          <p:spPr>
            <a:xfrm>
              <a:off x="1886574" y="7499468"/>
              <a:ext cx="527076" cy="144000"/>
            </a:xfrm>
            <a:prstGeom prst="rect">
              <a:avLst/>
            </a:prstGeom>
            <a:pattFill prst="wdUpDiag">
              <a:fgClr>
                <a:srgbClr val="BDA7BA"/>
              </a:fgClr>
              <a:bgClr>
                <a:schemeClr val="bg1"/>
              </a:bgClr>
            </a:patt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193" name="CaixaDeTexto 192"/>
            <p:cNvSpPr txBox="1"/>
            <p:nvPr/>
          </p:nvSpPr>
          <p:spPr>
            <a:xfrm>
              <a:off x="2018505" y="7282656"/>
              <a:ext cx="263214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1200" dirty="0" smtClean="0"/>
                <a:t>1</a:t>
              </a:r>
              <a:endParaRPr lang="pt-BR" sz="1200" dirty="0"/>
            </a:p>
          </p:txBody>
        </p:sp>
        <p:sp>
          <p:nvSpPr>
            <p:cNvPr id="194" name="CaixaDeTexto 193"/>
            <p:cNvSpPr txBox="1"/>
            <p:nvPr/>
          </p:nvSpPr>
          <p:spPr>
            <a:xfrm>
              <a:off x="2018505" y="7439372"/>
              <a:ext cx="263214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1200" dirty="0" smtClean="0"/>
                <a:t>1</a:t>
              </a:r>
              <a:endParaRPr lang="pt-BR" sz="1200" dirty="0"/>
            </a:p>
          </p:txBody>
        </p:sp>
        <p:sp>
          <p:nvSpPr>
            <p:cNvPr id="195" name="CaixaDeTexto 194"/>
            <p:cNvSpPr txBox="1"/>
            <p:nvPr/>
          </p:nvSpPr>
          <p:spPr>
            <a:xfrm>
              <a:off x="1979232" y="8121352"/>
              <a:ext cx="341760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1200" dirty="0" smtClean="0"/>
                <a:t>10</a:t>
              </a:r>
              <a:endParaRPr lang="pt-BR" sz="1200" dirty="0"/>
            </a:p>
          </p:txBody>
        </p:sp>
      </p:grpSp>
      <p:grpSp>
        <p:nvGrpSpPr>
          <p:cNvPr id="14" name="Grupo 13"/>
          <p:cNvGrpSpPr/>
          <p:nvPr/>
        </p:nvGrpSpPr>
        <p:grpSpPr>
          <a:xfrm>
            <a:off x="3176293" y="7103948"/>
            <a:ext cx="785857" cy="2259154"/>
            <a:chOff x="2564872" y="7103948"/>
            <a:chExt cx="785857" cy="2259154"/>
          </a:xfrm>
        </p:grpSpPr>
        <p:sp>
          <p:nvSpPr>
            <p:cNvPr id="53" name="Retângulo 52"/>
            <p:cNvSpPr/>
            <p:nvPr/>
          </p:nvSpPr>
          <p:spPr>
            <a:xfrm>
              <a:off x="2694262" y="7499930"/>
              <a:ext cx="527076" cy="1413366"/>
            </a:xfrm>
            <a:prstGeom prst="rect">
              <a:avLst/>
            </a:prstGeom>
            <a:solidFill>
              <a:srgbClr val="C68DB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67" name="CaixaDeTexto 66"/>
            <p:cNvSpPr txBox="1"/>
            <p:nvPr/>
          </p:nvSpPr>
          <p:spPr>
            <a:xfrm>
              <a:off x="2564872" y="8901437"/>
              <a:ext cx="785857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pt-BR" sz="1200" dirty="0" smtClean="0"/>
                <a:t>Petrobras</a:t>
              </a:r>
            </a:p>
            <a:p>
              <a:pPr algn="ctr"/>
              <a:r>
                <a:rPr lang="pt-BR" sz="1200" dirty="0" smtClean="0"/>
                <a:t>(RJ)</a:t>
              </a:r>
              <a:endParaRPr lang="pt-BR" sz="1200" dirty="0"/>
            </a:p>
          </p:txBody>
        </p:sp>
        <p:sp>
          <p:nvSpPr>
            <p:cNvPr id="168" name="CaixaDeTexto 167"/>
            <p:cNvSpPr txBox="1"/>
            <p:nvPr/>
          </p:nvSpPr>
          <p:spPr>
            <a:xfrm>
              <a:off x="2748448" y="7103948"/>
              <a:ext cx="41870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dirty="0" smtClean="0"/>
                <a:t>11</a:t>
              </a:r>
              <a:endParaRPr lang="pt-BR" dirty="0"/>
            </a:p>
          </p:txBody>
        </p:sp>
        <p:sp>
          <p:nvSpPr>
            <p:cNvPr id="196" name="Retângulo 195"/>
            <p:cNvSpPr/>
            <p:nvPr/>
          </p:nvSpPr>
          <p:spPr>
            <a:xfrm>
              <a:off x="2694262" y="8361202"/>
              <a:ext cx="527076" cy="540000"/>
            </a:xfrm>
            <a:prstGeom prst="rect">
              <a:avLst/>
            </a:prstGeom>
            <a:solidFill>
              <a:srgbClr val="A1518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197" name="CaixaDeTexto 196"/>
            <p:cNvSpPr txBox="1"/>
            <p:nvPr/>
          </p:nvSpPr>
          <p:spPr>
            <a:xfrm>
              <a:off x="2826193" y="8515762"/>
              <a:ext cx="263214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1200" dirty="0" smtClean="0"/>
                <a:t>4</a:t>
              </a:r>
              <a:endParaRPr lang="pt-BR" sz="1200" dirty="0"/>
            </a:p>
          </p:txBody>
        </p:sp>
        <p:sp>
          <p:nvSpPr>
            <p:cNvPr id="198" name="Retângulo 197"/>
            <p:cNvSpPr/>
            <p:nvPr/>
          </p:nvSpPr>
          <p:spPr>
            <a:xfrm>
              <a:off x="2694262" y="7829802"/>
              <a:ext cx="527076" cy="540000"/>
            </a:xfrm>
            <a:prstGeom prst="rect">
              <a:avLst/>
            </a:prstGeom>
            <a:pattFill prst="wdUpDiag">
              <a:fgClr>
                <a:srgbClr val="BDA7BA"/>
              </a:fgClr>
              <a:bgClr>
                <a:schemeClr val="bg1"/>
              </a:bgClr>
            </a:patt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199" name="CaixaDeTexto 198"/>
            <p:cNvSpPr txBox="1"/>
            <p:nvPr/>
          </p:nvSpPr>
          <p:spPr>
            <a:xfrm>
              <a:off x="2826193" y="7964636"/>
              <a:ext cx="263214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1200" dirty="0" smtClean="0"/>
                <a:t>4</a:t>
              </a:r>
              <a:endParaRPr lang="pt-BR" sz="1200" dirty="0"/>
            </a:p>
          </p:txBody>
        </p:sp>
        <p:sp>
          <p:nvSpPr>
            <p:cNvPr id="200" name="CaixaDeTexto 199"/>
            <p:cNvSpPr txBox="1"/>
            <p:nvPr/>
          </p:nvSpPr>
          <p:spPr>
            <a:xfrm>
              <a:off x="2826193" y="7532588"/>
              <a:ext cx="263214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1200" dirty="0" smtClean="0"/>
                <a:t>3</a:t>
              </a:r>
              <a:endParaRPr lang="pt-BR" sz="1200" dirty="0"/>
            </a:p>
          </p:txBody>
        </p:sp>
      </p:grpSp>
      <p:grpSp>
        <p:nvGrpSpPr>
          <p:cNvPr id="12" name="Grupo 11"/>
          <p:cNvGrpSpPr/>
          <p:nvPr/>
        </p:nvGrpSpPr>
        <p:grpSpPr>
          <a:xfrm>
            <a:off x="4301913" y="7257256"/>
            <a:ext cx="527076" cy="2105846"/>
            <a:chOff x="3511333" y="7257256"/>
            <a:chExt cx="527076" cy="2105846"/>
          </a:xfrm>
        </p:grpSpPr>
        <p:sp>
          <p:nvSpPr>
            <p:cNvPr id="201" name="CaixaDeTexto 200"/>
            <p:cNvSpPr txBox="1"/>
            <p:nvPr/>
          </p:nvSpPr>
          <p:spPr>
            <a:xfrm>
              <a:off x="3556702" y="8901437"/>
              <a:ext cx="43633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pt-BR" sz="1200" dirty="0" smtClean="0"/>
                <a:t>UCS</a:t>
              </a:r>
            </a:p>
            <a:p>
              <a:pPr algn="ctr"/>
              <a:r>
                <a:rPr lang="pt-BR" sz="1200" dirty="0" smtClean="0"/>
                <a:t>(RS)</a:t>
              </a:r>
              <a:endParaRPr lang="pt-BR" sz="1200" dirty="0"/>
            </a:p>
          </p:txBody>
        </p:sp>
        <p:sp>
          <p:nvSpPr>
            <p:cNvPr id="202" name="Retângulo 201"/>
            <p:cNvSpPr/>
            <p:nvPr/>
          </p:nvSpPr>
          <p:spPr>
            <a:xfrm>
              <a:off x="3511333" y="7631366"/>
              <a:ext cx="527076" cy="1289858"/>
            </a:xfrm>
            <a:prstGeom prst="rect">
              <a:avLst/>
            </a:prstGeom>
            <a:solidFill>
              <a:srgbClr val="C68DB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03" name="CaixaDeTexto 202"/>
            <p:cNvSpPr txBox="1"/>
            <p:nvPr/>
          </p:nvSpPr>
          <p:spPr>
            <a:xfrm>
              <a:off x="3565519" y="7257256"/>
              <a:ext cx="41870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dirty="0" smtClean="0"/>
                <a:t>10</a:t>
              </a:r>
              <a:endParaRPr lang="pt-BR" dirty="0"/>
            </a:p>
          </p:txBody>
        </p:sp>
        <p:sp>
          <p:nvSpPr>
            <p:cNvPr id="205" name="Retângulo 204"/>
            <p:cNvSpPr/>
            <p:nvPr/>
          </p:nvSpPr>
          <p:spPr>
            <a:xfrm>
              <a:off x="3511333" y="8097625"/>
              <a:ext cx="527076" cy="792000"/>
            </a:xfrm>
            <a:prstGeom prst="rect">
              <a:avLst/>
            </a:prstGeom>
            <a:pattFill prst="wdUpDiag">
              <a:fgClr>
                <a:srgbClr val="BDA7BA"/>
              </a:fgClr>
              <a:bgClr>
                <a:schemeClr val="bg1"/>
              </a:bgClr>
            </a:patt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06" name="Retângulo 205"/>
            <p:cNvSpPr/>
            <p:nvPr/>
          </p:nvSpPr>
          <p:spPr>
            <a:xfrm>
              <a:off x="3511333" y="7629514"/>
              <a:ext cx="527076" cy="144000"/>
            </a:xfrm>
            <a:prstGeom prst="rect">
              <a:avLst/>
            </a:prstGeom>
            <a:solidFill>
              <a:srgbClr val="60457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07" name="CaixaDeTexto 206"/>
            <p:cNvSpPr txBox="1"/>
            <p:nvPr/>
          </p:nvSpPr>
          <p:spPr>
            <a:xfrm>
              <a:off x="3643264" y="7556702"/>
              <a:ext cx="263214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1200" dirty="0" smtClean="0">
                  <a:solidFill>
                    <a:schemeClr val="bg1"/>
                  </a:solidFill>
                </a:rPr>
                <a:t>1</a:t>
              </a:r>
              <a:endParaRPr lang="pt-BR" sz="1200" dirty="0">
                <a:solidFill>
                  <a:schemeClr val="bg1"/>
                </a:solidFill>
              </a:endParaRPr>
            </a:p>
          </p:txBody>
        </p:sp>
        <p:sp>
          <p:nvSpPr>
            <p:cNvPr id="208" name="CaixaDeTexto 207"/>
            <p:cNvSpPr txBox="1"/>
            <p:nvPr/>
          </p:nvSpPr>
          <p:spPr>
            <a:xfrm>
              <a:off x="3643264" y="8348409"/>
              <a:ext cx="263214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1200" dirty="0" smtClean="0"/>
                <a:t>6</a:t>
              </a:r>
              <a:endParaRPr lang="pt-BR" sz="1200" dirty="0"/>
            </a:p>
          </p:txBody>
        </p:sp>
        <p:sp>
          <p:nvSpPr>
            <p:cNvPr id="209" name="CaixaDeTexto 208"/>
            <p:cNvSpPr txBox="1"/>
            <p:nvPr/>
          </p:nvSpPr>
          <p:spPr>
            <a:xfrm>
              <a:off x="3643264" y="7809505"/>
              <a:ext cx="263214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1200" dirty="0" smtClean="0"/>
                <a:t>3</a:t>
              </a:r>
              <a:endParaRPr lang="pt-BR" sz="1200" dirty="0"/>
            </a:p>
          </p:txBody>
        </p:sp>
      </p:grpSp>
      <p:grpSp>
        <p:nvGrpSpPr>
          <p:cNvPr id="11" name="Grupo 10"/>
          <p:cNvGrpSpPr/>
          <p:nvPr/>
        </p:nvGrpSpPr>
        <p:grpSpPr>
          <a:xfrm>
            <a:off x="5168752" y="7269358"/>
            <a:ext cx="527076" cy="2093744"/>
            <a:chOff x="4360706" y="7269358"/>
            <a:chExt cx="527076" cy="2093744"/>
          </a:xfrm>
        </p:grpSpPr>
        <p:sp>
          <p:nvSpPr>
            <p:cNvPr id="74" name="CaixaDeTexto 73"/>
            <p:cNvSpPr txBox="1"/>
            <p:nvPr/>
          </p:nvSpPr>
          <p:spPr>
            <a:xfrm>
              <a:off x="4365199" y="8901437"/>
              <a:ext cx="518091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pt-BR" sz="1200" dirty="0" smtClean="0"/>
                <a:t>UFPR</a:t>
              </a:r>
            </a:p>
            <a:p>
              <a:pPr algn="ctr"/>
              <a:r>
                <a:rPr lang="pt-BR" sz="1200" dirty="0" smtClean="0"/>
                <a:t>(PR)</a:t>
              </a:r>
              <a:endParaRPr lang="pt-BR" sz="1200" dirty="0"/>
            </a:p>
          </p:txBody>
        </p:sp>
        <p:sp>
          <p:nvSpPr>
            <p:cNvPr id="165" name="Retângulo 164"/>
            <p:cNvSpPr/>
            <p:nvPr/>
          </p:nvSpPr>
          <p:spPr>
            <a:xfrm>
              <a:off x="4360706" y="7643468"/>
              <a:ext cx="527076" cy="1289858"/>
            </a:xfrm>
            <a:prstGeom prst="rect">
              <a:avLst/>
            </a:prstGeom>
            <a:solidFill>
              <a:srgbClr val="C68DB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169" name="CaixaDeTexto 168"/>
            <p:cNvSpPr txBox="1"/>
            <p:nvPr/>
          </p:nvSpPr>
          <p:spPr>
            <a:xfrm>
              <a:off x="4414892" y="7269358"/>
              <a:ext cx="41870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dirty="0" smtClean="0"/>
                <a:t>10</a:t>
              </a:r>
              <a:endParaRPr lang="pt-BR" dirty="0"/>
            </a:p>
          </p:txBody>
        </p:sp>
        <p:sp>
          <p:nvSpPr>
            <p:cNvPr id="210" name="Retângulo 209"/>
            <p:cNvSpPr/>
            <p:nvPr/>
          </p:nvSpPr>
          <p:spPr>
            <a:xfrm>
              <a:off x="4360706" y="8355408"/>
              <a:ext cx="527076" cy="540000"/>
            </a:xfrm>
            <a:prstGeom prst="rect">
              <a:avLst/>
            </a:prstGeom>
            <a:pattFill prst="wdUpDiag">
              <a:fgClr>
                <a:srgbClr val="BDA7BA"/>
              </a:fgClr>
              <a:bgClr>
                <a:schemeClr val="bg1"/>
              </a:bgClr>
            </a:patt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11" name="CaixaDeTexto 210"/>
            <p:cNvSpPr txBox="1"/>
            <p:nvPr/>
          </p:nvSpPr>
          <p:spPr>
            <a:xfrm>
              <a:off x="4492637" y="8490242"/>
              <a:ext cx="263214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1200" dirty="0" smtClean="0"/>
                <a:t>4</a:t>
              </a:r>
              <a:endParaRPr lang="pt-BR" sz="1200" dirty="0"/>
            </a:p>
          </p:txBody>
        </p:sp>
        <p:sp>
          <p:nvSpPr>
            <p:cNvPr id="212" name="Retângulo 211"/>
            <p:cNvSpPr/>
            <p:nvPr/>
          </p:nvSpPr>
          <p:spPr>
            <a:xfrm>
              <a:off x="4360706" y="7638690"/>
              <a:ext cx="527076" cy="252000"/>
            </a:xfrm>
            <a:prstGeom prst="rect">
              <a:avLst/>
            </a:prstGeom>
            <a:solidFill>
              <a:srgbClr val="A1518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13" name="CaixaDeTexto 212"/>
            <p:cNvSpPr txBox="1"/>
            <p:nvPr/>
          </p:nvSpPr>
          <p:spPr>
            <a:xfrm>
              <a:off x="4492637" y="7613691"/>
              <a:ext cx="263214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1200" dirty="0" smtClean="0"/>
                <a:t>2</a:t>
              </a:r>
              <a:endParaRPr lang="pt-BR" sz="1200" dirty="0"/>
            </a:p>
          </p:txBody>
        </p:sp>
        <p:sp>
          <p:nvSpPr>
            <p:cNvPr id="214" name="CaixaDeTexto 213"/>
            <p:cNvSpPr txBox="1"/>
            <p:nvPr/>
          </p:nvSpPr>
          <p:spPr>
            <a:xfrm>
              <a:off x="4492637" y="7966372"/>
              <a:ext cx="263214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1200" dirty="0" smtClean="0"/>
                <a:t>4</a:t>
              </a:r>
              <a:endParaRPr lang="pt-BR" sz="1200" dirty="0"/>
            </a:p>
          </p:txBody>
        </p:sp>
      </p:grpSp>
      <p:grpSp>
        <p:nvGrpSpPr>
          <p:cNvPr id="8" name="Grupo 7"/>
          <p:cNvGrpSpPr/>
          <p:nvPr/>
        </p:nvGrpSpPr>
        <p:grpSpPr>
          <a:xfrm>
            <a:off x="6035593" y="7409243"/>
            <a:ext cx="604846" cy="1983893"/>
            <a:chOff x="5959385" y="7409243"/>
            <a:chExt cx="604846" cy="1983893"/>
          </a:xfrm>
        </p:grpSpPr>
        <p:sp>
          <p:nvSpPr>
            <p:cNvPr id="58" name="Retângulo 57"/>
            <p:cNvSpPr/>
            <p:nvPr/>
          </p:nvSpPr>
          <p:spPr>
            <a:xfrm>
              <a:off x="5998270" y="7773514"/>
              <a:ext cx="527076" cy="1139926"/>
            </a:xfrm>
            <a:prstGeom prst="rect">
              <a:avLst/>
            </a:prstGeom>
            <a:solidFill>
              <a:srgbClr val="C68DB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70" name="CaixaDeTexto 69"/>
            <p:cNvSpPr txBox="1"/>
            <p:nvPr/>
          </p:nvSpPr>
          <p:spPr>
            <a:xfrm>
              <a:off x="5959385" y="8931471"/>
              <a:ext cx="604846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pt-BR" sz="1200" dirty="0" smtClean="0"/>
                <a:t>UFRGS</a:t>
              </a:r>
            </a:p>
            <a:p>
              <a:pPr algn="ctr"/>
              <a:r>
                <a:rPr lang="pt-BR" sz="1200" dirty="0" smtClean="0"/>
                <a:t>(RS)</a:t>
              </a:r>
              <a:endParaRPr lang="pt-BR" sz="1200" dirty="0"/>
            </a:p>
          </p:txBody>
        </p:sp>
        <p:sp>
          <p:nvSpPr>
            <p:cNvPr id="171" name="CaixaDeTexto 170"/>
            <p:cNvSpPr txBox="1"/>
            <p:nvPr/>
          </p:nvSpPr>
          <p:spPr>
            <a:xfrm>
              <a:off x="6110965" y="7409243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dirty="0"/>
                <a:t>9</a:t>
              </a:r>
            </a:p>
          </p:txBody>
        </p:sp>
        <p:sp>
          <p:nvSpPr>
            <p:cNvPr id="215" name="Retângulo 214"/>
            <p:cNvSpPr/>
            <p:nvPr/>
          </p:nvSpPr>
          <p:spPr>
            <a:xfrm>
              <a:off x="5998270" y="7773514"/>
              <a:ext cx="527076" cy="144000"/>
            </a:xfrm>
            <a:prstGeom prst="rect">
              <a:avLst/>
            </a:prstGeom>
            <a:solidFill>
              <a:srgbClr val="60457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16" name="CaixaDeTexto 215"/>
            <p:cNvSpPr txBox="1"/>
            <p:nvPr/>
          </p:nvSpPr>
          <p:spPr>
            <a:xfrm>
              <a:off x="6130201" y="7700702"/>
              <a:ext cx="263214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1200" dirty="0" smtClean="0">
                  <a:solidFill>
                    <a:schemeClr val="bg1"/>
                  </a:solidFill>
                </a:rPr>
                <a:t>1</a:t>
              </a:r>
              <a:endParaRPr lang="pt-BR" sz="1200" dirty="0">
                <a:solidFill>
                  <a:schemeClr val="bg1"/>
                </a:solidFill>
              </a:endParaRPr>
            </a:p>
          </p:txBody>
        </p:sp>
        <p:sp>
          <p:nvSpPr>
            <p:cNvPr id="217" name="Retângulo 216"/>
            <p:cNvSpPr/>
            <p:nvPr/>
          </p:nvSpPr>
          <p:spPr>
            <a:xfrm>
              <a:off x="5998270" y="7903754"/>
              <a:ext cx="527076" cy="144000"/>
            </a:xfrm>
            <a:prstGeom prst="rect">
              <a:avLst/>
            </a:prstGeom>
            <a:solidFill>
              <a:srgbClr val="A1518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18" name="CaixaDeTexto 217"/>
            <p:cNvSpPr txBox="1"/>
            <p:nvPr/>
          </p:nvSpPr>
          <p:spPr>
            <a:xfrm>
              <a:off x="6130201" y="7830942"/>
              <a:ext cx="263214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1200" dirty="0" smtClean="0"/>
                <a:t>1</a:t>
              </a:r>
              <a:endParaRPr lang="pt-BR" sz="1200" dirty="0"/>
            </a:p>
          </p:txBody>
        </p:sp>
      </p:grpSp>
      <p:cxnSp>
        <p:nvCxnSpPr>
          <p:cNvPr id="92" name="Conector reto 91"/>
          <p:cNvCxnSpPr/>
          <p:nvPr/>
        </p:nvCxnSpPr>
        <p:spPr>
          <a:xfrm flipH="1">
            <a:off x="127615" y="8913986"/>
            <a:ext cx="6579269" cy="0"/>
          </a:xfrm>
          <a:prstGeom prst="line">
            <a:avLst/>
          </a:prstGeom>
          <a:ln w="38100">
            <a:solidFill>
              <a:srgbClr val="32445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9" name="CaixaDeTexto 218"/>
          <p:cNvSpPr txBox="1"/>
          <p:nvPr/>
        </p:nvSpPr>
        <p:spPr>
          <a:xfrm>
            <a:off x="6206409" y="8288397"/>
            <a:ext cx="26321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200" dirty="0" smtClean="0"/>
              <a:t>7</a:t>
            </a:r>
            <a:endParaRPr lang="pt-BR" sz="1200" dirty="0"/>
          </a:p>
        </p:txBody>
      </p:sp>
      <p:sp>
        <p:nvSpPr>
          <p:cNvPr id="249" name="Elipse 248"/>
          <p:cNvSpPr/>
          <p:nvPr/>
        </p:nvSpPr>
        <p:spPr>
          <a:xfrm>
            <a:off x="802693" y="2452948"/>
            <a:ext cx="900000" cy="900000"/>
          </a:xfrm>
          <a:prstGeom prst="ellipse">
            <a:avLst/>
          </a:prstGeom>
          <a:solidFill>
            <a:srgbClr val="C68DB9">
              <a:alpha val="30196"/>
            </a:srgbClr>
          </a:solidFill>
          <a:ln>
            <a:solidFill>
              <a:srgbClr val="604578">
                <a:alpha val="7098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50" name="Elipse 249"/>
          <p:cNvSpPr/>
          <p:nvPr/>
        </p:nvSpPr>
        <p:spPr>
          <a:xfrm>
            <a:off x="1441213" y="2948324"/>
            <a:ext cx="356359" cy="356359"/>
          </a:xfrm>
          <a:prstGeom prst="ellipse">
            <a:avLst/>
          </a:prstGeom>
          <a:solidFill>
            <a:schemeClr val="accent2">
              <a:lumMod val="60000"/>
              <a:lumOff val="40000"/>
              <a:alpha val="40000"/>
            </a:schemeClr>
          </a:solidFill>
          <a:ln>
            <a:solidFill>
              <a:srgbClr val="A1518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52" name="CaixaDeTexto 251"/>
          <p:cNvSpPr txBox="1"/>
          <p:nvPr/>
        </p:nvSpPr>
        <p:spPr>
          <a:xfrm>
            <a:off x="870473" y="2764448"/>
            <a:ext cx="34176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200" dirty="0"/>
              <a:t>3</a:t>
            </a:r>
            <a:r>
              <a:rPr lang="pt-BR" sz="1200" dirty="0" smtClean="0"/>
              <a:t>8</a:t>
            </a:r>
            <a:endParaRPr lang="pt-BR" sz="1200" dirty="0"/>
          </a:p>
        </p:txBody>
      </p:sp>
      <p:sp>
        <p:nvSpPr>
          <p:cNvPr id="253" name="Elipse 252"/>
          <p:cNvSpPr/>
          <p:nvPr/>
        </p:nvSpPr>
        <p:spPr>
          <a:xfrm>
            <a:off x="1266127" y="2328919"/>
            <a:ext cx="441177" cy="441226"/>
          </a:xfrm>
          <a:prstGeom prst="ellipse">
            <a:avLst/>
          </a:prstGeom>
          <a:solidFill>
            <a:schemeClr val="bg1">
              <a:lumMod val="65000"/>
              <a:alpha val="4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22" name="CaixaDeTexto 221"/>
          <p:cNvSpPr txBox="1"/>
          <p:nvPr/>
        </p:nvSpPr>
        <p:spPr>
          <a:xfrm>
            <a:off x="52657" y="2331216"/>
            <a:ext cx="105162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200" b="1" dirty="0" smtClean="0">
                <a:solidFill>
                  <a:srgbClr val="A587A1"/>
                </a:solidFill>
              </a:rPr>
              <a:t>Universidade</a:t>
            </a:r>
            <a:endParaRPr lang="pt-BR" sz="1200" b="1" dirty="0">
              <a:solidFill>
                <a:srgbClr val="A587A1"/>
              </a:solidFill>
            </a:endParaRPr>
          </a:p>
        </p:txBody>
      </p:sp>
      <p:sp>
        <p:nvSpPr>
          <p:cNvPr id="226" name="CaixaDeTexto 225"/>
          <p:cNvSpPr txBox="1"/>
          <p:nvPr/>
        </p:nvSpPr>
        <p:spPr>
          <a:xfrm>
            <a:off x="1806556" y="2753999"/>
            <a:ext cx="34176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200" dirty="0" smtClean="0"/>
              <a:t>31</a:t>
            </a:r>
            <a:endParaRPr lang="pt-BR" sz="1200" dirty="0"/>
          </a:p>
        </p:txBody>
      </p:sp>
      <p:sp>
        <p:nvSpPr>
          <p:cNvPr id="227" name="CaixaDeTexto 226"/>
          <p:cNvSpPr txBox="1"/>
          <p:nvPr/>
        </p:nvSpPr>
        <p:spPr>
          <a:xfrm>
            <a:off x="1427865" y="2937449"/>
            <a:ext cx="26321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200" dirty="0" smtClean="0"/>
              <a:t>1</a:t>
            </a:r>
            <a:endParaRPr lang="pt-BR" sz="1200" dirty="0"/>
          </a:p>
        </p:txBody>
      </p:sp>
      <p:sp>
        <p:nvSpPr>
          <p:cNvPr id="234" name="CaixaDeTexto 233"/>
          <p:cNvSpPr txBox="1"/>
          <p:nvPr/>
        </p:nvSpPr>
        <p:spPr>
          <a:xfrm>
            <a:off x="1365984" y="2282698"/>
            <a:ext cx="26321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200" dirty="0" smtClean="0"/>
              <a:t>1</a:t>
            </a:r>
            <a:endParaRPr lang="pt-BR" sz="1200" dirty="0"/>
          </a:p>
        </p:txBody>
      </p:sp>
      <p:sp>
        <p:nvSpPr>
          <p:cNvPr id="237" name="CaixaDeTexto 236"/>
          <p:cNvSpPr txBox="1"/>
          <p:nvPr/>
        </p:nvSpPr>
        <p:spPr>
          <a:xfrm>
            <a:off x="1359249" y="2744788"/>
            <a:ext cx="26321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200" dirty="0" smtClean="0"/>
              <a:t>7</a:t>
            </a:r>
            <a:endParaRPr lang="pt-BR" sz="1200" dirty="0"/>
          </a:p>
        </p:txBody>
      </p:sp>
      <p:sp>
        <p:nvSpPr>
          <p:cNvPr id="238" name="CaixaDeTexto 237"/>
          <p:cNvSpPr txBox="1"/>
          <p:nvPr/>
        </p:nvSpPr>
        <p:spPr>
          <a:xfrm>
            <a:off x="1365984" y="2512745"/>
            <a:ext cx="26321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200" dirty="0" smtClean="0"/>
              <a:t>1</a:t>
            </a:r>
            <a:endParaRPr lang="pt-BR" sz="1200" dirty="0"/>
          </a:p>
        </p:txBody>
      </p:sp>
      <p:sp>
        <p:nvSpPr>
          <p:cNvPr id="239" name="CaixaDeTexto 238"/>
          <p:cNvSpPr txBox="1"/>
          <p:nvPr/>
        </p:nvSpPr>
        <p:spPr>
          <a:xfrm>
            <a:off x="1221677" y="2424943"/>
            <a:ext cx="26321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200" dirty="0" smtClean="0"/>
              <a:t>3</a:t>
            </a:r>
            <a:endParaRPr lang="pt-BR" sz="1200" dirty="0"/>
          </a:p>
        </p:txBody>
      </p:sp>
      <p:sp>
        <p:nvSpPr>
          <p:cNvPr id="244" name="CaixaDeTexto 243"/>
          <p:cNvSpPr txBox="1"/>
          <p:nvPr/>
        </p:nvSpPr>
        <p:spPr>
          <a:xfrm>
            <a:off x="649636" y="3336909"/>
            <a:ext cx="1863022" cy="2369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200" b="1" dirty="0" smtClean="0">
                <a:solidFill>
                  <a:srgbClr val="A1518E"/>
                </a:solidFill>
              </a:rPr>
              <a:t>Instituição de pesquisa</a:t>
            </a:r>
            <a:endParaRPr lang="pt-BR" sz="1200" b="1" dirty="0">
              <a:solidFill>
                <a:srgbClr val="A1518E"/>
              </a:solidFill>
            </a:endParaRPr>
          </a:p>
        </p:txBody>
      </p:sp>
      <p:sp>
        <p:nvSpPr>
          <p:cNvPr id="245" name="CaixaDeTexto 244"/>
          <p:cNvSpPr txBox="1"/>
          <p:nvPr/>
        </p:nvSpPr>
        <p:spPr>
          <a:xfrm>
            <a:off x="1560509" y="3038009"/>
            <a:ext cx="26321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200" dirty="0" smtClean="0"/>
              <a:t>1</a:t>
            </a:r>
            <a:endParaRPr lang="pt-BR" sz="1200" dirty="0"/>
          </a:p>
        </p:txBody>
      </p:sp>
      <p:sp>
        <p:nvSpPr>
          <p:cNvPr id="246" name="CaixaDeTexto 245"/>
          <p:cNvSpPr txBox="1"/>
          <p:nvPr/>
        </p:nvSpPr>
        <p:spPr>
          <a:xfrm>
            <a:off x="1503359" y="2408987"/>
            <a:ext cx="26321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200" dirty="0" smtClean="0"/>
              <a:t>2</a:t>
            </a:r>
            <a:endParaRPr lang="pt-BR" sz="1200" dirty="0"/>
          </a:p>
        </p:txBody>
      </p:sp>
      <p:sp>
        <p:nvSpPr>
          <p:cNvPr id="259" name="Elipse 258"/>
          <p:cNvSpPr/>
          <p:nvPr/>
        </p:nvSpPr>
        <p:spPr>
          <a:xfrm>
            <a:off x="2741352" y="2521910"/>
            <a:ext cx="441177" cy="441226"/>
          </a:xfrm>
          <a:prstGeom prst="ellipse">
            <a:avLst/>
          </a:prstGeom>
          <a:solidFill>
            <a:schemeClr val="bg1">
              <a:lumMod val="65000"/>
              <a:alpha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60" name="CaixaDeTexto 259"/>
          <p:cNvSpPr txBox="1"/>
          <p:nvPr/>
        </p:nvSpPr>
        <p:spPr>
          <a:xfrm>
            <a:off x="2566889" y="2085380"/>
            <a:ext cx="79010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200" b="1" smtClean="0"/>
              <a:t>Pessoa</a:t>
            </a:r>
          </a:p>
          <a:p>
            <a:pPr algn="ctr"/>
            <a:r>
              <a:rPr lang="pt-BR" sz="1200" b="1" smtClean="0"/>
              <a:t>física</a:t>
            </a:r>
            <a:endParaRPr lang="pt-BR" sz="1200" b="1" dirty="0"/>
          </a:p>
        </p:txBody>
      </p:sp>
      <p:sp>
        <p:nvSpPr>
          <p:cNvPr id="261" name="CaixaDeTexto 260"/>
          <p:cNvSpPr txBox="1"/>
          <p:nvPr/>
        </p:nvSpPr>
        <p:spPr>
          <a:xfrm>
            <a:off x="2791060" y="2604023"/>
            <a:ext cx="34176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200" dirty="0" smtClean="0"/>
              <a:t>10</a:t>
            </a:r>
            <a:endParaRPr lang="pt-BR" sz="1200" dirty="0"/>
          </a:p>
        </p:txBody>
      </p:sp>
      <p:sp>
        <p:nvSpPr>
          <p:cNvPr id="262" name="CaixaDeTexto 261"/>
          <p:cNvSpPr txBox="1"/>
          <p:nvPr/>
        </p:nvSpPr>
        <p:spPr>
          <a:xfrm>
            <a:off x="5072484" y="2464470"/>
            <a:ext cx="79010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200" b="1" dirty="0" smtClean="0">
                <a:solidFill>
                  <a:srgbClr val="604578"/>
                </a:solidFill>
              </a:rPr>
              <a:t>Empresa</a:t>
            </a:r>
            <a:endParaRPr lang="pt-BR" sz="1200" b="1" dirty="0">
              <a:solidFill>
                <a:srgbClr val="604578"/>
              </a:solidFill>
            </a:endParaRPr>
          </a:p>
        </p:txBody>
      </p:sp>
      <p:sp>
        <p:nvSpPr>
          <p:cNvPr id="268" name="Elipse 267"/>
          <p:cNvSpPr/>
          <p:nvPr/>
        </p:nvSpPr>
        <p:spPr>
          <a:xfrm>
            <a:off x="4285999" y="2500458"/>
            <a:ext cx="249396" cy="249423"/>
          </a:xfrm>
          <a:prstGeom prst="ellipse">
            <a:avLst/>
          </a:prstGeom>
          <a:solidFill>
            <a:schemeClr val="bg1">
              <a:lumMod val="65000"/>
              <a:alpha val="4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64" name="Elipse 263"/>
          <p:cNvSpPr/>
          <p:nvPr/>
        </p:nvSpPr>
        <p:spPr>
          <a:xfrm>
            <a:off x="4828902" y="2659094"/>
            <a:ext cx="510559" cy="510559"/>
          </a:xfrm>
          <a:prstGeom prst="ellipse">
            <a:avLst/>
          </a:prstGeom>
          <a:solidFill>
            <a:srgbClr val="CC99FF">
              <a:alpha val="30196"/>
            </a:srgbClr>
          </a:solidFill>
          <a:ln>
            <a:solidFill>
              <a:srgbClr val="60457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65" name="CaixaDeTexto 264"/>
          <p:cNvSpPr txBox="1"/>
          <p:nvPr/>
        </p:nvSpPr>
        <p:spPr>
          <a:xfrm>
            <a:off x="3588174" y="3307849"/>
            <a:ext cx="105162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200" b="1" dirty="0" smtClean="0">
                <a:solidFill>
                  <a:srgbClr val="A587A1"/>
                </a:solidFill>
              </a:rPr>
              <a:t>Universidade</a:t>
            </a:r>
            <a:endParaRPr lang="pt-BR" sz="1200" b="1" dirty="0">
              <a:solidFill>
                <a:srgbClr val="A587A1"/>
              </a:solidFill>
            </a:endParaRPr>
          </a:p>
        </p:txBody>
      </p:sp>
      <p:sp>
        <p:nvSpPr>
          <p:cNvPr id="266" name="CaixaDeTexto 265"/>
          <p:cNvSpPr txBox="1"/>
          <p:nvPr/>
        </p:nvSpPr>
        <p:spPr>
          <a:xfrm>
            <a:off x="4310154" y="2893764"/>
            <a:ext cx="34176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200" dirty="0" smtClean="0"/>
              <a:t>20</a:t>
            </a:r>
            <a:endParaRPr lang="pt-BR" sz="1200" dirty="0"/>
          </a:p>
        </p:txBody>
      </p:sp>
      <p:sp>
        <p:nvSpPr>
          <p:cNvPr id="267" name="CaixaDeTexto 266"/>
          <p:cNvSpPr txBox="1"/>
          <p:nvPr/>
        </p:nvSpPr>
        <p:spPr>
          <a:xfrm>
            <a:off x="4281040" y="2476935"/>
            <a:ext cx="26321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200" dirty="0" smtClean="0"/>
              <a:t>3</a:t>
            </a:r>
            <a:endParaRPr lang="pt-BR" sz="1200" dirty="0"/>
          </a:p>
        </p:txBody>
      </p:sp>
      <p:sp>
        <p:nvSpPr>
          <p:cNvPr id="270" name="Elipse 269"/>
          <p:cNvSpPr/>
          <p:nvPr/>
        </p:nvSpPr>
        <p:spPr>
          <a:xfrm>
            <a:off x="5091091" y="2960666"/>
            <a:ext cx="164384" cy="164384"/>
          </a:xfrm>
          <a:prstGeom prst="ellipse">
            <a:avLst/>
          </a:prstGeom>
          <a:solidFill>
            <a:schemeClr val="accent2">
              <a:lumMod val="60000"/>
              <a:lumOff val="40000"/>
              <a:alpha val="40000"/>
            </a:schemeClr>
          </a:solidFill>
          <a:ln>
            <a:solidFill>
              <a:srgbClr val="A1518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71" name="CaixaDeTexto 270"/>
          <p:cNvSpPr txBox="1"/>
          <p:nvPr/>
        </p:nvSpPr>
        <p:spPr>
          <a:xfrm>
            <a:off x="5099573" y="3046692"/>
            <a:ext cx="1156789" cy="2369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200" b="1" dirty="0" smtClean="0">
                <a:solidFill>
                  <a:srgbClr val="A1518E"/>
                </a:solidFill>
              </a:rPr>
              <a:t>Instituição de pesquisa</a:t>
            </a:r>
            <a:endParaRPr lang="pt-BR" sz="1200" b="1" dirty="0">
              <a:solidFill>
                <a:srgbClr val="A1518E"/>
              </a:solidFill>
            </a:endParaRPr>
          </a:p>
        </p:txBody>
      </p:sp>
      <p:sp>
        <p:nvSpPr>
          <p:cNvPr id="272" name="CaixaDeTexto 271"/>
          <p:cNvSpPr txBox="1"/>
          <p:nvPr/>
        </p:nvSpPr>
        <p:spPr>
          <a:xfrm>
            <a:off x="3429000" y="2214346"/>
            <a:ext cx="95602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Agência de fomento</a:t>
            </a:r>
            <a:endParaRPr lang="pt-BR" sz="12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273" name="CaixaDeTexto 272"/>
          <p:cNvSpPr txBox="1"/>
          <p:nvPr/>
        </p:nvSpPr>
        <p:spPr>
          <a:xfrm>
            <a:off x="5044344" y="2898851"/>
            <a:ext cx="26321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200" dirty="0" smtClean="0"/>
              <a:t>1</a:t>
            </a:r>
            <a:endParaRPr lang="pt-BR" sz="1200" dirty="0"/>
          </a:p>
        </p:txBody>
      </p:sp>
      <p:sp>
        <p:nvSpPr>
          <p:cNvPr id="274" name="CaixaDeTexto 273"/>
          <p:cNvSpPr txBox="1"/>
          <p:nvPr/>
        </p:nvSpPr>
        <p:spPr>
          <a:xfrm>
            <a:off x="5013176" y="2678635"/>
            <a:ext cx="26321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200" dirty="0" smtClean="0"/>
              <a:t>6</a:t>
            </a:r>
            <a:endParaRPr lang="pt-BR" sz="1200" dirty="0"/>
          </a:p>
        </p:txBody>
      </p:sp>
      <p:sp>
        <p:nvSpPr>
          <p:cNvPr id="275" name="CaixaDeTexto 274"/>
          <p:cNvSpPr txBox="1"/>
          <p:nvPr/>
        </p:nvSpPr>
        <p:spPr>
          <a:xfrm>
            <a:off x="4790802" y="2767535"/>
            <a:ext cx="26321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200" dirty="0"/>
              <a:t>2</a:t>
            </a:r>
          </a:p>
        </p:txBody>
      </p:sp>
      <p:sp>
        <p:nvSpPr>
          <p:cNvPr id="276" name="Elipse 275"/>
          <p:cNvSpPr/>
          <p:nvPr/>
        </p:nvSpPr>
        <p:spPr>
          <a:xfrm>
            <a:off x="6223010" y="2591916"/>
            <a:ext cx="246614" cy="246640"/>
          </a:xfrm>
          <a:prstGeom prst="ellipse">
            <a:avLst/>
          </a:prstGeom>
          <a:solidFill>
            <a:schemeClr val="bg1">
              <a:lumMod val="65000"/>
              <a:alpha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77" name="CaixaDeTexto 276"/>
          <p:cNvSpPr txBox="1"/>
          <p:nvPr/>
        </p:nvSpPr>
        <p:spPr>
          <a:xfrm>
            <a:off x="5951265" y="2144688"/>
            <a:ext cx="79010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200" b="1"/>
              <a:t>Pessoa</a:t>
            </a:r>
          </a:p>
          <a:p>
            <a:pPr algn="ctr"/>
            <a:r>
              <a:rPr lang="pt-BR" sz="1200" b="1"/>
              <a:t>física</a:t>
            </a:r>
            <a:endParaRPr lang="pt-BR" sz="1200" b="1" dirty="0"/>
          </a:p>
        </p:txBody>
      </p:sp>
      <p:sp>
        <p:nvSpPr>
          <p:cNvPr id="278" name="CaixaDeTexto 277"/>
          <p:cNvSpPr txBox="1"/>
          <p:nvPr/>
        </p:nvSpPr>
        <p:spPr>
          <a:xfrm>
            <a:off x="6224030" y="2576736"/>
            <a:ext cx="26321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200" dirty="0" smtClean="0"/>
              <a:t>3</a:t>
            </a:r>
            <a:endParaRPr lang="pt-BR" sz="1200" dirty="0"/>
          </a:p>
        </p:txBody>
      </p:sp>
      <p:sp>
        <p:nvSpPr>
          <p:cNvPr id="279" name="Elipse 278"/>
          <p:cNvSpPr/>
          <p:nvPr/>
        </p:nvSpPr>
        <p:spPr>
          <a:xfrm>
            <a:off x="1354892" y="4341032"/>
            <a:ext cx="900000" cy="900000"/>
          </a:xfrm>
          <a:prstGeom prst="ellipse">
            <a:avLst/>
          </a:prstGeom>
          <a:solidFill>
            <a:srgbClr val="CC99FF">
              <a:alpha val="30196"/>
            </a:srgbClr>
          </a:solidFill>
          <a:ln>
            <a:solidFill>
              <a:srgbClr val="60457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80" name="Elipse 279"/>
          <p:cNvSpPr/>
          <p:nvPr/>
        </p:nvSpPr>
        <p:spPr>
          <a:xfrm>
            <a:off x="1066932" y="4016896"/>
            <a:ext cx="648000" cy="648000"/>
          </a:xfrm>
          <a:prstGeom prst="ellipse">
            <a:avLst/>
          </a:prstGeom>
          <a:solidFill>
            <a:srgbClr val="C68DB9">
              <a:alpha val="30196"/>
            </a:srgbClr>
          </a:solidFill>
          <a:ln>
            <a:solidFill>
              <a:srgbClr val="604578">
                <a:alpha val="7098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84" name="Elipse 283"/>
          <p:cNvSpPr/>
          <p:nvPr/>
        </p:nvSpPr>
        <p:spPr>
          <a:xfrm>
            <a:off x="1221418" y="4880992"/>
            <a:ext cx="356359" cy="356359"/>
          </a:xfrm>
          <a:prstGeom prst="ellipse">
            <a:avLst/>
          </a:prstGeom>
          <a:solidFill>
            <a:schemeClr val="accent2">
              <a:lumMod val="60000"/>
              <a:lumOff val="40000"/>
              <a:alpha val="40000"/>
            </a:schemeClr>
          </a:solidFill>
          <a:ln>
            <a:solidFill>
              <a:srgbClr val="A1518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85" name="CaixaDeTexto 284"/>
          <p:cNvSpPr txBox="1"/>
          <p:nvPr/>
        </p:nvSpPr>
        <p:spPr>
          <a:xfrm>
            <a:off x="340430" y="5128766"/>
            <a:ext cx="1051626" cy="2369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200" b="1" dirty="0" smtClean="0">
                <a:solidFill>
                  <a:srgbClr val="A1518E"/>
                </a:solidFill>
              </a:rPr>
              <a:t>Instituição de pesquisa</a:t>
            </a:r>
            <a:endParaRPr lang="pt-BR" sz="1200" b="1" dirty="0">
              <a:solidFill>
                <a:srgbClr val="A1518E"/>
              </a:solidFill>
            </a:endParaRPr>
          </a:p>
        </p:txBody>
      </p:sp>
      <p:sp>
        <p:nvSpPr>
          <p:cNvPr id="286" name="CaixaDeTexto 285"/>
          <p:cNvSpPr txBox="1"/>
          <p:nvPr/>
        </p:nvSpPr>
        <p:spPr>
          <a:xfrm>
            <a:off x="91232" y="3934713"/>
            <a:ext cx="105162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200" b="1" dirty="0" smtClean="0">
                <a:solidFill>
                  <a:srgbClr val="A587A1"/>
                </a:solidFill>
              </a:rPr>
              <a:t>Universidade</a:t>
            </a:r>
            <a:endParaRPr lang="pt-BR" sz="1200" b="1" dirty="0">
              <a:solidFill>
                <a:srgbClr val="A587A1"/>
              </a:solidFill>
            </a:endParaRPr>
          </a:p>
        </p:txBody>
      </p:sp>
      <p:sp>
        <p:nvSpPr>
          <p:cNvPr id="287" name="CaixaDeTexto 286"/>
          <p:cNvSpPr txBox="1"/>
          <p:nvPr/>
        </p:nvSpPr>
        <p:spPr>
          <a:xfrm>
            <a:off x="1903398" y="5129257"/>
            <a:ext cx="79010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200" b="1" dirty="0" smtClean="0">
                <a:solidFill>
                  <a:srgbClr val="604578"/>
                </a:solidFill>
              </a:rPr>
              <a:t>Empresa</a:t>
            </a:r>
            <a:endParaRPr lang="pt-BR" sz="1200" b="1" dirty="0">
              <a:solidFill>
                <a:srgbClr val="604578"/>
              </a:solidFill>
            </a:endParaRPr>
          </a:p>
        </p:txBody>
      </p:sp>
      <p:sp>
        <p:nvSpPr>
          <p:cNvPr id="288" name="CaixaDeTexto 287"/>
          <p:cNvSpPr txBox="1"/>
          <p:nvPr/>
        </p:nvSpPr>
        <p:spPr>
          <a:xfrm>
            <a:off x="1710410" y="4663301"/>
            <a:ext cx="34176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200" dirty="0" smtClean="0"/>
              <a:t>22</a:t>
            </a:r>
            <a:endParaRPr lang="pt-BR" sz="1200" dirty="0"/>
          </a:p>
        </p:txBody>
      </p:sp>
      <p:sp>
        <p:nvSpPr>
          <p:cNvPr id="289" name="CaixaDeTexto 288"/>
          <p:cNvSpPr txBox="1"/>
          <p:nvPr/>
        </p:nvSpPr>
        <p:spPr>
          <a:xfrm>
            <a:off x="1354892" y="4853801"/>
            <a:ext cx="26321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200" dirty="0" smtClean="0"/>
              <a:t>1</a:t>
            </a:r>
            <a:endParaRPr lang="pt-BR" sz="1200" dirty="0"/>
          </a:p>
        </p:txBody>
      </p:sp>
      <p:sp>
        <p:nvSpPr>
          <p:cNvPr id="290" name="CaixaDeTexto 289"/>
          <p:cNvSpPr txBox="1"/>
          <p:nvPr/>
        </p:nvSpPr>
        <p:spPr>
          <a:xfrm>
            <a:off x="1426900" y="4376936"/>
            <a:ext cx="26321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200" dirty="0" smtClean="0"/>
              <a:t>3</a:t>
            </a:r>
            <a:endParaRPr lang="pt-BR" sz="1200" dirty="0"/>
          </a:p>
        </p:txBody>
      </p:sp>
      <p:sp>
        <p:nvSpPr>
          <p:cNvPr id="291" name="CaixaDeTexto 290"/>
          <p:cNvSpPr txBox="1"/>
          <p:nvPr/>
        </p:nvSpPr>
        <p:spPr>
          <a:xfrm>
            <a:off x="1235694" y="4160912"/>
            <a:ext cx="26321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200" dirty="0" smtClean="0"/>
              <a:t>8</a:t>
            </a:r>
            <a:endParaRPr lang="pt-BR" sz="1200" dirty="0"/>
          </a:p>
        </p:txBody>
      </p:sp>
      <p:sp>
        <p:nvSpPr>
          <p:cNvPr id="292" name="CaixaDeTexto 291"/>
          <p:cNvSpPr txBox="1"/>
          <p:nvPr/>
        </p:nvSpPr>
        <p:spPr>
          <a:xfrm>
            <a:off x="1210876" y="4964033"/>
            <a:ext cx="26321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200" dirty="0" smtClean="0"/>
              <a:t>2</a:t>
            </a:r>
            <a:endParaRPr lang="pt-BR" sz="1200" dirty="0"/>
          </a:p>
        </p:txBody>
      </p:sp>
      <p:sp>
        <p:nvSpPr>
          <p:cNvPr id="294" name="Elipse 293"/>
          <p:cNvSpPr/>
          <p:nvPr/>
        </p:nvSpPr>
        <p:spPr>
          <a:xfrm>
            <a:off x="2678654" y="4409417"/>
            <a:ext cx="441177" cy="441226"/>
          </a:xfrm>
          <a:prstGeom prst="ellipse">
            <a:avLst/>
          </a:prstGeom>
          <a:solidFill>
            <a:schemeClr val="bg1">
              <a:lumMod val="65000"/>
              <a:alpha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95" name="CaixaDeTexto 294"/>
          <p:cNvSpPr txBox="1"/>
          <p:nvPr/>
        </p:nvSpPr>
        <p:spPr>
          <a:xfrm>
            <a:off x="2504191" y="3972887"/>
            <a:ext cx="79010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200" b="1"/>
              <a:t>Pessoa</a:t>
            </a:r>
          </a:p>
          <a:p>
            <a:pPr algn="ctr"/>
            <a:r>
              <a:rPr lang="pt-BR" sz="1200" b="1"/>
              <a:t>física</a:t>
            </a:r>
            <a:endParaRPr lang="pt-BR" sz="1200" b="1" dirty="0"/>
          </a:p>
        </p:txBody>
      </p:sp>
      <p:sp>
        <p:nvSpPr>
          <p:cNvPr id="296" name="CaixaDeTexto 295"/>
          <p:cNvSpPr txBox="1"/>
          <p:nvPr/>
        </p:nvSpPr>
        <p:spPr>
          <a:xfrm>
            <a:off x="2767646" y="4491530"/>
            <a:ext cx="26321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200" dirty="0" smtClean="0"/>
              <a:t>8</a:t>
            </a:r>
            <a:endParaRPr lang="pt-BR" sz="1200" dirty="0"/>
          </a:p>
        </p:txBody>
      </p:sp>
      <p:sp>
        <p:nvSpPr>
          <p:cNvPr id="297" name="Elipse 296"/>
          <p:cNvSpPr/>
          <p:nvPr/>
        </p:nvSpPr>
        <p:spPr>
          <a:xfrm>
            <a:off x="3594613" y="4195510"/>
            <a:ext cx="900000" cy="900000"/>
          </a:xfrm>
          <a:prstGeom prst="ellipse">
            <a:avLst/>
          </a:prstGeom>
          <a:solidFill>
            <a:srgbClr val="C68DB9">
              <a:alpha val="30196"/>
            </a:srgbClr>
          </a:solidFill>
          <a:ln>
            <a:solidFill>
              <a:srgbClr val="604578">
                <a:alpha val="7098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98" name="Elipse 297"/>
          <p:cNvSpPr/>
          <p:nvPr/>
        </p:nvSpPr>
        <p:spPr>
          <a:xfrm>
            <a:off x="4235588" y="4570892"/>
            <a:ext cx="633572" cy="633572"/>
          </a:xfrm>
          <a:prstGeom prst="ellipse">
            <a:avLst/>
          </a:prstGeom>
          <a:solidFill>
            <a:srgbClr val="CC99FF">
              <a:alpha val="30196"/>
            </a:srgbClr>
          </a:solidFill>
          <a:ln>
            <a:solidFill>
              <a:srgbClr val="60457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99" name="Elipse 298"/>
          <p:cNvSpPr/>
          <p:nvPr/>
        </p:nvSpPr>
        <p:spPr>
          <a:xfrm>
            <a:off x="3596162" y="5169638"/>
            <a:ext cx="180000" cy="180000"/>
          </a:xfrm>
          <a:prstGeom prst="ellipse">
            <a:avLst/>
          </a:prstGeom>
          <a:solidFill>
            <a:schemeClr val="accent2">
              <a:lumMod val="60000"/>
              <a:lumOff val="40000"/>
              <a:alpha val="40000"/>
            </a:schemeClr>
          </a:solidFill>
          <a:ln>
            <a:solidFill>
              <a:srgbClr val="A1518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01" name="Elipse 300"/>
          <p:cNvSpPr/>
          <p:nvPr/>
        </p:nvSpPr>
        <p:spPr>
          <a:xfrm>
            <a:off x="4586343" y="4627466"/>
            <a:ext cx="204848" cy="206918"/>
          </a:xfrm>
          <a:prstGeom prst="ellipse">
            <a:avLst/>
          </a:prstGeom>
          <a:solidFill>
            <a:schemeClr val="bg1">
              <a:lumMod val="65000"/>
              <a:alpha val="4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02" name="CaixaDeTexto 301"/>
          <p:cNvSpPr txBox="1"/>
          <p:nvPr/>
        </p:nvSpPr>
        <p:spPr>
          <a:xfrm>
            <a:off x="3479010" y="3968067"/>
            <a:ext cx="105162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200" b="1" dirty="0" smtClean="0">
                <a:solidFill>
                  <a:srgbClr val="A587A1"/>
                </a:solidFill>
              </a:rPr>
              <a:t>Universidade</a:t>
            </a:r>
            <a:endParaRPr lang="pt-BR" sz="1200" b="1" dirty="0">
              <a:solidFill>
                <a:srgbClr val="A587A1"/>
              </a:solidFill>
            </a:endParaRPr>
          </a:p>
        </p:txBody>
      </p:sp>
      <p:sp>
        <p:nvSpPr>
          <p:cNvPr id="303" name="CaixaDeTexto 302"/>
          <p:cNvSpPr txBox="1"/>
          <p:nvPr/>
        </p:nvSpPr>
        <p:spPr>
          <a:xfrm>
            <a:off x="3468961" y="5332416"/>
            <a:ext cx="1693656" cy="2369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200" b="1" dirty="0" smtClean="0">
                <a:solidFill>
                  <a:srgbClr val="A1518E"/>
                </a:solidFill>
              </a:rPr>
              <a:t>Instituição de pesquisa</a:t>
            </a:r>
            <a:endParaRPr lang="pt-BR" sz="1200" b="1" dirty="0">
              <a:solidFill>
                <a:srgbClr val="A1518E"/>
              </a:solidFill>
            </a:endParaRPr>
          </a:p>
        </p:txBody>
      </p:sp>
      <p:sp>
        <p:nvSpPr>
          <p:cNvPr id="304" name="CaixaDeTexto 303"/>
          <p:cNvSpPr txBox="1"/>
          <p:nvPr/>
        </p:nvSpPr>
        <p:spPr>
          <a:xfrm>
            <a:off x="4653136" y="4360988"/>
            <a:ext cx="95602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Agência de fomento</a:t>
            </a:r>
            <a:endParaRPr lang="pt-BR" sz="12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305" name="CaixaDeTexto 304"/>
          <p:cNvSpPr txBox="1"/>
          <p:nvPr/>
        </p:nvSpPr>
        <p:spPr>
          <a:xfrm>
            <a:off x="4678536" y="5057249"/>
            <a:ext cx="79010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200" b="1" dirty="0" smtClean="0">
                <a:solidFill>
                  <a:srgbClr val="604578"/>
                </a:solidFill>
              </a:rPr>
              <a:t>Empresa</a:t>
            </a:r>
            <a:endParaRPr lang="pt-BR" sz="1200" b="1" dirty="0">
              <a:solidFill>
                <a:srgbClr val="604578"/>
              </a:solidFill>
            </a:endParaRPr>
          </a:p>
        </p:txBody>
      </p:sp>
      <p:sp>
        <p:nvSpPr>
          <p:cNvPr id="306" name="CaixaDeTexto 305"/>
          <p:cNvSpPr txBox="1"/>
          <p:nvPr/>
        </p:nvSpPr>
        <p:spPr>
          <a:xfrm>
            <a:off x="3864621" y="4462364"/>
            <a:ext cx="34176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200" dirty="0" smtClean="0"/>
              <a:t>28</a:t>
            </a:r>
            <a:endParaRPr lang="pt-BR" sz="1200" dirty="0"/>
          </a:p>
        </p:txBody>
      </p:sp>
      <p:sp>
        <p:nvSpPr>
          <p:cNvPr id="307" name="CaixaDeTexto 306"/>
          <p:cNvSpPr txBox="1"/>
          <p:nvPr/>
        </p:nvSpPr>
        <p:spPr>
          <a:xfrm>
            <a:off x="4417292" y="4863377"/>
            <a:ext cx="34176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200" dirty="0" smtClean="0"/>
              <a:t>11</a:t>
            </a:r>
            <a:endParaRPr lang="pt-BR" sz="1200" dirty="0"/>
          </a:p>
        </p:txBody>
      </p:sp>
      <p:sp>
        <p:nvSpPr>
          <p:cNvPr id="308" name="CaixaDeTexto 307"/>
          <p:cNvSpPr txBox="1"/>
          <p:nvPr/>
        </p:nvSpPr>
        <p:spPr>
          <a:xfrm>
            <a:off x="4569692" y="4589712"/>
            <a:ext cx="26321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200" dirty="0" smtClean="0"/>
              <a:t>2</a:t>
            </a:r>
            <a:endParaRPr lang="pt-BR" sz="1200" dirty="0"/>
          </a:p>
        </p:txBody>
      </p:sp>
      <p:sp>
        <p:nvSpPr>
          <p:cNvPr id="309" name="CaixaDeTexto 308"/>
          <p:cNvSpPr txBox="1"/>
          <p:nvPr/>
        </p:nvSpPr>
        <p:spPr>
          <a:xfrm>
            <a:off x="4240138" y="4649020"/>
            <a:ext cx="26321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200" dirty="0" smtClean="0"/>
              <a:t>1</a:t>
            </a:r>
            <a:endParaRPr lang="pt-BR" sz="1200" dirty="0"/>
          </a:p>
        </p:txBody>
      </p:sp>
      <p:sp>
        <p:nvSpPr>
          <p:cNvPr id="310" name="CaixaDeTexto 309"/>
          <p:cNvSpPr txBox="1"/>
          <p:nvPr/>
        </p:nvSpPr>
        <p:spPr>
          <a:xfrm>
            <a:off x="3563491" y="5126676"/>
            <a:ext cx="26321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200" dirty="0" smtClean="0"/>
              <a:t>1</a:t>
            </a:r>
            <a:endParaRPr lang="pt-BR" sz="1200" dirty="0"/>
          </a:p>
        </p:txBody>
      </p:sp>
      <p:sp>
        <p:nvSpPr>
          <p:cNvPr id="311" name="Elipse 310"/>
          <p:cNvSpPr/>
          <p:nvPr/>
        </p:nvSpPr>
        <p:spPr>
          <a:xfrm>
            <a:off x="5861768" y="4563882"/>
            <a:ext cx="533078" cy="533134"/>
          </a:xfrm>
          <a:prstGeom prst="ellipse">
            <a:avLst/>
          </a:prstGeom>
          <a:solidFill>
            <a:schemeClr val="bg1">
              <a:lumMod val="65000"/>
              <a:alpha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12" name="CaixaDeTexto 311"/>
          <p:cNvSpPr txBox="1"/>
          <p:nvPr/>
        </p:nvSpPr>
        <p:spPr>
          <a:xfrm>
            <a:off x="5733256" y="4088904"/>
            <a:ext cx="79010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200" b="1"/>
              <a:t>Pessoa</a:t>
            </a:r>
          </a:p>
          <a:p>
            <a:pPr algn="ctr"/>
            <a:r>
              <a:rPr lang="pt-BR" sz="1200" b="1"/>
              <a:t>física</a:t>
            </a:r>
            <a:endParaRPr lang="pt-BR" sz="1200" b="1" dirty="0"/>
          </a:p>
        </p:txBody>
      </p:sp>
      <p:sp>
        <p:nvSpPr>
          <p:cNvPr id="313" name="CaixaDeTexto 312"/>
          <p:cNvSpPr txBox="1"/>
          <p:nvPr/>
        </p:nvSpPr>
        <p:spPr>
          <a:xfrm>
            <a:off x="5957427" y="4696646"/>
            <a:ext cx="34176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200" dirty="0" smtClean="0"/>
              <a:t>11</a:t>
            </a:r>
            <a:endParaRPr lang="pt-BR" sz="1200" dirty="0"/>
          </a:p>
        </p:txBody>
      </p:sp>
    </p:spTree>
    <p:extLst>
      <p:ext uri="{BB962C8B-B14F-4D97-AF65-F5344CB8AC3E}">
        <p14:creationId xmlns:p14="http://schemas.microsoft.com/office/powerpoint/2010/main" val="1666538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2_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3_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4_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5_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6_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7_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8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1753</TotalTime>
  <Words>286</Words>
  <Application>Microsoft Office PowerPoint</Application>
  <PresentationFormat>Papel A4 (210 x 297 mm)</PresentationFormat>
  <Paragraphs>126</Paragraphs>
  <Slides>2</Slides>
  <Notes>2</Notes>
  <HiddenSlides>0</HiddenSlides>
  <MMClips>0</MMClips>
  <ScaleCrop>false</ScaleCrop>
  <HeadingPairs>
    <vt:vector size="4" baseType="variant">
      <vt:variant>
        <vt:lpstr>Tema</vt:lpstr>
      </vt:variant>
      <vt:variant>
        <vt:i4>7</vt:i4>
      </vt:variant>
      <vt:variant>
        <vt:lpstr>Títulos de slides</vt:lpstr>
      </vt:variant>
      <vt:variant>
        <vt:i4>2</vt:i4>
      </vt:variant>
    </vt:vector>
  </HeadingPairs>
  <TitlesOfParts>
    <vt:vector size="9" baseType="lpstr">
      <vt:lpstr>1_Tema do Office</vt:lpstr>
      <vt:lpstr>2_Tema do Office</vt:lpstr>
      <vt:lpstr>3_Tema do Office</vt:lpstr>
      <vt:lpstr>4_Tema do Office</vt:lpstr>
      <vt:lpstr>5_Tema do Office</vt:lpstr>
      <vt:lpstr>6_Tema do Office</vt:lpstr>
      <vt:lpstr>7_Tema do Office</vt:lpstr>
      <vt:lpstr>Apresentação do PowerPoint</vt:lpstr>
      <vt:lpstr>Apresentação do PowerPoint</vt:lpstr>
    </vt:vector>
  </TitlesOfParts>
  <Company>INPI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root</dc:creator>
  <cp:lastModifiedBy>root</cp:lastModifiedBy>
  <cp:revision>133</cp:revision>
  <cp:lastPrinted>2015-02-05T17:15:18Z</cp:lastPrinted>
  <dcterms:created xsi:type="dcterms:W3CDTF">2014-06-09T15:42:51Z</dcterms:created>
  <dcterms:modified xsi:type="dcterms:W3CDTF">2015-07-08T18:40:46Z</dcterms:modified>
</cp:coreProperties>
</file>