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 id="2147483804" r:id="rId2"/>
    <p:sldMasterId id="2147483816" r:id="rId3"/>
    <p:sldMasterId id="2147483828" r:id="rId4"/>
    <p:sldMasterId id="2147483840" r:id="rId5"/>
    <p:sldMasterId id="2147483852" r:id="rId6"/>
    <p:sldMasterId id="2147483864" r:id="rId7"/>
    <p:sldMasterId id="2147483876" r:id="rId8"/>
  </p:sldMasterIdLst>
  <p:notesMasterIdLst>
    <p:notesMasterId r:id="rId11"/>
  </p:notesMasterIdLst>
  <p:sldIdLst>
    <p:sldId id="266" r:id="rId9"/>
    <p:sldId id="267" r:id="rId10"/>
  </p:sldIdLst>
  <p:sldSz cx="6858000" cy="9906000" type="A4"/>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72A5"/>
    <a:srgbClr val="688BBB"/>
    <a:srgbClr val="3F48CC"/>
    <a:srgbClr val="99D9EA"/>
    <a:srgbClr val="5C83B6"/>
    <a:srgbClr val="7092BE"/>
    <a:srgbClr val="3F6092"/>
    <a:srgbClr val="0C2844"/>
    <a:srgbClr val="469CD5"/>
    <a:srgbClr val="3D43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642" autoAdjust="0"/>
  </p:normalViewPr>
  <p:slideViewPr>
    <p:cSldViewPr>
      <p:cViewPr>
        <p:scale>
          <a:sx n="150" d="100"/>
          <a:sy n="150" d="100"/>
        </p:scale>
        <p:origin x="-1092" y="3450"/>
      </p:cViewPr>
      <p:guideLst>
        <p:guide orient="horz" pos="3120"/>
        <p:guide pos="2160"/>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tableStyles" Target="tableStyles.xml"/><Relationship Id="rId10" Type="http://schemas.openxmlformats.org/officeDocument/2006/relationships/slide" Target="slides/slide2.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8766842-0FFB-40E6-B804-5A0AA78B812B}" type="datetimeFigureOut">
              <a:rPr lang="pt-BR" smtClean="0"/>
              <a:t>02/09/2015</a:t>
            </a:fld>
            <a:endParaRPr lang="pt-BR"/>
          </a:p>
        </p:txBody>
      </p:sp>
      <p:sp>
        <p:nvSpPr>
          <p:cNvPr id="4" name="Espaço Reservado para Imagem de Slide 3"/>
          <p:cNvSpPr>
            <a:spLocks noGrp="1" noRot="1" noChangeAspect="1"/>
          </p:cNvSpPr>
          <p:nvPr>
            <p:ph type="sldImg" idx="2"/>
          </p:nvPr>
        </p:nvSpPr>
        <p:spPr>
          <a:xfrm>
            <a:off x="2111375" y="744538"/>
            <a:ext cx="2574925" cy="3722687"/>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73B44784-1766-4BE7-B608-621BE7647212}" type="slidenum">
              <a:rPr lang="pt-BR" smtClean="0"/>
              <a:t>‹nº›</a:t>
            </a:fld>
            <a:endParaRPr lang="pt-BR"/>
          </a:p>
        </p:txBody>
      </p:sp>
    </p:spTree>
    <p:extLst>
      <p:ext uri="{BB962C8B-B14F-4D97-AF65-F5344CB8AC3E}">
        <p14:creationId xmlns:p14="http://schemas.microsoft.com/office/powerpoint/2010/main" val="2122181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73B44784-1766-4BE7-B608-621BE7647212}" type="slidenum">
              <a:rPr lang="pt-BR" smtClean="0"/>
              <a:t>1</a:t>
            </a:fld>
            <a:endParaRPr lang="pt-BR"/>
          </a:p>
        </p:txBody>
      </p:sp>
    </p:spTree>
    <p:extLst>
      <p:ext uri="{BB962C8B-B14F-4D97-AF65-F5344CB8AC3E}">
        <p14:creationId xmlns:p14="http://schemas.microsoft.com/office/powerpoint/2010/main" val="2626490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14350" y="3077283"/>
            <a:ext cx="5829300" cy="2123369"/>
          </a:xfrm>
          <a:prstGeom prst="rect">
            <a:avLst/>
          </a:prstGeom>
        </p:spPr>
        <p:txBody>
          <a:bodyPr/>
          <a:lstStyle/>
          <a:p>
            <a:r>
              <a:rPr lang="pt-BR" smtClean="0"/>
              <a:t>Clique para editar o título mestre</a:t>
            </a:r>
            <a:endParaRPr lang="pt-BR"/>
          </a:p>
        </p:txBody>
      </p:sp>
      <p:sp>
        <p:nvSpPr>
          <p:cNvPr id="3" name="Subtítulo 2"/>
          <p:cNvSpPr>
            <a:spLocks noGrp="1"/>
          </p:cNvSpPr>
          <p:nvPr>
            <p:ph type="subTitle" idx="1"/>
          </p:nvPr>
        </p:nvSpPr>
        <p:spPr>
          <a:xfrm>
            <a:off x="1028700" y="5613400"/>
            <a:ext cx="4800600" cy="2531533"/>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50438846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342900" y="2311402"/>
            <a:ext cx="6172200" cy="6537502"/>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97345175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729037" y="573264"/>
            <a:ext cx="1157288" cy="12208228"/>
          </a:xfrm>
          <a:prstGeom prst="rect">
            <a:avLst/>
          </a:prstGeo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257176" y="573264"/>
            <a:ext cx="3357563" cy="12208228"/>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13852368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14350" y="3077283"/>
            <a:ext cx="5829300" cy="2123369"/>
          </a:xfrm>
          <a:prstGeom prst="rect">
            <a:avLst/>
          </a:prstGeom>
        </p:spPr>
        <p:txBody>
          <a:bodyPr/>
          <a:lstStyle/>
          <a:p>
            <a:r>
              <a:rPr lang="pt-BR" smtClean="0"/>
              <a:t>Clique para editar o título mestre</a:t>
            </a:r>
            <a:endParaRPr lang="pt-BR"/>
          </a:p>
        </p:txBody>
      </p:sp>
      <p:sp>
        <p:nvSpPr>
          <p:cNvPr id="3" name="Subtítulo 2"/>
          <p:cNvSpPr>
            <a:spLocks noGrp="1"/>
          </p:cNvSpPr>
          <p:nvPr>
            <p:ph type="subTitle" idx="1"/>
          </p:nvPr>
        </p:nvSpPr>
        <p:spPr>
          <a:xfrm>
            <a:off x="1028700" y="5613400"/>
            <a:ext cx="4800600" cy="2531533"/>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97748500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idx="1"/>
          </p:nvPr>
        </p:nvSpPr>
        <p:spPr>
          <a:xfrm>
            <a:off x="342900" y="2311402"/>
            <a:ext cx="6172200" cy="6537502"/>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712061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541735" y="4198588"/>
            <a:ext cx="5829300" cy="216693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8078593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257176"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2628901"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43736688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342901" y="2217385"/>
            <a:ext cx="303014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342901" y="3141486"/>
            <a:ext cx="303014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3483770" y="2217385"/>
            <a:ext cx="303133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3483770" y="3141486"/>
            <a:ext cx="303133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8" name="Espaço Reservado para Rodapé 7"/>
          <p:cNvSpPr>
            <a:spLocks noGrp="1"/>
          </p:cNvSpPr>
          <p:nvPr>
            <p:ph type="ftr" sz="quarter" idx="11"/>
          </p:nvPr>
        </p:nvSpPr>
        <p:spPr>
          <a:xfrm>
            <a:off x="2343150" y="9181397"/>
            <a:ext cx="2171700" cy="527403"/>
          </a:xfrm>
          <a:prstGeom prst="rect">
            <a:avLst/>
          </a:prstGeom>
        </p:spPr>
        <p:txBody>
          <a:bodyPr/>
          <a:lstStyle/>
          <a:p>
            <a:endParaRPr lang="pt-BR"/>
          </a:p>
        </p:txBody>
      </p:sp>
      <p:sp>
        <p:nvSpPr>
          <p:cNvPr id="9" name="Espaço Reservado para Número de Slide 8"/>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690792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4" name="Espaço Reservado para Rodapé 3"/>
          <p:cNvSpPr>
            <a:spLocks noGrp="1"/>
          </p:cNvSpPr>
          <p:nvPr>
            <p:ph type="ftr" sz="quarter" idx="11"/>
          </p:nvPr>
        </p:nvSpPr>
        <p:spPr>
          <a:xfrm>
            <a:off x="2343150" y="9181397"/>
            <a:ext cx="2171700" cy="527403"/>
          </a:xfrm>
          <a:prstGeom prst="rect">
            <a:avLst/>
          </a:prstGeom>
        </p:spPr>
        <p:txBody>
          <a:bodyPr/>
          <a:lstStyle/>
          <a:p>
            <a:endParaRPr lang="pt-BR"/>
          </a:p>
        </p:txBody>
      </p:sp>
      <p:sp>
        <p:nvSpPr>
          <p:cNvPr id="5" name="Espaço Reservado para Número de Slide 4"/>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4037726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3" name="Espaço Reservado para Rodapé 2"/>
          <p:cNvSpPr>
            <a:spLocks noGrp="1"/>
          </p:cNvSpPr>
          <p:nvPr>
            <p:ph type="ftr" sz="quarter" idx="11"/>
          </p:nvPr>
        </p:nvSpPr>
        <p:spPr>
          <a:xfrm>
            <a:off x="2343150" y="9181397"/>
            <a:ext cx="2171700" cy="527403"/>
          </a:xfrm>
          <a:prstGeom prst="rect">
            <a:avLst/>
          </a:prstGeom>
        </p:spPr>
        <p:txBody>
          <a:bodyPr/>
          <a:lstStyle/>
          <a:p>
            <a:endParaRPr lang="pt-BR"/>
          </a:p>
        </p:txBody>
      </p:sp>
      <p:sp>
        <p:nvSpPr>
          <p:cNvPr id="4" name="Espaço Reservado para Número de Slide 3"/>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0451276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1" y="394405"/>
            <a:ext cx="2256235" cy="1678517"/>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2681288" y="394408"/>
            <a:ext cx="3833813" cy="845449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342901" y="2072924"/>
            <a:ext cx="2256235" cy="677598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528582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idx="1"/>
          </p:nvPr>
        </p:nvSpPr>
        <p:spPr>
          <a:xfrm>
            <a:off x="342900" y="2311402"/>
            <a:ext cx="6172200" cy="6537502"/>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3350959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344216" y="6934200"/>
            <a:ext cx="4114800" cy="818622"/>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344216" y="885119"/>
            <a:ext cx="4114800" cy="5943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344216" y="7752822"/>
            <a:ext cx="4114800" cy="116257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9045760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342900" y="2311402"/>
            <a:ext cx="6172200" cy="6537502"/>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217986908"/>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729037" y="573264"/>
            <a:ext cx="1157288" cy="12208228"/>
          </a:xfrm>
          <a:prstGeom prst="rect">
            <a:avLst/>
          </a:prstGeo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257176" y="573264"/>
            <a:ext cx="3357563" cy="12208228"/>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582712940"/>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14350" y="3077283"/>
            <a:ext cx="5829300" cy="2123369"/>
          </a:xfrm>
          <a:prstGeom prst="rect">
            <a:avLst/>
          </a:prstGeom>
        </p:spPr>
        <p:txBody>
          <a:bodyPr/>
          <a:lstStyle/>
          <a:p>
            <a:r>
              <a:rPr lang="pt-BR" smtClean="0"/>
              <a:t>Clique para editar o título mestre</a:t>
            </a:r>
            <a:endParaRPr lang="pt-BR"/>
          </a:p>
        </p:txBody>
      </p:sp>
      <p:sp>
        <p:nvSpPr>
          <p:cNvPr id="3" name="Subtítulo 2"/>
          <p:cNvSpPr>
            <a:spLocks noGrp="1"/>
          </p:cNvSpPr>
          <p:nvPr>
            <p:ph type="subTitle" idx="1"/>
          </p:nvPr>
        </p:nvSpPr>
        <p:spPr>
          <a:xfrm>
            <a:off x="1028700" y="5613400"/>
            <a:ext cx="4800600" cy="2531533"/>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05743116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idx="1"/>
          </p:nvPr>
        </p:nvSpPr>
        <p:spPr>
          <a:xfrm>
            <a:off x="342900" y="2311402"/>
            <a:ext cx="6172200" cy="6537502"/>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7946870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541735" y="4198588"/>
            <a:ext cx="5829300" cy="216693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579729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257176"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2628901"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276187193"/>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342901" y="2217385"/>
            <a:ext cx="303014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342901" y="3141486"/>
            <a:ext cx="303014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3483770" y="2217385"/>
            <a:ext cx="303133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3483770" y="3141486"/>
            <a:ext cx="303133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8" name="Espaço Reservado para Rodapé 7"/>
          <p:cNvSpPr>
            <a:spLocks noGrp="1"/>
          </p:cNvSpPr>
          <p:nvPr>
            <p:ph type="ftr" sz="quarter" idx="11"/>
          </p:nvPr>
        </p:nvSpPr>
        <p:spPr>
          <a:xfrm>
            <a:off x="2343150" y="9181397"/>
            <a:ext cx="2171700" cy="527403"/>
          </a:xfrm>
          <a:prstGeom prst="rect">
            <a:avLst/>
          </a:prstGeom>
        </p:spPr>
        <p:txBody>
          <a:bodyPr/>
          <a:lstStyle/>
          <a:p>
            <a:endParaRPr lang="pt-BR"/>
          </a:p>
        </p:txBody>
      </p:sp>
      <p:sp>
        <p:nvSpPr>
          <p:cNvPr id="9" name="Espaço Reservado para Número de Slide 8"/>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875502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4" name="Espaço Reservado para Rodapé 3"/>
          <p:cNvSpPr>
            <a:spLocks noGrp="1"/>
          </p:cNvSpPr>
          <p:nvPr>
            <p:ph type="ftr" sz="quarter" idx="11"/>
          </p:nvPr>
        </p:nvSpPr>
        <p:spPr>
          <a:xfrm>
            <a:off x="2343150" y="9181397"/>
            <a:ext cx="2171700" cy="527403"/>
          </a:xfrm>
          <a:prstGeom prst="rect">
            <a:avLst/>
          </a:prstGeom>
        </p:spPr>
        <p:txBody>
          <a:bodyPr/>
          <a:lstStyle/>
          <a:p>
            <a:endParaRPr lang="pt-BR"/>
          </a:p>
        </p:txBody>
      </p:sp>
      <p:sp>
        <p:nvSpPr>
          <p:cNvPr id="5" name="Espaço Reservado para Número de Slide 4"/>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9343999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3" name="Espaço Reservado para Rodapé 2"/>
          <p:cNvSpPr>
            <a:spLocks noGrp="1"/>
          </p:cNvSpPr>
          <p:nvPr>
            <p:ph type="ftr" sz="quarter" idx="11"/>
          </p:nvPr>
        </p:nvSpPr>
        <p:spPr>
          <a:xfrm>
            <a:off x="2343150" y="9181397"/>
            <a:ext cx="2171700" cy="527403"/>
          </a:xfrm>
          <a:prstGeom prst="rect">
            <a:avLst/>
          </a:prstGeom>
        </p:spPr>
        <p:txBody>
          <a:bodyPr/>
          <a:lstStyle/>
          <a:p>
            <a:endParaRPr lang="pt-BR"/>
          </a:p>
        </p:txBody>
      </p:sp>
      <p:sp>
        <p:nvSpPr>
          <p:cNvPr id="4" name="Espaço Reservado para Número de Slide 3"/>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15210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541735" y="4198588"/>
            <a:ext cx="5829300" cy="216693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7745562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1" y="394405"/>
            <a:ext cx="2256235" cy="1678517"/>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2681288" y="394408"/>
            <a:ext cx="3833813" cy="845449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342901" y="2072924"/>
            <a:ext cx="2256235" cy="677598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65749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344216" y="6934200"/>
            <a:ext cx="4114800" cy="818622"/>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344216" y="885119"/>
            <a:ext cx="4114800" cy="5943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344216" y="7752822"/>
            <a:ext cx="4114800" cy="116257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2766682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342900" y="2311402"/>
            <a:ext cx="6172200" cy="6537502"/>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300886672"/>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729037" y="573264"/>
            <a:ext cx="1157288" cy="12208228"/>
          </a:xfrm>
          <a:prstGeom prst="rect">
            <a:avLst/>
          </a:prstGeo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257176" y="573264"/>
            <a:ext cx="3357563" cy="12208228"/>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53717598"/>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14350" y="3077283"/>
            <a:ext cx="5829300" cy="2123369"/>
          </a:xfrm>
          <a:prstGeom prst="rect">
            <a:avLst/>
          </a:prstGeom>
        </p:spPr>
        <p:txBody>
          <a:bodyPr/>
          <a:lstStyle/>
          <a:p>
            <a:r>
              <a:rPr lang="pt-BR" smtClean="0"/>
              <a:t>Clique para editar o título mestre</a:t>
            </a:r>
            <a:endParaRPr lang="pt-BR"/>
          </a:p>
        </p:txBody>
      </p:sp>
      <p:sp>
        <p:nvSpPr>
          <p:cNvPr id="3" name="Subtítulo 2"/>
          <p:cNvSpPr>
            <a:spLocks noGrp="1"/>
          </p:cNvSpPr>
          <p:nvPr>
            <p:ph type="subTitle" idx="1"/>
          </p:nvPr>
        </p:nvSpPr>
        <p:spPr>
          <a:xfrm>
            <a:off x="1028700" y="5613400"/>
            <a:ext cx="4800600" cy="2531533"/>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580774189"/>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idx="1"/>
          </p:nvPr>
        </p:nvSpPr>
        <p:spPr>
          <a:xfrm>
            <a:off x="342900" y="2311402"/>
            <a:ext cx="6172200" cy="6537502"/>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71092082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541735" y="4198588"/>
            <a:ext cx="5829300" cy="216693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45921021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257176"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2628901"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994505798"/>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342901" y="2217385"/>
            <a:ext cx="303014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342901" y="3141486"/>
            <a:ext cx="303014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3483770" y="2217385"/>
            <a:ext cx="303133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3483770" y="3141486"/>
            <a:ext cx="303133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8" name="Espaço Reservado para Rodapé 7"/>
          <p:cNvSpPr>
            <a:spLocks noGrp="1"/>
          </p:cNvSpPr>
          <p:nvPr>
            <p:ph type="ftr" sz="quarter" idx="11"/>
          </p:nvPr>
        </p:nvSpPr>
        <p:spPr>
          <a:xfrm>
            <a:off x="2343150" y="9181397"/>
            <a:ext cx="2171700" cy="527403"/>
          </a:xfrm>
          <a:prstGeom prst="rect">
            <a:avLst/>
          </a:prstGeom>
        </p:spPr>
        <p:txBody>
          <a:bodyPr/>
          <a:lstStyle/>
          <a:p>
            <a:endParaRPr lang="pt-BR"/>
          </a:p>
        </p:txBody>
      </p:sp>
      <p:sp>
        <p:nvSpPr>
          <p:cNvPr id="9" name="Espaço Reservado para Número de Slide 8"/>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18373285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4" name="Espaço Reservado para Rodapé 3"/>
          <p:cNvSpPr>
            <a:spLocks noGrp="1"/>
          </p:cNvSpPr>
          <p:nvPr>
            <p:ph type="ftr" sz="quarter" idx="11"/>
          </p:nvPr>
        </p:nvSpPr>
        <p:spPr>
          <a:xfrm>
            <a:off x="2343150" y="9181397"/>
            <a:ext cx="2171700" cy="527403"/>
          </a:xfrm>
          <a:prstGeom prst="rect">
            <a:avLst/>
          </a:prstGeom>
        </p:spPr>
        <p:txBody>
          <a:bodyPr/>
          <a:lstStyle/>
          <a:p>
            <a:endParaRPr lang="pt-BR"/>
          </a:p>
        </p:txBody>
      </p:sp>
      <p:sp>
        <p:nvSpPr>
          <p:cNvPr id="5" name="Espaço Reservado para Número de Slide 4"/>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899811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257176"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2628901"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600174712"/>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3" name="Espaço Reservado para Rodapé 2"/>
          <p:cNvSpPr>
            <a:spLocks noGrp="1"/>
          </p:cNvSpPr>
          <p:nvPr>
            <p:ph type="ftr" sz="quarter" idx="11"/>
          </p:nvPr>
        </p:nvSpPr>
        <p:spPr>
          <a:xfrm>
            <a:off x="2343150" y="9181397"/>
            <a:ext cx="2171700" cy="527403"/>
          </a:xfrm>
          <a:prstGeom prst="rect">
            <a:avLst/>
          </a:prstGeom>
        </p:spPr>
        <p:txBody>
          <a:bodyPr/>
          <a:lstStyle/>
          <a:p>
            <a:endParaRPr lang="pt-BR"/>
          </a:p>
        </p:txBody>
      </p:sp>
      <p:sp>
        <p:nvSpPr>
          <p:cNvPr id="4" name="Espaço Reservado para Número de Slide 3"/>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57518446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1" y="394405"/>
            <a:ext cx="2256235" cy="1678517"/>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2681288" y="394408"/>
            <a:ext cx="3833813" cy="845449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342901" y="2072924"/>
            <a:ext cx="2256235" cy="677598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95541559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344216" y="6934200"/>
            <a:ext cx="4114800" cy="818622"/>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344216" y="885119"/>
            <a:ext cx="4114800" cy="5943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344216" y="7752822"/>
            <a:ext cx="4114800" cy="116257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80914296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342900" y="2311402"/>
            <a:ext cx="6172200" cy="6537502"/>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729918953"/>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729037" y="573264"/>
            <a:ext cx="1157288" cy="12208228"/>
          </a:xfrm>
          <a:prstGeom prst="rect">
            <a:avLst/>
          </a:prstGeo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257176" y="573264"/>
            <a:ext cx="3357563" cy="12208228"/>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66826811"/>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14350" y="3077283"/>
            <a:ext cx="5829300" cy="2123369"/>
          </a:xfrm>
          <a:prstGeom prst="rect">
            <a:avLst/>
          </a:prstGeom>
        </p:spPr>
        <p:txBody>
          <a:bodyPr/>
          <a:lstStyle/>
          <a:p>
            <a:r>
              <a:rPr lang="pt-BR" smtClean="0"/>
              <a:t>Clique para editar o título mestre</a:t>
            </a:r>
            <a:endParaRPr lang="pt-BR"/>
          </a:p>
        </p:txBody>
      </p:sp>
      <p:sp>
        <p:nvSpPr>
          <p:cNvPr id="3" name="Subtítulo 2"/>
          <p:cNvSpPr>
            <a:spLocks noGrp="1"/>
          </p:cNvSpPr>
          <p:nvPr>
            <p:ph type="subTitle" idx="1"/>
          </p:nvPr>
        </p:nvSpPr>
        <p:spPr>
          <a:xfrm>
            <a:off x="1028700" y="5613400"/>
            <a:ext cx="4800600" cy="2531533"/>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177921622"/>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idx="1"/>
          </p:nvPr>
        </p:nvSpPr>
        <p:spPr>
          <a:xfrm>
            <a:off x="342900" y="2311402"/>
            <a:ext cx="6172200" cy="6537502"/>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3893250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541735" y="4198588"/>
            <a:ext cx="5829300" cy="216693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88967126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257176"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2628901"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318843812"/>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342901" y="2217385"/>
            <a:ext cx="303014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342901" y="3141486"/>
            <a:ext cx="303014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3483770" y="2217385"/>
            <a:ext cx="303133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3483770" y="3141486"/>
            <a:ext cx="303133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8" name="Espaço Reservado para Rodapé 7"/>
          <p:cNvSpPr>
            <a:spLocks noGrp="1"/>
          </p:cNvSpPr>
          <p:nvPr>
            <p:ph type="ftr" sz="quarter" idx="11"/>
          </p:nvPr>
        </p:nvSpPr>
        <p:spPr>
          <a:xfrm>
            <a:off x="2343150" y="9181397"/>
            <a:ext cx="2171700" cy="527403"/>
          </a:xfrm>
          <a:prstGeom prst="rect">
            <a:avLst/>
          </a:prstGeom>
        </p:spPr>
        <p:txBody>
          <a:bodyPr/>
          <a:lstStyle/>
          <a:p>
            <a:endParaRPr lang="pt-BR"/>
          </a:p>
        </p:txBody>
      </p:sp>
      <p:sp>
        <p:nvSpPr>
          <p:cNvPr id="9" name="Espaço Reservado para Número de Slide 8"/>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719294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342901" y="2217385"/>
            <a:ext cx="303014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342901" y="3141486"/>
            <a:ext cx="303014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3483770" y="2217385"/>
            <a:ext cx="303133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3483770" y="3141486"/>
            <a:ext cx="303133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8" name="Espaço Reservado para Rodapé 7"/>
          <p:cNvSpPr>
            <a:spLocks noGrp="1"/>
          </p:cNvSpPr>
          <p:nvPr>
            <p:ph type="ftr" sz="quarter" idx="11"/>
          </p:nvPr>
        </p:nvSpPr>
        <p:spPr>
          <a:xfrm>
            <a:off x="2343150" y="9181397"/>
            <a:ext cx="2171700" cy="527403"/>
          </a:xfrm>
          <a:prstGeom prst="rect">
            <a:avLst/>
          </a:prstGeom>
        </p:spPr>
        <p:txBody>
          <a:bodyPr/>
          <a:lstStyle/>
          <a:p>
            <a:endParaRPr lang="pt-BR"/>
          </a:p>
        </p:txBody>
      </p:sp>
      <p:sp>
        <p:nvSpPr>
          <p:cNvPr id="9" name="Espaço Reservado para Número de Slide 8"/>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40568413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4" name="Espaço Reservado para Rodapé 3"/>
          <p:cNvSpPr>
            <a:spLocks noGrp="1"/>
          </p:cNvSpPr>
          <p:nvPr>
            <p:ph type="ftr" sz="quarter" idx="11"/>
          </p:nvPr>
        </p:nvSpPr>
        <p:spPr>
          <a:xfrm>
            <a:off x="2343150" y="9181397"/>
            <a:ext cx="2171700" cy="527403"/>
          </a:xfrm>
          <a:prstGeom prst="rect">
            <a:avLst/>
          </a:prstGeom>
        </p:spPr>
        <p:txBody>
          <a:bodyPr/>
          <a:lstStyle/>
          <a:p>
            <a:endParaRPr lang="pt-BR"/>
          </a:p>
        </p:txBody>
      </p:sp>
      <p:sp>
        <p:nvSpPr>
          <p:cNvPr id="5" name="Espaço Reservado para Número de Slide 4"/>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26789743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3" name="Espaço Reservado para Rodapé 2"/>
          <p:cNvSpPr>
            <a:spLocks noGrp="1"/>
          </p:cNvSpPr>
          <p:nvPr>
            <p:ph type="ftr" sz="quarter" idx="11"/>
          </p:nvPr>
        </p:nvSpPr>
        <p:spPr>
          <a:xfrm>
            <a:off x="2343150" y="9181397"/>
            <a:ext cx="2171700" cy="527403"/>
          </a:xfrm>
          <a:prstGeom prst="rect">
            <a:avLst/>
          </a:prstGeom>
        </p:spPr>
        <p:txBody>
          <a:bodyPr/>
          <a:lstStyle/>
          <a:p>
            <a:endParaRPr lang="pt-BR"/>
          </a:p>
        </p:txBody>
      </p:sp>
      <p:sp>
        <p:nvSpPr>
          <p:cNvPr id="4" name="Espaço Reservado para Número de Slide 3"/>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35602456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1" y="394405"/>
            <a:ext cx="2256235" cy="1678517"/>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2681288" y="394408"/>
            <a:ext cx="3833813" cy="845449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342901" y="2072924"/>
            <a:ext cx="2256235" cy="677598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56441301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344216" y="6934200"/>
            <a:ext cx="4114800" cy="818622"/>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344216" y="885119"/>
            <a:ext cx="4114800" cy="5943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344216" y="7752822"/>
            <a:ext cx="4114800" cy="116257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37806099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342900" y="2311402"/>
            <a:ext cx="6172200" cy="6537502"/>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949615914"/>
      </p:ext>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729037" y="573264"/>
            <a:ext cx="1157288" cy="12208228"/>
          </a:xfrm>
          <a:prstGeom prst="rect">
            <a:avLst/>
          </a:prstGeo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257176" y="573264"/>
            <a:ext cx="3357563" cy="12208228"/>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33481634"/>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14350" y="3077283"/>
            <a:ext cx="5829300" cy="2123369"/>
          </a:xfrm>
          <a:prstGeom prst="rect">
            <a:avLst/>
          </a:prstGeom>
        </p:spPr>
        <p:txBody>
          <a:bodyPr/>
          <a:lstStyle/>
          <a:p>
            <a:r>
              <a:rPr lang="pt-BR" smtClean="0"/>
              <a:t>Clique para editar o título mestre</a:t>
            </a:r>
            <a:endParaRPr lang="pt-BR"/>
          </a:p>
        </p:txBody>
      </p:sp>
      <p:sp>
        <p:nvSpPr>
          <p:cNvPr id="3" name="Subtítulo 2"/>
          <p:cNvSpPr>
            <a:spLocks noGrp="1"/>
          </p:cNvSpPr>
          <p:nvPr>
            <p:ph type="subTitle" idx="1"/>
          </p:nvPr>
        </p:nvSpPr>
        <p:spPr>
          <a:xfrm>
            <a:off x="1028700" y="5613400"/>
            <a:ext cx="4800600" cy="2531533"/>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247538147"/>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idx="1"/>
          </p:nvPr>
        </p:nvSpPr>
        <p:spPr>
          <a:xfrm>
            <a:off x="342900" y="2311402"/>
            <a:ext cx="6172200" cy="6537502"/>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0838675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541735" y="4198588"/>
            <a:ext cx="5829300" cy="216693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6893061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257176"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2628901"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8414920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4" name="Espaço Reservado para Rodapé 3"/>
          <p:cNvSpPr>
            <a:spLocks noGrp="1"/>
          </p:cNvSpPr>
          <p:nvPr>
            <p:ph type="ftr" sz="quarter" idx="11"/>
          </p:nvPr>
        </p:nvSpPr>
        <p:spPr>
          <a:xfrm>
            <a:off x="2343150" y="9181397"/>
            <a:ext cx="2171700" cy="527403"/>
          </a:xfrm>
          <a:prstGeom prst="rect">
            <a:avLst/>
          </a:prstGeom>
        </p:spPr>
        <p:txBody>
          <a:bodyPr/>
          <a:lstStyle/>
          <a:p>
            <a:endParaRPr lang="pt-BR"/>
          </a:p>
        </p:txBody>
      </p:sp>
      <p:sp>
        <p:nvSpPr>
          <p:cNvPr id="5" name="Espaço Reservado para Número de Slide 4"/>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55145064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342901" y="2217385"/>
            <a:ext cx="303014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342901" y="3141486"/>
            <a:ext cx="303014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3483770" y="2217385"/>
            <a:ext cx="303133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3483770" y="3141486"/>
            <a:ext cx="303133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8" name="Espaço Reservado para Rodapé 7"/>
          <p:cNvSpPr>
            <a:spLocks noGrp="1"/>
          </p:cNvSpPr>
          <p:nvPr>
            <p:ph type="ftr" sz="quarter" idx="11"/>
          </p:nvPr>
        </p:nvSpPr>
        <p:spPr>
          <a:xfrm>
            <a:off x="2343150" y="9181397"/>
            <a:ext cx="2171700" cy="527403"/>
          </a:xfrm>
          <a:prstGeom prst="rect">
            <a:avLst/>
          </a:prstGeom>
        </p:spPr>
        <p:txBody>
          <a:bodyPr/>
          <a:lstStyle/>
          <a:p>
            <a:endParaRPr lang="pt-BR"/>
          </a:p>
        </p:txBody>
      </p:sp>
      <p:sp>
        <p:nvSpPr>
          <p:cNvPr id="9" name="Espaço Reservado para Número de Slide 8"/>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51621339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4" name="Espaço Reservado para Rodapé 3"/>
          <p:cNvSpPr>
            <a:spLocks noGrp="1"/>
          </p:cNvSpPr>
          <p:nvPr>
            <p:ph type="ftr" sz="quarter" idx="11"/>
          </p:nvPr>
        </p:nvSpPr>
        <p:spPr>
          <a:xfrm>
            <a:off x="2343150" y="9181397"/>
            <a:ext cx="2171700" cy="527403"/>
          </a:xfrm>
          <a:prstGeom prst="rect">
            <a:avLst/>
          </a:prstGeom>
        </p:spPr>
        <p:txBody>
          <a:bodyPr/>
          <a:lstStyle/>
          <a:p>
            <a:endParaRPr lang="pt-BR"/>
          </a:p>
        </p:txBody>
      </p:sp>
      <p:sp>
        <p:nvSpPr>
          <p:cNvPr id="5" name="Espaço Reservado para Número de Slide 4"/>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04289243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3" name="Espaço Reservado para Rodapé 2"/>
          <p:cNvSpPr>
            <a:spLocks noGrp="1"/>
          </p:cNvSpPr>
          <p:nvPr>
            <p:ph type="ftr" sz="quarter" idx="11"/>
          </p:nvPr>
        </p:nvSpPr>
        <p:spPr>
          <a:xfrm>
            <a:off x="2343150" y="9181397"/>
            <a:ext cx="2171700" cy="527403"/>
          </a:xfrm>
          <a:prstGeom prst="rect">
            <a:avLst/>
          </a:prstGeom>
        </p:spPr>
        <p:txBody>
          <a:bodyPr/>
          <a:lstStyle/>
          <a:p>
            <a:endParaRPr lang="pt-BR"/>
          </a:p>
        </p:txBody>
      </p:sp>
      <p:sp>
        <p:nvSpPr>
          <p:cNvPr id="4" name="Espaço Reservado para Número de Slide 3"/>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08395486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1" y="394405"/>
            <a:ext cx="2256235" cy="1678517"/>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2681288" y="394408"/>
            <a:ext cx="3833813" cy="845449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342901" y="2072924"/>
            <a:ext cx="2256235" cy="677598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85456857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344216" y="6934200"/>
            <a:ext cx="4114800" cy="818622"/>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344216" y="885119"/>
            <a:ext cx="4114800" cy="5943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344216" y="7752822"/>
            <a:ext cx="4114800" cy="116257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77870531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342900" y="2311402"/>
            <a:ext cx="6172200" cy="6537502"/>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054878080"/>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729037" y="573264"/>
            <a:ext cx="1157288" cy="12208228"/>
          </a:xfrm>
          <a:prstGeom prst="rect">
            <a:avLst/>
          </a:prstGeo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257176" y="573264"/>
            <a:ext cx="3357563" cy="12208228"/>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580531397"/>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14350" y="3077283"/>
            <a:ext cx="5829300" cy="2123369"/>
          </a:xfrm>
          <a:prstGeom prst="rect">
            <a:avLst/>
          </a:prstGeom>
        </p:spPr>
        <p:txBody>
          <a:bodyPr/>
          <a:lstStyle/>
          <a:p>
            <a:r>
              <a:rPr lang="pt-BR" smtClean="0"/>
              <a:t>Clique para editar o título mestre</a:t>
            </a:r>
            <a:endParaRPr lang="pt-BR"/>
          </a:p>
        </p:txBody>
      </p:sp>
      <p:sp>
        <p:nvSpPr>
          <p:cNvPr id="3" name="Subtítulo 2"/>
          <p:cNvSpPr>
            <a:spLocks noGrp="1"/>
          </p:cNvSpPr>
          <p:nvPr>
            <p:ph type="subTitle" idx="1"/>
          </p:nvPr>
        </p:nvSpPr>
        <p:spPr>
          <a:xfrm>
            <a:off x="1028700" y="5613400"/>
            <a:ext cx="4800600" cy="2531533"/>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101838854"/>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idx="1"/>
          </p:nvPr>
        </p:nvSpPr>
        <p:spPr>
          <a:xfrm>
            <a:off x="342900" y="2311402"/>
            <a:ext cx="6172200" cy="6537502"/>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3010174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541735" y="4198588"/>
            <a:ext cx="5829300" cy="216693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215682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3" name="Espaço Reservado para Rodapé 2"/>
          <p:cNvSpPr>
            <a:spLocks noGrp="1"/>
          </p:cNvSpPr>
          <p:nvPr>
            <p:ph type="ftr" sz="quarter" idx="11"/>
          </p:nvPr>
        </p:nvSpPr>
        <p:spPr>
          <a:xfrm>
            <a:off x="2343150" y="9181397"/>
            <a:ext cx="2171700" cy="527403"/>
          </a:xfrm>
          <a:prstGeom prst="rect">
            <a:avLst/>
          </a:prstGeom>
        </p:spPr>
        <p:txBody>
          <a:bodyPr/>
          <a:lstStyle/>
          <a:p>
            <a:endParaRPr lang="pt-BR"/>
          </a:p>
        </p:txBody>
      </p:sp>
      <p:sp>
        <p:nvSpPr>
          <p:cNvPr id="4" name="Espaço Reservado para Número de Slide 3"/>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08883064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257176"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2628901"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159567409"/>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342901" y="2217385"/>
            <a:ext cx="303014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342901" y="3141486"/>
            <a:ext cx="303014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3483770" y="2217385"/>
            <a:ext cx="303133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3483770" y="3141486"/>
            <a:ext cx="303133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8" name="Espaço Reservado para Rodapé 7"/>
          <p:cNvSpPr>
            <a:spLocks noGrp="1"/>
          </p:cNvSpPr>
          <p:nvPr>
            <p:ph type="ftr" sz="quarter" idx="11"/>
          </p:nvPr>
        </p:nvSpPr>
        <p:spPr>
          <a:xfrm>
            <a:off x="2343150" y="9181397"/>
            <a:ext cx="2171700" cy="527403"/>
          </a:xfrm>
          <a:prstGeom prst="rect">
            <a:avLst/>
          </a:prstGeom>
        </p:spPr>
        <p:txBody>
          <a:bodyPr/>
          <a:lstStyle/>
          <a:p>
            <a:endParaRPr lang="pt-BR"/>
          </a:p>
        </p:txBody>
      </p:sp>
      <p:sp>
        <p:nvSpPr>
          <p:cNvPr id="9" name="Espaço Reservado para Número de Slide 8"/>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75317235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4" name="Espaço Reservado para Rodapé 3"/>
          <p:cNvSpPr>
            <a:spLocks noGrp="1"/>
          </p:cNvSpPr>
          <p:nvPr>
            <p:ph type="ftr" sz="quarter" idx="11"/>
          </p:nvPr>
        </p:nvSpPr>
        <p:spPr>
          <a:xfrm>
            <a:off x="2343150" y="9181397"/>
            <a:ext cx="2171700" cy="527403"/>
          </a:xfrm>
          <a:prstGeom prst="rect">
            <a:avLst/>
          </a:prstGeom>
        </p:spPr>
        <p:txBody>
          <a:bodyPr/>
          <a:lstStyle/>
          <a:p>
            <a:endParaRPr lang="pt-BR"/>
          </a:p>
        </p:txBody>
      </p:sp>
      <p:sp>
        <p:nvSpPr>
          <p:cNvPr id="5" name="Espaço Reservado para Número de Slide 4"/>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17162144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3" name="Espaço Reservado para Rodapé 2"/>
          <p:cNvSpPr>
            <a:spLocks noGrp="1"/>
          </p:cNvSpPr>
          <p:nvPr>
            <p:ph type="ftr" sz="quarter" idx="11"/>
          </p:nvPr>
        </p:nvSpPr>
        <p:spPr>
          <a:xfrm>
            <a:off x="2343150" y="9181397"/>
            <a:ext cx="2171700" cy="527403"/>
          </a:xfrm>
          <a:prstGeom prst="rect">
            <a:avLst/>
          </a:prstGeom>
        </p:spPr>
        <p:txBody>
          <a:bodyPr/>
          <a:lstStyle/>
          <a:p>
            <a:endParaRPr lang="pt-BR"/>
          </a:p>
        </p:txBody>
      </p:sp>
      <p:sp>
        <p:nvSpPr>
          <p:cNvPr id="4" name="Espaço Reservado para Número de Slide 3"/>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36623171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1" y="394405"/>
            <a:ext cx="2256235" cy="1678517"/>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2681288" y="394408"/>
            <a:ext cx="3833813" cy="845449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342901" y="2072924"/>
            <a:ext cx="2256235" cy="677598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72457899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344216" y="6934200"/>
            <a:ext cx="4114800" cy="818622"/>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344216" y="885119"/>
            <a:ext cx="4114800" cy="5943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344216" y="7752822"/>
            <a:ext cx="4114800" cy="116257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87756291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342900" y="2311402"/>
            <a:ext cx="6172200" cy="6537502"/>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99012730"/>
      </p:ext>
    </p:extLst>
  </p:cSld>
  <p:clrMapOvr>
    <a:masterClrMapping/>
  </p:clrMapOvr>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729037" y="573264"/>
            <a:ext cx="1157288" cy="12208228"/>
          </a:xfrm>
          <a:prstGeom prst="rect">
            <a:avLst/>
          </a:prstGeo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257176" y="573264"/>
            <a:ext cx="3357563" cy="12208228"/>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556168865"/>
      </p:ext>
    </p:extLst>
  </p:cSld>
  <p:clrMapOvr>
    <a:masterClrMapping/>
  </p:clrMapOvr>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14350" y="3077283"/>
            <a:ext cx="5829300" cy="2123369"/>
          </a:xfrm>
          <a:prstGeom prst="rect">
            <a:avLst/>
          </a:prstGeom>
        </p:spPr>
        <p:txBody>
          <a:bodyPr/>
          <a:lstStyle/>
          <a:p>
            <a:r>
              <a:rPr lang="pt-BR" smtClean="0"/>
              <a:t>Clique para editar o título mestre</a:t>
            </a:r>
            <a:endParaRPr lang="pt-BR"/>
          </a:p>
        </p:txBody>
      </p:sp>
      <p:sp>
        <p:nvSpPr>
          <p:cNvPr id="3" name="Subtítulo 2"/>
          <p:cNvSpPr>
            <a:spLocks noGrp="1"/>
          </p:cNvSpPr>
          <p:nvPr>
            <p:ph type="subTitle" idx="1"/>
          </p:nvPr>
        </p:nvSpPr>
        <p:spPr>
          <a:xfrm>
            <a:off x="1028700" y="5613400"/>
            <a:ext cx="4800600" cy="2531533"/>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870061766"/>
      </p:ext>
    </p:extLst>
  </p:cSld>
  <p:clrMapOvr>
    <a:masterClrMapping/>
  </p:clrMapOvr>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idx="1"/>
          </p:nvPr>
        </p:nvSpPr>
        <p:spPr>
          <a:xfrm>
            <a:off x="342900" y="2311402"/>
            <a:ext cx="6172200" cy="6537502"/>
          </a:xfrm>
          <a:prstGeom prst="rect">
            <a:avLst/>
          </a:prstGeo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649713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1" y="394405"/>
            <a:ext cx="2256235" cy="1678517"/>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2681288" y="394408"/>
            <a:ext cx="3833813" cy="845449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342901" y="2072924"/>
            <a:ext cx="2256235" cy="677598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9842407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541735" y="4198588"/>
            <a:ext cx="5829300" cy="216693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53881215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257176"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2628901" y="3338691"/>
            <a:ext cx="2257425" cy="944280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531233225"/>
      </p:ext>
    </p:extLst>
  </p:cSld>
  <p:clrMapOvr>
    <a:masterClrMapping/>
  </p:clrMapOvr>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342901" y="2217385"/>
            <a:ext cx="303014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342901" y="3141486"/>
            <a:ext cx="303014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3483770" y="2217385"/>
            <a:ext cx="3031331" cy="9241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3483770" y="3141486"/>
            <a:ext cx="3031331" cy="570741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8" name="Espaço Reservado para Rodapé 7"/>
          <p:cNvSpPr>
            <a:spLocks noGrp="1"/>
          </p:cNvSpPr>
          <p:nvPr>
            <p:ph type="ftr" sz="quarter" idx="11"/>
          </p:nvPr>
        </p:nvSpPr>
        <p:spPr>
          <a:xfrm>
            <a:off x="2343150" y="9181397"/>
            <a:ext cx="2171700" cy="527403"/>
          </a:xfrm>
          <a:prstGeom prst="rect">
            <a:avLst/>
          </a:prstGeom>
        </p:spPr>
        <p:txBody>
          <a:bodyPr/>
          <a:lstStyle/>
          <a:p>
            <a:endParaRPr lang="pt-BR"/>
          </a:p>
        </p:txBody>
      </p:sp>
      <p:sp>
        <p:nvSpPr>
          <p:cNvPr id="9" name="Espaço Reservado para Número de Slide 8"/>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405058957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4" name="Espaço Reservado para Rodapé 3"/>
          <p:cNvSpPr>
            <a:spLocks noGrp="1"/>
          </p:cNvSpPr>
          <p:nvPr>
            <p:ph type="ftr" sz="quarter" idx="11"/>
          </p:nvPr>
        </p:nvSpPr>
        <p:spPr>
          <a:xfrm>
            <a:off x="2343150" y="9181397"/>
            <a:ext cx="2171700" cy="527403"/>
          </a:xfrm>
          <a:prstGeom prst="rect">
            <a:avLst/>
          </a:prstGeom>
        </p:spPr>
        <p:txBody>
          <a:bodyPr/>
          <a:lstStyle/>
          <a:p>
            <a:endParaRPr lang="pt-BR"/>
          </a:p>
        </p:txBody>
      </p:sp>
      <p:sp>
        <p:nvSpPr>
          <p:cNvPr id="5" name="Espaço Reservado para Número de Slide 4"/>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58019673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3" name="Espaço Reservado para Rodapé 2"/>
          <p:cNvSpPr>
            <a:spLocks noGrp="1"/>
          </p:cNvSpPr>
          <p:nvPr>
            <p:ph type="ftr" sz="quarter" idx="11"/>
          </p:nvPr>
        </p:nvSpPr>
        <p:spPr>
          <a:xfrm>
            <a:off x="2343150" y="9181397"/>
            <a:ext cx="2171700" cy="527403"/>
          </a:xfrm>
          <a:prstGeom prst="rect">
            <a:avLst/>
          </a:prstGeom>
        </p:spPr>
        <p:txBody>
          <a:bodyPr/>
          <a:lstStyle/>
          <a:p>
            <a:endParaRPr lang="pt-BR"/>
          </a:p>
        </p:txBody>
      </p:sp>
      <p:sp>
        <p:nvSpPr>
          <p:cNvPr id="4" name="Espaço Reservado para Número de Slide 3"/>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77541654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1" y="394405"/>
            <a:ext cx="2256235" cy="1678517"/>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2681288" y="394408"/>
            <a:ext cx="3833813" cy="845449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342901" y="2072924"/>
            <a:ext cx="2256235" cy="677598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96176931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344216" y="6934200"/>
            <a:ext cx="4114800" cy="818622"/>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344216" y="885119"/>
            <a:ext cx="4114800" cy="5943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344216" y="7752822"/>
            <a:ext cx="4114800" cy="116257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32767458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699"/>
            <a:ext cx="6172200" cy="1651000"/>
          </a:xfrm>
          <a:prstGeom prst="rect">
            <a:avLst/>
          </a:prstGeom>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342900" y="2311402"/>
            <a:ext cx="6172200" cy="6537502"/>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3143689539"/>
      </p:ext>
    </p:extLst>
  </p:cSld>
  <p:clrMapOvr>
    <a:masterClrMapping/>
  </p:clrMapOvr>
  <p:timing>
    <p:tnLst>
      <p:par>
        <p:cTn id="1" dur="indefinite" restart="never" nodeType="tmRoot"/>
      </p:par>
    </p:tnLst>
  </p:timing>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3729037" y="573264"/>
            <a:ext cx="1157288" cy="12208228"/>
          </a:xfrm>
          <a:prstGeom prst="rect">
            <a:avLst/>
          </a:prstGeo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257176" y="573264"/>
            <a:ext cx="3357563" cy="12208228"/>
          </a:xfrm>
          <a:prstGeom prst="rect">
            <a:avLst/>
          </a:prstGeo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5" name="Espaço Reservado para Rodapé 4"/>
          <p:cNvSpPr>
            <a:spLocks noGrp="1"/>
          </p:cNvSpPr>
          <p:nvPr>
            <p:ph type="ftr" sz="quarter" idx="11"/>
          </p:nvPr>
        </p:nvSpPr>
        <p:spPr>
          <a:xfrm>
            <a:off x="2343150" y="9181397"/>
            <a:ext cx="2171700" cy="527403"/>
          </a:xfrm>
          <a:prstGeom prst="rect">
            <a:avLst/>
          </a:prstGeom>
        </p:spPr>
        <p:txBody>
          <a:bodyPr/>
          <a:lstStyle/>
          <a:p>
            <a:endParaRPr lang="pt-BR"/>
          </a:p>
        </p:txBody>
      </p:sp>
      <p:sp>
        <p:nvSpPr>
          <p:cNvPr id="6" name="Espaço Reservado para Número de Slide 5"/>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109831758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344216" y="6934200"/>
            <a:ext cx="4114800" cy="818622"/>
          </a:xfrm>
          <a:prstGeom prst="rect">
            <a:avLst/>
          </a:prstGeo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344216" y="885119"/>
            <a:ext cx="4114800" cy="5943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344216" y="7752822"/>
            <a:ext cx="4114800" cy="116257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a:xfrm>
            <a:off x="342900" y="9181397"/>
            <a:ext cx="1600200" cy="527403"/>
          </a:xfrm>
          <a:prstGeom prst="rect">
            <a:avLst/>
          </a:prstGeom>
        </p:spPr>
        <p:txBody>
          <a:bodyPr/>
          <a:lstStyle/>
          <a:p>
            <a:fld id="{D354D201-E63F-454F-B0FF-149D50D2C338}" type="datetimeFigureOut">
              <a:rPr lang="pt-BR" smtClean="0"/>
              <a:t>02/09/2015</a:t>
            </a:fld>
            <a:endParaRPr lang="pt-BR"/>
          </a:p>
        </p:txBody>
      </p:sp>
      <p:sp>
        <p:nvSpPr>
          <p:cNvPr id="6" name="Espaço Reservado para Rodapé 5"/>
          <p:cNvSpPr>
            <a:spLocks noGrp="1"/>
          </p:cNvSpPr>
          <p:nvPr>
            <p:ph type="ftr" sz="quarter" idx="11"/>
          </p:nvPr>
        </p:nvSpPr>
        <p:spPr>
          <a:xfrm>
            <a:off x="2343150" y="9181397"/>
            <a:ext cx="2171700" cy="527403"/>
          </a:xfrm>
          <a:prstGeom prst="rect">
            <a:avLst/>
          </a:prstGeom>
        </p:spPr>
        <p:txBody>
          <a:bodyPr/>
          <a:lstStyle/>
          <a:p>
            <a:endParaRPr lang="pt-BR"/>
          </a:p>
        </p:txBody>
      </p:sp>
      <p:sp>
        <p:nvSpPr>
          <p:cNvPr id="7" name="Espaço Reservado para Número de Slide 6"/>
          <p:cNvSpPr>
            <a:spLocks noGrp="1"/>
          </p:cNvSpPr>
          <p:nvPr>
            <p:ph type="sldNum" sz="quarter" idx="12"/>
          </p:nvPr>
        </p:nvSpPr>
        <p:spPr>
          <a:xfrm>
            <a:off x="4914900" y="9181397"/>
            <a:ext cx="1600200" cy="527403"/>
          </a:xfrm>
          <a:prstGeom prst="rect">
            <a:avLst/>
          </a:prstGeom>
        </p:spPr>
        <p:txBody>
          <a:bodyPr/>
          <a:lstStyle/>
          <a:p>
            <a:fld id="{A62E8872-EDF3-4203-A4B2-76044523E8CB}" type="slidenum">
              <a:rPr lang="pt-BR" smtClean="0"/>
              <a:t>‹nº›</a:t>
            </a:fld>
            <a:endParaRPr lang="pt-BR"/>
          </a:p>
        </p:txBody>
      </p:sp>
    </p:spTree>
    <p:extLst>
      <p:ext uri="{BB962C8B-B14F-4D97-AF65-F5344CB8AC3E}">
        <p14:creationId xmlns:p14="http://schemas.microsoft.com/office/powerpoint/2010/main" val="2801221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5.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6.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7.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8.pn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Imagem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6634" y="99626"/>
            <a:ext cx="6624732" cy="1364398"/>
          </a:xfrm>
          <a:prstGeom prst="rect">
            <a:avLst/>
          </a:prstGeom>
        </p:spPr>
      </p:pic>
    </p:spTree>
    <p:extLst>
      <p:ext uri="{BB962C8B-B14F-4D97-AF65-F5344CB8AC3E}">
        <p14:creationId xmlns:p14="http://schemas.microsoft.com/office/powerpoint/2010/main" val="3602929503"/>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Imagem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6634" y="99626"/>
            <a:ext cx="6624732" cy="1364398"/>
          </a:xfrm>
          <a:prstGeom prst="rect">
            <a:avLst/>
          </a:prstGeom>
        </p:spPr>
      </p:pic>
    </p:spTree>
    <p:extLst>
      <p:ext uri="{BB962C8B-B14F-4D97-AF65-F5344CB8AC3E}">
        <p14:creationId xmlns:p14="http://schemas.microsoft.com/office/powerpoint/2010/main" val="398316523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Imagem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6636" y="99626"/>
            <a:ext cx="6624728" cy="1364398"/>
          </a:xfrm>
          <a:prstGeom prst="rect">
            <a:avLst/>
          </a:prstGeom>
        </p:spPr>
      </p:pic>
    </p:spTree>
    <p:extLst>
      <p:ext uri="{BB962C8B-B14F-4D97-AF65-F5344CB8AC3E}">
        <p14:creationId xmlns:p14="http://schemas.microsoft.com/office/powerpoint/2010/main" val="1543816007"/>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Imagem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6636" y="99626"/>
            <a:ext cx="6624728" cy="1364397"/>
          </a:xfrm>
          <a:prstGeom prst="rect">
            <a:avLst/>
          </a:prstGeom>
        </p:spPr>
      </p:pic>
    </p:spTree>
    <p:extLst>
      <p:ext uri="{BB962C8B-B14F-4D97-AF65-F5344CB8AC3E}">
        <p14:creationId xmlns:p14="http://schemas.microsoft.com/office/powerpoint/2010/main" val="3842108927"/>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Imagem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6638" y="99626"/>
            <a:ext cx="6624723" cy="1364397"/>
          </a:xfrm>
          <a:prstGeom prst="rect">
            <a:avLst/>
          </a:prstGeom>
        </p:spPr>
      </p:pic>
    </p:spTree>
    <p:extLst>
      <p:ext uri="{BB962C8B-B14F-4D97-AF65-F5344CB8AC3E}">
        <p14:creationId xmlns:p14="http://schemas.microsoft.com/office/powerpoint/2010/main" val="7198749"/>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Imagem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6638" y="99626"/>
            <a:ext cx="6624723" cy="1364396"/>
          </a:xfrm>
          <a:prstGeom prst="rect">
            <a:avLst/>
          </a:prstGeom>
        </p:spPr>
      </p:pic>
    </p:spTree>
    <p:extLst>
      <p:ext uri="{BB962C8B-B14F-4D97-AF65-F5344CB8AC3E}">
        <p14:creationId xmlns:p14="http://schemas.microsoft.com/office/powerpoint/2010/main" val="3660682147"/>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Imagem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6640" y="99626"/>
            <a:ext cx="6624718" cy="1364396"/>
          </a:xfrm>
          <a:prstGeom prst="rect">
            <a:avLst/>
          </a:prstGeom>
        </p:spPr>
      </p:pic>
    </p:spTree>
    <p:extLst>
      <p:ext uri="{BB962C8B-B14F-4D97-AF65-F5344CB8AC3E}">
        <p14:creationId xmlns:p14="http://schemas.microsoft.com/office/powerpoint/2010/main" val="3946629205"/>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Imagem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6640" y="99626"/>
            <a:ext cx="6624718" cy="1364395"/>
          </a:xfrm>
          <a:prstGeom prst="rect">
            <a:avLst/>
          </a:prstGeom>
        </p:spPr>
      </p:pic>
    </p:spTree>
    <p:extLst>
      <p:ext uri="{BB962C8B-B14F-4D97-AF65-F5344CB8AC3E}">
        <p14:creationId xmlns:p14="http://schemas.microsoft.com/office/powerpoint/2010/main" val="3962456409"/>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3.xml"/><Relationship Id="rId6" Type="http://schemas.openxmlformats.org/officeDocument/2006/relationships/hyperlink" Target="mailto:radartecnologico@inpi.gov.br" TargetMode="External"/><Relationship Id="rId5" Type="http://schemas.openxmlformats.org/officeDocument/2006/relationships/hyperlink" Target="http://www.inpi.gov.br/" TargetMode="Externa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3.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942" b="5990"/>
          <a:stretch/>
        </p:blipFill>
        <p:spPr bwMode="auto">
          <a:xfrm>
            <a:off x="241906" y="6156491"/>
            <a:ext cx="6616094" cy="2866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 name="CaixaDeTexto 33"/>
          <p:cNvSpPr txBox="1"/>
          <p:nvPr/>
        </p:nvSpPr>
        <p:spPr>
          <a:xfrm>
            <a:off x="1924716" y="128464"/>
            <a:ext cx="2739157" cy="276999"/>
          </a:xfrm>
          <a:prstGeom prst="rect">
            <a:avLst/>
          </a:prstGeom>
          <a:noFill/>
        </p:spPr>
        <p:txBody>
          <a:bodyPr vert="horz" wrap="square" rtlCol="0">
            <a:spAutoFit/>
          </a:bodyPr>
          <a:lstStyle/>
          <a:p>
            <a:pPr algn="ctr"/>
            <a:r>
              <a:rPr lang="pt-BR" sz="1200" b="1" dirty="0" smtClean="0">
                <a:solidFill>
                  <a:srgbClr val="3D433F"/>
                </a:solidFill>
              </a:rPr>
              <a:t>Nº 6         </a:t>
            </a:r>
            <a:r>
              <a:rPr lang="pt-BR" sz="1200" b="1" dirty="0" err="1" smtClean="0">
                <a:solidFill>
                  <a:srgbClr val="3D433F"/>
                </a:solidFill>
              </a:rPr>
              <a:t>Year</a:t>
            </a:r>
            <a:r>
              <a:rPr lang="pt-BR" sz="1200" b="1" dirty="0">
                <a:solidFill>
                  <a:srgbClr val="3D433F"/>
                </a:solidFill>
              </a:rPr>
              <a:t> </a:t>
            </a:r>
            <a:r>
              <a:rPr lang="pt-BR" sz="1200" b="1" dirty="0" smtClean="0">
                <a:solidFill>
                  <a:srgbClr val="3D433F"/>
                </a:solidFill>
              </a:rPr>
              <a:t>2015       </a:t>
            </a:r>
            <a:endParaRPr lang="pt-BR" sz="1200" b="1" dirty="0">
              <a:solidFill>
                <a:srgbClr val="3D433F"/>
              </a:solidFill>
            </a:endParaRPr>
          </a:p>
        </p:txBody>
      </p:sp>
      <p:sp>
        <p:nvSpPr>
          <p:cNvPr id="35" name="CaixaDeTexto 34"/>
          <p:cNvSpPr txBox="1"/>
          <p:nvPr/>
        </p:nvSpPr>
        <p:spPr>
          <a:xfrm>
            <a:off x="1772816" y="437982"/>
            <a:ext cx="3384376" cy="338554"/>
          </a:xfrm>
          <a:prstGeom prst="rect">
            <a:avLst/>
          </a:prstGeom>
          <a:noFill/>
        </p:spPr>
        <p:txBody>
          <a:bodyPr wrap="square" rtlCol="0">
            <a:spAutoFit/>
          </a:bodyPr>
          <a:lstStyle/>
          <a:p>
            <a:r>
              <a:rPr lang="pt-BR" sz="1600" b="1" dirty="0" smtClean="0">
                <a:solidFill>
                  <a:schemeClr val="bg1"/>
                </a:solidFill>
              </a:rPr>
              <a:t>AGRICULTURAL MACHINERY 2</a:t>
            </a:r>
            <a:endParaRPr lang="pt-BR" sz="1600" b="1" dirty="0">
              <a:solidFill>
                <a:schemeClr val="bg1"/>
              </a:solidFill>
            </a:endParaRPr>
          </a:p>
        </p:txBody>
      </p:sp>
      <p:sp>
        <p:nvSpPr>
          <p:cNvPr id="49" name="CaixaDeTexto 48"/>
          <p:cNvSpPr txBox="1"/>
          <p:nvPr/>
        </p:nvSpPr>
        <p:spPr>
          <a:xfrm>
            <a:off x="1628799" y="749430"/>
            <a:ext cx="4248473" cy="292388"/>
          </a:xfrm>
          <a:prstGeom prst="rect">
            <a:avLst/>
          </a:prstGeom>
          <a:noFill/>
        </p:spPr>
        <p:txBody>
          <a:bodyPr wrap="square" rtlCol="0">
            <a:spAutoFit/>
          </a:bodyPr>
          <a:lstStyle/>
          <a:p>
            <a:r>
              <a:rPr lang="pt-BR" sz="1300" b="1" dirty="0" smtClean="0">
                <a:solidFill>
                  <a:schemeClr val="bg1"/>
                </a:solidFill>
              </a:rPr>
              <a:t>(</a:t>
            </a:r>
            <a:r>
              <a:rPr lang="pt-BR" sz="1300" b="1" dirty="0" err="1" smtClean="0">
                <a:solidFill>
                  <a:schemeClr val="bg1"/>
                </a:solidFill>
              </a:rPr>
              <a:t>Sowing</a:t>
            </a:r>
            <a:r>
              <a:rPr lang="pt-BR" sz="1300" b="1" dirty="0" smtClean="0">
                <a:solidFill>
                  <a:schemeClr val="bg1"/>
                </a:solidFill>
              </a:rPr>
              <a:t> – A01C):  2009-2013</a:t>
            </a:r>
            <a:endParaRPr lang="pt-BR" sz="1300" b="1" dirty="0">
              <a:solidFill>
                <a:schemeClr val="bg1"/>
              </a:solidFill>
            </a:endParaRPr>
          </a:p>
        </p:txBody>
      </p:sp>
      <p:sp>
        <p:nvSpPr>
          <p:cNvPr id="50" name="CaixaDeTexto 49"/>
          <p:cNvSpPr txBox="1"/>
          <p:nvPr/>
        </p:nvSpPr>
        <p:spPr>
          <a:xfrm>
            <a:off x="116632" y="3296816"/>
            <a:ext cx="2151125" cy="276999"/>
          </a:xfrm>
          <a:prstGeom prst="rect">
            <a:avLst/>
          </a:prstGeom>
          <a:noFill/>
        </p:spPr>
        <p:txBody>
          <a:bodyPr wrap="square" rIns="0" rtlCol="0">
            <a:spAutoFit/>
          </a:bodyPr>
          <a:lstStyle/>
          <a:p>
            <a:pPr algn="ctr"/>
            <a:r>
              <a:rPr lang="pt-BR" sz="1200" b="1" dirty="0" err="1">
                <a:solidFill>
                  <a:srgbClr val="F4922F"/>
                </a:solidFill>
              </a:rPr>
              <a:t>Fertiliser</a:t>
            </a:r>
            <a:r>
              <a:rPr lang="pt-BR" sz="1200" b="1" dirty="0">
                <a:solidFill>
                  <a:srgbClr val="F4922F"/>
                </a:solidFill>
              </a:rPr>
              <a:t> </a:t>
            </a:r>
            <a:r>
              <a:rPr lang="pt-BR" sz="1200" b="1" dirty="0" err="1">
                <a:solidFill>
                  <a:srgbClr val="F4922F"/>
                </a:solidFill>
              </a:rPr>
              <a:t>distributors</a:t>
            </a:r>
            <a:r>
              <a:rPr lang="pt-BR" sz="1200" b="1" dirty="0">
                <a:solidFill>
                  <a:srgbClr val="F4922F"/>
                </a:solidFill>
              </a:rPr>
              <a:t> </a:t>
            </a:r>
          </a:p>
        </p:txBody>
      </p:sp>
      <p:pic>
        <p:nvPicPr>
          <p:cNvPr id="51"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l="7587" r="10727"/>
          <a:stretch/>
        </p:blipFill>
        <p:spPr bwMode="auto">
          <a:xfrm>
            <a:off x="2233809" y="2101110"/>
            <a:ext cx="2390383" cy="23879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2" name="Retângulo 51"/>
          <p:cNvSpPr/>
          <p:nvPr/>
        </p:nvSpPr>
        <p:spPr>
          <a:xfrm>
            <a:off x="3901709" y="2598505"/>
            <a:ext cx="370776" cy="184666"/>
          </a:xfrm>
          <a:prstGeom prst="rect">
            <a:avLst/>
          </a:prstGeom>
          <a:solidFill>
            <a:srgbClr val="FFFFFF">
              <a:alpha val="43922"/>
            </a:srgbClr>
          </a:solidFill>
        </p:spPr>
        <p:txBody>
          <a:bodyPr wrap="square" lIns="0" tIns="0" rIns="0" bIns="0">
            <a:spAutoFit/>
          </a:bodyPr>
          <a:lstStyle/>
          <a:p>
            <a:pPr algn="ctr"/>
            <a:r>
              <a:rPr lang="pt-BR" sz="1200" b="1" dirty="0" smtClean="0"/>
              <a:t>27%</a:t>
            </a:r>
            <a:endParaRPr lang="pt-BR" sz="1200" b="1" dirty="0"/>
          </a:p>
        </p:txBody>
      </p:sp>
      <p:sp>
        <p:nvSpPr>
          <p:cNvPr id="53" name="CaixaDeTexto 52"/>
          <p:cNvSpPr txBox="1"/>
          <p:nvPr/>
        </p:nvSpPr>
        <p:spPr>
          <a:xfrm>
            <a:off x="4093245" y="2460005"/>
            <a:ext cx="1460243" cy="276999"/>
          </a:xfrm>
          <a:prstGeom prst="rect">
            <a:avLst/>
          </a:prstGeom>
          <a:noFill/>
        </p:spPr>
        <p:txBody>
          <a:bodyPr wrap="square" rtlCol="0">
            <a:spAutoFit/>
          </a:bodyPr>
          <a:lstStyle/>
          <a:p>
            <a:pPr algn="ctr"/>
            <a:r>
              <a:rPr lang="pt-BR" sz="1200" b="1" dirty="0" err="1">
                <a:solidFill>
                  <a:srgbClr val="F4922F"/>
                </a:solidFill>
              </a:rPr>
              <a:t>Sowing</a:t>
            </a:r>
            <a:r>
              <a:rPr lang="pt-BR" sz="1200" b="1" dirty="0">
                <a:solidFill>
                  <a:srgbClr val="F4922F"/>
                </a:solidFill>
              </a:rPr>
              <a:t>*</a:t>
            </a:r>
          </a:p>
        </p:txBody>
      </p:sp>
      <p:sp>
        <p:nvSpPr>
          <p:cNvPr id="54" name="CaixaDeTexto 53"/>
          <p:cNvSpPr txBox="1"/>
          <p:nvPr/>
        </p:nvSpPr>
        <p:spPr>
          <a:xfrm>
            <a:off x="4188200" y="4032248"/>
            <a:ext cx="2642945" cy="276999"/>
          </a:xfrm>
          <a:prstGeom prst="rect">
            <a:avLst/>
          </a:prstGeom>
          <a:noFill/>
        </p:spPr>
        <p:txBody>
          <a:bodyPr wrap="square" rtlCol="0">
            <a:spAutoFit/>
          </a:bodyPr>
          <a:lstStyle/>
          <a:p>
            <a:pPr algn="ctr"/>
            <a:r>
              <a:rPr lang="en-US" sz="1200" b="1" dirty="0" smtClean="0">
                <a:solidFill>
                  <a:srgbClr val="F4922F"/>
                </a:solidFill>
              </a:rPr>
              <a:t>Apparatus </a:t>
            </a:r>
            <a:r>
              <a:rPr lang="en-US" sz="1200" b="1" dirty="0">
                <a:solidFill>
                  <a:srgbClr val="F4922F"/>
                </a:solidFill>
              </a:rPr>
              <a:t>for testing or treating </a:t>
            </a:r>
            <a:r>
              <a:rPr lang="en-US" sz="1200" b="1" dirty="0" smtClean="0">
                <a:solidFill>
                  <a:srgbClr val="F4922F"/>
                </a:solidFill>
              </a:rPr>
              <a:t>seeds</a:t>
            </a:r>
            <a:endParaRPr lang="pt-BR" sz="1200" b="1" dirty="0">
              <a:solidFill>
                <a:srgbClr val="F4922F"/>
              </a:solidFill>
            </a:endParaRPr>
          </a:p>
        </p:txBody>
      </p:sp>
      <p:sp>
        <p:nvSpPr>
          <p:cNvPr id="55" name="Retângulo 54"/>
          <p:cNvSpPr/>
          <p:nvPr/>
        </p:nvSpPr>
        <p:spPr>
          <a:xfrm>
            <a:off x="2971601" y="4094420"/>
            <a:ext cx="502662" cy="276999"/>
          </a:xfrm>
          <a:prstGeom prst="rect">
            <a:avLst/>
          </a:prstGeom>
          <a:noFill/>
        </p:spPr>
        <p:txBody>
          <a:bodyPr wrap="square">
            <a:spAutoFit/>
          </a:bodyPr>
          <a:lstStyle/>
          <a:p>
            <a:pPr algn="ctr"/>
            <a:r>
              <a:rPr lang="pt-BR" sz="1200" b="1" dirty="0" smtClean="0"/>
              <a:t>14%</a:t>
            </a:r>
            <a:endParaRPr lang="pt-BR" sz="1200" b="1" dirty="0"/>
          </a:p>
        </p:txBody>
      </p:sp>
      <p:sp>
        <p:nvSpPr>
          <p:cNvPr id="56" name="CaixaDeTexto 55"/>
          <p:cNvSpPr txBox="1"/>
          <p:nvPr/>
        </p:nvSpPr>
        <p:spPr>
          <a:xfrm>
            <a:off x="1110787" y="4350542"/>
            <a:ext cx="2112145" cy="276999"/>
          </a:xfrm>
          <a:prstGeom prst="rect">
            <a:avLst/>
          </a:prstGeom>
          <a:noFill/>
        </p:spPr>
        <p:txBody>
          <a:bodyPr wrap="square" rtlCol="0">
            <a:spAutoFit/>
          </a:bodyPr>
          <a:lstStyle/>
          <a:p>
            <a:pPr algn="ctr"/>
            <a:r>
              <a:rPr lang="pt-BR" sz="1200" b="1" dirty="0" err="1">
                <a:solidFill>
                  <a:srgbClr val="F4922F"/>
                </a:solidFill>
              </a:rPr>
              <a:t>Transplanting</a:t>
            </a:r>
            <a:r>
              <a:rPr lang="pt-BR" sz="1200" b="1" dirty="0">
                <a:solidFill>
                  <a:srgbClr val="F4922F"/>
                </a:solidFill>
              </a:rPr>
              <a:t> </a:t>
            </a:r>
            <a:r>
              <a:rPr lang="pt-BR" sz="1200" b="1" dirty="0" err="1" smtClean="0">
                <a:solidFill>
                  <a:srgbClr val="F4922F"/>
                </a:solidFill>
              </a:rPr>
              <a:t>machines</a:t>
            </a:r>
            <a:endParaRPr lang="pt-BR" sz="1200" b="1" dirty="0">
              <a:solidFill>
                <a:srgbClr val="F4922F"/>
              </a:solidFill>
            </a:endParaRPr>
          </a:p>
        </p:txBody>
      </p:sp>
      <p:sp>
        <p:nvSpPr>
          <p:cNvPr id="57" name="Retângulo 56"/>
          <p:cNvSpPr/>
          <p:nvPr/>
        </p:nvSpPr>
        <p:spPr>
          <a:xfrm>
            <a:off x="2316889" y="3747054"/>
            <a:ext cx="502662" cy="276999"/>
          </a:xfrm>
          <a:prstGeom prst="rect">
            <a:avLst/>
          </a:prstGeom>
          <a:noFill/>
        </p:spPr>
        <p:txBody>
          <a:bodyPr wrap="square">
            <a:spAutoFit/>
          </a:bodyPr>
          <a:lstStyle/>
          <a:p>
            <a:pPr algn="ctr"/>
            <a:r>
              <a:rPr lang="pt-BR" sz="1200" b="1" dirty="0" smtClean="0"/>
              <a:t>9%</a:t>
            </a:r>
            <a:endParaRPr lang="pt-BR" sz="1200" b="1" dirty="0"/>
          </a:p>
        </p:txBody>
      </p:sp>
      <p:sp>
        <p:nvSpPr>
          <p:cNvPr id="58" name="CaixaDeTexto 57"/>
          <p:cNvSpPr txBox="1"/>
          <p:nvPr/>
        </p:nvSpPr>
        <p:spPr>
          <a:xfrm>
            <a:off x="797343" y="3872879"/>
            <a:ext cx="2150461" cy="276999"/>
          </a:xfrm>
          <a:prstGeom prst="rect">
            <a:avLst/>
          </a:prstGeom>
          <a:noFill/>
        </p:spPr>
        <p:txBody>
          <a:bodyPr wrap="square" rtlCol="0">
            <a:spAutoFit/>
          </a:bodyPr>
          <a:lstStyle/>
          <a:p>
            <a:pPr fontAlgn="b"/>
            <a:r>
              <a:rPr lang="pt-BR" sz="1200" b="1" dirty="0" err="1">
                <a:solidFill>
                  <a:srgbClr val="F4922F"/>
                </a:solidFill>
              </a:rPr>
              <a:t>Methods</a:t>
            </a:r>
            <a:r>
              <a:rPr lang="pt-BR" sz="1200" b="1" dirty="0">
                <a:solidFill>
                  <a:srgbClr val="F4922F"/>
                </a:solidFill>
              </a:rPr>
              <a:t> </a:t>
            </a:r>
            <a:r>
              <a:rPr lang="pt-BR" sz="1200" b="1" dirty="0" err="1">
                <a:solidFill>
                  <a:srgbClr val="F4922F"/>
                </a:solidFill>
              </a:rPr>
              <a:t>of</a:t>
            </a:r>
            <a:r>
              <a:rPr lang="pt-BR" sz="1200" b="1" dirty="0">
                <a:solidFill>
                  <a:srgbClr val="F4922F"/>
                </a:solidFill>
              </a:rPr>
              <a:t> </a:t>
            </a:r>
            <a:r>
              <a:rPr lang="pt-BR" sz="1200" b="1" dirty="0" err="1" smtClean="0">
                <a:solidFill>
                  <a:srgbClr val="F4922F"/>
                </a:solidFill>
              </a:rPr>
              <a:t>fertilising</a:t>
            </a:r>
            <a:endParaRPr lang="pt-BR" sz="1200" b="1" dirty="0">
              <a:solidFill>
                <a:srgbClr val="F4922F"/>
              </a:solidFill>
            </a:endParaRPr>
          </a:p>
        </p:txBody>
      </p:sp>
      <p:sp>
        <p:nvSpPr>
          <p:cNvPr id="59" name="CaixaDeTexto 58"/>
          <p:cNvSpPr txBox="1"/>
          <p:nvPr/>
        </p:nvSpPr>
        <p:spPr>
          <a:xfrm>
            <a:off x="-45149" y="2717981"/>
            <a:ext cx="2472476" cy="276999"/>
          </a:xfrm>
          <a:prstGeom prst="rect">
            <a:avLst/>
          </a:prstGeom>
          <a:noFill/>
        </p:spPr>
        <p:txBody>
          <a:bodyPr wrap="square" rIns="0" rtlCol="0">
            <a:spAutoFit/>
          </a:bodyPr>
          <a:lstStyle/>
          <a:p>
            <a:pPr algn="ctr"/>
            <a:r>
              <a:rPr lang="pt-BR" sz="1200" b="1" dirty="0" err="1">
                <a:solidFill>
                  <a:srgbClr val="F4922F"/>
                </a:solidFill>
              </a:rPr>
              <a:t>Making</a:t>
            </a:r>
            <a:r>
              <a:rPr lang="pt-BR" sz="1200" b="1" dirty="0">
                <a:solidFill>
                  <a:srgbClr val="F4922F"/>
                </a:solidFill>
              </a:rPr>
              <a:t> </a:t>
            </a:r>
            <a:r>
              <a:rPr lang="pt-BR" sz="1200" b="1" dirty="0" err="1">
                <a:solidFill>
                  <a:srgbClr val="F4922F"/>
                </a:solidFill>
              </a:rPr>
              <a:t>or</a:t>
            </a:r>
            <a:r>
              <a:rPr lang="pt-BR" sz="1200" b="1" dirty="0">
                <a:solidFill>
                  <a:srgbClr val="F4922F"/>
                </a:solidFill>
              </a:rPr>
              <a:t> </a:t>
            </a:r>
            <a:r>
              <a:rPr lang="pt-BR" sz="1200" b="1" dirty="0" err="1">
                <a:solidFill>
                  <a:srgbClr val="F4922F"/>
                </a:solidFill>
              </a:rPr>
              <a:t>covering</a:t>
            </a:r>
            <a:r>
              <a:rPr lang="pt-BR" sz="1200" b="1" dirty="0">
                <a:solidFill>
                  <a:srgbClr val="F4922F"/>
                </a:solidFill>
              </a:rPr>
              <a:t> </a:t>
            </a:r>
            <a:r>
              <a:rPr lang="pt-BR" sz="1200" b="1" dirty="0" err="1" smtClean="0">
                <a:solidFill>
                  <a:srgbClr val="F4922F"/>
                </a:solidFill>
              </a:rPr>
              <a:t>furrows</a:t>
            </a:r>
            <a:endParaRPr lang="pt-BR" sz="1200" b="1" dirty="0">
              <a:solidFill>
                <a:srgbClr val="F4922F"/>
              </a:solidFill>
            </a:endParaRPr>
          </a:p>
        </p:txBody>
      </p:sp>
      <p:sp>
        <p:nvSpPr>
          <p:cNvPr id="60" name="Retângulo 59"/>
          <p:cNvSpPr/>
          <p:nvPr/>
        </p:nvSpPr>
        <p:spPr>
          <a:xfrm>
            <a:off x="2516145" y="2415977"/>
            <a:ext cx="502662" cy="276999"/>
          </a:xfrm>
          <a:prstGeom prst="rect">
            <a:avLst/>
          </a:prstGeom>
          <a:noFill/>
        </p:spPr>
        <p:txBody>
          <a:bodyPr wrap="square">
            <a:spAutoFit/>
          </a:bodyPr>
          <a:lstStyle/>
          <a:p>
            <a:pPr algn="ctr"/>
            <a:r>
              <a:rPr lang="pt-BR" sz="1200" b="1" dirty="0"/>
              <a:t>6</a:t>
            </a:r>
            <a:r>
              <a:rPr lang="pt-BR" sz="1200" b="1" dirty="0" smtClean="0"/>
              <a:t>%</a:t>
            </a:r>
            <a:endParaRPr lang="pt-BR" sz="1200" b="1" dirty="0"/>
          </a:p>
        </p:txBody>
      </p:sp>
      <p:sp>
        <p:nvSpPr>
          <p:cNvPr id="61" name="CaixaDeTexto 60"/>
          <p:cNvSpPr txBox="1"/>
          <p:nvPr/>
        </p:nvSpPr>
        <p:spPr>
          <a:xfrm>
            <a:off x="430814" y="2132534"/>
            <a:ext cx="2404428" cy="276999"/>
          </a:xfrm>
          <a:prstGeom prst="rect">
            <a:avLst/>
          </a:prstGeom>
          <a:noFill/>
        </p:spPr>
        <p:txBody>
          <a:bodyPr wrap="square" lIns="0" rIns="0" rtlCol="0">
            <a:spAutoFit/>
          </a:bodyPr>
          <a:lstStyle/>
          <a:p>
            <a:pPr algn="ctr"/>
            <a:r>
              <a:rPr lang="en-US" sz="1200" b="1" dirty="0">
                <a:solidFill>
                  <a:srgbClr val="F4922F"/>
                </a:solidFill>
              </a:rPr>
              <a:t>Distributing devices </a:t>
            </a:r>
            <a:r>
              <a:rPr lang="en-US" sz="1200" b="1" dirty="0" smtClean="0">
                <a:solidFill>
                  <a:srgbClr val="F4922F"/>
                </a:solidFill>
              </a:rPr>
              <a:t>for </a:t>
            </a:r>
            <a:r>
              <a:rPr lang="en-US" sz="1200" b="1" dirty="0">
                <a:solidFill>
                  <a:srgbClr val="F4922F"/>
                </a:solidFill>
              </a:rPr>
              <a:t>liquid </a:t>
            </a:r>
            <a:r>
              <a:rPr lang="en-US" sz="1200" b="1" dirty="0" smtClean="0">
                <a:solidFill>
                  <a:srgbClr val="F4922F"/>
                </a:solidFill>
              </a:rPr>
              <a:t>manure</a:t>
            </a:r>
            <a:endParaRPr lang="pt-BR" sz="1200" b="1" dirty="0">
              <a:solidFill>
                <a:srgbClr val="F4922F"/>
              </a:solidFill>
            </a:endParaRPr>
          </a:p>
        </p:txBody>
      </p:sp>
      <p:sp>
        <p:nvSpPr>
          <p:cNvPr id="62" name="Retângulo 61"/>
          <p:cNvSpPr/>
          <p:nvPr/>
        </p:nvSpPr>
        <p:spPr>
          <a:xfrm>
            <a:off x="2947804" y="2178581"/>
            <a:ext cx="502662" cy="276999"/>
          </a:xfrm>
          <a:prstGeom prst="rect">
            <a:avLst/>
          </a:prstGeom>
          <a:noFill/>
        </p:spPr>
        <p:txBody>
          <a:bodyPr wrap="square">
            <a:spAutoFit/>
          </a:bodyPr>
          <a:lstStyle/>
          <a:p>
            <a:pPr algn="ctr"/>
            <a:r>
              <a:rPr lang="pt-BR" sz="1200" b="1" dirty="0" smtClean="0"/>
              <a:t>9%</a:t>
            </a:r>
            <a:endParaRPr lang="pt-BR" sz="1200" b="1" dirty="0"/>
          </a:p>
        </p:txBody>
      </p:sp>
      <p:sp>
        <p:nvSpPr>
          <p:cNvPr id="63" name="CaixaDeTexto 62"/>
          <p:cNvSpPr txBox="1"/>
          <p:nvPr/>
        </p:nvSpPr>
        <p:spPr>
          <a:xfrm>
            <a:off x="2397067" y="1939697"/>
            <a:ext cx="1031933" cy="276999"/>
          </a:xfrm>
          <a:prstGeom prst="rect">
            <a:avLst/>
          </a:prstGeom>
          <a:noFill/>
        </p:spPr>
        <p:txBody>
          <a:bodyPr wrap="square" rIns="0" rtlCol="0">
            <a:spAutoFit/>
          </a:bodyPr>
          <a:lstStyle/>
          <a:p>
            <a:pPr algn="ctr"/>
            <a:r>
              <a:rPr lang="pt-BR" sz="1200" b="1" dirty="0" err="1" smtClean="0">
                <a:solidFill>
                  <a:srgbClr val="F4922F"/>
                </a:solidFill>
              </a:rPr>
              <a:t>Others</a:t>
            </a:r>
            <a:endParaRPr lang="pt-BR" sz="1200" b="1" dirty="0">
              <a:solidFill>
                <a:srgbClr val="F4922F"/>
              </a:solidFill>
            </a:endParaRPr>
          </a:p>
        </p:txBody>
      </p:sp>
      <p:sp>
        <p:nvSpPr>
          <p:cNvPr id="64" name="Retângulo 63"/>
          <p:cNvSpPr/>
          <p:nvPr/>
        </p:nvSpPr>
        <p:spPr>
          <a:xfrm>
            <a:off x="3789830" y="3829776"/>
            <a:ext cx="502662" cy="276999"/>
          </a:xfrm>
          <a:prstGeom prst="rect">
            <a:avLst/>
          </a:prstGeom>
          <a:noFill/>
        </p:spPr>
        <p:txBody>
          <a:bodyPr wrap="square">
            <a:spAutoFit/>
          </a:bodyPr>
          <a:lstStyle/>
          <a:p>
            <a:pPr algn="ctr"/>
            <a:r>
              <a:rPr lang="pt-BR" sz="1200" b="1" dirty="0" smtClean="0"/>
              <a:t>19%</a:t>
            </a:r>
            <a:endParaRPr lang="pt-BR" sz="1200" b="1" dirty="0"/>
          </a:p>
        </p:txBody>
      </p:sp>
      <p:sp>
        <p:nvSpPr>
          <p:cNvPr id="65" name="Retângulo 64"/>
          <p:cNvSpPr/>
          <p:nvPr/>
        </p:nvSpPr>
        <p:spPr>
          <a:xfrm>
            <a:off x="2245504" y="2811080"/>
            <a:ext cx="502662" cy="276999"/>
          </a:xfrm>
          <a:prstGeom prst="rect">
            <a:avLst/>
          </a:prstGeom>
          <a:noFill/>
        </p:spPr>
        <p:txBody>
          <a:bodyPr wrap="square">
            <a:spAutoFit/>
          </a:bodyPr>
          <a:lstStyle/>
          <a:p>
            <a:pPr algn="ctr"/>
            <a:r>
              <a:rPr lang="pt-BR" sz="1200" b="1" dirty="0"/>
              <a:t>8</a:t>
            </a:r>
            <a:r>
              <a:rPr lang="pt-BR" sz="1200" b="1" dirty="0" smtClean="0"/>
              <a:t>%</a:t>
            </a:r>
            <a:endParaRPr lang="pt-BR" sz="1200" b="1" dirty="0"/>
          </a:p>
        </p:txBody>
      </p:sp>
      <p:sp>
        <p:nvSpPr>
          <p:cNvPr id="66" name="Retângulo 65"/>
          <p:cNvSpPr/>
          <p:nvPr/>
        </p:nvSpPr>
        <p:spPr>
          <a:xfrm>
            <a:off x="2206258" y="3285447"/>
            <a:ext cx="502662" cy="276999"/>
          </a:xfrm>
          <a:prstGeom prst="rect">
            <a:avLst/>
          </a:prstGeom>
          <a:noFill/>
        </p:spPr>
        <p:txBody>
          <a:bodyPr wrap="square">
            <a:spAutoFit/>
          </a:bodyPr>
          <a:lstStyle/>
          <a:p>
            <a:pPr algn="ctr"/>
            <a:r>
              <a:rPr lang="pt-BR" sz="1200" b="1" dirty="0"/>
              <a:t>8</a:t>
            </a:r>
            <a:r>
              <a:rPr lang="pt-BR" sz="1200" b="1" dirty="0" smtClean="0"/>
              <a:t>%</a:t>
            </a:r>
            <a:endParaRPr lang="pt-BR" sz="1200" b="1" dirty="0"/>
          </a:p>
        </p:txBody>
      </p:sp>
      <p:sp>
        <p:nvSpPr>
          <p:cNvPr id="67" name="CaixaDeTexto 66"/>
          <p:cNvSpPr txBox="1"/>
          <p:nvPr/>
        </p:nvSpPr>
        <p:spPr>
          <a:xfrm>
            <a:off x="2565509" y="1671112"/>
            <a:ext cx="1726983" cy="253916"/>
          </a:xfrm>
          <a:prstGeom prst="rect">
            <a:avLst/>
          </a:prstGeom>
          <a:noFill/>
          <a:ln w="3175">
            <a:solidFill>
              <a:srgbClr val="F4922F"/>
            </a:solidFill>
          </a:ln>
        </p:spPr>
        <p:txBody>
          <a:bodyPr wrap="square" rtlCol="0">
            <a:spAutoFit/>
          </a:bodyPr>
          <a:lstStyle/>
          <a:p>
            <a:pPr algn="ctr"/>
            <a:r>
              <a:rPr lang="pt-BR" sz="1000" b="1" dirty="0"/>
              <a:t>Total </a:t>
            </a:r>
            <a:r>
              <a:rPr lang="pt-BR" sz="1000" b="1" dirty="0" err="1"/>
              <a:t>of</a:t>
            </a:r>
            <a:r>
              <a:rPr lang="pt-BR" sz="1000" b="1" dirty="0"/>
              <a:t> </a:t>
            </a:r>
            <a:r>
              <a:rPr lang="pt-BR" sz="1000" b="1" dirty="0" err="1"/>
              <a:t>inventions</a:t>
            </a:r>
            <a:r>
              <a:rPr lang="pt-BR" sz="1000" b="1" dirty="0"/>
              <a:t> = </a:t>
            </a:r>
            <a:r>
              <a:rPr lang="pt-BR" sz="1000" b="1" dirty="0" smtClean="0"/>
              <a:t>17,645</a:t>
            </a:r>
            <a:endParaRPr lang="pt-BR" sz="1000" b="1" dirty="0"/>
          </a:p>
        </p:txBody>
      </p:sp>
      <p:sp>
        <p:nvSpPr>
          <p:cNvPr id="68" name="CaixaDeTexto 67"/>
          <p:cNvSpPr txBox="1"/>
          <p:nvPr/>
        </p:nvSpPr>
        <p:spPr>
          <a:xfrm>
            <a:off x="0" y="5673080"/>
            <a:ext cx="6858000" cy="338554"/>
          </a:xfrm>
          <a:prstGeom prst="rect">
            <a:avLst/>
          </a:prstGeom>
          <a:noFill/>
        </p:spPr>
        <p:txBody>
          <a:bodyPr wrap="square" rtlCol="0">
            <a:spAutoFit/>
          </a:bodyPr>
          <a:lstStyle/>
          <a:p>
            <a:pPr algn="ctr"/>
            <a:r>
              <a:rPr lang="pt-BR" sz="1600" b="1" dirty="0" err="1">
                <a:solidFill>
                  <a:srgbClr val="F4922F"/>
                </a:solidFill>
              </a:rPr>
              <a:t>Main</a:t>
            </a:r>
            <a:r>
              <a:rPr lang="pt-BR" sz="1600" b="1" dirty="0">
                <a:solidFill>
                  <a:srgbClr val="F4922F"/>
                </a:solidFill>
              </a:rPr>
              <a:t> </a:t>
            </a:r>
            <a:r>
              <a:rPr lang="pt-BR" sz="1600" b="1" dirty="0" err="1" smtClean="0">
                <a:solidFill>
                  <a:srgbClr val="F4922F"/>
                </a:solidFill>
              </a:rPr>
              <a:t>applicants</a:t>
            </a:r>
            <a:endParaRPr lang="pt-BR" sz="1600" b="1" dirty="0">
              <a:solidFill>
                <a:srgbClr val="F4922F"/>
              </a:solidFill>
            </a:endParaRPr>
          </a:p>
        </p:txBody>
      </p:sp>
      <p:sp>
        <p:nvSpPr>
          <p:cNvPr id="69" name="CaixaDeTexto 68"/>
          <p:cNvSpPr txBox="1"/>
          <p:nvPr/>
        </p:nvSpPr>
        <p:spPr>
          <a:xfrm>
            <a:off x="116632" y="1356792"/>
            <a:ext cx="6610222" cy="338554"/>
          </a:xfrm>
          <a:prstGeom prst="rect">
            <a:avLst/>
          </a:prstGeom>
          <a:noFill/>
        </p:spPr>
        <p:txBody>
          <a:bodyPr wrap="square" rtlCol="0">
            <a:spAutoFit/>
          </a:bodyPr>
          <a:lstStyle/>
          <a:p>
            <a:pPr algn="ctr"/>
            <a:r>
              <a:rPr lang="pt-BR" sz="1600" b="1" dirty="0" err="1">
                <a:solidFill>
                  <a:srgbClr val="F4922F"/>
                </a:solidFill>
              </a:rPr>
              <a:t>Technological</a:t>
            </a:r>
            <a:r>
              <a:rPr lang="pt-BR" sz="1600" b="1" dirty="0">
                <a:solidFill>
                  <a:srgbClr val="F4922F"/>
                </a:solidFill>
              </a:rPr>
              <a:t> </a:t>
            </a:r>
            <a:r>
              <a:rPr lang="pt-BR" sz="1600" b="1" dirty="0" err="1">
                <a:solidFill>
                  <a:srgbClr val="F4922F"/>
                </a:solidFill>
              </a:rPr>
              <a:t>areas</a:t>
            </a:r>
            <a:r>
              <a:rPr lang="pt-BR" sz="1600" b="1" dirty="0">
                <a:solidFill>
                  <a:srgbClr val="F4922F"/>
                </a:solidFill>
              </a:rPr>
              <a:t> in </a:t>
            </a:r>
            <a:r>
              <a:rPr lang="pt-BR" sz="1600" b="1" dirty="0" err="1">
                <a:solidFill>
                  <a:srgbClr val="F4922F"/>
                </a:solidFill>
              </a:rPr>
              <a:t>patent</a:t>
            </a:r>
            <a:r>
              <a:rPr lang="pt-BR" sz="1600" b="1" dirty="0">
                <a:solidFill>
                  <a:srgbClr val="F4922F"/>
                </a:solidFill>
              </a:rPr>
              <a:t> </a:t>
            </a:r>
            <a:r>
              <a:rPr lang="pt-BR" sz="1600" b="1" dirty="0" err="1" smtClean="0">
                <a:solidFill>
                  <a:srgbClr val="F4922F"/>
                </a:solidFill>
              </a:rPr>
              <a:t>documents</a:t>
            </a:r>
            <a:endParaRPr lang="pt-BR" sz="1600" b="1" dirty="0">
              <a:solidFill>
                <a:srgbClr val="F4922F"/>
              </a:solidFill>
            </a:endParaRPr>
          </a:p>
        </p:txBody>
      </p:sp>
      <p:sp>
        <p:nvSpPr>
          <p:cNvPr id="70" name="Retângulo de cantos arredondados 69"/>
          <p:cNvSpPr/>
          <p:nvPr/>
        </p:nvSpPr>
        <p:spPr>
          <a:xfrm>
            <a:off x="4596030" y="2965996"/>
            <a:ext cx="2135685" cy="769598"/>
          </a:xfrm>
          <a:prstGeom prst="roundRect">
            <a:avLst>
              <a:gd name="adj" fmla="val 12955"/>
            </a:avLst>
          </a:prstGeom>
          <a:solidFill>
            <a:srgbClr val="F4922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b="1" dirty="0" err="1">
                <a:solidFill>
                  <a:schemeClr val="bg1"/>
                </a:solidFill>
              </a:rPr>
              <a:t>Emphasis</a:t>
            </a:r>
            <a:r>
              <a:rPr lang="pt-BR" sz="1200" b="1" dirty="0">
                <a:solidFill>
                  <a:schemeClr val="bg1"/>
                </a:solidFill>
              </a:rPr>
              <a:t> </a:t>
            </a:r>
            <a:r>
              <a:rPr lang="pt-BR" sz="1200" b="1" dirty="0" err="1" smtClean="0">
                <a:solidFill>
                  <a:schemeClr val="bg1"/>
                </a:solidFill>
              </a:rPr>
              <a:t>on</a:t>
            </a:r>
            <a:r>
              <a:rPr lang="pt-BR" sz="1200" b="1" dirty="0" smtClean="0">
                <a:solidFill>
                  <a:schemeClr val="bg1"/>
                </a:solidFill>
              </a:rPr>
              <a:t> </a:t>
            </a:r>
            <a:r>
              <a:rPr lang="en-US" sz="1200" b="1" dirty="0" smtClean="0">
                <a:solidFill>
                  <a:schemeClr val="bg1"/>
                </a:solidFill>
              </a:rPr>
              <a:t>parts for </a:t>
            </a:r>
            <a:r>
              <a:rPr lang="en-US" sz="1200" b="1" dirty="0">
                <a:solidFill>
                  <a:schemeClr val="bg1"/>
                </a:solidFill>
              </a:rPr>
              <a:t>conducting and depositing </a:t>
            </a:r>
            <a:r>
              <a:rPr lang="en-US" sz="1200" b="1" dirty="0" smtClean="0">
                <a:solidFill>
                  <a:schemeClr val="bg1"/>
                </a:solidFill>
              </a:rPr>
              <a:t>seeds</a:t>
            </a:r>
            <a:endParaRPr lang="pt-BR" sz="1200" b="1" dirty="0">
              <a:solidFill>
                <a:schemeClr val="bg1"/>
              </a:solidFill>
            </a:endParaRPr>
          </a:p>
        </p:txBody>
      </p:sp>
      <p:sp>
        <p:nvSpPr>
          <p:cNvPr id="71" name="Retângulo de cantos arredondados 70"/>
          <p:cNvSpPr/>
          <p:nvPr/>
        </p:nvSpPr>
        <p:spPr>
          <a:xfrm>
            <a:off x="111100" y="4736976"/>
            <a:ext cx="6610221" cy="824537"/>
          </a:xfrm>
          <a:prstGeom prst="roundRect">
            <a:avLst>
              <a:gd name="adj" fmla="val 24969"/>
            </a:avLst>
          </a:prstGeom>
          <a:solidFill>
            <a:srgbClr val="F4922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bg1"/>
                </a:solidFill>
              </a:rPr>
              <a:t>While the technological area of sowing concentrates the largest number of patent documents</a:t>
            </a:r>
            <a:r>
              <a:rPr lang="en-US" sz="1200" b="1" dirty="0">
                <a:solidFill>
                  <a:schemeClr val="bg1"/>
                </a:solidFill>
              </a:rPr>
              <a:t>, the main </a:t>
            </a:r>
            <a:r>
              <a:rPr lang="en-US" sz="1200" b="1" dirty="0" smtClean="0">
                <a:solidFill>
                  <a:schemeClr val="bg1"/>
                </a:solidFill>
              </a:rPr>
              <a:t>applicants </a:t>
            </a:r>
            <a:r>
              <a:rPr lang="en-US" sz="1200" b="1" dirty="0">
                <a:solidFill>
                  <a:schemeClr val="bg1"/>
                </a:solidFill>
              </a:rPr>
              <a:t>concentrate their inventions in </a:t>
            </a:r>
            <a:r>
              <a:rPr lang="en-US" sz="1200" b="1" dirty="0" smtClean="0">
                <a:solidFill>
                  <a:schemeClr val="bg1"/>
                </a:solidFill>
              </a:rPr>
              <a:t>transplanting machines.</a:t>
            </a:r>
            <a:endParaRPr lang="en-US" sz="1200" b="1" dirty="0">
              <a:solidFill>
                <a:schemeClr val="bg1"/>
              </a:solidFill>
            </a:endParaRPr>
          </a:p>
        </p:txBody>
      </p:sp>
      <p:sp>
        <p:nvSpPr>
          <p:cNvPr id="72" name="Retângulo de cantos arredondados 71"/>
          <p:cNvSpPr/>
          <p:nvPr/>
        </p:nvSpPr>
        <p:spPr>
          <a:xfrm>
            <a:off x="4292492" y="6023848"/>
            <a:ext cx="2434362" cy="1440160"/>
          </a:xfrm>
          <a:prstGeom prst="roundRect">
            <a:avLst>
              <a:gd name="adj" fmla="val 24969"/>
            </a:avLst>
          </a:prstGeom>
          <a:solidFill>
            <a:srgbClr val="F4922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These applicants together hold approximately </a:t>
            </a:r>
            <a:r>
              <a:rPr lang="en-US" sz="1200" b="1" dirty="0" smtClean="0">
                <a:solidFill>
                  <a:schemeClr val="bg1"/>
                </a:solidFill>
              </a:rPr>
              <a:t>15% </a:t>
            </a:r>
            <a:r>
              <a:rPr lang="en-US" sz="1200" b="1" dirty="0">
                <a:solidFill>
                  <a:schemeClr val="bg1"/>
                </a:solidFill>
              </a:rPr>
              <a:t>of all patent documents relating to </a:t>
            </a:r>
            <a:r>
              <a:rPr lang="en-US" sz="1200" b="1" dirty="0" smtClean="0">
                <a:solidFill>
                  <a:schemeClr val="bg1"/>
                </a:solidFill>
              </a:rPr>
              <a:t>sowing</a:t>
            </a:r>
            <a:endParaRPr lang="pt-BR" sz="1200" b="1" dirty="0">
              <a:solidFill>
                <a:schemeClr val="bg1"/>
              </a:solidFill>
            </a:endParaRPr>
          </a:p>
        </p:txBody>
      </p:sp>
      <p:sp>
        <p:nvSpPr>
          <p:cNvPr id="73" name="Triângulo retângulo 72"/>
          <p:cNvSpPr/>
          <p:nvPr/>
        </p:nvSpPr>
        <p:spPr>
          <a:xfrm flipH="1">
            <a:off x="3947652" y="6560036"/>
            <a:ext cx="350730" cy="360040"/>
          </a:xfrm>
          <a:prstGeom prst="rtTriangle">
            <a:avLst/>
          </a:prstGeom>
          <a:solidFill>
            <a:srgbClr val="F4922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b="1">
              <a:solidFill>
                <a:schemeClr val="bg1"/>
              </a:solidFill>
            </a:endParaRPr>
          </a:p>
        </p:txBody>
      </p:sp>
      <p:sp>
        <p:nvSpPr>
          <p:cNvPr id="74" name="Retângulo 73"/>
          <p:cNvSpPr/>
          <p:nvPr/>
        </p:nvSpPr>
        <p:spPr>
          <a:xfrm>
            <a:off x="-19706" y="9356536"/>
            <a:ext cx="6877706" cy="230832"/>
          </a:xfrm>
          <a:prstGeom prst="rect">
            <a:avLst/>
          </a:prstGeom>
        </p:spPr>
        <p:txBody>
          <a:bodyPr wrap="square">
            <a:spAutoFit/>
          </a:bodyPr>
          <a:lstStyle/>
          <a:p>
            <a:pPr algn="just"/>
            <a:r>
              <a:rPr lang="pt-BR" sz="900" dirty="0" smtClean="0"/>
              <a:t>* The </a:t>
            </a:r>
            <a:r>
              <a:rPr lang="en-US" sz="900" dirty="0" smtClean="0"/>
              <a:t>figure </a:t>
            </a:r>
            <a:r>
              <a:rPr lang="en-US" sz="900" dirty="0"/>
              <a:t>inserted in the chart is available </a:t>
            </a:r>
            <a:r>
              <a:rPr lang="en-US" sz="900" dirty="0" smtClean="0"/>
              <a:t>in the </a:t>
            </a:r>
            <a:r>
              <a:rPr lang="pt-BR" sz="900" dirty="0" smtClean="0"/>
              <a:t>Microsoft Office 2010.</a:t>
            </a:r>
            <a:endParaRPr lang="pt-BR" sz="900" dirty="0"/>
          </a:p>
        </p:txBody>
      </p:sp>
      <p:sp>
        <p:nvSpPr>
          <p:cNvPr id="75" name="CaixaDeTexto 74"/>
          <p:cNvSpPr txBox="1"/>
          <p:nvPr/>
        </p:nvSpPr>
        <p:spPr>
          <a:xfrm rot="16200000">
            <a:off x="-1338769" y="7280177"/>
            <a:ext cx="2899738" cy="261610"/>
          </a:xfrm>
          <a:prstGeom prst="rect">
            <a:avLst/>
          </a:prstGeom>
          <a:noFill/>
        </p:spPr>
        <p:txBody>
          <a:bodyPr wrap="square" rtlCol="0">
            <a:spAutoFit/>
          </a:bodyPr>
          <a:lstStyle/>
          <a:p>
            <a:pPr algn="ctr"/>
            <a:r>
              <a:rPr lang="pt-BR" sz="1100" b="1" dirty="0" err="1" smtClean="0"/>
              <a:t>Number</a:t>
            </a:r>
            <a:r>
              <a:rPr lang="pt-BR" sz="1100" b="1" dirty="0" smtClean="0"/>
              <a:t> </a:t>
            </a:r>
            <a:r>
              <a:rPr lang="pt-BR" sz="1100" b="1" dirty="0" err="1" smtClean="0"/>
              <a:t>of</a:t>
            </a:r>
            <a:r>
              <a:rPr lang="pt-BR" sz="1100" b="1" dirty="0" smtClean="0"/>
              <a:t> </a:t>
            </a:r>
            <a:r>
              <a:rPr lang="pt-BR" sz="1100" b="1" dirty="0" err="1" smtClean="0"/>
              <a:t>inventions</a:t>
            </a:r>
            <a:endParaRPr lang="pt-BR" sz="1100" b="1" dirty="0"/>
          </a:p>
        </p:txBody>
      </p:sp>
      <p:sp>
        <p:nvSpPr>
          <p:cNvPr id="76" name="CaixaDeTexto 75"/>
          <p:cNvSpPr txBox="1"/>
          <p:nvPr/>
        </p:nvSpPr>
        <p:spPr>
          <a:xfrm>
            <a:off x="44624" y="9064446"/>
            <a:ext cx="6813376" cy="261610"/>
          </a:xfrm>
          <a:prstGeom prst="rect">
            <a:avLst/>
          </a:prstGeom>
          <a:noFill/>
        </p:spPr>
        <p:txBody>
          <a:bodyPr wrap="square" rtlCol="0">
            <a:spAutoFit/>
          </a:bodyPr>
          <a:lstStyle/>
          <a:p>
            <a:pPr algn="ctr"/>
            <a:r>
              <a:rPr lang="pt-BR" sz="1100" b="1" dirty="0" err="1"/>
              <a:t>Main</a:t>
            </a:r>
            <a:r>
              <a:rPr lang="pt-BR" sz="1100" b="1" dirty="0"/>
              <a:t> </a:t>
            </a:r>
            <a:r>
              <a:rPr lang="pt-BR" sz="1100" b="1" dirty="0" err="1"/>
              <a:t>applicants</a:t>
            </a:r>
            <a:endParaRPr lang="pt-BR" sz="1100" b="1" dirty="0"/>
          </a:p>
        </p:txBody>
      </p:sp>
      <p:sp>
        <p:nvSpPr>
          <p:cNvPr id="77" name="CaixaDeTexto 13"/>
          <p:cNvSpPr txBox="1"/>
          <p:nvPr/>
        </p:nvSpPr>
        <p:spPr>
          <a:xfrm>
            <a:off x="35286" y="9536668"/>
            <a:ext cx="6767721" cy="230832"/>
          </a:xfrm>
          <a:prstGeom prst="rect">
            <a:avLst/>
          </a:prstGeom>
          <a:noFill/>
          <a:ln>
            <a:noFill/>
          </a:ln>
        </p:spPr>
        <p:txBody>
          <a:bodyPr wrap="square" rtlCol="0">
            <a:sp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sz="900" dirty="0"/>
              <a:t>For more information, </a:t>
            </a:r>
            <a:r>
              <a:rPr lang="en-US" sz="900" dirty="0" smtClean="0"/>
              <a:t>visit INPI web site </a:t>
            </a:r>
            <a:r>
              <a:rPr lang="pt-BR" sz="900" dirty="0" smtClean="0">
                <a:hlinkClick r:id="rId5"/>
              </a:rPr>
              <a:t>www.inpi.gov.br</a:t>
            </a:r>
            <a:r>
              <a:rPr lang="pt-BR" sz="900" dirty="0" smtClean="0"/>
              <a:t> (</a:t>
            </a:r>
            <a:r>
              <a:rPr lang="pt-BR" sz="900" dirty="0" err="1" smtClean="0"/>
              <a:t>extended</a:t>
            </a:r>
            <a:r>
              <a:rPr lang="pt-BR" sz="900" dirty="0" smtClean="0"/>
              <a:t> radar) </a:t>
            </a:r>
            <a:r>
              <a:rPr lang="pt-BR" sz="900" dirty="0" err="1" smtClean="0"/>
              <a:t>or</a:t>
            </a:r>
            <a:r>
              <a:rPr lang="pt-BR" sz="900" dirty="0"/>
              <a:t> </a:t>
            </a:r>
            <a:r>
              <a:rPr lang="pt-BR" sz="900" dirty="0" err="1"/>
              <a:t>contact</a:t>
            </a:r>
            <a:r>
              <a:rPr lang="pt-BR" sz="900" dirty="0"/>
              <a:t> </a:t>
            </a:r>
            <a:r>
              <a:rPr lang="pt-BR" sz="900" dirty="0" err="1"/>
              <a:t>by</a:t>
            </a:r>
            <a:r>
              <a:rPr lang="pt-BR" sz="900" dirty="0"/>
              <a:t> </a:t>
            </a:r>
            <a:r>
              <a:rPr lang="pt-BR" sz="900" dirty="0" smtClean="0"/>
              <a:t>e-mail </a:t>
            </a:r>
            <a:r>
              <a:rPr lang="pt-BR" sz="900" dirty="0" smtClean="0">
                <a:hlinkClick r:id="rId6"/>
              </a:rPr>
              <a:t>radartecnologico@inpi.gov.br</a:t>
            </a:r>
            <a:r>
              <a:rPr lang="pt-BR" sz="900" dirty="0" smtClean="0"/>
              <a:t> .</a:t>
            </a:r>
            <a:endParaRPr lang="pt-BR" sz="900" dirty="0" smtClean="0">
              <a:solidFill>
                <a:srgbClr val="7D1A0C"/>
              </a:solidFill>
            </a:endParaRPr>
          </a:p>
        </p:txBody>
      </p:sp>
    </p:spTree>
    <p:extLst>
      <p:ext uri="{BB962C8B-B14F-4D97-AF65-F5344CB8AC3E}">
        <p14:creationId xmlns:p14="http://schemas.microsoft.com/office/powerpoint/2010/main" val="3040927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279"/>
          <a:stretch/>
        </p:blipFill>
        <p:spPr bwMode="auto">
          <a:xfrm>
            <a:off x="260648" y="6103356"/>
            <a:ext cx="6457699" cy="2912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 name="CaixaDeTexto 39"/>
          <p:cNvSpPr txBox="1"/>
          <p:nvPr/>
        </p:nvSpPr>
        <p:spPr>
          <a:xfrm>
            <a:off x="1957645" y="128464"/>
            <a:ext cx="2739157" cy="261610"/>
          </a:xfrm>
          <a:prstGeom prst="rect">
            <a:avLst/>
          </a:prstGeom>
          <a:noFill/>
        </p:spPr>
        <p:txBody>
          <a:bodyPr vert="horz" wrap="square" rtlCol="0">
            <a:spAutoFit/>
          </a:bodyPr>
          <a:lstStyle/>
          <a:p>
            <a:pPr algn="ctr"/>
            <a:r>
              <a:rPr lang="pt-BR" sz="1100" b="1" dirty="0">
                <a:solidFill>
                  <a:srgbClr val="3D433F"/>
                </a:solidFill>
              </a:rPr>
              <a:t>Nº 6         </a:t>
            </a:r>
            <a:r>
              <a:rPr lang="pt-BR" sz="1100" b="1" dirty="0" err="1" smtClean="0">
                <a:solidFill>
                  <a:srgbClr val="3D433F"/>
                </a:solidFill>
              </a:rPr>
              <a:t>Year</a:t>
            </a:r>
            <a:r>
              <a:rPr lang="pt-BR" sz="1100" b="1" dirty="0" smtClean="0">
                <a:solidFill>
                  <a:srgbClr val="3D433F"/>
                </a:solidFill>
              </a:rPr>
              <a:t> 2015       </a:t>
            </a:r>
            <a:endParaRPr lang="pt-BR" sz="1100" b="1" dirty="0">
              <a:solidFill>
                <a:srgbClr val="3D433F"/>
              </a:solidFill>
            </a:endParaRPr>
          </a:p>
        </p:txBody>
      </p:sp>
      <p:sp>
        <p:nvSpPr>
          <p:cNvPr id="41" name="CaixaDeTexto 40"/>
          <p:cNvSpPr txBox="1"/>
          <p:nvPr/>
        </p:nvSpPr>
        <p:spPr>
          <a:xfrm>
            <a:off x="1772816" y="437982"/>
            <a:ext cx="3384376" cy="338554"/>
          </a:xfrm>
          <a:prstGeom prst="rect">
            <a:avLst/>
          </a:prstGeom>
          <a:noFill/>
        </p:spPr>
        <p:txBody>
          <a:bodyPr wrap="square" rtlCol="0">
            <a:spAutoFit/>
          </a:bodyPr>
          <a:lstStyle/>
          <a:p>
            <a:r>
              <a:rPr lang="pt-BR" sz="1600" b="1" dirty="0">
                <a:solidFill>
                  <a:schemeClr val="bg1"/>
                </a:solidFill>
              </a:rPr>
              <a:t>AGRICULTURAL MACHINERY 2</a:t>
            </a:r>
          </a:p>
        </p:txBody>
      </p:sp>
      <p:sp>
        <p:nvSpPr>
          <p:cNvPr id="42" name="CaixaDeTexto 41"/>
          <p:cNvSpPr txBox="1"/>
          <p:nvPr/>
        </p:nvSpPr>
        <p:spPr>
          <a:xfrm>
            <a:off x="1628799" y="749430"/>
            <a:ext cx="4248473" cy="292388"/>
          </a:xfrm>
          <a:prstGeom prst="rect">
            <a:avLst/>
          </a:prstGeom>
          <a:noFill/>
        </p:spPr>
        <p:txBody>
          <a:bodyPr wrap="square" rtlCol="0">
            <a:spAutoFit/>
          </a:bodyPr>
          <a:lstStyle/>
          <a:p>
            <a:r>
              <a:rPr lang="pt-BR" sz="1300" b="1" dirty="0">
                <a:solidFill>
                  <a:schemeClr val="bg1"/>
                </a:solidFill>
              </a:rPr>
              <a:t>(</a:t>
            </a:r>
            <a:r>
              <a:rPr lang="pt-BR" sz="1300" b="1" dirty="0" err="1">
                <a:solidFill>
                  <a:schemeClr val="bg1"/>
                </a:solidFill>
              </a:rPr>
              <a:t>Sowing</a:t>
            </a:r>
            <a:r>
              <a:rPr lang="pt-BR" sz="1300" b="1" dirty="0">
                <a:solidFill>
                  <a:schemeClr val="bg1"/>
                </a:solidFill>
              </a:rPr>
              <a:t> – A01C):  2009-2013</a:t>
            </a:r>
          </a:p>
        </p:txBody>
      </p:sp>
      <p:sp>
        <p:nvSpPr>
          <p:cNvPr id="43" name="CaixaDeTexto 42"/>
          <p:cNvSpPr txBox="1"/>
          <p:nvPr/>
        </p:nvSpPr>
        <p:spPr>
          <a:xfrm>
            <a:off x="0" y="5766574"/>
            <a:ext cx="6858000" cy="338554"/>
          </a:xfrm>
          <a:prstGeom prst="rect">
            <a:avLst/>
          </a:prstGeom>
          <a:noFill/>
        </p:spPr>
        <p:txBody>
          <a:bodyPr wrap="square" rtlCol="0">
            <a:spAutoFit/>
          </a:bodyPr>
          <a:lstStyle/>
          <a:p>
            <a:pPr algn="ctr"/>
            <a:r>
              <a:rPr lang="pt-BR" sz="1600" b="1" dirty="0" err="1">
                <a:solidFill>
                  <a:srgbClr val="F4922F"/>
                </a:solidFill>
              </a:rPr>
              <a:t>Main</a:t>
            </a:r>
            <a:r>
              <a:rPr lang="pt-BR" sz="1600" b="1" dirty="0">
                <a:solidFill>
                  <a:srgbClr val="F4922F"/>
                </a:solidFill>
              </a:rPr>
              <a:t> </a:t>
            </a:r>
            <a:r>
              <a:rPr lang="pt-BR" sz="1600" b="1" dirty="0" err="1">
                <a:solidFill>
                  <a:srgbClr val="F4922F"/>
                </a:solidFill>
              </a:rPr>
              <a:t>applicants</a:t>
            </a:r>
            <a:r>
              <a:rPr lang="pt-BR" sz="1600" b="1" dirty="0">
                <a:solidFill>
                  <a:srgbClr val="F4922F"/>
                </a:solidFill>
              </a:rPr>
              <a:t> in </a:t>
            </a:r>
            <a:r>
              <a:rPr lang="pt-BR" sz="1600" b="1" dirty="0" err="1">
                <a:solidFill>
                  <a:srgbClr val="F4922F"/>
                </a:solidFill>
              </a:rPr>
              <a:t>Brazil</a:t>
            </a:r>
            <a:r>
              <a:rPr lang="pt-BR" sz="1600" b="1" dirty="0">
                <a:solidFill>
                  <a:srgbClr val="F4922F"/>
                </a:solidFill>
              </a:rPr>
              <a:t> </a:t>
            </a:r>
          </a:p>
        </p:txBody>
      </p:sp>
      <p:pic>
        <p:nvPicPr>
          <p:cNvPr id="4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729" y="1928664"/>
            <a:ext cx="3157213" cy="27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5" name="CaixaDeTexto 44"/>
          <p:cNvSpPr txBox="1"/>
          <p:nvPr/>
        </p:nvSpPr>
        <p:spPr>
          <a:xfrm>
            <a:off x="4363" y="1467024"/>
            <a:ext cx="6853637" cy="338554"/>
          </a:xfrm>
          <a:prstGeom prst="rect">
            <a:avLst/>
          </a:prstGeom>
          <a:noFill/>
        </p:spPr>
        <p:txBody>
          <a:bodyPr wrap="square" rtlCol="0">
            <a:spAutoFit/>
          </a:bodyPr>
          <a:lstStyle/>
          <a:p>
            <a:pPr algn="ctr"/>
            <a:r>
              <a:rPr lang="en-US" sz="1600" b="1" dirty="0">
                <a:solidFill>
                  <a:srgbClr val="F4922F"/>
                </a:solidFill>
              </a:rPr>
              <a:t>Freedom to operate (FTO) in Brazil - patents</a:t>
            </a:r>
          </a:p>
        </p:txBody>
      </p:sp>
      <p:pic>
        <p:nvPicPr>
          <p:cNvPr id="46"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44417" y="2562978"/>
            <a:ext cx="1762769" cy="1648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7" name="Seta para a direita 46"/>
          <p:cNvSpPr/>
          <p:nvPr/>
        </p:nvSpPr>
        <p:spPr>
          <a:xfrm>
            <a:off x="3231616" y="3278664"/>
            <a:ext cx="1084720" cy="162168"/>
          </a:xfrm>
          <a:prstGeom prst="rightArrow">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8" name="CaixaDeTexto 47"/>
          <p:cNvSpPr txBox="1"/>
          <p:nvPr/>
        </p:nvSpPr>
        <p:spPr>
          <a:xfrm>
            <a:off x="2835536" y="3284528"/>
            <a:ext cx="396080" cy="276999"/>
          </a:xfrm>
          <a:prstGeom prst="rect">
            <a:avLst/>
          </a:prstGeom>
          <a:noFill/>
        </p:spPr>
        <p:txBody>
          <a:bodyPr wrap="square" rtlCol="0">
            <a:spAutoFit/>
          </a:bodyPr>
          <a:lstStyle/>
          <a:p>
            <a:r>
              <a:rPr lang="pt-BR" sz="1200" b="1" dirty="0" smtClean="0"/>
              <a:t>4%</a:t>
            </a:r>
            <a:endParaRPr lang="pt-BR" sz="1200" b="1" dirty="0"/>
          </a:p>
        </p:txBody>
      </p:sp>
      <p:sp>
        <p:nvSpPr>
          <p:cNvPr id="49" name="CaixaDeTexto 48"/>
          <p:cNvSpPr txBox="1"/>
          <p:nvPr/>
        </p:nvSpPr>
        <p:spPr>
          <a:xfrm>
            <a:off x="2844097" y="3513713"/>
            <a:ext cx="608143" cy="276999"/>
          </a:xfrm>
          <a:prstGeom prst="rect">
            <a:avLst/>
          </a:prstGeom>
          <a:noFill/>
        </p:spPr>
        <p:txBody>
          <a:bodyPr wrap="square" rtlCol="0">
            <a:spAutoFit/>
          </a:bodyPr>
          <a:lstStyle/>
          <a:p>
            <a:r>
              <a:rPr lang="pt-BR" sz="1200" b="1" dirty="0" smtClean="0"/>
              <a:t>3%</a:t>
            </a:r>
            <a:endParaRPr lang="pt-BR" sz="1200" b="1" dirty="0"/>
          </a:p>
        </p:txBody>
      </p:sp>
      <p:sp>
        <p:nvSpPr>
          <p:cNvPr id="50" name="CaixaDeTexto 49"/>
          <p:cNvSpPr txBox="1"/>
          <p:nvPr/>
        </p:nvSpPr>
        <p:spPr>
          <a:xfrm>
            <a:off x="1147984" y="4171945"/>
            <a:ext cx="576064" cy="276999"/>
          </a:xfrm>
          <a:prstGeom prst="rect">
            <a:avLst/>
          </a:prstGeom>
          <a:noFill/>
        </p:spPr>
        <p:txBody>
          <a:bodyPr wrap="square" rtlCol="0">
            <a:spAutoFit/>
          </a:bodyPr>
          <a:lstStyle/>
          <a:p>
            <a:r>
              <a:rPr lang="pt-BR" sz="1200" b="1" dirty="0" smtClean="0">
                <a:solidFill>
                  <a:srgbClr val="FFFFFF"/>
                </a:solidFill>
              </a:rPr>
              <a:t>93%</a:t>
            </a:r>
            <a:endParaRPr lang="pt-BR" sz="1200" b="1" dirty="0">
              <a:solidFill>
                <a:srgbClr val="FFFFFF"/>
              </a:solidFill>
            </a:endParaRPr>
          </a:p>
        </p:txBody>
      </p:sp>
      <p:sp>
        <p:nvSpPr>
          <p:cNvPr id="51" name="CaixaDeTexto 50"/>
          <p:cNvSpPr txBox="1"/>
          <p:nvPr/>
        </p:nvSpPr>
        <p:spPr>
          <a:xfrm>
            <a:off x="-104316" y="4351665"/>
            <a:ext cx="2404428" cy="461665"/>
          </a:xfrm>
          <a:prstGeom prst="rect">
            <a:avLst/>
          </a:prstGeom>
          <a:noFill/>
        </p:spPr>
        <p:txBody>
          <a:bodyPr wrap="square" lIns="0" rIns="0" rtlCol="0">
            <a:spAutoFit/>
          </a:bodyPr>
          <a:lstStyle/>
          <a:p>
            <a:pPr algn="ctr"/>
            <a:r>
              <a:rPr lang="en-US" sz="1200" b="1" dirty="0">
                <a:solidFill>
                  <a:srgbClr val="F4922F"/>
                </a:solidFill>
              </a:rPr>
              <a:t>Free</a:t>
            </a:r>
          </a:p>
          <a:p>
            <a:pPr algn="ctr"/>
            <a:r>
              <a:rPr lang="en-US" sz="1200" b="1" dirty="0">
                <a:solidFill>
                  <a:srgbClr val="F4922F"/>
                </a:solidFill>
              </a:rPr>
              <a:t>(not filed in Brazil)</a:t>
            </a:r>
          </a:p>
        </p:txBody>
      </p:sp>
      <p:sp>
        <p:nvSpPr>
          <p:cNvPr id="52" name="CaixaDeTexto 51"/>
          <p:cNvSpPr txBox="1"/>
          <p:nvPr/>
        </p:nvSpPr>
        <p:spPr>
          <a:xfrm>
            <a:off x="3215913" y="3556333"/>
            <a:ext cx="1137320" cy="461665"/>
          </a:xfrm>
          <a:prstGeom prst="rect">
            <a:avLst/>
          </a:prstGeom>
          <a:noFill/>
        </p:spPr>
        <p:txBody>
          <a:bodyPr wrap="square" lIns="0" rIns="0" rtlCol="0">
            <a:spAutoFit/>
          </a:bodyPr>
          <a:lstStyle/>
          <a:p>
            <a:r>
              <a:rPr lang="en-US" sz="1200" b="1" dirty="0">
                <a:solidFill>
                  <a:srgbClr val="F4922F"/>
                </a:solidFill>
              </a:rPr>
              <a:t>Can still be filed in Brazil </a:t>
            </a:r>
            <a:r>
              <a:rPr lang="pt-BR" sz="1200" b="1" dirty="0" smtClean="0">
                <a:solidFill>
                  <a:srgbClr val="F4922F"/>
                </a:solidFill>
              </a:rPr>
              <a:t>*</a:t>
            </a:r>
            <a:endParaRPr lang="pt-BR" sz="1200" b="1" dirty="0">
              <a:solidFill>
                <a:srgbClr val="F4922F"/>
              </a:solidFill>
            </a:endParaRPr>
          </a:p>
        </p:txBody>
      </p:sp>
      <p:sp>
        <p:nvSpPr>
          <p:cNvPr id="53" name="CaixaDeTexto 52"/>
          <p:cNvSpPr txBox="1"/>
          <p:nvPr/>
        </p:nvSpPr>
        <p:spPr>
          <a:xfrm>
            <a:off x="3218846" y="2913255"/>
            <a:ext cx="1137320" cy="276999"/>
          </a:xfrm>
          <a:prstGeom prst="rect">
            <a:avLst/>
          </a:prstGeom>
          <a:noFill/>
        </p:spPr>
        <p:txBody>
          <a:bodyPr wrap="square" lIns="0" rIns="0" rtlCol="0">
            <a:spAutoFit/>
          </a:bodyPr>
          <a:lstStyle/>
          <a:p>
            <a:r>
              <a:rPr lang="pt-BR" sz="1200" b="1" dirty="0" err="1">
                <a:solidFill>
                  <a:schemeClr val="accent3">
                    <a:lumMod val="75000"/>
                  </a:schemeClr>
                </a:solidFill>
              </a:rPr>
              <a:t>Filed</a:t>
            </a:r>
            <a:r>
              <a:rPr lang="pt-BR" sz="1200" b="1" dirty="0">
                <a:solidFill>
                  <a:schemeClr val="accent3">
                    <a:lumMod val="75000"/>
                  </a:schemeClr>
                </a:solidFill>
              </a:rPr>
              <a:t> in </a:t>
            </a:r>
            <a:r>
              <a:rPr lang="pt-BR" sz="1200" b="1" dirty="0" err="1">
                <a:solidFill>
                  <a:schemeClr val="accent3">
                    <a:lumMod val="75000"/>
                  </a:schemeClr>
                </a:solidFill>
              </a:rPr>
              <a:t>Brazil</a:t>
            </a:r>
            <a:endParaRPr lang="pt-BR" sz="1200" b="1" dirty="0">
              <a:solidFill>
                <a:schemeClr val="accent3">
                  <a:lumMod val="75000"/>
                </a:schemeClr>
              </a:solidFill>
            </a:endParaRPr>
          </a:p>
        </p:txBody>
      </p:sp>
      <p:sp>
        <p:nvSpPr>
          <p:cNvPr id="54" name="CaixaDeTexto 53"/>
          <p:cNvSpPr txBox="1"/>
          <p:nvPr/>
        </p:nvSpPr>
        <p:spPr>
          <a:xfrm>
            <a:off x="4758929" y="3912234"/>
            <a:ext cx="576064" cy="261610"/>
          </a:xfrm>
          <a:prstGeom prst="rect">
            <a:avLst/>
          </a:prstGeom>
          <a:noFill/>
        </p:spPr>
        <p:txBody>
          <a:bodyPr wrap="square" rtlCol="0">
            <a:spAutoFit/>
          </a:bodyPr>
          <a:lstStyle/>
          <a:p>
            <a:r>
              <a:rPr lang="pt-BR" sz="1050" b="1" dirty="0" smtClean="0">
                <a:solidFill>
                  <a:srgbClr val="FFFFFF"/>
                </a:solidFill>
              </a:rPr>
              <a:t>75%</a:t>
            </a:r>
            <a:endParaRPr lang="pt-BR" sz="1050" b="1" dirty="0">
              <a:solidFill>
                <a:srgbClr val="FFFFFF"/>
              </a:solidFill>
            </a:endParaRPr>
          </a:p>
        </p:txBody>
      </p:sp>
      <p:sp>
        <p:nvSpPr>
          <p:cNvPr id="55" name="CaixaDeTexto 54"/>
          <p:cNvSpPr txBox="1"/>
          <p:nvPr/>
        </p:nvSpPr>
        <p:spPr>
          <a:xfrm>
            <a:off x="5065752" y="2573772"/>
            <a:ext cx="576064" cy="261610"/>
          </a:xfrm>
          <a:prstGeom prst="rect">
            <a:avLst/>
          </a:prstGeom>
          <a:noFill/>
        </p:spPr>
        <p:txBody>
          <a:bodyPr wrap="square" rtlCol="0">
            <a:spAutoFit/>
          </a:bodyPr>
          <a:lstStyle/>
          <a:p>
            <a:r>
              <a:rPr lang="pt-BR" sz="1050" b="1" dirty="0" smtClean="0">
                <a:solidFill>
                  <a:srgbClr val="FFFFFF"/>
                </a:solidFill>
              </a:rPr>
              <a:t>5%</a:t>
            </a:r>
            <a:endParaRPr lang="pt-BR" sz="1050" b="1" dirty="0">
              <a:solidFill>
                <a:srgbClr val="FFFFFF"/>
              </a:solidFill>
            </a:endParaRPr>
          </a:p>
        </p:txBody>
      </p:sp>
      <p:sp>
        <p:nvSpPr>
          <p:cNvPr id="56" name="CaixaDeTexto 55"/>
          <p:cNvSpPr txBox="1"/>
          <p:nvPr/>
        </p:nvSpPr>
        <p:spPr>
          <a:xfrm>
            <a:off x="5425000" y="2814480"/>
            <a:ext cx="576064" cy="261610"/>
          </a:xfrm>
          <a:prstGeom prst="rect">
            <a:avLst/>
          </a:prstGeom>
          <a:noFill/>
        </p:spPr>
        <p:txBody>
          <a:bodyPr wrap="square" rtlCol="0">
            <a:spAutoFit/>
          </a:bodyPr>
          <a:lstStyle/>
          <a:p>
            <a:r>
              <a:rPr lang="pt-BR" sz="1050" b="1" dirty="0" smtClean="0"/>
              <a:t>18%</a:t>
            </a:r>
            <a:endParaRPr lang="pt-BR" sz="1050" b="1" dirty="0"/>
          </a:p>
        </p:txBody>
      </p:sp>
      <p:sp>
        <p:nvSpPr>
          <p:cNvPr id="57" name="CaixaDeTexto 56"/>
          <p:cNvSpPr txBox="1"/>
          <p:nvPr/>
        </p:nvSpPr>
        <p:spPr>
          <a:xfrm>
            <a:off x="5685632" y="3233313"/>
            <a:ext cx="576064" cy="261610"/>
          </a:xfrm>
          <a:prstGeom prst="rect">
            <a:avLst/>
          </a:prstGeom>
          <a:noFill/>
        </p:spPr>
        <p:txBody>
          <a:bodyPr wrap="square" rtlCol="0">
            <a:spAutoFit/>
          </a:bodyPr>
          <a:lstStyle/>
          <a:p>
            <a:r>
              <a:rPr lang="pt-BR" sz="1050" b="1" dirty="0" smtClean="0"/>
              <a:t>2%</a:t>
            </a:r>
            <a:endParaRPr lang="pt-BR" sz="1050" b="1" dirty="0"/>
          </a:p>
        </p:txBody>
      </p:sp>
      <p:sp>
        <p:nvSpPr>
          <p:cNvPr id="58" name="CaixaDeTexto 57"/>
          <p:cNvSpPr txBox="1"/>
          <p:nvPr/>
        </p:nvSpPr>
        <p:spPr>
          <a:xfrm>
            <a:off x="4366814" y="4136221"/>
            <a:ext cx="1317360" cy="430887"/>
          </a:xfrm>
          <a:prstGeom prst="rect">
            <a:avLst/>
          </a:prstGeom>
          <a:noFill/>
        </p:spPr>
        <p:txBody>
          <a:bodyPr wrap="square" rtlCol="0">
            <a:spAutoFit/>
          </a:bodyPr>
          <a:lstStyle/>
          <a:p>
            <a:r>
              <a:rPr lang="pt-BR" sz="1100" dirty="0" err="1"/>
              <a:t>Under</a:t>
            </a:r>
            <a:r>
              <a:rPr lang="pt-BR" sz="1100" dirty="0"/>
              <a:t> </a:t>
            </a:r>
            <a:r>
              <a:rPr lang="pt-BR" sz="1100" dirty="0" err="1"/>
              <a:t>examination</a:t>
            </a:r>
            <a:r>
              <a:rPr lang="pt-BR" sz="1100" dirty="0"/>
              <a:t> </a:t>
            </a:r>
            <a:r>
              <a:rPr lang="pt-BR" sz="1100" dirty="0" err="1"/>
              <a:t>process</a:t>
            </a:r>
            <a:endParaRPr lang="pt-BR" sz="1100" dirty="0"/>
          </a:p>
        </p:txBody>
      </p:sp>
      <p:sp>
        <p:nvSpPr>
          <p:cNvPr id="59" name="CaixaDeTexto 58"/>
          <p:cNvSpPr txBox="1"/>
          <p:nvPr/>
        </p:nvSpPr>
        <p:spPr>
          <a:xfrm>
            <a:off x="5285755" y="2360712"/>
            <a:ext cx="1013416" cy="261610"/>
          </a:xfrm>
          <a:prstGeom prst="rect">
            <a:avLst/>
          </a:prstGeom>
          <a:noFill/>
        </p:spPr>
        <p:txBody>
          <a:bodyPr wrap="square" rtlCol="0">
            <a:spAutoFit/>
          </a:bodyPr>
          <a:lstStyle/>
          <a:p>
            <a:r>
              <a:rPr lang="pt-BR" sz="1100" dirty="0" err="1"/>
              <a:t>Free</a:t>
            </a:r>
            <a:endParaRPr lang="pt-BR" sz="1100" dirty="0"/>
          </a:p>
        </p:txBody>
      </p:sp>
      <p:sp>
        <p:nvSpPr>
          <p:cNvPr id="60" name="CaixaDeTexto 59"/>
          <p:cNvSpPr txBox="1"/>
          <p:nvPr/>
        </p:nvSpPr>
        <p:spPr>
          <a:xfrm>
            <a:off x="5879770" y="3215370"/>
            <a:ext cx="1013416" cy="261610"/>
          </a:xfrm>
          <a:prstGeom prst="rect">
            <a:avLst/>
          </a:prstGeom>
          <a:noFill/>
        </p:spPr>
        <p:txBody>
          <a:bodyPr wrap="square" rtlCol="0">
            <a:spAutoFit/>
          </a:bodyPr>
          <a:lstStyle/>
          <a:p>
            <a:r>
              <a:rPr lang="pt-BR" sz="1100" dirty="0" err="1"/>
              <a:t>Granted</a:t>
            </a:r>
            <a:endParaRPr lang="pt-BR" sz="1100" dirty="0"/>
          </a:p>
        </p:txBody>
      </p:sp>
      <p:sp>
        <p:nvSpPr>
          <p:cNvPr id="61" name="CaixaDeTexto 60"/>
          <p:cNvSpPr txBox="1"/>
          <p:nvPr/>
        </p:nvSpPr>
        <p:spPr>
          <a:xfrm>
            <a:off x="5865362" y="2714390"/>
            <a:ext cx="1129202" cy="430887"/>
          </a:xfrm>
          <a:prstGeom prst="rect">
            <a:avLst/>
          </a:prstGeom>
          <a:noFill/>
        </p:spPr>
        <p:txBody>
          <a:bodyPr wrap="square" rtlCol="0">
            <a:spAutoFit/>
          </a:bodyPr>
          <a:lstStyle/>
          <a:p>
            <a:r>
              <a:rPr lang="pt-BR" sz="1100" dirty="0" err="1"/>
              <a:t>Abandoned</a:t>
            </a:r>
            <a:r>
              <a:rPr lang="pt-BR" sz="1100" dirty="0"/>
              <a:t>/</a:t>
            </a:r>
          </a:p>
          <a:p>
            <a:r>
              <a:rPr lang="pt-BR" sz="1100" dirty="0" err="1" smtClean="0"/>
              <a:t>Withdrawn</a:t>
            </a:r>
            <a:endParaRPr lang="pt-BR" sz="1100" dirty="0"/>
          </a:p>
        </p:txBody>
      </p:sp>
      <p:sp>
        <p:nvSpPr>
          <p:cNvPr id="62" name="Retângulo 61"/>
          <p:cNvSpPr/>
          <p:nvPr/>
        </p:nvSpPr>
        <p:spPr>
          <a:xfrm>
            <a:off x="149619" y="9129464"/>
            <a:ext cx="6603385" cy="923330"/>
          </a:xfrm>
          <a:prstGeom prst="rect">
            <a:avLst/>
          </a:prstGeom>
        </p:spPr>
        <p:txBody>
          <a:bodyPr wrap="square">
            <a:spAutoFit/>
          </a:bodyPr>
          <a:lstStyle/>
          <a:p>
            <a:pPr algn="just"/>
            <a:r>
              <a:rPr lang="pt-BR" sz="900" dirty="0" smtClean="0"/>
              <a:t>*  </a:t>
            </a:r>
            <a:r>
              <a:rPr lang="en-US" sz="900" dirty="0" smtClean="0"/>
              <a:t>The </a:t>
            </a:r>
            <a:r>
              <a:rPr lang="en-US" sz="900" dirty="0"/>
              <a:t>amount of documents that can still be filed in Brazil is estimated, taking into account patent applications that may enter national phase in Brazil through the PCT agreement. This international agreement, managed by WIPO, facilitates the procedure of filing patent applications in different countries, reducing costs and extending the period for entering into the national phases in countries where patent protection is aimed.</a:t>
            </a:r>
          </a:p>
          <a:p>
            <a:pPr algn="just"/>
            <a:r>
              <a:rPr lang="pt-BR" sz="900" dirty="0" smtClean="0"/>
              <a:t>** INPI-BR </a:t>
            </a:r>
            <a:r>
              <a:rPr lang="pt-BR" sz="900" dirty="0" err="1"/>
              <a:t>gazette</a:t>
            </a:r>
            <a:r>
              <a:rPr lang="pt-BR" sz="900" dirty="0"/>
              <a:t>.</a:t>
            </a:r>
          </a:p>
          <a:p>
            <a:pPr algn="just"/>
            <a:endParaRPr lang="pt-BR" sz="900" dirty="0"/>
          </a:p>
        </p:txBody>
      </p:sp>
      <p:sp>
        <p:nvSpPr>
          <p:cNvPr id="63" name="CaixaDeTexto 62"/>
          <p:cNvSpPr txBox="1"/>
          <p:nvPr/>
        </p:nvSpPr>
        <p:spPr>
          <a:xfrm>
            <a:off x="116632" y="4808984"/>
            <a:ext cx="6610222" cy="698837"/>
          </a:xfrm>
          <a:prstGeom prst="roundRect">
            <a:avLst>
              <a:gd name="adj" fmla="val 24437"/>
            </a:avLst>
          </a:prstGeom>
          <a:solidFill>
            <a:srgbClr val="F4922F">
              <a:alpha val="80000"/>
            </a:srgbClr>
          </a:solidFill>
          <a:ln>
            <a:noFill/>
          </a:ln>
        </p:spPr>
        <p:txBody>
          <a:bodyPr wrap="square" rtlCol="0">
            <a:spAutoFit/>
          </a:bodyPr>
          <a:lstStyle/>
          <a:p>
            <a:pPr algn="just">
              <a:lnSpc>
                <a:spcPct val="150000"/>
              </a:lnSpc>
            </a:pPr>
            <a:r>
              <a:rPr lang="en-US" sz="1100" dirty="0">
                <a:solidFill>
                  <a:schemeClr val="bg1"/>
                </a:solidFill>
              </a:rPr>
              <a:t>Total: </a:t>
            </a:r>
            <a:r>
              <a:rPr lang="en-US" sz="1100" dirty="0" smtClean="0">
                <a:solidFill>
                  <a:schemeClr val="bg1"/>
                </a:solidFill>
              </a:rPr>
              <a:t>17,645 inventions </a:t>
            </a:r>
            <a:r>
              <a:rPr lang="en-US" sz="1100" dirty="0">
                <a:solidFill>
                  <a:schemeClr val="bg1"/>
                </a:solidFill>
              </a:rPr>
              <a:t>- nearly </a:t>
            </a:r>
            <a:r>
              <a:rPr lang="en-US" sz="1100" dirty="0" smtClean="0">
                <a:solidFill>
                  <a:schemeClr val="bg1"/>
                </a:solidFill>
              </a:rPr>
              <a:t>93% </a:t>
            </a:r>
            <a:r>
              <a:rPr lang="en-US" sz="1100" dirty="0">
                <a:solidFill>
                  <a:schemeClr val="bg1"/>
                </a:solidFill>
              </a:rPr>
              <a:t>of the inventions are free to be exploited in </a:t>
            </a:r>
            <a:r>
              <a:rPr lang="en-US" sz="1100" dirty="0" smtClean="0">
                <a:solidFill>
                  <a:schemeClr val="bg1"/>
                </a:solidFill>
              </a:rPr>
              <a:t>Brazil.</a:t>
            </a:r>
            <a:endParaRPr lang="en-US" sz="1100" dirty="0">
              <a:solidFill>
                <a:schemeClr val="bg1"/>
              </a:solidFill>
            </a:endParaRPr>
          </a:p>
          <a:p>
            <a:pPr algn="just">
              <a:lnSpc>
                <a:spcPct val="150000"/>
              </a:lnSpc>
            </a:pPr>
            <a:r>
              <a:rPr lang="en-US" sz="1100" dirty="0">
                <a:solidFill>
                  <a:schemeClr val="bg1"/>
                </a:solidFill>
              </a:rPr>
              <a:t>The data used for this analysis is updated until 21/10/2014 – RPI</a:t>
            </a:r>
            <a:r>
              <a:rPr lang="en-US" sz="1100" dirty="0" smtClean="0">
                <a:solidFill>
                  <a:schemeClr val="bg1"/>
                </a:solidFill>
              </a:rPr>
              <a:t>** </a:t>
            </a:r>
            <a:r>
              <a:rPr lang="en-US" sz="1100" dirty="0">
                <a:solidFill>
                  <a:schemeClr val="bg1"/>
                </a:solidFill>
              </a:rPr>
              <a:t>number: </a:t>
            </a:r>
            <a:r>
              <a:rPr lang="en-US" sz="1100" dirty="0" smtClean="0">
                <a:solidFill>
                  <a:schemeClr val="bg1"/>
                </a:solidFill>
              </a:rPr>
              <a:t>2285.</a:t>
            </a:r>
            <a:endParaRPr lang="en-US" sz="1100" dirty="0">
              <a:solidFill>
                <a:schemeClr val="bg1"/>
              </a:solidFill>
            </a:endParaRPr>
          </a:p>
        </p:txBody>
      </p:sp>
      <p:sp>
        <p:nvSpPr>
          <p:cNvPr id="64" name="Divisa 63"/>
          <p:cNvSpPr/>
          <p:nvPr/>
        </p:nvSpPr>
        <p:spPr>
          <a:xfrm rot="5400000">
            <a:off x="5404820" y="7388544"/>
            <a:ext cx="936105" cy="605183"/>
          </a:xfrm>
          <a:prstGeom prst="chevron">
            <a:avLst>
              <a:gd name="adj" fmla="val 27082"/>
            </a:avLst>
          </a:prstGeom>
          <a:solidFill>
            <a:srgbClr val="F492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chemeClr val="tx1"/>
              </a:solidFill>
            </a:endParaRPr>
          </a:p>
        </p:txBody>
      </p:sp>
      <p:sp>
        <p:nvSpPr>
          <p:cNvPr id="65" name="CaixaDeTexto 64"/>
          <p:cNvSpPr txBox="1"/>
          <p:nvPr/>
        </p:nvSpPr>
        <p:spPr>
          <a:xfrm>
            <a:off x="5373216" y="7481498"/>
            <a:ext cx="1008112" cy="430887"/>
          </a:xfrm>
          <a:prstGeom prst="rect">
            <a:avLst/>
          </a:prstGeom>
          <a:noFill/>
        </p:spPr>
        <p:txBody>
          <a:bodyPr wrap="square" rtlCol="0">
            <a:spAutoFit/>
          </a:bodyPr>
          <a:lstStyle/>
          <a:p>
            <a:pPr algn="ctr"/>
            <a:r>
              <a:rPr lang="pt-BR" sz="1100" dirty="0" err="1">
                <a:solidFill>
                  <a:schemeClr val="bg1"/>
                </a:solidFill>
              </a:rPr>
              <a:t>Brazilian</a:t>
            </a:r>
            <a:r>
              <a:rPr lang="pt-BR" sz="1100" dirty="0">
                <a:solidFill>
                  <a:schemeClr val="bg1"/>
                </a:solidFill>
              </a:rPr>
              <a:t> </a:t>
            </a:r>
            <a:r>
              <a:rPr lang="pt-BR" sz="1100" dirty="0" err="1">
                <a:solidFill>
                  <a:schemeClr val="bg1"/>
                </a:solidFill>
              </a:rPr>
              <a:t>Company</a:t>
            </a:r>
            <a:endParaRPr lang="pt-BR" sz="1100" dirty="0">
              <a:solidFill>
                <a:schemeClr val="bg1"/>
              </a:solidFill>
            </a:endParaRPr>
          </a:p>
        </p:txBody>
      </p:sp>
      <p:sp>
        <p:nvSpPr>
          <p:cNvPr id="66" name="Divisa 65"/>
          <p:cNvSpPr/>
          <p:nvPr/>
        </p:nvSpPr>
        <p:spPr>
          <a:xfrm rot="5400000">
            <a:off x="3115078" y="6949129"/>
            <a:ext cx="936105" cy="605183"/>
          </a:xfrm>
          <a:prstGeom prst="chevron">
            <a:avLst>
              <a:gd name="adj" fmla="val 27082"/>
            </a:avLst>
          </a:prstGeom>
          <a:solidFill>
            <a:srgbClr val="F492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chemeClr val="tx1"/>
              </a:solidFill>
            </a:endParaRPr>
          </a:p>
        </p:txBody>
      </p:sp>
      <p:sp>
        <p:nvSpPr>
          <p:cNvPr id="67" name="CaixaDeTexto 66"/>
          <p:cNvSpPr txBox="1"/>
          <p:nvPr/>
        </p:nvSpPr>
        <p:spPr>
          <a:xfrm>
            <a:off x="3083474" y="7042083"/>
            <a:ext cx="1008112" cy="430887"/>
          </a:xfrm>
          <a:prstGeom prst="rect">
            <a:avLst/>
          </a:prstGeom>
          <a:noFill/>
        </p:spPr>
        <p:txBody>
          <a:bodyPr wrap="square" rtlCol="0">
            <a:spAutoFit/>
          </a:bodyPr>
          <a:lstStyle/>
          <a:p>
            <a:pPr algn="ctr"/>
            <a:r>
              <a:rPr lang="pt-BR" sz="1100" dirty="0" err="1">
                <a:solidFill>
                  <a:schemeClr val="bg1"/>
                </a:solidFill>
              </a:rPr>
              <a:t>Brazilian</a:t>
            </a:r>
            <a:r>
              <a:rPr lang="pt-BR" sz="1100" dirty="0">
                <a:solidFill>
                  <a:schemeClr val="bg1"/>
                </a:solidFill>
              </a:rPr>
              <a:t> </a:t>
            </a:r>
            <a:r>
              <a:rPr lang="pt-BR" sz="1100" dirty="0" err="1">
                <a:solidFill>
                  <a:schemeClr val="bg1"/>
                </a:solidFill>
              </a:rPr>
              <a:t>Company</a:t>
            </a:r>
            <a:endParaRPr lang="pt-BR" sz="1100" dirty="0">
              <a:solidFill>
                <a:schemeClr val="bg1"/>
              </a:solidFill>
            </a:endParaRPr>
          </a:p>
        </p:txBody>
      </p:sp>
      <p:sp>
        <p:nvSpPr>
          <p:cNvPr id="68" name="CaixaDeTexto 67"/>
          <p:cNvSpPr txBox="1"/>
          <p:nvPr/>
        </p:nvSpPr>
        <p:spPr>
          <a:xfrm rot="16200000">
            <a:off x="-1338769" y="7280177"/>
            <a:ext cx="2899738" cy="261610"/>
          </a:xfrm>
          <a:prstGeom prst="rect">
            <a:avLst/>
          </a:prstGeom>
          <a:noFill/>
        </p:spPr>
        <p:txBody>
          <a:bodyPr wrap="square" rtlCol="0">
            <a:spAutoFit/>
          </a:bodyPr>
          <a:lstStyle/>
          <a:p>
            <a:pPr algn="ctr"/>
            <a:r>
              <a:rPr lang="pt-BR" sz="1100" b="1" dirty="0" err="1"/>
              <a:t>Number</a:t>
            </a:r>
            <a:r>
              <a:rPr lang="pt-BR" sz="1100" b="1" dirty="0"/>
              <a:t> </a:t>
            </a:r>
            <a:r>
              <a:rPr lang="pt-BR" sz="1100" b="1" dirty="0" err="1"/>
              <a:t>of</a:t>
            </a:r>
            <a:r>
              <a:rPr lang="pt-BR" sz="1100" b="1" dirty="0"/>
              <a:t> </a:t>
            </a:r>
            <a:r>
              <a:rPr lang="pt-BR" sz="1100" b="1" dirty="0" err="1"/>
              <a:t>inventions</a:t>
            </a:r>
            <a:endParaRPr lang="pt-BR" sz="1100" b="1" dirty="0"/>
          </a:p>
        </p:txBody>
      </p:sp>
      <p:sp>
        <p:nvSpPr>
          <p:cNvPr id="69" name="CaixaDeTexto 68"/>
          <p:cNvSpPr txBox="1"/>
          <p:nvPr/>
        </p:nvSpPr>
        <p:spPr>
          <a:xfrm>
            <a:off x="44624" y="8913440"/>
            <a:ext cx="6813376" cy="261610"/>
          </a:xfrm>
          <a:prstGeom prst="rect">
            <a:avLst/>
          </a:prstGeom>
          <a:noFill/>
        </p:spPr>
        <p:txBody>
          <a:bodyPr wrap="square" rtlCol="0">
            <a:spAutoFit/>
          </a:bodyPr>
          <a:lstStyle/>
          <a:p>
            <a:pPr algn="ctr"/>
            <a:r>
              <a:rPr lang="pt-BR" sz="1100" b="1" dirty="0" err="1"/>
              <a:t>Main</a:t>
            </a:r>
            <a:r>
              <a:rPr lang="pt-BR" sz="1100" b="1" dirty="0"/>
              <a:t> </a:t>
            </a:r>
            <a:r>
              <a:rPr lang="pt-BR" sz="1100" b="1" dirty="0" err="1" smtClean="0"/>
              <a:t>applicants</a:t>
            </a:r>
            <a:r>
              <a:rPr lang="pt-BR" sz="1100" b="1" dirty="0" smtClean="0"/>
              <a:t> in </a:t>
            </a:r>
            <a:r>
              <a:rPr lang="pt-BR" sz="1100" b="1" dirty="0" err="1" smtClean="0"/>
              <a:t>Brazil</a:t>
            </a:r>
            <a:endParaRPr lang="pt-BR" sz="1100" b="1" dirty="0"/>
          </a:p>
        </p:txBody>
      </p:sp>
      <p:sp>
        <p:nvSpPr>
          <p:cNvPr id="70" name="CaixaDeTexto 69"/>
          <p:cNvSpPr txBox="1"/>
          <p:nvPr/>
        </p:nvSpPr>
        <p:spPr>
          <a:xfrm>
            <a:off x="5284424" y="1784648"/>
            <a:ext cx="1744976" cy="307777"/>
          </a:xfrm>
          <a:prstGeom prst="rect">
            <a:avLst/>
          </a:prstGeom>
          <a:noFill/>
        </p:spPr>
        <p:txBody>
          <a:bodyPr wrap="square" rtlCol="0">
            <a:spAutoFit/>
          </a:bodyPr>
          <a:lstStyle/>
          <a:p>
            <a:pPr algn="ctr"/>
            <a:r>
              <a:rPr lang="pt-BR" sz="1400" b="1" dirty="0" err="1" smtClean="0">
                <a:solidFill>
                  <a:srgbClr val="F4922F"/>
                </a:solidFill>
              </a:rPr>
              <a:t>Brazil</a:t>
            </a:r>
            <a:endParaRPr lang="pt-BR" sz="1400" b="1" dirty="0">
              <a:solidFill>
                <a:srgbClr val="F4922F"/>
              </a:solidFill>
            </a:endParaRPr>
          </a:p>
        </p:txBody>
      </p:sp>
      <p:sp>
        <p:nvSpPr>
          <p:cNvPr id="71" name="CaixaDeTexto 70"/>
          <p:cNvSpPr txBox="1"/>
          <p:nvPr/>
        </p:nvSpPr>
        <p:spPr>
          <a:xfrm>
            <a:off x="52080" y="1789242"/>
            <a:ext cx="1744976" cy="307777"/>
          </a:xfrm>
          <a:prstGeom prst="rect">
            <a:avLst/>
          </a:prstGeom>
          <a:noFill/>
        </p:spPr>
        <p:txBody>
          <a:bodyPr wrap="square" rtlCol="0">
            <a:spAutoFit/>
          </a:bodyPr>
          <a:lstStyle/>
          <a:p>
            <a:pPr algn="ctr"/>
            <a:r>
              <a:rPr lang="pt-BR" sz="1400" b="1" dirty="0" smtClean="0">
                <a:solidFill>
                  <a:srgbClr val="F4922F"/>
                </a:solidFill>
              </a:rPr>
              <a:t>World</a:t>
            </a:r>
            <a:endParaRPr lang="pt-BR" sz="1400" b="1" dirty="0">
              <a:solidFill>
                <a:srgbClr val="F4922F"/>
              </a:solidFill>
            </a:endParaRPr>
          </a:p>
        </p:txBody>
      </p:sp>
    </p:spTree>
    <p:extLst>
      <p:ext uri="{BB962C8B-B14F-4D97-AF65-F5344CB8AC3E}">
        <p14:creationId xmlns:p14="http://schemas.microsoft.com/office/powerpoint/2010/main" val="146764265"/>
      </p:ext>
    </p:extLst>
  </p:cSld>
  <p:clrMapOvr>
    <a:masterClrMapping/>
  </p:clrMapOvr>
</p:sld>
</file>

<file path=ppt/theme/theme1.xml><?xml version="1.0" encoding="utf-8"?>
<a:theme xmlns:a="http://schemas.openxmlformats.org/drawingml/2006/main" name="12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3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4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5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6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7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8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19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1791</TotalTime>
  <Words>342</Words>
  <Application>Microsoft Office PowerPoint</Application>
  <PresentationFormat>Papel A4 (210 x 297 mm)</PresentationFormat>
  <Paragraphs>61</Paragraphs>
  <Slides>2</Slides>
  <Notes>1</Notes>
  <HiddenSlides>0</HiddenSlides>
  <MMClips>0</MMClips>
  <ScaleCrop>false</ScaleCrop>
  <HeadingPairs>
    <vt:vector size="4" baseType="variant">
      <vt:variant>
        <vt:lpstr>Tema</vt:lpstr>
      </vt:variant>
      <vt:variant>
        <vt:i4>8</vt:i4>
      </vt:variant>
      <vt:variant>
        <vt:lpstr>Títulos de slides</vt:lpstr>
      </vt:variant>
      <vt:variant>
        <vt:i4>2</vt:i4>
      </vt:variant>
    </vt:vector>
  </HeadingPairs>
  <TitlesOfParts>
    <vt:vector size="10" baseType="lpstr">
      <vt:lpstr>12_Tema do Office</vt:lpstr>
      <vt:lpstr>13_Tema do Office</vt:lpstr>
      <vt:lpstr>14_Tema do Office</vt:lpstr>
      <vt:lpstr>15_Tema do Office</vt:lpstr>
      <vt:lpstr>16_Tema do Office</vt:lpstr>
      <vt:lpstr>17_Tema do Office</vt:lpstr>
      <vt:lpstr>18_Tema do Office</vt:lpstr>
      <vt:lpstr>19_Tema do Office</vt:lpstr>
      <vt:lpstr>Apresentação do PowerPoint</vt:lpstr>
      <vt:lpstr>Apresentação do PowerPoint</vt:lpstr>
    </vt:vector>
  </TitlesOfParts>
  <Company>INPI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root</dc:creator>
  <cp:lastModifiedBy>root</cp:lastModifiedBy>
  <cp:revision>118</cp:revision>
  <cp:lastPrinted>2014-12-04T11:47:25Z</cp:lastPrinted>
  <dcterms:created xsi:type="dcterms:W3CDTF">2014-06-09T15:42:51Z</dcterms:created>
  <dcterms:modified xsi:type="dcterms:W3CDTF">2015-09-02T14:19:26Z</dcterms:modified>
</cp:coreProperties>
</file>