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8E3"/>
    <a:srgbClr val="6C5200"/>
    <a:srgbClr val="FFF2CC"/>
    <a:srgbClr val="967200"/>
    <a:srgbClr val="885EC6"/>
    <a:srgbClr val="B69CDC"/>
    <a:srgbClr val="6C3EB0"/>
    <a:srgbClr val="0000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494" autoAdjust="0"/>
    <p:restoredTop sz="94660"/>
  </p:normalViewPr>
  <p:slideViewPr>
    <p:cSldViewPr snapToGrid="0">
      <p:cViewPr>
        <p:scale>
          <a:sx n="110" d="100"/>
          <a:sy n="110" d="100"/>
        </p:scale>
        <p:origin x="-312" y="18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605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23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568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177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7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4114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0616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6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6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517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647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901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91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343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CCB94-AEF2-42AD-8318-284DF8B95DAA}" type="datetimeFigureOut">
              <a:rPr lang="pt-BR" smtClean="0"/>
              <a:t>30/05/2020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BFE7C-CA22-4B27-B6BC-C9EA5DDBFD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340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lobenewswire.com/news-release/2020/02/10/1982156/0/en/Global-Artificial-Intelligence-AI-Market-Size-Share-Trends-Analysis-2018-2025.html" TargetMode="External"/><Relationship Id="rId5" Type="http://schemas.openxmlformats.org/officeDocument/2006/relationships/hyperlink" Target="https://news.microsoft.com/pt-br/com-inteligencia-artificial-brasil-pode-quadruplicar-crescimento-da-produtividade-e-aumentar-pib-em-ate-71-ao-ano-diz-estudo/" TargetMode="External"/><Relationship Id="rId4" Type="http://schemas.openxmlformats.org/officeDocument/2006/relationships/hyperlink" Target="https://www.bancoinvest.pt/destaques/invest-trends-inteligencia-artificial?id=38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84" y="25400"/>
            <a:ext cx="6858000" cy="1412442"/>
          </a:xfrm>
          <a:prstGeom prst="rect">
            <a:avLst/>
          </a:prstGeom>
        </p:spPr>
      </p:pic>
      <p:pic>
        <p:nvPicPr>
          <p:cNvPr id="511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441" y="1545470"/>
            <a:ext cx="2983114" cy="2495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CaixaDeTexto 16"/>
          <p:cNvSpPr txBox="1"/>
          <p:nvPr/>
        </p:nvSpPr>
        <p:spPr>
          <a:xfrm>
            <a:off x="1930404" y="324654"/>
            <a:ext cx="25912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>
                <a:solidFill>
                  <a:schemeClr val="bg1"/>
                </a:solidFill>
              </a:rPr>
              <a:t>Inteligência Artificial</a:t>
            </a:r>
            <a:endParaRPr lang="pt-BR" sz="2200" b="1" dirty="0">
              <a:solidFill>
                <a:schemeClr val="bg1"/>
              </a:solidFill>
            </a:endParaRPr>
          </a:p>
        </p:txBody>
      </p:sp>
      <p:sp>
        <p:nvSpPr>
          <p:cNvPr id="111" name="CaixaDeTexto 110"/>
          <p:cNvSpPr txBox="1"/>
          <p:nvPr/>
        </p:nvSpPr>
        <p:spPr>
          <a:xfrm>
            <a:off x="1924716" y="93739"/>
            <a:ext cx="2739157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3D433F"/>
                </a:solidFill>
              </a:rPr>
              <a:t>Nº 21         Ano 2020       </a:t>
            </a:r>
            <a:endParaRPr lang="pt-BR" sz="1200" dirty="0">
              <a:solidFill>
                <a:srgbClr val="3D433F"/>
              </a:solidFill>
            </a:endParaRPr>
          </a:p>
        </p:txBody>
      </p:sp>
      <p:sp>
        <p:nvSpPr>
          <p:cNvPr id="116" name="CaixaDeTexto 1679"/>
          <p:cNvSpPr txBox="1"/>
          <p:nvPr/>
        </p:nvSpPr>
        <p:spPr>
          <a:xfrm>
            <a:off x="187520" y="1354347"/>
            <a:ext cx="315186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defTabSz="914400">
              <a:defRPr sz="1600" b="1">
                <a:solidFill>
                  <a:srgbClr val="6C5200"/>
                </a:solidFill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pt-BR" sz="1700" dirty="0" smtClean="0"/>
              <a:t>Inteligência </a:t>
            </a:r>
            <a:r>
              <a:rPr lang="pt-BR" sz="1700" dirty="0"/>
              <a:t>Artificial</a:t>
            </a:r>
          </a:p>
        </p:txBody>
      </p:sp>
      <p:sp>
        <p:nvSpPr>
          <p:cNvPr id="117" name="CaixaDeTexto 1679"/>
          <p:cNvSpPr txBox="1"/>
          <p:nvPr/>
        </p:nvSpPr>
        <p:spPr>
          <a:xfrm>
            <a:off x="147096" y="7072179"/>
            <a:ext cx="206419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700" b="1" dirty="0" smtClean="0">
                <a:solidFill>
                  <a:srgbClr val="6C5200"/>
                </a:solidFill>
              </a:rPr>
              <a:t>Investimentos em IA</a:t>
            </a:r>
            <a:endParaRPr lang="pt-BR" sz="1700" b="1" dirty="0">
              <a:solidFill>
                <a:srgbClr val="6C5200"/>
              </a:solidFill>
            </a:endParaRPr>
          </a:p>
        </p:txBody>
      </p:sp>
      <p:sp>
        <p:nvSpPr>
          <p:cNvPr id="485" name="CaixaDeTexto 484"/>
          <p:cNvSpPr txBox="1"/>
          <p:nvPr/>
        </p:nvSpPr>
        <p:spPr>
          <a:xfrm>
            <a:off x="4012661" y="9432519"/>
            <a:ext cx="2778596" cy="415498"/>
          </a:xfrm>
          <a:prstGeom prst="rect">
            <a:avLst/>
          </a:prstGeom>
          <a:solidFill>
            <a:srgbClr val="FFF8E3"/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700" b="1" dirty="0">
                <a:solidFill>
                  <a:srgbClr val="6C5200"/>
                </a:solidFill>
              </a:rPr>
              <a:t>* </a:t>
            </a:r>
            <a:r>
              <a:rPr lang="pt-BR" sz="700" b="1" dirty="0" smtClean="0">
                <a:solidFill>
                  <a:srgbClr val="6C5200"/>
                </a:solidFill>
                <a:hlinkClick r:id="rId4"/>
              </a:rPr>
              <a:t>Bancoinvest</a:t>
            </a:r>
            <a:r>
              <a:rPr lang="pt-BR" sz="700" b="1" dirty="0" smtClean="0">
                <a:solidFill>
                  <a:srgbClr val="6C5200"/>
                </a:solidFill>
                <a:hlinkClick r:id="rId4"/>
              </a:rPr>
              <a:t> - Portugal</a:t>
            </a:r>
            <a:endParaRPr lang="pt-BR" sz="700" b="1" dirty="0">
              <a:solidFill>
                <a:srgbClr val="6C5200"/>
              </a:solidFill>
            </a:endParaRPr>
          </a:p>
          <a:p>
            <a:pPr algn="r"/>
            <a:r>
              <a:rPr lang="pt-BR" sz="700" b="1" dirty="0" smtClean="0">
                <a:solidFill>
                  <a:srgbClr val="6C5200"/>
                </a:solidFill>
              </a:rPr>
              <a:t>**</a:t>
            </a:r>
            <a:r>
              <a:rPr lang="pt-BR" sz="700" b="1" dirty="0" smtClean="0">
                <a:solidFill>
                  <a:srgbClr val="6C5200"/>
                </a:solidFill>
                <a:hlinkClick r:id="rId5"/>
              </a:rPr>
              <a:t>Microsoft.com</a:t>
            </a:r>
            <a:endParaRPr lang="pt-BR" sz="700" b="1" dirty="0" smtClean="0">
              <a:solidFill>
                <a:srgbClr val="6C5200"/>
              </a:solidFill>
            </a:endParaRPr>
          </a:p>
          <a:p>
            <a:pPr algn="r"/>
            <a:r>
              <a:rPr lang="pt-BR" sz="700" b="1" dirty="0" smtClean="0">
                <a:solidFill>
                  <a:srgbClr val="6C5200"/>
                </a:solidFill>
              </a:rPr>
              <a:t>***</a:t>
            </a:r>
            <a:r>
              <a:rPr lang="pt-BR" sz="700" b="1" dirty="0" smtClean="0">
                <a:solidFill>
                  <a:srgbClr val="6C5200"/>
                </a:solidFill>
                <a:hlinkClick r:id="rId6"/>
              </a:rPr>
              <a:t>globenewswire.com</a:t>
            </a:r>
            <a:endParaRPr lang="pt-BR" sz="700" b="1" dirty="0">
              <a:solidFill>
                <a:srgbClr val="6C52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0085" y="7337774"/>
            <a:ext cx="6000845" cy="2150836"/>
            <a:chOff x="201546" y="4317546"/>
            <a:chExt cx="6000845" cy="2150836"/>
          </a:xfrm>
        </p:grpSpPr>
        <p:sp>
          <p:nvSpPr>
            <p:cNvPr id="304" name="Texto explicativo em elipse 303"/>
            <p:cNvSpPr/>
            <p:nvPr/>
          </p:nvSpPr>
          <p:spPr>
            <a:xfrm>
              <a:off x="3945083" y="4633165"/>
              <a:ext cx="2175810" cy="1075528"/>
            </a:xfrm>
            <a:prstGeom prst="wedgeEllipseCallout">
              <a:avLst>
                <a:gd name="adj1" fmla="val -182614"/>
                <a:gd name="adj2" fmla="val 89524"/>
              </a:avLst>
            </a:prstGeom>
            <a:gradFill flip="none" rotWithShape="1">
              <a:gsLst>
                <a:gs pos="0">
                  <a:schemeClr val="accent4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accent4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4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softEdge rad="635000"/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48" name="Texto explicativo em elipse 147"/>
            <p:cNvSpPr/>
            <p:nvPr/>
          </p:nvSpPr>
          <p:spPr>
            <a:xfrm>
              <a:off x="1799487" y="4317546"/>
              <a:ext cx="2387783" cy="770119"/>
            </a:xfrm>
            <a:prstGeom prst="wedgeEllipseCallout">
              <a:avLst>
                <a:gd name="adj1" fmla="val -79320"/>
                <a:gd name="adj2" fmla="val 181626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softEdge rad="635000"/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83" name="Texto explicativo em elipse 482"/>
            <p:cNvSpPr/>
            <p:nvPr/>
          </p:nvSpPr>
          <p:spPr>
            <a:xfrm>
              <a:off x="1420037" y="5126584"/>
              <a:ext cx="2387783" cy="1075528"/>
            </a:xfrm>
            <a:prstGeom prst="wedgeEllipseCallout">
              <a:avLst>
                <a:gd name="adj1" fmla="val -66279"/>
                <a:gd name="adj2" fmla="val 40984"/>
              </a:avLst>
            </a:prstGeom>
            <a:gradFill flip="none" rotWithShape="1">
              <a:gsLst>
                <a:gs pos="18750">
                  <a:srgbClr val="B39F61"/>
                </a:gs>
                <a:gs pos="0">
                  <a:schemeClr val="accent4">
                    <a:lumMod val="40000"/>
                    <a:lumOff val="60000"/>
                    <a:shade val="30000"/>
                    <a:satMod val="115000"/>
                  </a:schemeClr>
                </a:gs>
                <a:gs pos="29000">
                  <a:schemeClr val="accent4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4">
                    <a:lumMod val="40000"/>
                    <a:lumOff val="6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softEdge rad="635000"/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84" name="Retângulo 483"/>
            <p:cNvSpPr/>
            <p:nvPr/>
          </p:nvSpPr>
          <p:spPr>
            <a:xfrm>
              <a:off x="1647936" y="5259932"/>
              <a:ext cx="1919704" cy="9387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1100" b="1" dirty="0" smtClean="0">
                  <a:solidFill>
                    <a:srgbClr val="6C5200"/>
                  </a:solidFill>
                </a:rPr>
                <a:t> Investimento em IA prevê crescimento 4X maior dos níveis de produtividade no Brasil até 2030**</a:t>
              </a:r>
            </a:p>
            <a:p>
              <a:pPr algn="ctr"/>
              <a:endParaRPr lang="pt-BR" sz="1100" b="1" dirty="0">
                <a:solidFill>
                  <a:srgbClr val="6C5200"/>
                </a:solidFill>
              </a:endParaRPr>
            </a:p>
          </p:txBody>
        </p:sp>
        <p:sp>
          <p:nvSpPr>
            <p:cNvPr id="149" name="Retângulo 148"/>
            <p:cNvSpPr/>
            <p:nvPr/>
          </p:nvSpPr>
          <p:spPr>
            <a:xfrm>
              <a:off x="1828252" y="4443121"/>
              <a:ext cx="2308269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1100" b="1" dirty="0" smtClean="0">
                  <a:solidFill>
                    <a:srgbClr val="6C5200"/>
                  </a:solidFill>
                </a:rPr>
                <a:t>Desenvolvimento dos Big Data já criou 6 milhões de postos de trabalho*</a:t>
              </a:r>
            </a:p>
            <a:p>
              <a:pPr algn="ctr"/>
              <a:endParaRPr lang="pt-BR" sz="1100" b="1" dirty="0">
                <a:solidFill>
                  <a:srgbClr val="6C5200"/>
                </a:solidFill>
              </a:endParaRPr>
            </a:p>
          </p:txBody>
        </p:sp>
        <p:grpSp>
          <p:nvGrpSpPr>
            <p:cNvPr id="151" name="Grupo 150"/>
            <p:cNvGrpSpPr/>
            <p:nvPr/>
          </p:nvGrpSpPr>
          <p:grpSpPr>
            <a:xfrm>
              <a:off x="201546" y="5392934"/>
              <a:ext cx="861656" cy="1075448"/>
              <a:chOff x="3485207" y="2575253"/>
              <a:chExt cx="1758360" cy="2194639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52" name="Agrupar 21">
                <a:extLst>
                  <a:ext uri="{FF2B5EF4-FFF2-40B4-BE49-F238E27FC236}">
                    <a16:creationId xmlns="" xmlns:a16="http://schemas.microsoft.com/office/drawing/2014/main" xmlns:lc="http://schemas.openxmlformats.org/drawingml/2006/lockedCanvas" id="{BD33E3F6-6231-47DF-960B-54AEDD2B8C57}"/>
                  </a:ext>
                </a:extLst>
              </p:cNvPr>
              <p:cNvGrpSpPr/>
              <p:nvPr/>
            </p:nvGrpSpPr>
            <p:grpSpPr>
              <a:xfrm>
                <a:off x="3485207" y="2575253"/>
                <a:ext cx="1758360" cy="2194639"/>
                <a:chOff x="2941856" y="1438275"/>
                <a:chExt cx="3150492" cy="3932183"/>
              </a:xfrm>
              <a:solidFill>
                <a:srgbClr val="A5A5A5">
                  <a:lumMod val="20000"/>
                  <a:lumOff val="80000"/>
                </a:srgb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83" name="Elipse 282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51ACE5AD-7A45-4152-A533-871D0B196C88}"/>
                    </a:ext>
                  </a:extLst>
                </p:cNvPr>
                <p:cNvSpPr/>
                <p:nvPr/>
              </p:nvSpPr>
              <p:spPr>
                <a:xfrm rot="360698">
                  <a:off x="3161071" y="1438275"/>
                  <a:ext cx="2644877" cy="1759974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4" name="Elipse 283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F4EF3AA9-0046-4900-93C7-A1E21CE9F6A0}"/>
                    </a:ext>
                  </a:extLst>
                </p:cNvPr>
                <p:cNvSpPr/>
                <p:nvPr/>
              </p:nvSpPr>
              <p:spPr>
                <a:xfrm rot="5003470">
                  <a:off x="2547221" y="2062508"/>
                  <a:ext cx="2442891" cy="1653621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5" name="Elipse 284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E836D55B-6FF6-42A7-A254-D949F3AC84CC}"/>
                    </a:ext>
                  </a:extLst>
                </p:cNvPr>
                <p:cNvSpPr/>
                <p:nvPr/>
              </p:nvSpPr>
              <p:spPr>
                <a:xfrm>
                  <a:off x="5291069" y="2117022"/>
                  <a:ext cx="563395" cy="881971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6" name="Triângulo isósceles 285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27EC653B-B559-4087-A303-059F14C30558}"/>
                    </a:ext>
                  </a:extLst>
                </p:cNvPr>
                <p:cNvSpPr/>
                <p:nvPr/>
              </p:nvSpPr>
              <p:spPr>
                <a:xfrm rot="20551030">
                  <a:off x="5597447" y="2929960"/>
                  <a:ext cx="381875" cy="709957"/>
                </a:xfrm>
                <a:prstGeom prst="triangle">
                  <a:avLst/>
                </a:prstGeom>
                <a:solidFill>
                  <a:srgbClr val="A5A5A5">
                    <a:lumMod val="20000"/>
                    <a:lumOff val="80000"/>
                  </a:srgbClr>
                </a:solidFill>
                <a:ln w="12700" cap="flat" cmpd="sng" algn="ctr">
                  <a:solidFill>
                    <a:srgbClr val="E7E6E6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7" name="Retângulo 286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FA16C1F9-21E4-4F42-9B22-6C0856086D93}"/>
                    </a:ext>
                  </a:extLst>
                </p:cNvPr>
                <p:cNvSpPr/>
                <p:nvPr/>
              </p:nvSpPr>
              <p:spPr>
                <a:xfrm>
                  <a:off x="3930677" y="2388626"/>
                  <a:ext cx="1868129" cy="2267212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8" name="Retângulo 287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92C93004-EE76-4DCF-8677-6759A9691B04}"/>
                    </a:ext>
                  </a:extLst>
                </p:cNvPr>
                <p:cNvSpPr/>
                <p:nvPr/>
              </p:nvSpPr>
              <p:spPr>
                <a:xfrm rot="1247845">
                  <a:off x="3594465" y="3801665"/>
                  <a:ext cx="1140542" cy="1568793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9" name="Retângulo: Cantos Arredondados 11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8DF48384-D3C4-4350-946B-114C729A9013}"/>
                    </a:ext>
                  </a:extLst>
                </p:cNvPr>
                <p:cNvSpPr/>
                <p:nvPr/>
              </p:nvSpPr>
              <p:spPr>
                <a:xfrm>
                  <a:off x="4793262" y="4083006"/>
                  <a:ext cx="1051560" cy="693420"/>
                </a:xfrm>
                <a:prstGeom prst="round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0" name="Retângulo 289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4B1A4394-2FF3-4200-B7B0-571EEA4914DF}"/>
                    </a:ext>
                  </a:extLst>
                </p:cNvPr>
                <p:cNvSpPr/>
                <p:nvPr/>
              </p:nvSpPr>
              <p:spPr>
                <a:xfrm rot="18535345">
                  <a:off x="4372608" y="4625929"/>
                  <a:ext cx="487680" cy="335224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1" name="Elipse 290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558188DF-2A6C-46F7-93A8-3787B45F5B97}"/>
                    </a:ext>
                  </a:extLst>
                </p:cNvPr>
                <p:cNvSpPr/>
                <p:nvPr/>
              </p:nvSpPr>
              <p:spPr>
                <a:xfrm rot="20142657">
                  <a:off x="5680868" y="3511582"/>
                  <a:ext cx="411480" cy="238068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2" name="Retângulo 291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874D60BC-1C9D-40E6-8699-4A59D5AC3292}"/>
                    </a:ext>
                  </a:extLst>
                </p:cNvPr>
                <p:cNvSpPr/>
                <p:nvPr/>
              </p:nvSpPr>
              <p:spPr>
                <a:xfrm rot="19900634">
                  <a:off x="3552675" y="3770434"/>
                  <a:ext cx="434340" cy="75438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3" name="Elipse 292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F23B261E-8E56-4112-9149-7677971E759B}"/>
                    </a:ext>
                  </a:extLst>
                </p:cNvPr>
                <p:cNvSpPr/>
                <p:nvPr/>
              </p:nvSpPr>
              <p:spPr>
                <a:xfrm>
                  <a:off x="5616813" y="2452853"/>
                  <a:ext cx="266099" cy="653941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4" name="Retângulo 293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58B2D867-0F0F-415D-8CAC-E2053273E230}"/>
                    </a:ext>
                  </a:extLst>
                </p:cNvPr>
                <p:cNvSpPr/>
                <p:nvPr/>
              </p:nvSpPr>
              <p:spPr>
                <a:xfrm>
                  <a:off x="5663964" y="2815090"/>
                  <a:ext cx="190500" cy="465132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5" name="Retângulo 294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AF803542-3327-482B-A9EE-3C9F494275E6}"/>
                    </a:ext>
                  </a:extLst>
                </p:cNvPr>
                <p:cNvSpPr/>
                <p:nvPr/>
              </p:nvSpPr>
              <p:spPr>
                <a:xfrm rot="901018">
                  <a:off x="5741804" y="4214041"/>
                  <a:ext cx="160020" cy="516602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6" name="Retângulo 295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0D08C9A4-A0CE-4908-B493-41F54B4E1E50}"/>
                    </a:ext>
                  </a:extLst>
                </p:cNvPr>
                <p:cNvSpPr/>
                <p:nvPr/>
              </p:nvSpPr>
              <p:spPr>
                <a:xfrm rot="21227628">
                  <a:off x="5651754" y="3711017"/>
                  <a:ext cx="320047" cy="454109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7" name="Elipse 296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6A7C5A03-B6A8-40BC-BAF7-C018F33381DC}"/>
                    </a:ext>
                  </a:extLst>
                </p:cNvPr>
                <p:cNvSpPr/>
                <p:nvPr/>
              </p:nvSpPr>
              <p:spPr>
                <a:xfrm rot="21138905">
                  <a:off x="5680487" y="2351205"/>
                  <a:ext cx="187115" cy="419349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8" name="Elipse 297">
                  <a:extLst>
                    <a:ext uri="{FF2B5EF4-FFF2-40B4-BE49-F238E27FC236}">
                      <a16:creationId xmlns="" xmlns:a16="http://schemas.microsoft.com/office/drawing/2014/main" xmlns:lc="http://schemas.openxmlformats.org/drawingml/2006/lockedCanvas" id="{D847179D-3669-4564-8389-F6750E679081}"/>
                    </a:ext>
                  </a:extLst>
                </p:cNvPr>
                <p:cNvSpPr/>
                <p:nvPr/>
              </p:nvSpPr>
              <p:spPr>
                <a:xfrm rot="20704328">
                  <a:off x="3358530" y="3605671"/>
                  <a:ext cx="284589" cy="436143"/>
                </a:xfrm>
                <a:prstGeom prst="ellipse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53" name="Elipse 152"/>
              <p:cNvSpPr/>
              <p:nvPr/>
            </p:nvSpPr>
            <p:spPr>
              <a:xfrm>
                <a:off x="3940952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4" name="Elipse 153"/>
              <p:cNvSpPr/>
              <p:nvPr/>
            </p:nvSpPr>
            <p:spPr>
              <a:xfrm>
                <a:off x="4015181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5" name="Elipse 154"/>
              <p:cNvSpPr/>
              <p:nvPr/>
            </p:nvSpPr>
            <p:spPr>
              <a:xfrm>
                <a:off x="4093770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6" name="Elipse 155"/>
              <p:cNvSpPr/>
              <p:nvPr/>
            </p:nvSpPr>
            <p:spPr>
              <a:xfrm>
                <a:off x="4176687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7" name="Elipse 156"/>
              <p:cNvSpPr/>
              <p:nvPr/>
            </p:nvSpPr>
            <p:spPr>
              <a:xfrm>
                <a:off x="4250916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8" name="Elipse 157"/>
              <p:cNvSpPr/>
              <p:nvPr/>
            </p:nvSpPr>
            <p:spPr>
              <a:xfrm>
                <a:off x="4329505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9" name="Elipse 158"/>
              <p:cNvSpPr/>
              <p:nvPr/>
            </p:nvSpPr>
            <p:spPr>
              <a:xfrm>
                <a:off x="4398120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0" name="Elipse 159"/>
              <p:cNvSpPr/>
              <p:nvPr/>
            </p:nvSpPr>
            <p:spPr>
              <a:xfrm>
                <a:off x="4472349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1" name="Elipse 160"/>
              <p:cNvSpPr/>
              <p:nvPr/>
            </p:nvSpPr>
            <p:spPr>
              <a:xfrm>
                <a:off x="4550938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2" name="Elipse 161"/>
              <p:cNvSpPr/>
              <p:nvPr/>
            </p:nvSpPr>
            <p:spPr>
              <a:xfrm>
                <a:off x="4633855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3" name="Elipse 162"/>
              <p:cNvSpPr/>
              <p:nvPr/>
            </p:nvSpPr>
            <p:spPr>
              <a:xfrm>
                <a:off x="4708084" y="293243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4" name="Elipse 163"/>
              <p:cNvSpPr/>
              <p:nvPr/>
            </p:nvSpPr>
            <p:spPr>
              <a:xfrm>
                <a:off x="3945730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5" name="Elipse 164"/>
              <p:cNvSpPr/>
              <p:nvPr/>
            </p:nvSpPr>
            <p:spPr>
              <a:xfrm>
                <a:off x="4019959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6" name="Elipse 165"/>
              <p:cNvSpPr/>
              <p:nvPr/>
            </p:nvSpPr>
            <p:spPr>
              <a:xfrm>
                <a:off x="4098548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7" name="Elipse 166"/>
              <p:cNvSpPr/>
              <p:nvPr/>
            </p:nvSpPr>
            <p:spPr>
              <a:xfrm>
                <a:off x="4181465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8" name="Elipse 167"/>
              <p:cNvSpPr/>
              <p:nvPr/>
            </p:nvSpPr>
            <p:spPr>
              <a:xfrm>
                <a:off x="4255694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9" name="Elipse 168"/>
              <p:cNvSpPr/>
              <p:nvPr/>
            </p:nvSpPr>
            <p:spPr>
              <a:xfrm>
                <a:off x="4334283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0" name="Elipse 169"/>
              <p:cNvSpPr/>
              <p:nvPr/>
            </p:nvSpPr>
            <p:spPr>
              <a:xfrm>
                <a:off x="4402898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1" name="Elipse 170"/>
              <p:cNvSpPr/>
              <p:nvPr/>
            </p:nvSpPr>
            <p:spPr>
              <a:xfrm>
                <a:off x="4477127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2" name="Elipse 171"/>
              <p:cNvSpPr/>
              <p:nvPr/>
            </p:nvSpPr>
            <p:spPr>
              <a:xfrm>
                <a:off x="4555716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3" name="Elipse 172"/>
              <p:cNvSpPr/>
              <p:nvPr/>
            </p:nvSpPr>
            <p:spPr>
              <a:xfrm>
                <a:off x="4638633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4" name="Elipse 173"/>
              <p:cNvSpPr/>
              <p:nvPr/>
            </p:nvSpPr>
            <p:spPr>
              <a:xfrm>
                <a:off x="4712862" y="302292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5" name="Elipse 174"/>
              <p:cNvSpPr/>
              <p:nvPr/>
            </p:nvSpPr>
            <p:spPr>
              <a:xfrm>
                <a:off x="3948111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6" name="Elipse 175"/>
              <p:cNvSpPr/>
              <p:nvPr/>
            </p:nvSpPr>
            <p:spPr>
              <a:xfrm>
                <a:off x="4022340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7" name="Elipse 176"/>
              <p:cNvSpPr/>
              <p:nvPr/>
            </p:nvSpPr>
            <p:spPr>
              <a:xfrm>
                <a:off x="4100929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8" name="Elipse 177"/>
              <p:cNvSpPr/>
              <p:nvPr/>
            </p:nvSpPr>
            <p:spPr>
              <a:xfrm>
                <a:off x="4183846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9" name="Elipse 178"/>
              <p:cNvSpPr/>
              <p:nvPr/>
            </p:nvSpPr>
            <p:spPr>
              <a:xfrm>
                <a:off x="4258075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0" name="Elipse 179"/>
              <p:cNvSpPr/>
              <p:nvPr/>
            </p:nvSpPr>
            <p:spPr>
              <a:xfrm>
                <a:off x="4336664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1" name="Elipse 180"/>
              <p:cNvSpPr/>
              <p:nvPr/>
            </p:nvSpPr>
            <p:spPr>
              <a:xfrm>
                <a:off x="4405279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2" name="Elipse 181"/>
              <p:cNvSpPr/>
              <p:nvPr/>
            </p:nvSpPr>
            <p:spPr>
              <a:xfrm>
                <a:off x="4479508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3" name="Elipse 182"/>
              <p:cNvSpPr/>
              <p:nvPr/>
            </p:nvSpPr>
            <p:spPr>
              <a:xfrm>
                <a:off x="4558097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4" name="Elipse 183"/>
              <p:cNvSpPr/>
              <p:nvPr/>
            </p:nvSpPr>
            <p:spPr>
              <a:xfrm>
                <a:off x="4641014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5" name="Elipse 184"/>
              <p:cNvSpPr/>
              <p:nvPr/>
            </p:nvSpPr>
            <p:spPr>
              <a:xfrm>
                <a:off x="4715243" y="310626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6" name="Elipse 185"/>
              <p:cNvSpPr/>
              <p:nvPr/>
            </p:nvSpPr>
            <p:spPr>
              <a:xfrm>
                <a:off x="3948127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7" name="Elipse 186"/>
              <p:cNvSpPr/>
              <p:nvPr/>
            </p:nvSpPr>
            <p:spPr>
              <a:xfrm>
                <a:off x="4022356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8" name="Elipse 187"/>
              <p:cNvSpPr/>
              <p:nvPr/>
            </p:nvSpPr>
            <p:spPr>
              <a:xfrm>
                <a:off x="4100945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9" name="Elipse 188"/>
              <p:cNvSpPr/>
              <p:nvPr/>
            </p:nvSpPr>
            <p:spPr>
              <a:xfrm>
                <a:off x="4183862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0" name="Elipse 189"/>
              <p:cNvSpPr/>
              <p:nvPr/>
            </p:nvSpPr>
            <p:spPr>
              <a:xfrm>
                <a:off x="4258091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1" name="Elipse 190"/>
              <p:cNvSpPr/>
              <p:nvPr/>
            </p:nvSpPr>
            <p:spPr>
              <a:xfrm>
                <a:off x="4336680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2" name="Elipse 191"/>
              <p:cNvSpPr/>
              <p:nvPr/>
            </p:nvSpPr>
            <p:spPr>
              <a:xfrm>
                <a:off x="4405295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3" name="Elipse 192"/>
              <p:cNvSpPr/>
              <p:nvPr/>
            </p:nvSpPr>
            <p:spPr>
              <a:xfrm>
                <a:off x="4479524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4" name="Elipse 193"/>
              <p:cNvSpPr/>
              <p:nvPr/>
            </p:nvSpPr>
            <p:spPr>
              <a:xfrm>
                <a:off x="4558113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5" name="Elipse 194"/>
              <p:cNvSpPr/>
              <p:nvPr/>
            </p:nvSpPr>
            <p:spPr>
              <a:xfrm>
                <a:off x="4641030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6" name="Elipse 195"/>
              <p:cNvSpPr/>
              <p:nvPr/>
            </p:nvSpPr>
            <p:spPr>
              <a:xfrm>
                <a:off x="4715259" y="319675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7" name="Elipse 196"/>
              <p:cNvSpPr/>
              <p:nvPr/>
            </p:nvSpPr>
            <p:spPr>
              <a:xfrm>
                <a:off x="3948111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8" name="Elipse 197"/>
              <p:cNvSpPr/>
              <p:nvPr/>
            </p:nvSpPr>
            <p:spPr>
              <a:xfrm>
                <a:off x="4022340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9" name="Elipse 198"/>
              <p:cNvSpPr/>
              <p:nvPr/>
            </p:nvSpPr>
            <p:spPr>
              <a:xfrm>
                <a:off x="4100929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0" name="Elipse 199"/>
              <p:cNvSpPr/>
              <p:nvPr/>
            </p:nvSpPr>
            <p:spPr>
              <a:xfrm>
                <a:off x="4183846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1" name="Elipse 200"/>
              <p:cNvSpPr/>
              <p:nvPr/>
            </p:nvSpPr>
            <p:spPr>
              <a:xfrm>
                <a:off x="4258075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2" name="Elipse 201"/>
              <p:cNvSpPr/>
              <p:nvPr/>
            </p:nvSpPr>
            <p:spPr>
              <a:xfrm>
                <a:off x="4336664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3" name="Elipse 202"/>
              <p:cNvSpPr/>
              <p:nvPr/>
            </p:nvSpPr>
            <p:spPr>
              <a:xfrm>
                <a:off x="4405279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4" name="Elipse 203"/>
              <p:cNvSpPr/>
              <p:nvPr/>
            </p:nvSpPr>
            <p:spPr>
              <a:xfrm>
                <a:off x="4479508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5" name="Elipse 204"/>
              <p:cNvSpPr/>
              <p:nvPr/>
            </p:nvSpPr>
            <p:spPr>
              <a:xfrm>
                <a:off x="4558097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6" name="Elipse 205"/>
              <p:cNvSpPr/>
              <p:nvPr/>
            </p:nvSpPr>
            <p:spPr>
              <a:xfrm>
                <a:off x="4641014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7" name="Elipse 206"/>
              <p:cNvSpPr/>
              <p:nvPr/>
            </p:nvSpPr>
            <p:spPr>
              <a:xfrm>
                <a:off x="4715243" y="3275311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8" name="Elipse 207"/>
              <p:cNvSpPr/>
              <p:nvPr/>
            </p:nvSpPr>
            <p:spPr>
              <a:xfrm>
                <a:off x="3952889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9" name="Elipse 208"/>
              <p:cNvSpPr/>
              <p:nvPr/>
            </p:nvSpPr>
            <p:spPr>
              <a:xfrm>
                <a:off x="4027118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0" name="Elipse 209"/>
              <p:cNvSpPr/>
              <p:nvPr/>
            </p:nvSpPr>
            <p:spPr>
              <a:xfrm>
                <a:off x="4105707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1" name="Elipse 210"/>
              <p:cNvSpPr/>
              <p:nvPr/>
            </p:nvSpPr>
            <p:spPr>
              <a:xfrm>
                <a:off x="4188624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2" name="Elipse 211"/>
              <p:cNvSpPr/>
              <p:nvPr/>
            </p:nvSpPr>
            <p:spPr>
              <a:xfrm>
                <a:off x="4262853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3" name="Elipse 212"/>
              <p:cNvSpPr/>
              <p:nvPr/>
            </p:nvSpPr>
            <p:spPr>
              <a:xfrm>
                <a:off x="4341442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4" name="Elipse 213"/>
              <p:cNvSpPr/>
              <p:nvPr/>
            </p:nvSpPr>
            <p:spPr>
              <a:xfrm>
                <a:off x="4410057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5" name="Elipse 214"/>
              <p:cNvSpPr/>
              <p:nvPr/>
            </p:nvSpPr>
            <p:spPr>
              <a:xfrm>
                <a:off x="4484286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6" name="Elipse 215"/>
              <p:cNvSpPr/>
              <p:nvPr/>
            </p:nvSpPr>
            <p:spPr>
              <a:xfrm>
                <a:off x="4562875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7" name="Elipse 216"/>
              <p:cNvSpPr/>
              <p:nvPr/>
            </p:nvSpPr>
            <p:spPr>
              <a:xfrm>
                <a:off x="4645792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8" name="Elipse 217"/>
              <p:cNvSpPr/>
              <p:nvPr/>
            </p:nvSpPr>
            <p:spPr>
              <a:xfrm>
                <a:off x="4720021" y="3365805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9" name="Elipse 218"/>
              <p:cNvSpPr/>
              <p:nvPr/>
            </p:nvSpPr>
            <p:spPr>
              <a:xfrm>
                <a:off x="3955270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0" name="Elipse 219"/>
              <p:cNvSpPr/>
              <p:nvPr/>
            </p:nvSpPr>
            <p:spPr>
              <a:xfrm>
                <a:off x="4029499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1" name="Elipse 220"/>
              <p:cNvSpPr/>
              <p:nvPr/>
            </p:nvSpPr>
            <p:spPr>
              <a:xfrm>
                <a:off x="4108088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2" name="Elipse 221"/>
              <p:cNvSpPr/>
              <p:nvPr/>
            </p:nvSpPr>
            <p:spPr>
              <a:xfrm>
                <a:off x="4191005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3" name="Elipse 222"/>
              <p:cNvSpPr/>
              <p:nvPr/>
            </p:nvSpPr>
            <p:spPr>
              <a:xfrm>
                <a:off x="4265234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4" name="Elipse 223"/>
              <p:cNvSpPr/>
              <p:nvPr/>
            </p:nvSpPr>
            <p:spPr>
              <a:xfrm>
                <a:off x="4343823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5" name="Elipse 224"/>
              <p:cNvSpPr/>
              <p:nvPr/>
            </p:nvSpPr>
            <p:spPr>
              <a:xfrm>
                <a:off x="4412438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6" name="Elipse 225"/>
              <p:cNvSpPr/>
              <p:nvPr/>
            </p:nvSpPr>
            <p:spPr>
              <a:xfrm>
                <a:off x="4486667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7" name="Elipse 226"/>
              <p:cNvSpPr/>
              <p:nvPr/>
            </p:nvSpPr>
            <p:spPr>
              <a:xfrm>
                <a:off x="4565256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8" name="Elipse 227"/>
              <p:cNvSpPr/>
              <p:nvPr/>
            </p:nvSpPr>
            <p:spPr>
              <a:xfrm>
                <a:off x="4648173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9" name="Elipse 228"/>
              <p:cNvSpPr/>
              <p:nvPr/>
            </p:nvSpPr>
            <p:spPr>
              <a:xfrm>
                <a:off x="4722402" y="3449140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0" name="Elipse 229"/>
              <p:cNvSpPr/>
              <p:nvPr/>
            </p:nvSpPr>
            <p:spPr>
              <a:xfrm>
                <a:off x="3955286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1" name="Elipse 230"/>
              <p:cNvSpPr/>
              <p:nvPr/>
            </p:nvSpPr>
            <p:spPr>
              <a:xfrm>
                <a:off x="4029515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2" name="Elipse 231"/>
              <p:cNvSpPr/>
              <p:nvPr/>
            </p:nvSpPr>
            <p:spPr>
              <a:xfrm>
                <a:off x="4108104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3" name="Elipse 232"/>
              <p:cNvSpPr/>
              <p:nvPr/>
            </p:nvSpPr>
            <p:spPr>
              <a:xfrm>
                <a:off x="4191021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4" name="Elipse 233"/>
              <p:cNvSpPr/>
              <p:nvPr/>
            </p:nvSpPr>
            <p:spPr>
              <a:xfrm>
                <a:off x="4265250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5" name="Elipse 234"/>
              <p:cNvSpPr/>
              <p:nvPr/>
            </p:nvSpPr>
            <p:spPr>
              <a:xfrm>
                <a:off x="4343839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6" name="Elipse 235"/>
              <p:cNvSpPr/>
              <p:nvPr/>
            </p:nvSpPr>
            <p:spPr>
              <a:xfrm>
                <a:off x="4412454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7" name="Elipse 236"/>
              <p:cNvSpPr/>
              <p:nvPr/>
            </p:nvSpPr>
            <p:spPr>
              <a:xfrm>
                <a:off x="4486683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8" name="Elipse 237"/>
              <p:cNvSpPr/>
              <p:nvPr/>
            </p:nvSpPr>
            <p:spPr>
              <a:xfrm>
                <a:off x="4565272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9" name="Elipse 238"/>
              <p:cNvSpPr/>
              <p:nvPr/>
            </p:nvSpPr>
            <p:spPr>
              <a:xfrm>
                <a:off x="4648189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0" name="Elipse 239"/>
              <p:cNvSpPr/>
              <p:nvPr/>
            </p:nvSpPr>
            <p:spPr>
              <a:xfrm>
                <a:off x="4722418" y="353963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1" name="Elipse 240"/>
              <p:cNvSpPr/>
              <p:nvPr/>
            </p:nvSpPr>
            <p:spPr>
              <a:xfrm>
                <a:off x="3948143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2" name="Elipse 241"/>
              <p:cNvSpPr/>
              <p:nvPr/>
            </p:nvSpPr>
            <p:spPr>
              <a:xfrm>
                <a:off x="4022372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3" name="Elipse 242"/>
              <p:cNvSpPr/>
              <p:nvPr/>
            </p:nvSpPr>
            <p:spPr>
              <a:xfrm>
                <a:off x="4100961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4" name="Elipse 243"/>
              <p:cNvSpPr/>
              <p:nvPr/>
            </p:nvSpPr>
            <p:spPr>
              <a:xfrm>
                <a:off x="4183878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5" name="Elipse 244"/>
              <p:cNvSpPr/>
              <p:nvPr/>
            </p:nvSpPr>
            <p:spPr>
              <a:xfrm>
                <a:off x="4258107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6" name="Elipse 245"/>
              <p:cNvSpPr/>
              <p:nvPr/>
            </p:nvSpPr>
            <p:spPr>
              <a:xfrm>
                <a:off x="4336696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7" name="Elipse 246"/>
              <p:cNvSpPr/>
              <p:nvPr/>
            </p:nvSpPr>
            <p:spPr>
              <a:xfrm>
                <a:off x="4405311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8" name="Elipse 247"/>
              <p:cNvSpPr/>
              <p:nvPr/>
            </p:nvSpPr>
            <p:spPr>
              <a:xfrm>
                <a:off x="4479540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9" name="Elipse 248"/>
              <p:cNvSpPr/>
              <p:nvPr/>
            </p:nvSpPr>
            <p:spPr>
              <a:xfrm>
                <a:off x="4558129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0" name="Elipse 249"/>
              <p:cNvSpPr/>
              <p:nvPr/>
            </p:nvSpPr>
            <p:spPr>
              <a:xfrm>
                <a:off x="4641046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1" name="Elipse 250"/>
              <p:cNvSpPr/>
              <p:nvPr/>
            </p:nvSpPr>
            <p:spPr>
              <a:xfrm>
                <a:off x="4715275" y="3634874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2" name="Elipse 251"/>
              <p:cNvSpPr/>
              <p:nvPr/>
            </p:nvSpPr>
            <p:spPr>
              <a:xfrm>
                <a:off x="3950524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3" name="Elipse 252"/>
              <p:cNvSpPr/>
              <p:nvPr/>
            </p:nvSpPr>
            <p:spPr>
              <a:xfrm>
                <a:off x="4024753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4" name="Elipse 253"/>
              <p:cNvSpPr/>
              <p:nvPr/>
            </p:nvSpPr>
            <p:spPr>
              <a:xfrm>
                <a:off x="4103342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5" name="Elipse 254"/>
              <p:cNvSpPr/>
              <p:nvPr/>
            </p:nvSpPr>
            <p:spPr>
              <a:xfrm>
                <a:off x="4186259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6" name="Elipse 255"/>
              <p:cNvSpPr/>
              <p:nvPr/>
            </p:nvSpPr>
            <p:spPr>
              <a:xfrm>
                <a:off x="4260488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7" name="Elipse 256"/>
              <p:cNvSpPr/>
              <p:nvPr/>
            </p:nvSpPr>
            <p:spPr>
              <a:xfrm>
                <a:off x="4339077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8" name="Elipse 257"/>
              <p:cNvSpPr/>
              <p:nvPr/>
            </p:nvSpPr>
            <p:spPr>
              <a:xfrm>
                <a:off x="4407692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9" name="Elipse 258"/>
              <p:cNvSpPr/>
              <p:nvPr/>
            </p:nvSpPr>
            <p:spPr>
              <a:xfrm>
                <a:off x="4481921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0" name="Elipse 259"/>
              <p:cNvSpPr/>
              <p:nvPr/>
            </p:nvSpPr>
            <p:spPr>
              <a:xfrm>
                <a:off x="4560510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1" name="Elipse 260"/>
              <p:cNvSpPr/>
              <p:nvPr/>
            </p:nvSpPr>
            <p:spPr>
              <a:xfrm>
                <a:off x="4643427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2" name="Elipse 261"/>
              <p:cNvSpPr/>
              <p:nvPr/>
            </p:nvSpPr>
            <p:spPr>
              <a:xfrm>
                <a:off x="4717656" y="3718209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3" name="Elipse 262"/>
              <p:cNvSpPr/>
              <p:nvPr/>
            </p:nvSpPr>
            <p:spPr>
              <a:xfrm>
                <a:off x="3950540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4" name="Elipse 263"/>
              <p:cNvSpPr/>
              <p:nvPr/>
            </p:nvSpPr>
            <p:spPr>
              <a:xfrm>
                <a:off x="4024769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5" name="Elipse 264"/>
              <p:cNvSpPr/>
              <p:nvPr/>
            </p:nvSpPr>
            <p:spPr>
              <a:xfrm>
                <a:off x="4103358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6" name="Elipse 265"/>
              <p:cNvSpPr/>
              <p:nvPr/>
            </p:nvSpPr>
            <p:spPr>
              <a:xfrm>
                <a:off x="4186275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7" name="Elipse 266"/>
              <p:cNvSpPr/>
              <p:nvPr/>
            </p:nvSpPr>
            <p:spPr>
              <a:xfrm>
                <a:off x="4260504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8" name="Elipse 267"/>
              <p:cNvSpPr/>
              <p:nvPr/>
            </p:nvSpPr>
            <p:spPr>
              <a:xfrm>
                <a:off x="4339093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9" name="Elipse 268"/>
              <p:cNvSpPr/>
              <p:nvPr/>
            </p:nvSpPr>
            <p:spPr>
              <a:xfrm>
                <a:off x="4407708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0" name="Elipse 269"/>
              <p:cNvSpPr/>
              <p:nvPr/>
            </p:nvSpPr>
            <p:spPr>
              <a:xfrm>
                <a:off x="4481937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1" name="Elipse 270"/>
              <p:cNvSpPr/>
              <p:nvPr/>
            </p:nvSpPr>
            <p:spPr>
              <a:xfrm>
                <a:off x="4560526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2" name="Elipse 271"/>
              <p:cNvSpPr/>
              <p:nvPr/>
            </p:nvSpPr>
            <p:spPr>
              <a:xfrm>
                <a:off x="4643443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3" name="Elipse 272"/>
              <p:cNvSpPr/>
              <p:nvPr/>
            </p:nvSpPr>
            <p:spPr>
              <a:xfrm>
                <a:off x="4717672" y="3808703"/>
                <a:ext cx="45719" cy="45719"/>
              </a:xfrm>
              <a:prstGeom prst="ellipse">
                <a:avLst/>
              </a:prstGeom>
              <a:solidFill>
                <a:srgbClr val="FFC000">
                  <a:lumMod val="40000"/>
                  <a:lumOff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274" name="Conector angulado 273"/>
              <p:cNvCxnSpPr>
                <a:stCxn id="160" idx="0"/>
                <a:endCxn id="283" idx="7"/>
              </p:cNvCxnSpPr>
              <p:nvPr/>
            </p:nvCxnSpPr>
            <p:spPr>
              <a:xfrm rot="5400000" flipH="1" flipV="1">
                <a:off x="4619748" y="2651136"/>
                <a:ext cx="156757" cy="405835"/>
              </a:xfrm>
              <a:prstGeom prst="bentConnector3">
                <a:avLst>
                  <a:gd name="adj1" fmla="val 106328"/>
                </a:avLst>
              </a:prstGeom>
              <a:noFill/>
              <a:ln w="6350" cap="flat" cmpd="sng" algn="ctr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</p:cxnSp>
          <p:cxnSp>
            <p:nvCxnSpPr>
              <p:cNvPr id="275" name="Conector angulado 274"/>
              <p:cNvCxnSpPr>
                <a:stCxn id="159" idx="0"/>
                <a:endCxn id="283" idx="0"/>
              </p:cNvCxnSpPr>
              <p:nvPr/>
            </p:nvCxnSpPr>
            <p:spPr>
              <a:xfrm rot="16200000" flipV="1">
                <a:off x="4231790" y="2743241"/>
                <a:ext cx="354477" cy="23904"/>
              </a:xfrm>
              <a:prstGeom prst="bentConnector3">
                <a:avLst>
                  <a:gd name="adj1" fmla="val 53290"/>
                </a:avLst>
              </a:prstGeom>
              <a:noFill/>
              <a:ln w="6350" cap="flat" cmpd="sng" algn="ctr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76" name="Conector angulado 275"/>
              <p:cNvCxnSpPr>
                <a:stCxn id="203" idx="0"/>
                <a:endCxn id="293" idx="6"/>
              </p:cNvCxnSpPr>
              <p:nvPr/>
            </p:nvCxnSpPr>
            <p:spPr>
              <a:xfrm rot="16200000" flipH="1">
                <a:off x="4753061" y="2950388"/>
                <a:ext cx="48691" cy="698537"/>
              </a:xfrm>
              <a:prstGeom prst="bentConnector4">
                <a:avLst>
                  <a:gd name="adj1" fmla="val -20484"/>
                  <a:gd name="adj2" fmla="val 83638"/>
                </a:avLst>
              </a:prstGeom>
              <a:noFill/>
              <a:ln w="6350" cap="flat" cmpd="sng" algn="ctr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77" name="Conector angulado 276"/>
              <p:cNvCxnSpPr>
                <a:stCxn id="235" idx="4"/>
              </p:cNvCxnSpPr>
              <p:nvPr/>
            </p:nvCxnSpPr>
            <p:spPr>
              <a:xfrm rot="5400000">
                <a:off x="3923680" y="3185008"/>
                <a:ext cx="42674" cy="843364"/>
              </a:xfrm>
              <a:prstGeom prst="bentConnector2">
                <a:avLst/>
              </a:prstGeom>
              <a:noFill/>
              <a:ln w="6350" cap="flat" cmpd="sng" algn="ctr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78" name="Conector angulado 277"/>
              <p:cNvCxnSpPr>
                <a:stCxn id="197" idx="2"/>
                <a:endCxn id="284" idx="3"/>
              </p:cNvCxnSpPr>
              <p:nvPr/>
            </p:nvCxnSpPr>
            <p:spPr>
              <a:xfrm rot="10800000">
                <a:off x="3567055" y="2943825"/>
                <a:ext cx="381056" cy="354347"/>
              </a:xfrm>
              <a:prstGeom prst="bentConnector3">
                <a:avLst>
                  <a:gd name="adj1" fmla="val 64298"/>
                </a:avLst>
              </a:prstGeom>
              <a:noFill/>
              <a:ln w="6350" cap="flat" cmpd="sng" algn="ctr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79" name="Conector angulado 278"/>
              <p:cNvCxnSpPr>
                <a:endCxn id="295" idx="3"/>
              </p:cNvCxnSpPr>
              <p:nvPr/>
            </p:nvCxnSpPr>
            <p:spPr>
              <a:xfrm>
                <a:off x="4443839" y="3854422"/>
                <a:ext cx="691868" cy="425782"/>
              </a:xfrm>
              <a:prstGeom prst="bentConnector3">
                <a:avLst>
                  <a:gd name="adj1" fmla="val 5686"/>
                </a:avLst>
              </a:prstGeom>
              <a:noFill/>
              <a:ln w="6350" cap="flat" cmpd="sng" algn="ctr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80" name="Conector angulado 279"/>
              <p:cNvCxnSpPr>
                <a:stCxn id="239" idx="0"/>
                <a:endCxn id="294" idx="3"/>
              </p:cNvCxnSpPr>
              <p:nvPr/>
            </p:nvCxnSpPr>
            <p:spPr>
              <a:xfrm rot="5400000" flipH="1" flipV="1">
                <a:off x="4857849" y="3286686"/>
                <a:ext cx="66149" cy="439749"/>
              </a:xfrm>
              <a:prstGeom prst="bentConnector4">
                <a:avLst>
                  <a:gd name="adj1" fmla="val 32238"/>
                  <a:gd name="adj2" fmla="val 78340"/>
                </a:avLst>
              </a:prstGeom>
              <a:noFill/>
              <a:ln w="6350" cap="flat" cmpd="sng" algn="ctr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81" name="Conector angulado 280"/>
              <p:cNvCxnSpPr>
                <a:stCxn id="266" idx="4"/>
                <a:endCxn id="290" idx="2"/>
              </p:cNvCxnSpPr>
              <p:nvPr/>
            </p:nvCxnSpPr>
            <p:spPr>
              <a:xfrm rot="16200000" flipH="1">
                <a:off x="4024749" y="4038808"/>
                <a:ext cx="652253" cy="283480"/>
              </a:xfrm>
              <a:prstGeom prst="bentConnector4">
                <a:avLst>
                  <a:gd name="adj1" fmla="val 38323"/>
                  <a:gd name="adj2" fmla="val 46173"/>
                </a:avLst>
              </a:prstGeom>
              <a:noFill/>
              <a:ln w="6350" cap="flat" cmpd="sng" algn="ctr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82" name="Conector angulado 281"/>
              <p:cNvCxnSpPr>
                <a:stCxn id="263" idx="2"/>
                <a:endCxn id="292" idx="1"/>
              </p:cNvCxnSpPr>
              <p:nvPr/>
            </p:nvCxnSpPr>
            <p:spPr>
              <a:xfrm rot="10800000" flipV="1">
                <a:off x="3840630" y="3831562"/>
                <a:ext cx="109911" cy="313343"/>
              </a:xfrm>
              <a:prstGeom prst="bentConnector3">
                <a:avLst>
                  <a:gd name="adj1" fmla="val 46761"/>
                </a:avLst>
              </a:prstGeom>
              <a:noFill/>
              <a:ln w="6350" cap="flat" cmpd="sng" algn="ctr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310" name="Retângulo 148"/>
            <p:cNvSpPr/>
            <p:nvPr/>
          </p:nvSpPr>
          <p:spPr>
            <a:xfrm>
              <a:off x="3894122" y="4893396"/>
              <a:ext cx="2308269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t-BR" sz="1100" b="1" dirty="0" smtClean="0">
                  <a:solidFill>
                    <a:srgbClr val="6C5200"/>
                  </a:solidFill>
                </a:rPr>
                <a:t>Expectativa de </a:t>
              </a:r>
              <a:r>
                <a:rPr lang="pt-BR" sz="1100" b="1" dirty="0">
                  <a:solidFill>
                    <a:srgbClr val="6C5200"/>
                  </a:solidFill>
                </a:rPr>
                <a:t>crescimento </a:t>
              </a:r>
              <a:r>
                <a:rPr lang="pt-BR" sz="1100" b="1" dirty="0" smtClean="0">
                  <a:solidFill>
                    <a:srgbClr val="6C5200"/>
                  </a:solidFill>
                </a:rPr>
                <a:t>do mercado global de IA: </a:t>
              </a:r>
            </a:p>
            <a:p>
              <a:pPr algn="ctr"/>
              <a:r>
                <a:rPr lang="pt-BR" sz="1100" b="1" dirty="0" smtClean="0">
                  <a:solidFill>
                    <a:srgbClr val="6C5200"/>
                  </a:solidFill>
                </a:rPr>
                <a:t>US$ 390.9 Bi em 2025***</a:t>
              </a:r>
            </a:p>
            <a:p>
              <a:pPr algn="ctr"/>
              <a:endParaRPr lang="pt-BR" sz="1100" b="1" dirty="0">
                <a:solidFill>
                  <a:srgbClr val="6C5200"/>
                </a:solidFill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46948" y="1792125"/>
            <a:ext cx="3736671" cy="2123658"/>
          </a:xfrm>
          <a:prstGeom prst="rect">
            <a:avLst/>
          </a:prstGeom>
          <a:solidFill>
            <a:srgbClr val="FFF8E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pt-BR" sz="1100" b="1" dirty="0" smtClean="0"/>
          </a:p>
          <a:p>
            <a:pPr algn="ctr"/>
            <a:r>
              <a:rPr lang="pt-BR" sz="1100" b="1" i="1" dirty="0" smtClean="0">
                <a:solidFill>
                  <a:srgbClr val="967200"/>
                </a:solidFill>
              </a:rPr>
              <a:t>A Inteligência </a:t>
            </a:r>
            <a:r>
              <a:rPr lang="pt-BR" sz="1100" b="1" i="1" dirty="0">
                <a:solidFill>
                  <a:srgbClr val="967200"/>
                </a:solidFill>
              </a:rPr>
              <a:t>Artificial (IA) </a:t>
            </a:r>
            <a:r>
              <a:rPr lang="en-US" sz="1100" b="1" i="1" dirty="0" smtClean="0">
                <a:solidFill>
                  <a:srgbClr val="967200"/>
                </a:solidFill>
              </a:rPr>
              <a:t>se </a:t>
            </a:r>
            <a:r>
              <a:rPr lang="en-US" sz="1100" b="1" i="1" dirty="0" err="1">
                <a:solidFill>
                  <a:srgbClr val="967200"/>
                </a:solidFill>
              </a:rPr>
              <a:t>refere</a:t>
            </a:r>
            <a:r>
              <a:rPr lang="en-US" sz="1100" b="1" i="1" dirty="0">
                <a:solidFill>
                  <a:srgbClr val="967200"/>
                </a:solidFill>
              </a:rPr>
              <a:t> a </a:t>
            </a:r>
            <a:r>
              <a:rPr lang="en-US" sz="1100" b="1" i="1" dirty="0" err="1">
                <a:solidFill>
                  <a:srgbClr val="967200"/>
                </a:solidFill>
              </a:rPr>
              <a:t>sistemas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ou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máquinas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que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imitam</a:t>
            </a:r>
            <a:r>
              <a:rPr lang="en-US" sz="1100" b="1" i="1" dirty="0">
                <a:solidFill>
                  <a:srgbClr val="967200"/>
                </a:solidFill>
              </a:rPr>
              <a:t> a </a:t>
            </a:r>
            <a:r>
              <a:rPr lang="en-US" sz="1100" b="1" i="1" dirty="0" err="1">
                <a:solidFill>
                  <a:srgbClr val="967200"/>
                </a:solidFill>
              </a:rPr>
              <a:t>inteligência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humana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para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executar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tarefas</a:t>
            </a:r>
            <a:r>
              <a:rPr lang="en-US" sz="1100" b="1" i="1" dirty="0" smtClean="0">
                <a:solidFill>
                  <a:srgbClr val="967200"/>
                </a:solidFill>
              </a:rPr>
              <a:t>,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podendo</a:t>
            </a:r>
            <a:r>
              <a:rPr lang="en-US" sz="1100" b="1" i="1" dirty="0" smtClean="0">
                <a:solidFill>
                  <a:srgbClr val="967200"/>
                </a:solidFill>
              </a:rPr>
              <a:t> se </a:t>
            </a:r>
            <a:r>
              <a:rPr lang="en-US" sz="1100" b="1" i="1" dirty="0" err="1">
                <a:solidFill>
                  <a:srgbClr val="967200"/>
                </a:solidFill>
              </a:rPr>
              <a:t>aprimorar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iterativamente</a:t>
            </a:r>
            <a:r>
              <a:rPr lang="en-US" sz="1100" b="1" i="1" dirty="0">
                <a:solidFill>
                  <a:srgbClr val="967200"/>
                </a:solidFill>
              </a:rPr>
              <a:t> com base </a:t>
            </a:r>
            <a:r>
              <a:rPr lang="en-US" sz="1100" b="1" i="1" dirty="0" err="1">
                <a:solidFill>
                  <a:srgbClr val="967200"/>
                </a:solidFill>
              </a:rPr>
              <a:t>nas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informações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que</a:t>
            </a:r>
            <a:r>
              <a:rPr lang="en-US" sz="1100" b="1" i="1" dirty="0">
                <a:solidFill>
                  <a:srgbClr val="967200"/>
                </a:solidFill>
              </a:rPr>
              <a:t> </a:t>
            </a:r>
            <a:r>
              <a:rPr lang="en-US" sz="1100" b="1" i="1" dirty="0" err="1">
                <a:solidFill>
                  <a:srgbClr val="967200"/>
                </a:solidFill>
              </a:rPr>
              <a:t>coletam</a:t>
            </a:r>
            <a:r>
              <a:rPr lang="en-US" sz="1100" b="1" i="1" dirty="0">
                <a:solidFill>
                  <a:srgbClr val="967200"/>
                </a:solidFill>
              </a:rPr>
              <a:t>. </a:t>
            </a:r>
            <a:endParaRPr lang="en-US" sz="1100" b="1" i="1" dirty="0" smtClean="0">
              <a:solidFill>
                <a:srgbClr val="967200"/>
              </a:solidFill>
            </a:endParaRPr>
          </a:p>
          <a:p>
            <a:pPr algn="ctr"/>
            <a:endParaRPr lang="en-US" sz="1100" b="1" i="1" dirty="0" smtClean="0">
              <a:solidFill>
                <a:srgbClr val="967200"/>
              </a:solidFill>
            </a:endParaRPr>
          </a:p>
          <a:p>
            <a:pPr algn="ctr"/>
            <a:r>
              <a:rPr lang="en-US" sz="1100" b="1" i="1" dirty="0" smtClean="0">
                <a:solidFill>
                  <a:srgbClr val="967200"/>
                </a:solidFill>
              </a:rPr>
              <a:t>IA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está</a:t>
            </a:r>
            <a:r>
              <a:rPr lang="en-US" sz="1100" b="1" i="1" dirty="0" smtClean="0">
                <a:solidFill>
                  <a:srgbClr val="967200"/>
                </a:solidFill>
              </a:rPr>
              <a:t>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presente</a:t>
            </a:r>
            <a:r>
              <a:rPr lang="en-US" sz="1100" b="1" i="1" dirty="0" smtClean="0">
                <a:solidFill>
                  <a:srgbClr val="967200"/>
                </a:solidFill>
              </a:rPr>
              <a:t>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em</a:t>
            </a:r>
            <a:r>
              <a:rPr lang="en-US" sz="1100" b="1" i="1" dirty="0" smtClean="0">
                <a:solidFill>
                  <a:srgbClr val="967200"/>
                </a:solidFill>
              </a:rPr>
              <a:t>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praticamente</a:t>
            </a:r>
            <a:r>
              <a:rPr lang="en-US" sz="1100" b="1" i="1" dirty="0" smtClean="0">
                <a:solidFill>
                  <a:srgbClr val="967200"/>
                </a:solidFill>
              </a:rPr>
              <a:t>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todos</a:t>
            </a:r>
            <a:r>
              <a:rPr lang="en-US" sz="1100" b="1" i="1" dirty="0" smtClean="0">
                <a:solidFill>
                  <a:srgbClr val="967200"/>
                </a:solidFill>
              </a:rPr>
              <a:t>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os</a:t>
            </a:r>
            <a:r>
              <a:rPr lang="en-US" sz="1100" b="1" i="1" dirty="0" smtClean="0">
                <a:solidFill>
                  <a:srgbClr val="967200"/>
                </a:solidFill>
              </a:rPr>
              <a:t>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tipos</a:t>
            </a:r>
            <a:r>
              <a:rPr lang="en-US" sz="1100" b="1" i="1" dirty="0" smtClean="0">
                <a:solidFill>
                  <a:srgbClr val="967200"/>
                </a:solidFill>
              </a:rPr>
              <a:t> de </a:t>
            </a:r>
            <a:r>
              <a:rPr lang="en-US" sz="1100" b="1" i="1" dirty="0" err="1" smtClean="0">
                <a:solidFill>
                  <a:srgbClr val="967200"/>
                </a:solidFill>
              </a:rPr>
              <a:t>indústrias</a:t>
            </a:r>
            <a:r>
              <a:rPr lang="en-US" sz="1100" b="1" i="1" dirty="0">
                <a:solidFill>
                  <a:srgbClr val="967200"/>
                </a:solidFill>
              </a:rPr>
              <a:t>.</a:t>
            </a:r>
            <a:r>
              <a:rPr lang="en-US" sz="1100" b="1" i="1" dirty="0" smtClean="0">
                <a:solidFill>
                  <a:srgbClr val="967200"/>
                </a:solidFill>
              </a:rPr>
              <a:t> </a:t>
            </a:r>
          </a:p>
          <a:p>
            <a:pPr algn="ctr"/>
            <a:endParaRPr lang="en-US" sz="1100" b="1" i="1" dirty="0" smtClean="0">
              <a:solidFill>
                <a:srgbClr val="967200"/>
              </a:solidFill>
            </a:endParaRPr>
          </a:p>
          <a:p>
            <a:pPr algn="ctr"/>
            <a:r>
              <a:rPr lang="en-US" sz="1100" b="1" i="1" dirty="0" smtClean="0">
                <a:solidFill>
                  <a:srgbClr val="967200"/>
                </a:solidFill>
              </a:rPr>
              <a:t>O </a:t>
            </a:r>
            <a:r>
              <a:rPr lang="pt-BR" sz="1100" b="1" i="1" dirty="0" smtClean="0">
                <a:solidFill>
                  <a:srgbClr val="967200"/>
                </a:solidFill>
              </a:rPr>
              <a:t>aumento da atividade </a:t>
            </a:r>
            <a:r>
              <a:rPr lang="pt-BR" sz="1100" b="1" i="1" dirty="0" err="1" smtClean="0">
                <a:solidFill>
                  <a:srgbClr val="967200"/>
                </a:solidFill>
              </a:rPr>
              <a:t>patentária</a:t>
            </a:r>
            <a:r>
              <a:rPr lang="pt-BR" sz="1100" b="1" i="1" dirty="0" smtClean="0">
                <a:solidFill>
                  <a:srgbClr val="967200"/>
                </a:solidFill>
              </a:rPr>
              <a:t> em IA reflete o rápido crescimento desta tecnologia no mundo e também no Brasil.</a:t>
            </a:r>
            <a:r>
              <a:rPr lang="en-US" sz="1100" b="1" i="1" dirty="0" smtClean="0">
                <a:solidFill>
                  <a:srgbClr val="967200"/>
                </a:solidFill>
              </a:rPr>
              <a:t> </a:t>
            </a:r>
          </a:p>
          <a:p>
            <a:pPr algn="ctr"/>
            <a:endParaRPr lang="en-US" sz="1100" b="1" dirty="0"/>
          </a:p>
        </p:txBody>
      </p:sp>
      <p:sp>
        <p:nvSpPr>
          <p:cNvPr id="311" name="CaixaDeTexto 1679"/>
          <p:cNvSpPr txBox="1"/>
          <p:nvPr/>
        </p:nvSpPr>
        <p:spPr>
          <a:xfrm>
            <a:off x="184487" y="4032063"/>
            <a:ext cx="665857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700" b="1" dirty="0" smtClean="0">
                <a:solidFill>
                  <a:srgbClr val="6C5200"/>
                </a:solidFill>
              </a:rPr>
              <a:t>Aplicações de IA</a:t>
            </a:r>
            <a:endParaRPr lang="pt-BR" sz="1700" b="1" dirty="0">
              <a:solidFill>
                <a:srgbClr val="6C5200"/>
              </a:solidFill>
            </a:endParaRPr>
          </a:p>
        </p:txBody>
      </p:sp>
      <p:sp>
        <p:nvSpPr>
          <p:cNvPr id="312" name="Retângulo 300">
            <a:extLst>
              <a:ext uri="{FF2B5EF4-FFF2-40B4-BE49-F238E27FC236}">
                <a16:creationId xmlns="" xmlns:a16="http://schemas.microsoft.com/office/drawing/2014/main" id="{2EDF635B-1127-43C9-9F50-DB58AA762070}"/>
              </a:ext>
            </a:extLst>
          </p:cNvPr>
          <p:cNvSpPr/>
          <p:nvPr/>
        </p:nvSpPr>
        <p:spPr>
          <a:xfrm>
            <a:off x="2505165" y="6554688"/>
            <a:ext cx="918081" cy="5887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3" name="Retângulo 301">
            <a:extLst>
              <a:ext uri="{FF2B5EF4-FFF2-40B4-BE49-F238E27FC236}">
                <a16:creationId xmlns="" xmlns:a16="http://schemas.microsoft.com/office/drawing/2014/main" id="{2EDF635B-1127-43C9-9F50-DB58AA762070}"/>
              </a:ext>
            </a:extLst>
          </p:cNvPr>
          <p:cNvSpPr/>
          <p:nvPr/>
        </p:nvSpPr>
        <p:spPr>
          <a:xfrm>
            <a:off x="3539792" y="6589857"/>
            <a:ext cx="918081" cy="5887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4" name="Retângulo 302">
            <a:extLst>
              <a:ext uri="{FF2B5EF4-FFF2-40B4-BE49-F238E27FC236}">
                <a16:creationId xmlns="" xmlns:a16="http://schemas.microsoft.com/office/drawing/2014/main" id="{D203CF1B-D76B-46A2-A95A-3DAB8BF17E98}"/>
              </a:ext>
            </a:extLst>
          </p:cNvPr>
          <p:cNvSpPr/>
          <p:nvPr/>
        </p:nvSpPr>
        <p:spPr>
          <a:xfrm>
            <a:off x="6504907" y="6566411"/>
            <a:ext cx="918081" cy="5887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16" name="Group 315"/>
          <p:cNvGrpSpPr/>
          <p:nvPr/>
        </p:nvGrpSpPr>
        <p:grpSpPr>
          <a:xfrm>
            <a:off x="-14819" y="4309965"/>
            <a:ext cx="7219834" cy="2809973"/>
            <a:chOff x="-14818" y="7402785"/>
            <a:chExt cx="7219834" cy="2809973"/>
          </a:xfrm>
        </p:grpSpPr>
        <p:grpSp>
          <p:nvGrpSpPr>
            <p:cNvPr id="319" name="Grupo 486"/>
            <p:cNvGrpSpPr/>
            <p:nvPr/>
          </p:nvGrpSpPr>
          <p:grpSpPr>
            <a:xfrm>
              <a:off x="3314034" y="8028557"/>
              <a:ext cx="3890982" cy="2184201"/>
              <a:chOff x="2951609" y="7899190"/>
              <a:chExt cx="4513276" cy="2533525"/>
            </a:xfrm>
          </p:grpSpPr>
          <p:sp>
            <p:nvSpPr>
              <p:cNvPr id="430" name="Fluxograma: Atraso 573">
                <a:extLst>
                  <a:ext uri="{FF2B5EF4-FFF2-40B4-BE49-F238E27FC236}">
                    <a16:creationId xmlns="" xmlns:a16="http://schemas.microsoft.com/office/drawing/2014/main" id="{42D4C614-0837-4680-878E-EB6076BA25B8}"/>
                  </a:ext>
                </a:extLst>
              </p:cNvPr>
              <p:cNvSpPr/>
              <p:nvPr/>
            </p:nvSpPr>
            <p:spPr>
              <a:xfrm rot="7387202">
                <a:off x="6234179" y="8166133"/>
                <a:ext cx="643693" cy="160734"/>
              </a:xfrm>
              <a:prstGeom prst="flowChartDelay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31" name="Fluxograma: Terminação 574">
                <a:extLst>
                  <a:ext uri="{FF2B5EF4-FFF2-40B4-BE49-F238E27FC236}">
                    <a16:creationId xmlns="" xmlns:a16="http://schemas.microsoft.com/office/drawing/2014/main" id="{9F6C8A12-6E9A-4D55-9B71-6D5B9E305D34}"/>
                  </a:ext>
                </a:extLst>
              </p:cNvPr>
              <p:cNvSpPr/>
              <p:nvPr/>
            </p:nvSpPr>
            <p:spPr>
              <a:xfrm>
                <a:off x="6643863" y="7899190"/>
                <a:ext cx="821022" cy="187578"/>
              </a:xfrm>
              <a:prstGeom prst="flowChartTerminator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32" name="Fluxograma: Atraso 571">
                <a:extLst>
                  <a:ext uri="{FF2B5EF4-FFF2-40B4-BE49-F238E27FC236}">
                    <a16:creationId xmlns="" xmlns:a16="http://schemas.microsoft.com/office/drawing/2014/main" id="{D674DFD9-FA1B-4B8A-8E93-7891F85CB317}"/>
                  </a:ext>
                </a:extLst>
              </p:cNvPr>
              <p:cNvSpPr/>
              <p:nvPr/>
            </p:nvSpPr>
            <p:spPr>
              <a:xfrm rot="7387202">
                <a:off x="6464619" y="8404851"/>
                <a:ext cx="643693" cy="160734"/>
              </a:xfrm>
              <a:prstGeom prst="flowChartDelay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33" name="Fluxograma: Atraso 569">
                <a:extLst>
                  <a:ext uri="{FF2B5EF4-FFF2-40B4-BE49-F238E27FC236}">
                    <a16:creationId xmlns="" xmlns:a16="http://schemas.microsoft.com/office/drawing/2014/main" id="{21763318-0368-43FB-9FED-9F97F6C1AE69}"/>
                  </a:ext>
                </a:extLst>
              </p:cNvPr>
              <p:cNvSpPr/>
              <p:nvPr/>
            </p:nvSpPr>
            <p:spPr>
              <a:xfrm rot="7387202">
                <a:off x="6218961" y="8276472"/>
                <a:ext cx="643693" cy="160734"/>
              </a:xfrm>
              <a:prstGeom prst="flowChartDelay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34" name="Fluxograma: Terminação 570">
                <a:extLst>
                  <a:ext uri="{FF2B5EF4-FFF2-40B4-BE49-F238E27FC236}">
                    <a16:creationId xmlns="" xmlns:a16="http://schemas.microsoft.com/office/drawing/2014/main" id="{8C910429-0BA8-40F0-80BB-C78207AED047}"/>
                  </a:ext>
                </a:extLst>
              </p:cNvPr>
              <p:cNvSpPr/>
              <p:nvPr/>
            </p:nvSpPr>
            <p:spPr>
              <a:xfrm>
                <a:off x="6628645" y="8009529"/>
                <a:ext cx="821022" cy="187578"/>
              </a:xfrm>
              <a:prstGeom prst="flowChartTerminator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435" name="Agrupar 7">
                <a:extLst>
                  <a:ext uri="{FF2B5EF4-FFF2-40B4-BE49-F238E27FC236}">
                    <a16:creationId xmlns="" xmlns:a16="http://schemas.microsoft.com/office/drawing/2014/main" id="{24AB42A2-4E3E-4CF2-8347-75149B012EB3}"/>
                  </a:ext>
                </a:extLst>
              </p:cNvPr>
              <p:cNvGrpSpPr/>
              <p:nvPr/>
            </p:nvGrpSpPr>
            <p:grpSpPr>
              <a:xfrm>
                <a:off x="4826594" y="9210975"/>
                <a:ext cx="2623073" cy="1221740"/>
                <a:chOff x="1930400" y="6156960"/>
                <a:chExt cx="2633980" cy="1226820"/>
              </a:xfrm>
            </p:grpSpPr>
            <p:sp>
              <p:nvSpPr>
                <p:cNvPr id="450" name="Retângulo 1">
                  <a:extLst>
                    <a:ext uri="{FF2B5EF4-FFF2-40B4-BE49-F238E27FC236}">
                      <a16:creationId xmlns="" xmlns:a16="http://schemas.microsoft.com/office/drawing/2014/main" id="{8FC0AAD1-241F-4D3D-A1AD-721389647EAD}"/>
                    </a:ext>
                  </a:extLst>
                </p:cNvPr>
                <p:cNvSpPr/>
                <p:nvPr/>
              </p:nvSpPr>
              <p:spPr>
                <a:xfrm>
                  <a:off x="2885440" y="6156960"/>
                  <a:ext cx="1069340" cy="6858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  <a:scene3d>
                  <a:camera prst="isometricOffAxis1Top"/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51" name="Retângulo 2">
                  <a:extLst>
                    <a:ext uri="{FF2B5EF4-FFF2-40B4-BE49-F238E27FC236}">
                      <a16:creationId xmlns="" xmlns:a16="http://schemas.microsoft.com/office/drawing/2014/main" id="{2749AF22-CA29-4494-A1D4-EB1381A706ED}"/>
                    </a:ext>
                  </a:extLst>
                </p:cNvPr>
                <p:cNvSpPr/>
                <p:nvPr/>
              </p:nvSpPr>
              <p:spPr>
                <a:xfrm>
                  <a:off x="3190240" y="6355080"/>
                  <a:ext cx="1069340" cy="6858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  <a:scene3d>
                  <a:camera prst="isometricOffAxis1Top"/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52" name="Retângulo 3">
                  <a:extLst>
                    <a:ext uri="{FF2B5EF4-FFF2-40B4-BE49-F238E27FC236}">
                      <a16:creationId xmlns="" xmlns:a16="http://schemas.microsoft.com/office/drawing/2014/main" id="{09DBB042-3B99-401D-842B-B4D21374BAE5}"/>
                    </a:ext>
                  </a:extLst>
                </p:cNvPr>
                <p:cNvSpPr/>
                <p:nvPr/>
              </p:nvSpPr>
              <p:spPr>
                <a:xfrm>
                  <a:off x="3495040" y="6553200"/>
                  <a:ext cx="1069340" cy="6858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  <a:scene3d>
                  <a:camera prst="isometricOffAxis1Top"/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53" name="Retângulo 4">
                  <a:extLst>
                    <a:ext uri="{FF2B5EF4-FFF2-40B4-BE49-F238E27FC236}">
                      <a16:creationId xmlns="" xmlns:a16="http://schemas.microsoft.com/office/drawing/2014/main" id="{76E089FE-C1D6-4EE2-A518-9830B74A32F2}"/>
                    </a:ext>
                  </a:extLst>
                </p:cNvPr>
                <p:cNvSpPr/>
                <p:nvPr/>
              </p:nvSpPr>
              <p:spPr>
                <a:xfrm>
                  <a:off x="1930400" y="6301740"/>
                  <a:ext cx="1069340" cy="6858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  <a:scene3d>
                  <a:camera prst="isometricOffAxis1Top"/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54" name="Retângulo 5">
                  <a:extLst>
                    <a:ext uri="{FF2B5EF4-FFF2-40B4-BE49-F238E27FC236}">
                      <a16:creationId xmlns="" xmlns:a16="http://schemas.microsoft.com/office/drawing/2014/main" id="{31B02644-2C3D-4F25-BBAE-C5B5E82D74EC}"/>
                    </a:ext>
                  </a:extLst>
                </p:cNvPr>
                <p:cNvSpPr/>
                <p:nvPr/>
              </p:nvSpPr>
              <p:spPr>
                <a:xfrm>
                  <a:off x="2235200" y="6499860"/>
                  <a:ext cx="1069340" cy="6858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  <a:scene3d>
                  <a:camera prst="isometricOffAxis1Top"/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55" name="Retângulo 6">
                  <a:extLst>
                    <a:ext uri="{FF2B5EF4-FFF2-40B4-BE49-F238E27FC236}">
                      <a16:creationId xmlns="" xmlns:a16="http://schemas.microsoft.com/office/drawing/2014/main" id="{D203CF1B-D76B-46A2-A95A-3DAB8BF17E98}"/>
                    </a:ext>
                  </a:extLst>
                </p:cNvPr>
                <p:cNvSpPr/>
                <p:nvPr/>
              </p:nvSpPr>
              <p:spPr>
                <a:xfrm>
                  <a:off x="2540000" y="6697980"/>
                  <a:ext cx="1069340" cy="6858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  <a:scene3d>
                  <a:camera prst="isometricOffAxis1Top"/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436" name="Agrupar 560">
                <a:extLst>
                  <a:ext uri="{FF2B5EF4-FFF2-40B4-BE49-F238E27FC236}">
                    <a16:creationId xmlns="" xmlns:a16="http://schemas.microsoft.com/office/drawing/2014/main" id="{E80E4597-B6D4-437F-AD7D-BBDECABC5E4E}"/>
                  </a:ext>
                </a:extLst>
              </p:cNvPr>
              <p:cNvGrpSpPr/>
              <p:nvPr/>
            </p:nvGrpSpPr>
            <p:grpSpPr>
              <a:xfrm>
                <a:off x="6138131" y="8796109"/>
                <a:ext cx="531627" cy="820267"/>
                <a:chOff x="5924972" y="4536004"/>
                <a:chExt cx="1406146" cy="2169595"/>
              </a:xfr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</p:grpSpPr>
            <p:sp>
              <p:nvSpPr>
                <p:cNvPr id="444" name="Fluxograma: Atraso 549">
                  <a:extLst>
                    <a:ext uri="{FF2B5EF4-FFF2-40B4-BE49-F238E27FC236}">
                      <a16:creationId xmlns="" xmlns:a16="http://schemas.microsoft.com/office/drawing/2014/main" id="{75DDE511-4054-4B20-8FC0-D97B9D597CAB}"/>
                    </a:ext>
                  </a:extLst>
                </p:cNvPr>
                <p:cNvSpPr/>
                <p:nvPr/>
              </p:nvSpPr>
              <p:spPr>
                <a:xfrm rot="16200000">
                  <a:off x="6095308" y="5469789"/>
                  <a:ext cx="1065474" cy="1406146"/>
                </a:xfrm>
                <a:prstGeom prst="flowChartDelay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45" name="Fluxograma: Atraso 550">
                  <a:extLst>
                    <a:ext uri="{FF2B5EF4-FFF2-40B4-BE49-F238E27FC236}">
                      <a16:creationId xmlns="" xmlns:a16="http://schemas.microsoft.com/office/drawing/2014/main" id="{6C464F13-380B-4BF7-A5BB-A8ADDDDF4183}"/>
                    </a:ext>
                  </a:extLst>
                </p:cNvPr>
                <p:cNvSpPr/>
                <p:nvPr/>
              </p:nvSpPr>
              <p:spPr>
                <a:xfrm rot="16200000" flipH="1" flipV="1">
                  <a:off x="6355302" y="5044275"/>
                  <a:ext cx="545486" cy="965180"/>
                </a:xfrm>
                <a:prstGeom prst="flowChartDelay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446" name="Fluxograma: Operação Manual 551">
                  <a:extLst>
                    <a:ext uri="{FF2B5EF4-FFF2-40B4-BE49-F238E27FC236}">
                      <a16:creationId xmlns="" xmlns:a16="http://schemas.microsoft.com/office/drawing/2014/main" id="{74A9BB3F-18A7-4E4D-A2B7-29A2C91CFFE4}"/>
                    </a:ext>
                  </a:extLst>
                </p:cNvPr>
                <p:cNvSpPr/>
                <p:nvPr/>
              </p:nvSpPr>
              <p:spPr>
                <a:xfrm>
                  <a:off x="6330865" y="4837241"/>
                  <a:ext cx="594360" cy="441045"/>
                </a:xfrm>
                <a:prstGeom prst="flowChartManualOperation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47" name="Fluxograma: Operação Manual 552">
                  <a:extLst>
                    <a:ext uri="{FF2B5EF4-FFF2-40B4-BE49-F238E27FC236}">
                      <a16:creationId xmlns="" xmlns:a16="http://schemas.microsoft.com/office/drawing/2014/main" id="{D970C8DD-4BB8-4DA2-B0EE-9BA10C2D0C2F}"/>
                    </a:ext>
                  </a:extLst>
                </p:cNvPr>
                <p:cNvSpPr/>
                <p:nvPr/>
              </p:nvSpPr>
              <p:spPr>
                <a:xfrm rot="10800000">
                  <a:off x="6330866" y="4536004"/>
                  <a:ext cx="594360" cy="301237"/>
                </a:xfrm>
                <a:prstGeom prst="flowChartManualOperation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48" name="Fluxograma: Terminação 553">
                  <a:extLst>
                    <a:ext uri="{FF2B5EF4-FFF2-40B4-BE49-F238E27FC236}">
                      <a16:creationId xmlns="" xmlns:a16="http://schemas.microsoft.com/office/drawing/2014/main" id="{27965655-2CA3-4CE3-B77F-B2CD8B78D7C7}"/>
                    </a:ext>
                  </a:extLst>
                </p:cNvPr>
                <p:cNvSpPr/>
                <p:nvPr/>
              </p:nvSpPr>
              <p:spPr>
                <a:xfrm>
                  <a:off x="6194002" y="4713097"/>
                  <a:ext cx="868086" cy="152400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49" name="Fluxograma: Atraso 554">
                  <a:extLst>
                    <a:ext uri="{FF2B5EF4-FFF2-40B4-BE49-F238E27FC236}">
                      <a16:creationId xmlns="" xmlns:a16="http://schemas.microsoft.com/office/drawing/2014/main" id="{E50C5E5E-187C-4FB9-B2AA-ED4B556CEC23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6355302" y="4774483"/>
                  <a:ext cx="545486" cy="965180"/>
                </a:xfrm>
                <a:prstGeom prst="flowChartDelay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sp>
            <p:nvSpPr>
              <p:cNvPr id="437" name="Elipse 562">
                <a:extLst>
                  <a:ext uri="{FF2B5EF4-FFF2-40B4-BE49-F238E27FC236}">
                    <a16:creationId xmlns="" xmlns:a16="http://schemas.microsoft.com/office/drawing/2014/main" id="{30348F2E-8854-4548-A3D4-B22E8FF74178}"/>
                  </a:ext>
                </a:extLst>
              </p:cNvPr>
              <p:cNvSpPr/>
              <p:nvPr/>
            </p:nvSpPr>
            <p:spPr>
              <a:xfrm>
                <a:off x="6135253" y="9585452"/>
                <a:ext cx="534506" cy="59239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38" name="Fluxograma: Atraso 567">
                <a:extLst>
                  <a:ext uri="{FF2B5EF4-FFF2-40B4-BE49-F238E27FC236}">
                    <a16:creationId xmlns="" xmlns:a16="http://schemas.microsoft.com/office/drawing/2014/main" id="{A01690E5-155A-4A00-8701-52DD15DDB90C}"/>
                  </a:ext>
                </a:extLst>
              </p:cNvPr>
              <p:cNvSpPr/>
              <p:nvPr/>
            </p:nvSpPr>
            <p:spPr>
              <a:xfrm rot="7387202">
                <a:off x="6158361" y="8443840"/>
                <a:ext cx="643693" cy="160734"/>
              </a:xfrm>
              <a:prstGeom prst="flowChartDelay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39" name="Fluxograma: Terminação 568">
                <a:extLst>
                  <a:ext uri="{FF2B5EF4-FFF2-40B4-BE49-F238E27FC236}">
                    <a16:creationId xmlns="" xmlns:a16="http://schemas.microsoft.com/office/drawing/2014/main" id="{A1E13976-4B85-4BBB-839C-19F8CDEE369E}"/>
                  </a:ext>
                </a:extLst>
              </p:cNvPr>
              <p:cNvSpPr/>
              <p:nvPr/>
            </p:nvSpPr>
            <p:spPr>
              <a:xfrm>
                <a:off x="6568045" y="8176897"/>
                <a:ext cx="821022" cy="187578"/>
              </a:xfrm>
              <a:prstGeom prst="flowChartTerminator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40" name="Retângulo 577">
                <a:extLst>
                  <a:ext uri="{FF2B5EF4-FFF2-40B4-BE49-F238E27FC236}">
                    <a16:creationId xmlns="" xmlns:a16="http://schemas.microsoft.com/office/drawing/2014/main" id="{2EDF635B-1127-43C9-9F50-DB58AA762070}"/>
                  </a:ext>
                </a:extLst>
              </p:cNvPr>
              <p:cNvSpPr/>
              <p:nvPr/>
            </p:nvSpPr>
            <p:spPr>
              <a:xfrm>
                <a:off x="3884994" y="9492615"/>
                <a:ext cx="1064912" cy="68296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  <a:scene3d>
                <a:camera prst="isometricOffAxis1To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41" name="Retângulo 579">
                <a:extLst>
                  <a:ext uri="{FF2B5EF4-FFF2-40B4-BE49-F238E27FC236}">
                    <a16:creationId xmlns="" xmlns:a16="http://schemas.microsoft.com/office/drawing/2014/main" id="{E95C38BB-8977-461F-AB18-F4F113786C1D}"/>
                  </a:ext>
                </a:extLst>
              </p:cNvPr>
              <p:cNvSpPr/>
              <p:nvPr/>
            </p:nvSpPr>
            <p:spPr>
              <a:xfrm>
                <a:off x="4179047" y="9685067"/>
                <a:ext cx="1064912" cy="68296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  <a:scene3d>
                <a:camera prst="isometricOffAxis1To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42" name="Retângulo 580">
                <a:extLst>
                  <a:ext uri="{FF2B5EF4-FFF2-40B4-BE49-F238E27FC236}">
                    <a16:creationId xmlns="" xmlns:a16="http://schemas.microsoft.com/office/drawing/2014/main" id="{5F0D871E-B273-4C0F-9B6E-7DE00B054DE2}"/>
                  </a:ext>
                </a:extLst>
              </p:cNvPr>
              <p:cNvSpPr/>
              <p:nvPr/>
            </p:nvSpPr>
            <p:spPr>
              <a:xfrm>
                <a:off x="2951609" y="9625954"/>
                <a:ext cx="1064912" cy="68296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  <a:scene3d>
                <a:camera prst="isometricOffAxis1To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43" name="Fluxograma: Atraso 581">
                <a:extLst>
                  <a:ext uri="{FF2B5EF4-FFF2-40B4-BE49-F238E27FC236}">
                    <a16:creationId xmlns="" xmlns:a16="http://schemas.microsoft.com/office/drawing/2014/main" id="{6F3E8AF5-13AE-4A5C-864F-4ECA217C9E7A}"/>
                  </a:ext>
                </a:extLst>
              </p:cNvPr>
              <p:cNvSpPr/>
              <p:nvPr/>
            </p:nvSpPr>
            <p:spPr>
              <a:xfrm rot="10019832">
                <a:off x="6497959" y="8913205"/>
                <a:ext cx="643693" cy="231157"/>
              </a:xfrm>
              <a:prstGeom prst="flowChartDelay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320" name="CaixaDeTexto 372">
              <a:extLst>
                <a:ext uri="{FF2B5EF4-FFF2-40B4-BE49-F238E27FC236}">
                  <a16:creationId xmlns="" xmlns:a16="http://schemas.microsoft.com/office/drawing/2014/main" id="{992A8D42-6F57-487A-9CD5-0FAF5A73BE33}"/>
                </a:ext>
              </a:extLst>
            </p:cNvPr>
            <p:cNvSpPr txBox="1"/>
            <p:nvPr/>
          </p:nvSpPr>
          <p:spPr>
            <a:xfrm>
              <a:off x="-14818" y="7883396"/>
              <a:ext cx="19639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>
                  <a:solidFill>
                    <a:srgbClr val="6C5200"/>
                  </a:solidFill>
                </a:rPr>
                <a:t>Busca por </a:t>
              </a:r>
              <a:r>
                <a:rPr lang="pt-BR" sz="1200" b="1" dirty="0" smtClean="0">
                  <a:solidFill>
                    <a:srgbClr val="6C5200"/>
                  </a:solidFill>
                </a:rPr>
                <a:t>imagens similares</a:t>
              </a:r>
            </a:p>
            <a:p>
              <a:pPr algn="ctr"/>
              <a:r>
                <a:rPr lang="pt-BR" sz="1200" i="1" dirty="0" smtClean="0"/>
                <a:t>Diagnóstico médico</a:t>
              </a:r>
              <a:endParaRPr lang="pt-BR" sz="1200" i="1" dirty="0"/>
            </a:p>
          </p:txBody>
        </p:sp>
        <p:sp>
          <p:nvSpPr>
            <p:cNvPr id="321" name="CaixaDeTexto 555">
              <a:extLst>
                <a:ext uri="{FF2B5EF4-FFF2-40B4-BE49-F238E27FC236}">
                  <a16:creationId xmlns="" xmlns:a16="http://schemas.microsoft.com/office/drawing/2014/main" id="{18C75A36-75D9-4735-8A71-990FDADDD0B1}"/>
                </a:ext>
              </a:extLst>
            </p:cNvPr>
            <p:cNvSpPr txBox="1"/>
            <p:nvPr/>
          </p:nvSpPr>
          <p:spPr>
            <a:xfrm rot="21100466">
              <a:off x="3602684" y="9240844"/>
              <a:ext cx="25873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6C5200"/>
                  </a:solidFill>
                </a:rPr>
                <a:t>Aprendizado profundo </a:t>
              </a:r>
            </a:p>
          </p:txBody>
        </p:sp>
        <p:grpSp>
          <p:nvGrpSpPr>
            <p:cNvPr id="322" name="Grupo 485"/>
            <p:cNvGrpSpPr/>
            <p:nvPr/>
          </p:nvGrpSpPr>
          <p:grpSpPr>
            <a:xfrm>
              <a:off x="283824" y="8391550"/>
              <a:ext cx="1190976" cy="1565985"/>
              <a:chOff x="208738" y="7741744"/>
              <a:chExt cx="1677197" cy="2205310"/>
            </a:xfrm>
          </p:grpSpPr>
          <p:sp>
            <p:nvSpPr>
              <p:cNvPr id="406" name="Retângulo: Único Canto Recortado 586">
                <a:extLst>
                  <a:ext uri="{FF2B5EF4-FFF2-40B4-BE49-F238E27FC236}">
                    <a16:creationId xmlns="" xmlns:a16="http://schemas.microsoft.com/office/drawing/2014/main" id="{68B8B365-8EAC-43AB-A53E-261102AF901C}"/>
                  </a:ext>
                </a:extLst>
              </p:cNvPr>
              <p:cNvSpPr/>
              <p:nvPr/>
            </p:nvSpPr>
            <p:spPr>
              <a:xfrm>
                <a:off x="1230328" y="7983220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07" name="Retângulo: Único Canto Recortado 591">
                <a:extLst>
                  <a:ext uri="{FF2B5EF4-FFF2-40B4-BE49-F238E27FC236}">
                    <a16:creationId xmlns="" xmlns:a16="http://schemas.microsoft.com/office/drawing/2014/main" id="{CD10B530-F14B-433B-9B37-36761294F74E}"/>
                  </a:ext>
                </a:extLst>
              </p:cNvPr>
              <p:cNvSpPr/>
              <p:nvPr/>
            </p:nvSpPr>
            <p:spPr>
              <a:xfrm>
                <a:off x="1456352" y="8055250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08" name="Retângulo: Único Canto Recortado 590">
                <a:extLst>
                  <a:ext uri="{FF2B5EF4-FFF2-40B4-BE49-F238E27FC236}">
                    <a16:creationId xmlns="" xmlns:a16="http://schemas.microsoft.com/office/drawing/2014/main" id="{516FCE0D-2A67-46F9-8F38-284505C8528D}"/>
                  </a:ext>
                </a:extLst>
              </p:cNvPr>
              <p:cNvSpPr/>
              <p:nvPr/>
            </p:nvSpPr>
            <p:spPr>
              <a:xfrm>
                <a:off x="1489264" y="8158543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09" name="Retângulo: Único Canto Recortado 585">
                <a:extLst>
                  <a:ext uri="{FF2B5EF4-FFF2-40B4-BE49-F238E27FC236}">
                    <a16:creationId xmlns="" xmlns:a16="http://schemas.microsoft.com/office/drawing/2014/main" id="{DFF1EEDA-20B1-4788-AD9B-E225AE64BCAF}"/>
                  </a:ext>
                </a:extLst>
              </p:cNvPr>
              <p:cNvSpPr/>
              <p:nvPr/>
            </p:nvSpPr>
            <p:spPr>
              <a:xfrm>
                <a:off x="838538" y="7969218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10" name="Retângulo: Único Canto Recortado 583">
                <a:extLst>
                  <a:ext uri="{FF2B5EF4-FFF2-40B4-BE49-F238E27FC236}">
                    <a16:creationId xmlns="" xmlns:a16="http://schemas.microsoft.com/office/drawing/2014/main" id="{C7BC87B4-105F-493F-A456-9C66FCD9DF38}"/>
                  </a:ext>
                </a:extLst>
              </p:cNvPr>
              <p:cNvSpPr/>
              <p:nvPr/>
            </p:nvSpPr>
            <p:spPr>
              <a:xfrm>
                <a:off x="558946" y="8013525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11" name="Retângulo: Único Canto Recortado 578">
                <a:extLst>
                  <a:ext uri="{FF2B5EF4-FFF2-40B4-BE49-F238E27FC236}">
                    <a16:creationId xmlns="" xmlns:a16="http://schemas.microsoft.com/office/drawing/2014/main" id="{B1995F55-6A93-47A0-9703-FFCA2B295759}"/>
                  </a:ext>
                </a:extLst>
              </p:cNvPr>
              <p:cNvSpPr/>
              <p:nvPr/>
            </p:nvSpPr>
            <p:spPr>
              <a:xfrm>
                <a:off x="283816" y="8129027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412" name="Agrupar 17">
                <a:extLst>
                  <a:ext uri="{FF2B5EF4-FFF2-40B4-BE49-F238E27FC236}">
                    <a16:creationId xmlns="" xmlns:a16="http://schemas.microsoft.com/office/drawing/2014/main" id="{2A6D3C1A-BF22-4CB2-8381-722A0E53AC12}"/>
                  </a:ext>
                </a:extLst>
              </p:cNvPr>
              <p:cNvGrpSpPr/>
              <p:nvPr/>
            </p:nvGrpSpPr>
            <p:grpSpPr>
              <a:xfrm>
                <a:off x="241345" y="8998336"/>
                <a:ext cx="1428543" cy="948718"/>
                <a:chOff x="1125846" y="7508837"/>
                <a:chExt cx="1428543" cy="920554"/>
              </a:xfrm>
            </p:grpSpPr>
            <p:sp>
              <p:nvSpPr>
                <p:cNvPr id="423" name="Cilindro 14">
                  <a:extLst>
                    <a:ext uri="{FF2B5EF4-FFF2-40B4-BE49-F238E27FC236}">
                      <a16:creationId xmlns="" xmlns:a16="http://schemas.microsoft.com/office/drawing/2014/main" id="{F30CE281-5238-45F3-8ED1-59145EBD36B3}"/>
                    </a:ext>
                  </a:extLst>
                </p:cNvPr>
                <p:cNvSpPr/>
                <p:nvPr/>
              </p:nvSpPr>
              <p:spPr>
                <a:xfrm>
                  <a:off x="1676093" y="7783673"/>
                  <a:ext cx="407727" cy="645718"/>
                </a:xfrm>
                <a:prstGeom prst="can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24" name="Lágrima 13">
                  <a:extLst>
                    <a:ext uri="{FF2B5EF4-FFF2-40B4-BE49-F238E27FC236}">
                      <a16:creationId xmlns="" xmlns:a16="http://schemas.microsoft.com/office/drawing/2014/main" id="{A1EA81FD-8129-4CFD-B42F-040EEE1E2516}"/>
                    </a:ext>
                  </a:extLst>
                </p:cNvPr>
                <p:cNvSpPr/>
                <p:nvPr/>
              </p:nvSpPr>
              <p:spPr>
                <a:xfrm rot="15188175">
                  <a:off x="1909267" y="7559778"/>
                  <a:ext cx="696064" cy="594181"/>
                </a:xfrm>
                <a:prstGeom prst="teardrop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25" name="Lágrima 12">
                  <a:extLst>
                    <a:ext uri="{FF2B5EF4-FFF2-40B4-BE49-F238E27FC236}">
                      <a16:creationId xmlns="" xmlns:a16="http://schemas.microsoft.com/office/drawing/2014/main" id="{05DE392D-8B37-4633-9C7D-8C486622398A}"/>
                    </a:ext>
                  </a:extLst>
                </p:cNvPr>
                <p:cNvSpPr/>
                <p:nvPr/>
              </p:nvSpPr>
              <p:spPr>
                <a:xfrm>
                  <a:off x="1125846" y="7547473"/>
                  <a:ext cx="747850" cy="703433"/>
                </a:xfrm>
                <a:prstGeom prst="teardrop">
                  <a:avLst>
                    <a:gd name="adj" fmla="val 92296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26" name="Elipse 584">
                  <a:extLst>
                    <a:ext uri="{FF2B5EF4-FFF2-40B4-BE49-F238E27FC236}">
                      <a16:creationId xmlns="" xmlns:a16="http://schemas.microsoft.com/office/drawing/2014/main" id="{B221FCA7-7E47-434D-AC77-33C72C4BFE8E}"/>
                    </a:ext>
                  </a:extLst>
                </p:cNvPr>
                <p:cNvSpPr/>
                <p:nvPr/>
              </p:nvSpPr>
              <p:spPr>
                <a:xfrm>
                  <a:off x="1355859" y="7616987"/>
                  <a:ext cx="486331" cy="48633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27" name="Elipse 9">
                  <a:extLst>
                    <a:ext uri="{FF2B5EF4-FFF2-40B4-BE49-F238E27FC236}">
                      <a16:creationId xmlns="" xmlns:a16="http://schemas.microsoft.com/office/drawing/2014/main" id="{A0DB605D-16BC-43BD-9F62-447FA718A857}"/>
                    </a:ext>
                  </a:extLst>
                </p:cNvPr>
                <p:cNvSpPr/>
                <p:nvPr/>
              </p:nvSpPr>
              <p:spPr>
                <a:xfrm>
                  <a:off x="1489910" y="7766247"/>
                  <a:ext cx="303354" cy="29968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4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accent4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accent4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28" name="Elipse 512">
                  <a:extLst>
                    <a:ext uri="{FF2B5EF4-FFF2-40B4-BE49-F238E27FC236}">
                      <a16:creationId xmlns="" xmlns:a16="http://schemas.microsoft.com/office/drawing/2014/main" id="{EF53A3F3-C562-4E0A-89FF-BFE15ED7AB2E}"/>
                    </a:ext>
                  </a:extLst>
                </p:cNvPr>
                <p:cNvSpPr/>
                <p:nvPr/>
              </p:nvSpPr>
              <p:spPr>
                <a:xfrm>
                  <a:off x="1909931" y="7619040"/>
                  <a:ext cx="486331" cy="48633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75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29" name="Elipse 513">
                  <a:extLst>
                    <a:ext uri="{FF2B5EF4-FFF2-40B4-BE49-F238E27FC236}">
                      <a16:creationId xmlns="" xmlns:a16="http://schemas.microsoft.com/office/drawing/2014/main" id="{356AD11B-01DC-43C8-991B-0A562F0FD33B}"/>
                    </a:ext>
                  </a:extLst>
                </p:cNvPr>
                <p:cNvSpPr/>
                <p:nvPr/>
              </p:nvSpPr>
              <p:spPr>
                <a:xfrm>
                  <a:off x="2017844" y="7722324"/>
                  <a:ext cx="303354" cy="29968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4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accent4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accent4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413" name="Retângulo: Único Canto Recortado 547">
                <a:extLst>
                  <a:ext uri="{FF2B5EF4-FFF2-40B4-BE49-F238E27FC236}">
                    <a16:creationId xmlns="" xmlns:a16="http://schemas.microsoft.com/office/drawing/2014/main" id="{B57BACCB-17DA-43B0-AAED-364C8DDC5583}"/>
                  </a:ext>
                </a:extLst>
              </p:cNvPr>
              <p:cNvSpPr/>
              <p:nvPr/>
            </p:nvSpPr>
            <p:spPr>
              <a:xfrm>
                <a:off x="208738" y="8284532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14" name="Retângulo: Único Canto Recortado 548">
                <a:extLst>
                  <a:ext uri="{FF2B5EF4-FFF2-40B4-BE49-F238E27FC236}">
                    <a16:creationId xmlns="" xmlns:a16="http://schemas.microsoft.com/office/drawing/2014/main" id="{DD584CCB-9A1E-4B43-848A-7FDA3628E0F8}"/>
                  </a:ext>
                </a:extLst>
              </p:cNvPr>
              <p:cNvSpPr/>
              <p:nvPr/>
            </p:nvSpPr>
            <p:spPr>
              <a:xfrm>
                <a:off x="453432" y="8383593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15" name="Retângulo: Único Canto Recortado 587">
                <a:extLst>
                  <a:ext uri="{FF2B5EF4-FFF2-40B4-BE49-F238E27FC236}">
                    <a16:creationId xmlns="" xmlns:a16="http://schemas.microsoft.com/office/drawing/2014/main" id="{0D1CF9A0-731C-47D1-8624-3B3A617AF4C9}"/>
                  </a:ext>
                </a:extLst>
              </p:cNvPr>
              <p:cNvSpPr/>
              <p:nvPr/>
            </p:nvSpPr>
            <p:spPr>
              <a:xfrm>
                <a:off x="728625" y="8400053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16" name="Retângulo: Único Canto Recortado 589">
                <a:extLst>
                  <a:ext uri="{FF2B5EF4-FFF2-40B4-BE49-F238E27FC236}">
                    <a16:creationId xmlns="" xmlns:a16="http://schemas.microsoft.com/office/drawing/2014/main" id="{54D98524-43AC-4930-952F-1F67FD4CFC66}"/>
                  </a:ext>
                </a:extLst>
              </p:cNvPr>
              <p:cNvSpPr/>
              <p:nvPr/>
            </p:nvSpPr>
            <p:spPr>
              <a:xfrm>
                <a:off x="1330556" y="8312323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17" name="Retângulo: Único Canto Recortado 588">
                <a:extLst>
                  <a:ext uri="{FF2B5EF4-FFF2-40B4-BE49-F238E27FC236}">
                    <a16:creationId xmlns="" xmlns:a16="http://schemas.microsoft.com/office/drawing/2014/main" id="{9505FA8D-D8DF-4599-B975-2661593C2AA4}"/>
                  </a:ext>
                </a:extLst>
              </p:cNvPr>
              <p:cNvSpPr/>
              <p:nvPr/>
            </p:nvSpPr>
            <p:spPr>
              <a:xfrm>
                <a:off x="1061744" y="8402805"/>
                <a:ext cx="396671" cy="625467"/>
              </a:xfrm>
              <a:prstGeom prst="snip1Rect">
                <a:avLst/>
              </a:prstGeom>
              <a:gradFill flip="none" rotWithShape="1">
                <a:gsLst>
                  <a:gs pos="0">
                    <a:schemeClr val="accent4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18" name="Seta: Curva para a Esquerda 376">
                <a:extLst>
                  <a:ext uri="{FF2B5EF4-FFF2-40B4-BE49-F238E27FC236}">
                    <a16:creationId xmlns="" xmlns:a16="http://schemas.microsoft.com/office/drawing/2014/main" id="{95FB5AB4-93C3-4DD2-8E10-14F316C76B49}"/>
                  </a:ext>
                </a:extLst>
              </p:cNvPr>
              <p:cNvSpPr/>
              <p:nvPr/>
            </p:nvSpPr>
            <p:spPr>
              <a:xfrm>
                <a:off x="969108" y="7741744"/>
                <a:ext cx="815564" cy="532399"/>
              </a:xfrm>
              <a:prstGeom prst="curvedLeftArrow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19" name="Agrupar 27">
                <a:extLst>
                  <a:ext uri="{FF2B5EF4-FFF2-40B4-BE49-F238E27FC236}">
                    <a16:creationId xmlns="" xmlns:a16="http://schemas.microsoft.com/office/drawing/2014/main" id="{0D29F2B6-B337-4EFF-B26B-F550AA85F808}"/>
                  </a:ext>
                </a:extLst>
              </p:cNvPr>
              <p:cNvGrpSpPr/>
              <p:nvPr/>
            </p:nvGrpSpPr>
            <p:grpSpPr>
              <a:xfrm>
                <a:off x="911163" y="8634185"/>
                <a:ext cx="205881" cy="323848"/>
                <a:chOff x="1459356" y="6817499"/>
                <a:chExt cx="311559" cy="490079"/>
              </a:xfrm>
            </p:grpSpPr>
            <p:sp>
              <p:nvSpPr>
                <p:cNvPr id="420" name="Lágrima 24">
                  <a:extLst>
                    <a:ext uri="{FF2B5EF4-FFF2-40B4-BE49-F238E27FC236}">
                      <a16:creationId xmlns="" xmlns:a16="http://schemas.microsoft.com/office/drawing/2014/main" id="{58133E8A-B3DA-438C-BAC3-90BCDE3284D8}"/>
                    </a:ext>
                  </a:extLst>
                </p:cNvPr>
                <p:cNvSpPr/>
                <p:nvPr/>
              </p:nvSpPr>
              <p:spPr>
                <a:xfrm rot="8237299">
                  <a:off x="1459356" y="6817499"/>
                  <a:ext cx="311559" cy="326495"/>
                </a:xfrm>
                <a:prstGeom prst="teardrop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190500" dist="228600" dir="270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glow" dir="t">
                    <a:rot lat="0" lon="0" rev="4800000"/>
                  </a:lightRig>
                </a:scene3d>
                <a:sp3d prstMaterial="matte">
                  <a:bevelT w="127000" h="635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21" name="Retângulo 25">
                  <a:extLst>
                    <a:ext uri="{FF2B5EF4-FFF2-40B4-BE49-F238E27FC236}">
                      <a16:creationId xmlns="" xmlns:a16="http://schemas.microsoft.com/office/drawing/2014/main" id="{FDA5CD87-8F41-4E1C-A861-3C10FF53C25E}"/>
                    </a:ext>
                  </a:extLst>
                </p:cNvPr>
                <p:cNvSpPr/>
                <p:nvPr/>
              </p:nvSpPr>
              <p:spPr>
                <a:xfrm>
                  <a:off x="1553152" y="7113270"/>
                  <a:ext cx="102972" cy="137160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422" name="Retângulo 26">
                  <a:extLst>
                    <a:ext uri="{FF2B5EF4-FFF2-40B4-BE49-F238E27FC236}">
                      <a16:creationId xmlns="" xmlns:a16="http://schemas.microsoft.com/office/drawing/2014/main" id="{B0EFC47D-5849-4E89-8E5C-F3A246A54B07}"/>
                    </a:ext>
                  </a:extLst>
                </p:cNvPr>
                <p:cNvSpPr/>
                <p:nvPr/>
              </p:nvSpPr>
              <p:spPr>
                <a:xfrm>
                  <a:off x="1568072" y="7261859"/>
                  <a:ext cx="6541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</p:grpSp>
        <p:sp>
          <p:nvSpPr>
            <p:cNvPr id="323" name="CaixaDeTexto 15"/>
            <p:cNvSpPr txBox="1"/>
            <p:nvPr/>
          </p:nvSpPr>
          <p:spPr>
            <a:xfrm>
              <a:off x="3716624" y="7435559"/>
              <a:ext cx="29738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rgbClr val="6C5200"/>
                  </a:solidFill>
                </a:rPr>
                <a:t>Processamento da Linguagem Natural (PLN)</a:t>
              </a:r>
            </a:p>
            <a:p>
              <a:pPr algn="ctr"/>
              <a:r>
                <a:rPr lang="pt-BR" sz="1200" i="1" dirty="0" smtClean="0"/>
                <a:t>Atendimentos por máquinas/</a:t>
              </a:r>
              <a:r>
                <a:rPr lang="pt-BR" sz="1200" i="1" dirty="0" err="1" smtClean="0"/>
                <a:t>Chatbot</a:t>
              </a:r>
              <a:endParaRPr lang="pt-BR" sz="1200" i="1" dirty="0" smtClean="0"/>
            </a:p>
          </p:txBody>
        </p:sp>
        <p:grpSp>
          <p:nvGrpSpPr>
            <p:cNvPr id="324" name="Grupo 493"/>
            <p:cNvGrpSpPr/>
            <p:nvPr/>
          </p:nvGrpSpPr>
          <p:grpSpPr>
            <a:xfrm>
              <a:off x="2201570" y="9092079"/>
              <a:ext cx="873329" cy="721419"/>
              <a:chOff x="5247935" y="7606561"/>
              <a:chExt cx="873329" cy="721419"/>
            </a:xfrm>
          </p:grpSpPr>
          <p:sp>
            <p:nvSpPr>
              <p:cNvPr id="366" name="Retângulo: Cantos Arredondados 273">
                <a:extLst>
                  <a:ext uri="{FF2B5EF4-FFF2-40B4-BE49-F238E27FC236}">
                    <a16:creationId xmlns:a16="http://schemas.microsoft.com/office/drawing/2014/main" xmlns="" id="{54F173D8-CD89-42AA-A82D-6DBD571E5104}"/>
                  </a:ext>
                </a:extLst>
              </p:cNvPr>
              <p:cNvSpPr/>
              <p:nvPr/>
            </p:nvSpPr>
            <p:spPr>
              <a:xfrm rot="16200000">
                <a:off x="5884786" y="8191301"/>
                <a:ext cx="161349" cy="112007"/>
              </a:xfrm>
              <a:prstGeom prst="roundRect">
                <a:avLst>
                  <a:gd name="adj" fmla="val 31071"/>
                </a:avLst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67" name="Retângulo: Cantos Arredondados 274">
                <a:extLst>
                  <a:ext uri="{FF2B5EF4-FFF2-40B4-BE49-F238E27FC236}">
                    <a16:creationId xmlns:a16="http://schemas.microsoft.com/office/drawing/2014/main" xmlns="" id="{531F6493-81AD-4A6C-9896-468DB8B590E3}"/>
                  </a:ext>
                </a:extLst>
              </p:cNvPr>
              <p:cNvSpPr/>
              <p:nvPr/>
            </p:nvSpPr>
            <p:spPr>
              <a:xfrm rot="16200000">
                <a:off x="5309895" y="8191302"/>
                <a:ext cx="161349" cy="112007"/>
              </a:xfrm>
              <a:prstGeom prst="roundRect">
                <a:avLst>
                  <a:gd name="adj" fmla="val 31071"/>
                </a:avLst>
              </a:prstGeom>
              <a:gradFill flip="none" rotWithShape="1">
                <a:gsLst>
                  <a:gs pos="0">
                    <a:schemeClr val="accent4">
                      <a:lumMod val="5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68" name="Triângulo isósceles 73">
                <a:extLst>
                  <a:ext uri="{FF2B5EF4-FFF2-40B4-BE49-F238E27FC236}">
                    <a16:creationId xmlns:a16="http://schemas.microsoft.com/office/drawing/2014/main" xmlns="" id="{F46A5690-F336-4C8E-976A-0E17AC10C3F4}"/>
                  </a:ext>
                </a:extLst>
              </p:cNvPr>
              <p:cNvSpPr/>
              <p:nvPr/>
            </p:nvSpPr>
            <p:spPr>
              <a:xfrm>
                <a:off x="5291953" y="7917113"/>
                <a:ext cx="558511" cy="261925"/>
              </a:xfrm>
              <a:prstGeom prst="triangle">
                <a:avLst>
                  <a:gd name="adj" fmla="val 6572"/>
                </a:avLst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69" name="Semicírculo 276">
                <a:extLst>
                  <a:ext uri="{FF2B5EF4-FFF2-40B4-BE49-F238E27FC236}">
                    <a16:creationId xmlns:a16="http://schemas.microsoft.com/office/drawing/2014/main" xmlns="" id="{BB6AC981-5372-4AB3-85C3-AD39E00CED4F}"/>
                  </a:ext>
                </a:extLst>
              </p:cNvPr>
              <p:cNvSpPr/>
              <p:nvPr/>
            </p:nvSpPr>
            <p:spPr>
              <a:xfrm rot="10800000" flipH="1">
                <a:off x="5292578" y="8112863"/>
                <a:ext cx="176776" cy="125014"/>
              </a:xfrm>
              <a:prstGeom prst="blockArc">
                <a:avLst>
                  <a:gd name="adj1" fmla="val 10800000"/>
                  <a:gd name="adj2" fmla="val 16956636"/>
                  <a:gd name="adj3" fmla="val 46818"/>
                </a:avLst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0" name="Retângulo: Único Canto Arredondado 277">
                <a:extLst>
                  <a:ext uri="{FF2B5EF4-FFF2-40B4-BE49-F238E27FC236}">
                    <a16:creationId xmlns:a16="http://schemas.microsoft.com/office/drawing/2014/main" xmlns="" id="{0B052C30-530B-4016-9C18-B7A0471A3A19}"/>
                  </a:ext>
                </a:extLst>
              </p:cNvPr>
              <p:cNvSpPr/>
              <p:nvPr/>
            </p:nvSpPr>
            <p:spPr>
              <a:xfrm>
                <a:off x="5330483" y="7904507"/>
                <a:ext cx="694740" cy="41559"/>
              </a:xfrm>
              <a:prstGeom prst="round1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71" name="Retângulo: Cantos Arredondados 278">
                <a:extLst>
                  <a:ext uri="{FF2B5EF4-FFF2-40B4-BE49-F238E27FC236}">
                    <a16:creationId xmlns:a16="http://schemas.microsoft.com/office/drawing/2014/main" xmlns="" id="{F19AB27B-785F-4CC6-BF14-F503EEF40375}"/>
                  </a:ext>
                </a:extLst>
              </p:cNvPr>
              <p:cNvSpPr/>
              <p:nvPr/>
            </p:nvSpPr>
            <p:spPr>
              <a:xfrm>
                <a:off x="5247935" y="7837805"/>
                <a:ext cx="96041" cy="80527"/>
              </a:xfrm>
              <a:prstGeom prst="round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72" name="Retângulo: Único Canto Arredondado 279">
                <a:extLst>
                  <a:ext uri="{FF2B5EF4-FFF2-40B4-BE49-F238E27FC236}">
                    <a16:creationId xmlns:a16="http://schemas.microsoft.com/office/drawing/2014/main" xmlns="" id="{2949B0F7-D294-49E9-B85E-77BF148DD859}"/>
                  </a:ext>
                </a:extLst>
              </p:cNvPr>
              <p:cNvSpPr/>
              <p:nvPr/>
            </p:nvSpPr>
            <p:spPr>
              <a:xfrm>
                <a:off x="5341671" y="8150843"/>
                <a:ext cx="649668" cy="86712"/>
              </a:xfrm>
              <a:prstGeom prst="round1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74" name="Trapezoide 78">
                <a:extLst>
                  <a:ext uri="{FF2B5EF4-FFF2-40B4-BE49-F238E27FC236}">
                    <a16:creationId xmlns:a16="http://schemas.microsoft.com/office/drawing/2014/main" xmlns="" id="{C1B8B432-BBFF-477D-B977-828DB8D36BB2}"/>
                  </a:ext>
                </a:extLst>
              </p:cNvPr>
              <p:cNvSpPr/>
              <p:nvPr/>
            </p:nvSpPr>
            <p:spPr>
              <a:xfrm rot="20597939">
                <a:off x="5324767" y="7852625"/>
                <a:ext cx="45436" cy="102940"/>
              </a:xfrm>
              <a:prstGeom prst="trapezoid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75" name="Triângulo isósceles 79">
                <a:extLst>
                  <a:ext uri="{FF2B5EF4-FFF2-40B4-BE49-F238E27FC236}">
                    <a16:creationId xmlns:a16="http://schemas.microsoft.com/office/drawing/2014/main" xmlns="" id="{C04CB97B-2039-4AA6-9C52-DBBF1560F429}"/>
                  </a:ext>
                </a:extLst>
              </p:cNvPr>
              <p:cNvSpPr/>
              <p:nvPr/>
            </p:nvSpPr>
            <p:spPr>
              <a:xfrm flipH="1">
                <a:off x="5515897" y="7921483"/>
                <a:ext cx="558511" cy="261925"/>
              </a:xfrm>
              <a:prstGeom prst="triangle">
                <a:avLst>
                  <a:gd name="adj" fmla="val 6572"/>
                </a:avLst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76" name="Semicírculo 282">
                <a:extLst>
                  <a:ext uri="{FF2B5EF4-FFF2-40B4-BE49-F238E27FC236}">
                    <a16:creationId xmlns:a16="http://schemas.microsoft.com/office/drawing/2014/main" xmlns="" id="{038F2130-F3F2-4C3E-83D9-F210E2446934}"/>
                  </a:ext>
                </a:extLst>
              </p:cNvPr>
              <p:cNvSpPr/>
              <p:nvPr/>
            </p:nvSpPr>
            <p:spPr>
              <a:xfrm rot="10800000">
                <a:off x="5896782" y="8112617"/>
                <a:ext cx="176776" cy="125014"/>
              </a:xfrm>
              <a:prstGeom prst="blockArc">
                <a:avLst>
                  <a:gd name="adj1" fmla="val 10800000"/>
                  <a:gd name="adj2" fmla="val 16956636"/>
                  <a:gd name="adj3" fmla="val 46818"/>
                </a:avLst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8" name="Triângulo isósceles 81">
                <a:extLst>
                  <a:ext uri="{FF2B5EF4-FFF2-40B4-BE49-F238E27FC236}">
                    <a16:creationId xmlns:a16="http://schemas.microsoft.com/office/drawing/2014/main" xmlns="" id="{DA3BDFEC-78BA-442F-965D-C1A05B1F5064}"/>
                  </a:ext>
                </a:extLst>
              </p:cNvPr>
              <p:cNvSpPr/>
              <p:nvPr/>
            </p:nvSpPr>
            <p:spPr>
              <a:xfrm rot="10800000">
                <a:off x="5343976" y="7928364"/>
                <a:ext cx="681619" cy="251894"/>
              </a:xfrm>
              <a:prstGeom prst="triangl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79" name="Retângulo: Cantos Arredondados 284">
                <a:extLst>
                  <a:ext uri="{FF2B5EF4-FFF2-40B4-BE49-F238E27FC236}">
                    <a16:creationId xmlns:a16="http://schemas.microsoft.com/office/drawing/2014/main" xmlns="" id="{E6369DB2-77BA-4EF1-83A8-EEA97AEE8DD5}"/>
                  </a:ext>
                </a:extLst>
              </p:cNvPr>
              <p:cNvSpPr/>
              <p:nvPr/>
            </p:nvSpPr>
            <p:spPr>
              <a:xfrm>
                <a:off x="6025223" y="7839453"/>
                <a:ext cx="96041" cy="80527"/>
              </a:xfrm>
              <a:prstGeom prst="round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0" name="Trapezoide 83">
                <a:extLst>
                  <a:ext uri="{FF2B5EF4-FFF2-40B4-BE49-F238E27FC236}">
                    <a16:creationId xmlns:a16="http://schemas.microsoft.com/office/drawing/2014/main" xmlns="" id="{7CA3C0D6-795D-4366-840B-C257B14D0084}"/>
                  </a:ext>
                </a:extLst>
              </p:cNvPr>
              <p:cNvSpPr/>
              <p:nvPr/>
            </p:nvSpPr>
            <p:spPr>
              <a:xfrm rot="2428791">
                <a:off x="5985728" y="7889215"/>
                <a:ext cx="45436" cy="102940"/>
              </a:xfrm>
              <a:prstGeom prst="trapezoid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1" name="Trapezoide 84">
                <a:extLst>
                  <a:ext uri="{FF2B5EF4-FFF2-40B4-BE49-F238E27FC236}">
                    <a16:creationId xmlns:a16="http://schemas.microsoft.com/office/drawing/2014/main" xmlns="" id="{294CBE48-4371-4B9E-B8A2-1C2E47C1C9EB}"/>
                  </a:ext>
                </a:extLst>
              </p:cNvPr>
              <p:cNvSpPr/>
              <p:nvPr/>
            </p:nvSpPr>
            <p:spPr>
              <a:xfrm rot="2428791">
                <a:off x="5971766" y="7875403"/>
                <a:ext cx="45436" cy="102940"/>
              </a:xfrm>
              <a:prstGeom prst="trapezoid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2" name="Trapezoide 85">
                <a:extLst>
                  <a:ext uri="{FF2B5EF4-FFF2-40B4-BE49-F238E27FC236}">
                    <a16:creationId xmlns:a16="http://schemas.microsoft.com/office/drawing/2014/main" xmlns="" id="{54B25631-637B-45A4-BCFC-448C5FD72BED}"/>
                  </a:ext>
                </a:extLst>
              </p:cNvPr>
              <p:cNvSpPr/>
              <p:nvPr/>
            </p:nvSpPr>
            <p:spPr>
              <a:xfrm rot="2428791">
                <a:off x="5978565" y="7848285"/>
                <a:ext cx="45436" cy="102940"/>
              </a:xfrm>
              <a:prstGeom prst="trapezoid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3" name="Trapezoide 86">
                <a:extLst>
                  <a:ext uri="{FF2B5EF4-FFF2-40B4-BE49-F238E27FC236}">
                    <a16:creationId xmlns:a16="http://schemas.microsoft.com/office/drawing/2014/main" xmlns="" id="{E2B80C40-07AC-4870-9250-DC72B0A6E377}"/>
                  </a:ext>
                </a:extLst>
              </p:cNvPr>
              <p:cNvSpPr/>
              <p:nvPr/>
            </p:nvSpPr>
            <p:spPr>
              <a:xfrm rot="20597939">
                <a:off x="5351176" y="7877777"/>
                <a:ext cx="45436" cy="102940"/>
              </a:xfrm>
              <a:prstGeom prst="trapezoid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4" name="Trapezoide 87">
                <a:extLst>
                  <a:ext uri="{FF2B5EF4-FFF2-40B4-BE49-F238E27FC236}">
                    <a16:creationId xmlns:a16="http://schemas.microsoft.com/office/drawing/2014/main" xmlns="" id="{F52FEB07-515F-43C1-98E8-7608114375C4}"/>
                  </a:ext>
                </a:extLst>
              </p:cNvPr>
              <p:cNvSpPr/>
              <p:nvPr/>
            </p:nvSpPr>
            <p:spPr>
              <a:xfrm rot="20597939">
                <a:off x="5367204" y="7872444"/>
                <a:ext cx="45436" cy="102940"/>
              </a:xfrm>
              <a:prstGeom prst="trapezoid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5" name="Retângulo: Cantos Arredondados 290">
                <a:extLst>
                  <a:ext uri="{FF2B5EF4-FFF2-40B4-BE49-F238E27FC236}">
                    <a16:creationId xmlns:a16="http://schemas.microsoft.com/office/drawing/2014/main" xmlns="" id="{E3D37D2C-179F-42BB-89A6-2D8C573EDD61}"/>
                  </a:ext>
                </a:extLst>
              </p:cNvPr>
              <p:cNvSpPr/>
              <p:nvPr/>
            </p:nvSpPr>
            <p:spPr>
              <a:xfrm>
                <a:off x="5483342" y="7690751"/>
                <a:ext cx="413288" cy="23567"/>
              </a:xfrm>
              <a:prstGeom prst="round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386" name="Retângulo: Cantos Arredondados 291">
                <a:extLst>
                  <a:ext uri="{FF2B5EF4-FFF2-40B4-BE49-F238E27FC236}">
                    <a16:creationId xmlns:a16="http://schemas.microsoft.com/office/drawing/2014/main" xmlns="" id="{6E6C08D7-B272-4028-B618-12B874609E15}"/>
                  </a:ext>
                </a:extLst>
              </p:cNvPr>
              <p:cNvSpPr/>
              <p:nvPr/>
            </p:nvSpPr>
            <p:spPr>
              <a:xfrm rot="1204659">
                <a:off x="5388699" y="7750351"/>
                <a:ext cx="31640" cy="145412"/>
              </a:xfrm>
              <a:prstGeom prst="round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7" name="Retângulo: Cantos Arredondados 292">
                <a:extLst>
                  <a:ext uri="{FF2B5EF4-FFF2-40B4-BE49-F238E27FC236}">
                    <a16:creationId xmlns:a16="http://schemas.microsoft.com/office/drawing/2014/main" xmlns="" id="{1F0EF448-B9D4-418F-B2F7-37D74F3C4B1F}"/>
                  </a:ext>
                </a:extLst>
              </p:cNvPr>
              <p:cNvSpPr/>
              <p:nvPr/>
            </p:nvSpPr>
            <p:spPr>
              <a:xfrm rot="20255505">
                <a:off x="5943747" y="7744443"/>
                <a:ext cx="31640" cy="145412"/>
              </a:xfrm>
              <a:prstGeom prst="round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8" name="Semicírculo 293">
                <a:extLst>
                  <a:ext uri="{FF2B5EF4-FFF2-40B4-BE49-F238E27FC236}">
                    <a16:creationId xmlns:a16="http://schemas.microsoft.com/office/drawing/2014/main" xmlns="" id="{EE722125-E4C1-4B43-94C3-A3E306F087AF}"/>
                  </a:ext>
                </a:extLst>
              </p:cNvPr>
              <p:cNvSpPr/>
              <p:nvPr/>
            </p:nvSpPr>
            <p:spPr>
              <a:xfrm rot="19231351">
                <a:off x="5403184" y="7703957"/>
                <a:ext cx="150400" cy="105157"/>
              </a:xfrm>
              <a:prstGeom prst="blockArc">
                <a:avLst>
                  <a:gd name="adj1" fmla="val 10995713"/>
                  <a:gd name="adj2" fmla="val 170865"/>
                  <a:gd name="adj3" fmla="val 19085"/>
                </a:avLst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chemeClr val="tx1"/>
                  </a:solidFill>
                </a:endParaRPr>
              </a:p>
            </p:txBody>
          </p:sp>
          <p:sp>
            <p:nvSpPr>
              <p:cNvPr id="389" name="Semicírculo 294">
                <a:extLst>
                  <a:ext uri="{FF2B5EF4-FFF2-40B4-BE49-F238E27FC236}">
                    <a16:creationId xmlns:a16="http://schemas.microsoft.com/office/drawing/2014/main" xmlns="" id="{5048422F-E4AD-48BF-B9D8-752339ED8F96}"/>
                  </a:ext>
                </a:extLst>
              </p:cNvPr>
              <p:cNvSpPr/>
              <p:nvPr/>
            </p:nvSpPr>
            <p:spPr>
              <a:xfrm rot="2368649" flipH="1">
                <a:off x="5806977" y="7697405"/>
                <a:ext cx="150400" cy="105157"/>
              </a:xfrm>
              <a:prstGeom prst="blockArc">
                <a:avLst>
                  <a:gd name="adj1" fmla="val 10995713"/>
                  <a:gd name="adj2" fmla="val 170865"/>
                  <a:gd name="adj3" fmla="val 19085"/>
                </a:avLst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0" name="Retângulo: Único Canto Arredondado 295">
                <a:extLst>
                  <a:ext uri="{FF2B5EF4-FFF2-40B4-BE49-F238E27FC236}">
                    <a16:creationId xmlns:a16="http://schemas.microsoft.com/office/drawing/2014/main" xmlns="" id="{587113DD-0A8E-4A07-B258-8ECE29D705D7}"/>
                  </a:ext>
                </a:extLst>
              </p:cNvPr>
              <p:cNvSpPr/>
              <p:nvPr/>
            </p:nvSpPr>
            <p:spPr>
              <a:xfrm>
                <a:off x="5496321" y="7714317"/>
                <a:ext cx="377236" cy="86677"/>
              </a:xfrm>
              <a:prstGeom prst="round1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1" name="Retângulo: Único Canto Arredondado 296">
                <a:extLst>
                  <a:ext uri="{FF2B5EF4-FFF2-40B4-BE49-F238E27FC236}">
                    <a16:creationId xmlns:a16="http://schemas.microsoft.com/office/drawing/2014/main" xmlns="" id="{76809144-E914-4420-8E85-CA0F863A51B1}"/>
                  </a:ext>
                </a:extLst>
              </p:cNvPr>
              <p:cNvSpPr/>
              <p:nvPr/>
            </p:nvSpPr>
            <p:spPr>
              <a:xfrm>
                <a:off x="5426473" y="7606561"/>
                <a:ext cx="675542" cy="86677"/>
              </a:xfrm>
              <a:prstGeom prst="round1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2" name="Retângulo: Único Canto Arredondado 297">
                <a:extLst>
                  <a:ext uri="{FF2B5EF4-FFF2-40B4-BE49-F238E27FC236}">
                    <a16:creationId xmlns:a16="http://schemas.microsoft.com/office/drawing/2014/main" xmlns="" id="{67EF3C3B-2C3F-47C4-8977-12CE9778D4F5}"/>
                  </a:ext>
                </a:extLst>
              </p:cNvPr>
              <p:cNvSpPr/>
              <p:nvPr/>
            </p:nvSpPr>
            <p:spPr>
              <a:xfrm rot="14869091">
                <a:off x="5855341" y="7793391"/>
                <a:ext cx="144163" cy="31640"/>
              </a:xfrm>
              <a:prstGeom prst="round1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3" name="Retângulo: Único Canto Arredondado 298">
                <a:extLst>
                  <a:ext uri="{FF2B5EF4-FFF2-40B4-BE49-F238E27FC236}">
                    <a16:creationId xmlns:a16="http://schemas.microsoft.com/office/drawing/2014/main" xmlns="" id="{584198F8-80C0-4C64-A193-2B0B3E357DA0}"/>
                  </a:ext>
                </a:extLst>
              </p:cNvPr>
              <p:cNvSpPr/>
              <p:nvPr/>
            </p:nvSpPr>
            <p:spPr>
              <a:xfrm rot="6730909" flipH="1">
                <a:off x="5364063" y="7795894"/>
                <a:ext cx="144163" cy="29992"/>
              </a:xfrm>
              <a:prstGeom prst="round1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4" name="Trapezoide 97">
                <a:extLst>
                  <a:ext uri="{FF2B5EF4-FFF2-40B4-BE49-F238E27FC236}">
                    <a16:creationId xmlns:a16="http://schemas.microsoft.com/office/drawing/2014/main" xmlns="" id="{CDC1B44B-6B61-458B-B16A-A20E13A1C829}"/>
                  </a:ext>
                </a:extLst>
              </p:cNvPr>
              <p:cNvSpPr/>
              <p:nvPr/>
            </p:nvSpPr>
            <p:spPr>
              <a:xfrm>
                <a:off x="5388297" y="7822018"/>
                <a:ext cx="55131" cy="62823"/>
              </a:xfrm>
              <a:prstGeom prst="trapezoid">
                <a:avLst>
                  <a:gd name="adj" fmla="val 417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5" name="Trapezoide 98">
                <a:extLst>
                  <a:ext uri="{FF2B5EF4-FFF2-40B4-BE49-F238E27FC236}">
                    <a16:creationId xmlns:a16="http://schemas.microsoft.com/office/drawing/2014/main" xmlns="" id="{90540B97-4A23-4CEC-B93C-5C68A9554B6D}"/>
                  </a:ext>
                </a:extLst>
              </p:cNvPr>
              <p:cNvSpPr/>
              <p:nvPr/>
            </p:nvSpPr>
            <p:spPr>
              <a:xfrm>
                <a:off x="5918548" y="7821842"/>
                <a:ext cx="55131" cy="62823"/>
              </a:xfrm>
              <a:prstGeom prst="trapezoid">
                <a:avLst>
                  <a:gd name="adj" fmla="val 417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6" name="Retângulo: Cantos Superiores Recortados 301">
                <a:extLst>
                  <a:ext uri="{FF2B5EF4-FFF2-40B4-BE49-F238E27FC236}">
                    <a16:creationId xmlns:a16="http://schemas.microsoft.com/office/drawing/2014/main" xmlns="" id="{9AAF1A02-D86F-4861-8D65-A03E09E3E962}"/>
                  </a:ext>
                </a:extLst>
              </p:cNvPr>
              <p:cNvSpPr/>
              <p:nvPr/>
            </p:nvSpPr>
            <p:spPr>
              <a:xfrm>
                <a:off x="5543784" y="8166630"/>
                <a:ext cx="301876" cy="36640"/>
              </a:xfrm>
              <a:prstGeom prst="snip2Same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500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  <p:sp>
            <p:nvSpPr>
              <p:cNvPr id="397" name="Retângulo: Cantos Diagonais Recortados 302">
                <a:extLst>
                  <a:ext uri="{FF2B5EF4-FFF2-40B4-BE49-F238E27FC236}">
                    <a16:creationId xmlns:a16="http://schemas.microsoft.com/office/drawing/2014/main" xmlns="" id="{2F8DCBA8-7F8E-42EE-9D9C-062B4E10A1AB}"/>
                  </a:ext>
                </a:extLst>
              </p:cNvPr>
              <p:cNvSpPr/>
              <p:nvPr/>
            </p:nvSpPr>
            <p:spPr>
              <a:xfrm>
                <a:off x="5355768" y="8002031"/>
                <a:ext cx="140554" cy="74877"/>
              </a:xfrm>
              <a:prstGeom prst="snip2Diag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8" name="Retângulo: Cantos Diagonais Recortados 303">
                <a:extLst>
                  <a:ext uri="{FF2B5EF4-FFF2-40B4-BE49-F238E27FC236}">
                    <a16:creationId xmlns:a16="http://schemas.microsoft.com/office/drawing/2014/main" xmlns="" id="{18452FDC-0E72-4F6C-AF4E-0E0DACB7072E}"/>
                  </a:ext>
                </a:extLst>
              </p:cNvPr>
              <p:cNvSpPr/>
              <p:nvPr/>
            </p:nvSpPr>
            <p:spPr>
              <a:xfrm>
                <a:off x="5866930" y="7992633"/>
                <a:ext cx="140554" cy="74877"/>
              </a:xfrm>
              <a:prstGeom prst="snip2Diag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9" name="Retângulo: Cantos Arredondados 304">
                <a:extLst>
                  <a:ext uri="{FF2B5EF4-FFF2-40B4-BE49-F238E27FC236}">
                    <a16:creationId xmlns:a16="http://schemas.microsoft.com/office/drawing/2014/main" xmlns="" id="{9A454C35-B119-4EB5-81B3-CD203D46A6E2}"/>
                  </a:ext>
                </a:extLst>
              </p:cNvPr>
              <p:cNvSpPr/>
              <p:nvPr/>
            </p:nvSpPr>
            <p:spPr>
              <a:xfrm rot="20255505" flipH="1">
                <a:off x="5951076" y="7753529"/>
                <a:ext cx="22963" cy="145412"/>
              </a:xfrm>
              <a:prstGeom prst="round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00" name="Retângulo: Único Canto Arredondado 305">
                <a:extLst>
                  <a:ext uri="{FF2B5EF4-FFF2-40B4-BE49-F238E27FC236}">
                    <a16:creationId xmlns:a16="http://schemas.microsoft.com/office/drawing/2014/main" xmlns="" id="{6E9E9E1B-EA20-469D-B324-0C45A32F59D2}"/>
                  </a:ext>
                </a:extLst>
              </p:cNvPr>
              <p:cNvSpPr/>
              <p:nvPr/>
            </p:nvSpPr>
            <p:spPr>
              <a:xfrm rot="6730909" flipH="1">
                <a:off x="5371669" y="7798768"/>
                <a:ext cx="113855" cy="22962"/>
              </a:xfrm>
              <a:prstGeom prst="round1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01" name="Retângulo: Único Canto Arredondado 306">
                <a:extLst>
                  <a:ext uri="{FF2B5EF4-FFF2-40B4-BE49-F238E27FC236}">
                    <a16:creationId xmlns:a16="http://schemas.microsoft.com/office/drawing/2014/main" xmlns="" id="{81D3EDAE-7FB5-4D6D-8045-DD17C0D3300F}"/>
                  </a:ext>
                </a:extLst>
              </p:cNvPr>
              <p:cNvSpPr/>
              <p:nvPr/>
            </p:nvSpPr>
            <p:spPr>
              <a:xfrm rot="3980660" flipH="1">
                <a:off x="5872123" y="7810244"/>
                <a:ext cx="143510" cy="22962"/>
              </a:xfrm>
              <a:prstGeom prst="round1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02" name="Retângulo: Único Canto Arredondado 307">
                <a:extLst>
                  <a:ext uri="{FF2B5EF4-FFF2-40B4-BE49-F238E27FC236}">
                    <a16:creationId xmlns:a16="http://schemas.microsoft.com/office/drawing/2014/main" xmlns="" id="{11E46257-7860-4B3C-9B3D-7BD957923AD1}"/>
                  </a:ext>
                </a:extLst>
              </p:cNvPr>
              <p:cNvSpPr/>
              <p:nvPr/>
            </p:nvSpPr>
            <p:spPr>
              <a:xfrm>
                <a:off x="5380966" y="7885825"/>
                <a:ext cx="620316" cy="41559"/>
              </a:xfrm>
              <a:prstGeom prst="round1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403" name="Conector reto 106">
                <a:extLst>
                  <a:ext uri="{FF2B5EF4-FFF2-40B4-BE49-F238E27FC236}">
                    <a16:creationId xmlns:a16="http://schemas.microsoft.com/office/drawing/2014/main" xmlns="" id="{A262A41C-9C5E-4C8B-9066-006F2DDA72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80399" y="8022605"/>
                <a:ext cx="20898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Conector reto 107">
                <a:extLst>
                  <a:ext uri="{FF2B5EF4-FFF2-40B4-BE49-F238E27FC236}">
                    <a16:creationId xmlns:a16="http://schemas.microsoft.com/office/drawing/2014/main" xmlns="" id="{4CF1E562-5E5D-4BAD-B000-36FCADD26C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78813" y="8070036"/>
                <a:ext cx="20898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Conector reto 108">
                <a:extLst>
                  <a:ext uri="{FF2B5EF4-FFF2-40B4-BE49-F238E27FC236}">
                    <a16:creationId xmlns:a16="http://schemas.microsoft.com/office/drawing/2014/main" xmlns="" id="{012AD86F-B632-424C-8454-94FDD7A4C7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80399" y="8090207"/>
                <a:ext cx="20898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5" name="CaixaDeTexto 18"/>
            <p:cNvSpPr txBox="1"/>
            <p:nvPr/>
          </p:nvSpPr>
          <p:spPr>
            <a:xfrm>
              <a:off x="1906276" y="8724387"/>
              <a:ext cx="14482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rgbClr val="6C5200"/>
                  </a:solidFill>
                </a:rPr>
                <a:t>Transporte </a:t>
              </a:r>
            </a:p>
            <a:p>
              <a:pPr algn="ctr"/>
              <a:r>
                <a:rPr lang="pt-BR" sz="1200" i="1" dirty="0" smtClean="0"/>
                <a:t>Veículos autônomos</a:t>
              </a:r>
              <a:endParaRPr lang="pt-BR" sz="1200" i="1" dirty="0"/>
            </a:p>
          </p:txBody>
        </p:sp>
        <p:grpSp>
          <p:nvGrpSpPr>
            <p:cNvPr id="326" name="Grupo 496"/>
            <p:cNvGrpSpPr/>
            <p:nvPr/>
          </p:nvGrpSpPr>
          <p:grpSpPr>
            <a:xfrm>
              <a:off x="4271770" y="7932526"/>
              <a:ext cx="1548773" cy="1108924"/>
              <a:chOff x="2436056" y="7456939"/>
              <a:chExt cx="1983109" cy="1419909"/>
            </a:xfrm>
          </p:grpSpPr>
          <p:grpSp>
            <p:nvGrpSpPr>
              <p:cNvPr id="342" name="Grupo 480"/>
              <p:cNvGrpSpPr/>
              <p:nvPr/>
            </p:nvGrpSpPr>
            <p:grpSpPr>
              <a:xfrm>
                <a:off x="3580104" y="7456939"/>
                <a:ext cx="167794" cy="223951"/>
                <a:chOff x="3989162" y="4968240"/>
                <a:chExt cx="472440" cy="630555"/>
              </a:xfr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62" name="Elipse 28"/>
                <p:cNvSpPr/>
                <p:nvPr/>
              </p:nvSpPr>
              <p:spPr>
                <a:xfrm>
                  <a:off x="3989162" y="4968240"/>
                  <a:ext cx="472440" cy="47244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4">
                        <a:lumMod val="75000"/>
                        <a:tint val="66000"/>
                        <a:satMod val="160000"/>
                      </a:schemeClr>
                    </a:gs>
                    <a:gs pos="50000">
                      <a:schemeClr val="accent4">
                        <a:lumMod val="75000"/>
                        <a:tint val="44500"/>
                        <a:satMod val="160000"/>
                      </a:schemeClr>
                    </a:gs>
                    <a:gs pos="100000">
                      <a:schemeClr val="accent4">
                        <a:lumMod val="75000"/>
                        <a:tint val="23500"/>
                        <a:satMod val="160000"/>
                      </a:schemeClr>
                    </a:gs>
                  </a:gsLst>
                  <a:lin ang="18900000" scaled="1"/>
                  <a:tileRect/>
                </a:gradFill>
                <a:ln>
                  <a:noFill/>
                </a:ln>
                <a:effectLst>
                  <a:outerShdw blurRad="149987" dist="250190" dir="8460000" algn="ctr">
                    <a:srgbClr val="000000">
                      <a:alpha val="28000"/>
                    </a:srgbClr>
                  </a:outerShdw>
                  <a:softEdge rad="31750"/>
                </a:effectLst>
                <a:scene3d>
                  <a:camera prst="orthographicFront">
                    <a:rot lat="0" lon="0" rev="0"/>
                  </a:camera>
                  <a:lightRig rig="contrasting" dir="t">
                    <a:rot lat="0" lon="0" rev="1500000"/>
                  </a:lightRig>
                </a:scene3d>
                <a:sp3d prstMaterial="metal">
                  <a:bevelT w="88900" h="889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63" name="Retângulo de cantos arredondados 29"/>
                <p:cNvSpPr/>
                <p:nvPr/>
              </p:nvSpPr>
              <p:spPr>
                <a:xfrm>
                  <a:off x="4156956" y="5394960"/>
                  <a:ext cx="167331" cy="118110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chemeClr val="accent4">
                        <a:lumMod val="75000"/>
                        <a:tint val="66000"/>
                        <a:satMod val="160000"/>
                      </a:schemeClr>
                    </a:gs>
                    <a:gs pos="50000">
                      <a:schemeClr val="accent4">
                        <a:lumMod val="75000"/>
                        <a:tint val="44500"/>
                        <a:satMod val="160000"/>
                      </a:schemeClr>
                    </a:gs>
                    <a:gs pos="100000">
                      <a:schemeClr val="accent4">
                        <a:lumMod val="75000"/>
                        <a:tint val="23500"/>
                        <a:satMod val="160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64" name="Retângulo 30"/>
                <p:cNvSpPr/>
                <p:nvPr/>
              </p:nvSpPr>
              <p:spPr>
                <a:xfrm>
                  <a:off x="4177009" y="5484495"/>
                  <a:ext cx="121490" cy="5715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  <a:effectLst>
                  <a:outerShdw blurRad="149987" dist="250190" dir="8460000" algn="ctr">
                    <a:srgbClr val="000000">
                      <a:alpha val="2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contrasting" dir="t">
                    <a:rot lat="0" lon="0" rev="1500000"/>
                  </a:lightRig>
                </a:scene3d>
                <a:sp3d prstMaterial="metal">
                  <a:bevelT w="88900" h="889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>
                    <a:solidFill>
                      <a:schemeClr val="accent4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365" name="Retângulo 125"/>
                <p:cNvSpPr/>
                <p:nvPr/>
              </p:nvSpPr>
              <p:spPr>
                <a:xfrm>
                  <a:off x="4179876" y="5541645"/>
                  <a:ext cx="121490" cy="5715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  <a:effectLst>
                  <a:outerShdw blurRad="149987" dist="250190" dir="8460000" algn="ctr">
                    <a:srgbClr val="000000">
                      <a:alpha val="2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contrasting" dir="t">
                    <a:rot lat="0" lon="0" rev="1500000"/>
                  </a:lightRig>
                </a:scene3d>
                <a:sp3d prstMaterial="metal">
                  <a:bevelT w="88900" h="889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>
                    <a:solidFill>
                      <a:schemeClr val="accent4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343" name="Agrupar 593">
                <a:extLst>
                  <a:ext uri="{FF2B5EF4-FFF2-40B4-BE49-F238E27FC236}">
                    <a16:creationId xmlns="" xmlns:a16="http://schemas.microsoft.com/office/drawing/2014/main" id="{E1B2110B-AC84-41C2-8ABF-30C6854608F2}"/>
                  </a:ext>
                </a:extLst>
              </p:cNvPr>
              <p:cNvGrpSpPr/>
              <p:nvPr/>
            </p:nvGrpSpPr>
            <p:grpSpPr>
              <a:xfrm>
                <a:off x="2436056" y="7781577"/>
                <a:ext cx="1822843" cy="1095271"/>
                <a:chOff x="148064" y="1367003"/>
                <a:chExt cx="3718790" cy="2234467"/>
              </a:xfrm>
            </p:grpSpPr>
            <p:sp>
              <p:nvSpPr>
                <p:cNvPr id="353" name="Retângulo: Cantos Arredondados 18">
                  <a:extLst>
                    <a:ext uri="{FF2B5EF4-FFF2-40B4-BE49-F238E27FC236}">
                      <a16:creationId xmlns="" xmlns:a16="http://schemas.microsoft.com/office/drawing/2014/main" id="{AA7E73F3-C9A0-4249-A8D7-D2F9A27C635A}"/>
                    </a:ext>
                  </a:extLst>
                </p:cNvPr>
                <p:cNvSpPr/>
                <p:nvPr/>
              </p:nvSpPr>
              <p:spPr>
                <a:xfrm>
                  <a:off x="148064" y="1696184"/>
                  <a:ext cx="1008615" cy="1905286"/>
                </a:xfrm>
                <a:prstGeom prst="round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54" name="Retângulo 595">
                  <a:extLst>
                    <a:ext uri="{FF2B5EF4-FFF2-40B4-BE49-F238E27FC236}">
                      <a16:creationId xmlns="" xmlns:a16="http://schemas.microsoft.com/office/drawing/2014/main" id="{2AA5FBDF-1232-41F9-BC11-779430704C9C}"/>
                    </a:ext>
                  </a:extLst>
                </p:cNvPr>
                <p:cNvSpPr/>
                <p:nvPr/>
              </p:nvSpPr>
              <p:spPr>
                <a:xfrm>
                  <a:off x="241890" y="1922076"/>
                  <a:ext cx="791646" cy="42089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55" name="Retângulo 596">
                  <a:extLst>
                    <a:ext uri="{FF2B5EF4-FFF2-40B4-BE49-F238E27FC236}">
                      <a16:creationId xmlns="" xmlns:a16="http://schemas.microsoft.com/office/drawing/2014/main" id="{6F9516E7-8E43-4FE6-89E9-E71278F4DFFE}"/>
                    </a:ext>
                  </a:extLst>
                </p:cNvPr>
                <p:cNvSpPr/>
                <p:nvPr/>
              </p:nvSpPr>
              <p:spPr>
                <a:xfrm>
                  <a:off x="253614" y="2436452"/>
                  <a:ext cx="791646" cy="3274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56" name="Elipse 597">
                  <a:extLst>
                    <a:ext uri="{FF2B5EF4-FFF2-40B4-BE49-F238E27FC236}">
                      <a16:creationId xmlns="" xmlns:a16="http://schemas.microsoft.com/office/drawing/2014/main" id="{C96409C4-9F1E-40B5-877B-FEF46D0E0E66}"/>
                    </a:ext>
                  </a:extLst>
                </p:cNvPr>
                <p:cNvSpPr/>
                <p:nvPr/>
              </p:nvSpPr>
              <p:spPr>
                <a:xfrm>
                  <a:off x="521179" y="3148626"/>
                  <a:ext cx="279519" cy="32582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grpSp>
              <p:nvGrpSpPr>
                <p:cNvPr id="357" name="Agrupar 598">
                  <a:extLst>
                    <a:ext uri="{FF2B5EF4-FFF2-40B4-BE49-F238E27FC236}">
                      <a16:creationId xmlns="" xmlns:a16="http://schemas.microsoft.com/office/drawing/2014/main" id="{295670D2-D6D7-42F8-B39A-B69AB3D4EABB}"/>
                    </a:ext>
                  </a:extLst>
                </p:cNvPr>
                <p:cNvGrpSpPr/>
                <p:nvPr/>
              </p:nvGrpSpPr>
              <p:grpSpPr>
                <a:xfrm>
                  <a:off x="1329098" y="1367003"/>
                  <a:ext cx="2537756" cy="2232612"/>
                  <a:chOff x="4983329" y="2378614"/>
                  <a:chExt cx="1841309" cy="1610899"/>
                </a:xfrm>
              </p:grpSpPr>
              <p:sp>
                <p:nvSpPr>
                  <p:cNvPr id="358" name="Retângulo: Cantos Arredondados 13">
                    <a:extLst>
                      <a:ext uri="{FF2B5EF4-FFF2-40B4-BE49-F238E27FC236}">
                        <a16:creationId xmlns="" xmlns:a16="http://schemas.microsoft.com/office/drawing/2014/main" id="{478D8111-9644-49FA-A910-D90431EF841B}"/>
                      </a:ext>
                    </a:extLst>
                  </p:cNvPr>
                  <p:cNvSpPr/>
                  <p:nvPr/>
                </p:nvSpPr>
                <p:spPr>
                  <a:xfrm>
                    <a:off x="4983329" y="2378614"/>
                    <a:ext cx="1841309" cy="1132411"/>
                  </a:xfrm>
                  <a:prstGeom prst="roundRect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noFill/>
                  </a:ln>
                  <a:effectLst>
                    <a:outerShdw blurRad="44450" dist="27940" dir="5400000" algn="ctr">
                      <a:srgbClr val="000000">
                        <a:alpha val="32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balanced" dir="t">
                      <a:rot lat="0" lon="0" rev="8700000"/>
                    </a:lightRig>
                  </a:scene3d>
                  <a:sp3d>
                    <a:bevelT w="190500" h="38100" prst="slope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  <p:sp>
                <p:nvSpPr>
                  <p:cNvPr id="359" name="Retângulo 601">
                    <a:extLst>
                      <a:ext uri="{FF2B5EF4-FFF2-40B4-BE49-F238E27FC236}">
                        <a16:creationId xmlns="" xmlns:a16="http://schemas.microsoft.com/office/drawing/2014/main" id="{72609043-55EF-45B5-8ADC-4BF49FC2B383}"/>
                      </a:ext>
                    </a:extLst>
                  </p:cNvPr>
                  <p:cNvSpPr/>
                  <p:nvPr/>
                </p:nvSpPr>
                <p:spPr>
                  <a:xfrm>
                    <a:off x="5769108" y="3497228"/>
                    <a:ext cx="316659" cy="285196"/>
                  </a:xfrm>
                  <a:prstGeom prst="rect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  <p:sp>
                <p:nvSpPr>
                  <p:cNvPr id="360" name="Retângulo 602">
                    <a:extLst>
                      <a:ext uri="{FF2B5EF4-FFF2-40B4-BE49-F238E27FC236}">
                        <a16:creationId xmlns="" xmlns:a16="http://schemas.microsoft.com/office/drawing/2014/main" id="{DD3A3CAE-D0FD-4601-9AA0-7BED9D70795B}"/>
                      </a:ext>
                    </a:extLst>
                  </p:cNvPr>
                  <p:cNvSpPr/>
                  <p:nvPr/>
                </p:nvSpPr>
                <p:spPr>
                  <a:xfrm>
                    <a:off x="5251116" y="3782424"/>
                    <a:ext cx="1385872" cy="207089"/>
                  </a:xfrm>
                  <a:prstGeom prst="rect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noFill/>
                  </a:ln>
                  <a:effectLst>
                    <a:outerShdw blurRad="190500" dist="228600" dir="2700000" algn="ctr">
                      <a:srgbClr val="000000">
                        <a:alpha val="30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glow" dir="t">
                      <a:rot lat="0" lon="0" rev="4800000"/>
                    </a:lightRig>
                  </a:scene3d>
                  <a:sp3d prstMaterial="matte">
                    <a:bevelT w="127000" h="635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  <p:sp>
                <p:nvSpPr>
                  <p:cNvPr id="361" name="Retângulo: Cantos Arredondados 16">
                    <a:extLst>
                      <a:ext uri="{FF2B5EF4-FFF2-40B4-BE49-F238E27FC236}">
                        <a16:creationId xmlns="" xmlns:a16="http://schemas.microsoft.com/office/drawing/2014/main" id="{F6A3F8BD-1112-476B-8C4D-27AF41D17BE9}"/>
                      </a:ext>
                    </a:extLst>
                  </p:cNvPr>
                  <p:cNvSpPr/>
                  <p:nvPr/>
                </p:nvSpPr>
                <p:spPr>
                  <a:xfrm>
                    <a:off x="5147521" y="2520801"/>
                    <a:ext cx="1489466" cy="841789"/>
                  </a:xfrm>
                  <a:prstGeom prst="round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>
                    <a:outerShdw blurRad="190500" dist="228600" dir="2700000" algn="ctr">
                      <a:srgbClr val="000000">
                        <a:alpha val="30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glow" dir="t">
                      <a:rot lat="0" lon="0" rev="4800000"/>
                    </a:lightRig>
                  </a:scene3d>
                  <a:sp3d prstMaterial="matte">
                    <a:bevelT w="127000" h="635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</p:grpSp>
          </p:grpSp>
          <p:pic>
            <p:nvPicPr>
              <p:cNvPr id="344" name="Gráfico 604" descr="Voz">
                <a:extLst>
                  <a:ext uri="{FF2B5EF4-FFF2-40B4-BE49-F238E27FC236}">
                    <a16:creationId xmlns="" xmlns:a16="http://schemas.microsoft.com/office/drawing/2014/main" id="{C6041BCC-A2DE-4F9D-8CA1-B7B4062DBE9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3420003" y="7989802"/>
                <a:ext cx="564826" cy="564825"/>
              </a:xfrm>
              <a:prstGeom prst="rect">
                <a:avLst/>
              </a:prstGeom>
            </p:spPr>
          </p:pic>
          <p:sp>
            <p:nvSpPr>
              <p:cNvPr id="345" name="Elipse 488"/>
              <p:cNvSpPr/>
              <p:nvPr/>
            </p:nvSpPr>
            <p:spPr>
              <a:xfrm>
                <a:off x="4215367" y="7943287"/>
                <a:ext cx="61389" cy="42705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46" name="Cilindro 489"/>
              <p:cNvSpPr/>
              <p:nvPr/>
            </p:nvSpPr>
            <p:spPr>
              <a:xfrm rot="5400000">
                <a:off x="4076996" y="8076306"/>
                <a:ext cx="431651" cy="154909"/>
              </a:xfrm>
              <a:prstGeom prst="can">
                <a:avLst>
                  <a:gd name="adj" fmla="val 50000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47" name="Semicírculos 490"/>
              <p:cNvSpPr/>
              <p:nvPr/>
            </p:nvSpPr>
            <p:spPr>
              <a:xfrm rot="9890989">
                <a:off x="3885046" y="8027786"/>
                <a:ext cx="510178" cy="380084"/>
              </a:xfrm>
              <a:prstGeom prst="blockArc">
                <a:avLst>
                  <a:gd name="adj1" fmla="val 10800000"/>
                  <a:gd name="adj2" fmla="val 20454162"/>
                  <a:gd name="adj3" fmla="val 13772"/>
                </a:avLst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chemeClr val="tx1"/>
                  </a:solidFill>
                </a:endParaRPr>
              </a:p>
            </p:txBody>
          </p:sp>
          <p:sp>
            <p:nvSpPr>
              <p:cNvPr id="348" name="Retângulo de cantos arredondados 487"/>
              <p:cNvSpPr/>
              <p:nvPr/>
            </p:nvSpPr>
            <p:spPr>
              <a:xfrm rot="772404">
                <a:off x="3864681" y="8315892"/>
                <a:ext cx="167826" cy="92225"/>
              </a:xfrm>
              <a:prstGeom prst="roundRect">
                <a:avLst/>
              </a:prstGeom>
              <a:solidFill>
                <a:srgbClr val="967200"/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49" name="Cilindro 307"/>
              <p:cNvSpPr/>
              <p:nvPr/>
            </p:nvSpPr>
            <p:spPr>
              <a:xfrm rot="5400000">
                <a:off x="4241039" y="8124708"/>
                <a:ext cx="188178" cy="67532"/>
              </a:xfrm>
              <a:prstGeom prst="can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0" name="Cilindro 314"/>
              <p:cNvSpPr/>
              <p:nvPr/>
            </p:nvSpPr>
            <p:spPr>
              <a:xfrm rot="5400000">
                <a:off x="4291310" y="8121473"/>
                <a:ext cx="188178" cy="67532"/>
              </a:xfrm>
              <a:prstGeom prst="can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1" name="Retângulo de cantos arredondados 316"/>
              <p:cNvSpPr/>
              <p:nvPr/>
            </p:nvSpPr>
            <p:spPr>
              <a:xfrm>
                <a:off x="3821384" y="7930412"/>
                <a:ext cx="45719" cy="130738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40000"/>
                      <a:lumOff val="6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40000"/>
                      <a:lumOff val="6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40000"/>
                      <a:lumOff val="6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2" name="Retângulo de cantos arredondados 317"/>
              <p:cNvSpPr/>
              <p:nvPr/>
            </p:nvSpPr>
            <p:spPr>
              <a:xfrm>
                <a:off x="3372792" y="7930412"/>
                <a:ext cx="45719" cy="130738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40000"/>
                      <a:lumOff val="60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40000"/>
                      <a:lumOff val="6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40000"/>
                      <a:lumOff val="6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327" name="Retângulo de cantos arredondados 497"/>
            <p:cNvSpPr/>
            <p:nvPr/>
          </p:nvSpPr>
          <p:spPr>
            <a:xfrm>
              <a:off x="454834" y="9857930"/>
              <a:ext cx="825441" cy="99618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28" name="Grupo 20"/>
            <p:cNvGrpSpPr/>
            <p:nvPr/>
          </p:nvGrpSpPr>
          <p:grpSpPr>
            <a:xfrm>
              <a:off x="2060798" y="7942126"/>
              <a:ext cx="1788238" cy="862209"/>
              <a:chOff x="2074834" y="7534083"/>
              <a:chExt cx="2149522" cy="1036404"/>
            </a:xfrm>
          </p:grpSpPr>
          <p:grpSp>
            <p:nvGrpSpPr>
              <p:cNvPr id="330" name="Grupo 109"/>
              <p:cNvGrpSpPr/>
              <p:nvPr/>
            </p:nvGrpSpPr>
            <p:grpSpPr>
              <a:xfrm>
                <a:off x="2074834" y="7534083"/>
                <a:ext cx="2149522" cy="1036404"/>
                <a:chOff x="3486658" y="7012535"/>
                <a:chExt cx="2149522" cy="1036404"/>
              </a:xfrm>
            </p:grpSpPr>
            <p:sp>
              <p:nvSpPr>
                <p:cNvPr id="332" name="Triângulo isósceles 70"/>
                <p:cNvSpPr/>
                <p:nvPr/>
              </p:nvSpPr>
              <p:spPr>
                <a:xfrm rot="17769745">
                  <a:off x="4331256" y="6744014"/>
                  <a:ext cx="952970" cy="1656879"/>
                </a:xfrm>
                <a:prstGeom prst="triangle">
                  <a:avLst/>
                </a:prstGeom>
                <a:solidFill>
                  <a:schemeClr val="accent4">
                    <a:lumMod val="20000"/>
                    <a:lumOff val="80000"/>
                  </a:schemeClr>
                </a:solidFill>
                <a:ln>
                  <a:noFill/>
                </a:ln>
                <a:effectLst>
                  <a:softEdge rad="1270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grpSp>
              <p:nvGrpSpPr>
                <p:cNvPr id="333" name="Grupo 69"/>
                <p:cNvGrpSpPr/>
                <p:nvPr/>
              </p:nvGrpSpPr>
              <p:grpSpPr>
                <a:xfrm>
                  <a:off x="3486658" y="7012535"/>
                  <a:ext cx="1169523" cy="638040"/>
                  <a:chOff x="3486658" y="7012535"/>
                  <a:chExt cx="1169523" cy="638040"/>
                </a:xfrm>
                <a:gradFill flip="none" rotWithShape="1">
                  <a:gsLst>
                    <a:gs pos="0">
                      <a:schemeClr val="bg2">
                        <a:lumMod val="90000"/>
                        <a:shade val="30000"/>
                        <a:satMod val="115000"/>
                      </a:schemeClr>
                    </a:gs>
                    <a:gs pos="50000">
                      <a:schemeClr val="bg2">
                        <a:lumMod val="90000"/>
                        <a:shade val="67500"/>
                        <a:satMod val="115000"/>
                      </a:schemeClr>
                    </a:gs>
                    <a:gs pos="100000">
                      <a:schemeClr val="bg2">
                        <a:lumMod val="90000"/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</p:grpSpPr>
              <p:grpSp>
                <p:nvGrpSpPr>
                  <p:cNvPr id="334" name="Grupo 67"/>
                  <p:cNvGrpSpPr/>
                  <p:nvPr/>
                </p:nvGrpSpPr>
                <p:grpSpPr>
                  <a:xfrm>
                    <a:off x="3486658" y="7012535"/>
                    <a:ext cx="999497" cy="638040"/>
                    <a:chOff x="7523154" y="6680176"/>
                    <a:chExt cx="999497" cy="638040"/>
                  </a:xfrm>
                  <a:grpFill/>
                </p:grpSpPr>
                <p:sp>
                  <p:nvSpPr>
                    <p:cNvPr id="336" name="Retângulo de cantos arredondados 64"/>
                    <p:cNvSpPr/>
                    <p:nvPr/>
                  </p:nvSpPr>
                  <p:spPr>
                    <a:xfrm rot="1603098">
                      <a:off x="7747135" y="6680176"/>
                      <a:ext cx="719395" cy="406876"/>
                    </a:xfrm>
                    <a:prstGeom prst="roundRect">
                      <a:avLst>
                        <a:gd name="adj" fmla="val 936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pt-BR"/>
                    </a:p>
                  </p:txBody>
                </p:sp>
                <p:sp>
                  <p:nvSpPr>
                    <p:cNvPr id="337" name="Retângulo de cantos arredondados 299"/>
                    <p:cNvSpPr/>
                    <p:nvPr/>
                  </p:nvSpPr>
                  <p:spPr>
                    <a:xfrm rot="1603098">
                      <a:off x="7907692" y="7055252"/>
                      <a:ext cx="209988" cy="84097"/>
                    </a:xfrm>
                    <a:prstGeom prst="roundRect">
                      <a:avLst>
                        <a:gd name="adj" fmla="val 936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pt-BR"/>
                    </a:p>
                  </p:txBody>
                </p:sp>
                <p:sp>
                  <p:nvSpPr>
                    <p:cNvPr id="338" name="Retângulo de cantos arredondados 304"/>
                    <p:cNvSpPr/>
                    <p:nvPr/>
                  </p:nvSpPr>
                  <p:spPr>
                    <a:xfrm rot="1603098">
                      <a:off x="7939348" y="6985552"/>
                      <a:ext cx="109277" cy="293945"/>
                    </a:xfrm>
                    <a:prstGeom prst="roundRect">
                      <a:avLst>
                        <a:gd name="adj" fmla="val 936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pt-BR"/>
                    </a:p>
                  </p:txBody>
                </p:sp>
                <p:sp>
                  <p:nvSpPr>
                    <p:cNvPr id="339" name="Retângulo de cantos arredondados 305"/>
                    <p:cNvSpPr/>
                    <p:nvPr/>
                  </p:nvSpPr>
                  <p:spPr>
                    <a:xfrm rot="16200000">
                      <a:off x="7741857" y="7044066"/>
                      <a:ext cx="114129" cy="364730"/>
                    </a:xfrm>
                    <a:prstGeom prst="roundRect">
                      <a:avLst>
                        <a:gd name="adj" fmla="val 936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pt-BR"/>
                    </a:p>
                  </p:txBody>
                </p:sp>
                <p:sp>
                  <p:nvSpPr>
                    <p:cNvPr id="340" name="Retângulo de cantos arredondados 306"/>
                    <p:cNvSpPr/>
                    <p:nvPr/>
                  </p:nvSpPr>
                  <p:spPr>
                    <a:xfrm rot="1603098">
                      <a:off x="8362224" y="6848404"/>
                      <a:ext cx="160427" cy="344014"/>
                    </a:xfrm>
                    <a:prstGeom prst="roundRect">
                      <a:avLst>
                        <a:gd name="adj" fmla="val 936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pt-BR"/>
                    </a:p>
                  </p:txBody>
                </p:sp>
                <p:sp>
                  <p:nvSpPr>
                    <p:cNvPr id="341" name="Corda 66"/>
                    <p:cNvSpPr/>
                    <p:nvPr/>
                  </p:nvSpPr>
                  <p:spPr>
                    <a:xfrm rot="12292920">
                      <a:off x="7523154" y="7119105"/>
                      <a:ext cx="186804" cy="199111"/>
                    </a:xfrm>
                    <a:prstGeom prst="chord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pt-BR"/>
                    </a:p>
                  </p:txBody>
                </p:sp>
              </p:grpSp>
              <p:sp>
                <p:nvSpPr>
                  <p:cNvPr id="335" name="Triângulo retângulo 68"/>
                  <p:cNvSpPr/>
                  <p:nvPr/>
                </p:nvSpPr>
                <p:spPr>
                  <a:xfrm rot="12038099" flipH="1">
                    <a:off x="4325588" y="7215333"/>
                    <a:ext cx="330593" cy="196250"/>
                  </a:xfrm>
                  <a:prstGeom prst="rt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</p:grpSp>
          </p:grpSp>
          <p:sp>
            <p:nvSpPr>
              <p:cNvPr id="331" name="Elipse 8"/>
              <p:cNvSpPr/>
              <p:nvPr/>
            </p:nvSpPr>
            <p:spPr>
              <a:xfrm rot="1653776">
                <a:off x="2987605" y="7839722"/>
                <a:ext cx="73392" cy="167702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329" name="CaixaDeTexto 308"/>
            <p:cNvSpPr txBox="1"/>
            <p:nvPr/>
          </p:nvSpPr>
          <p:spPr>
            <a:xfrm>
              <a:off x="2175168" y="7402785"/>
              <a:ext cx="15998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rgbClr val="6C5200"/>
                  </a:solidFill>
                </a:rPr>
                <a:t>Segurança</a:t>
              </a:r>
            </a:p>
            <a:p>
              <a:pPr algn="ctr"/>
              <a:r>
                <a:rPr lang="pt-BR" sz="1200" i="1" dirty="0"/>
                <a:t>Reconhecimento </a:t>
              </a:r>
              <a:r>
                <a:rPr lang="pt-BR" sz="1200" i="1" dirty="0" smtClean="0"/>
                <a:t>facial</a:t>
              </a:r>
              <a:endParaRPr lang="pt-BR" sz="1200" i="1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287059" y="762000"/>
            <a:ext cx="1191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2002-2019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33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0" name="Agrupar 399">
            <a:extLst>
              <a:ext uri="{FF2B5EF4-FFF2-40B4-BE49-F238E27FC236}">
                <a16:creationId xmlns="" xmlns:a16="http://schemas.microsoft.com/office/drawing/2014/main" id="{BFE1F926-EB71-4AD6-885D-01F00366336D}"/>
              </a:ext>
            </a:extLst>
          </p:cNvPr>
          <p:cNvGrpSpPr/>
          <p:nvPr/>
        </p:nvGrpSpPr>
        <p:grpSpPr>
          <a:xfrm>
            <a:off x="308196" y="8039033"/>
            <a:ext cx="2737626" cy="1597530"/>
            <a:chOff x="2522501" y="1606550"/>
            <a:chExt cx="2732626" cy="1594612"/>
          </a:xfrm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</p:grpSpPr>
        <p:sp>
          <p:nvSpPr>
            <p:cNvPr id="9" name="Retângulo: Cantos Arredondados 8">
              <a:extLst>
                <a:ext uri="{FF2B5EF4-FFF2-40B4-BE49-F238E27FC236}">
                  <a16:creationId xmlns="" xmlns:a16="http://schemas.microsoft.com/office/drawing/2014/main" id="{5A81D38C-9DEE-4581-8DA1-A8F7F790E6E4}"/>
                </a:ext>
              </a:extLst>
            </p:cNvPr>
            <p:cNvSpPr/>
            <p:nvPr/>
          </p:nvSpPr>
          <p:spPr>
            <a:xfrm>
              <a:off x="2522501" y="1606550"/>
              <a:ext cx="2732626" cy="159461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3" name="Conector reto 22">
              <a:extLst>
                <a:ext uri="{FF2B5EF4-FFF2-40B4-BE49-F238E27FC236}">
                  <a16:creationId xmlns="" xmlns:a16="http://schemas.microsoft.com/office/drawing/2014/main" id="{E750BB95-618E-40B8-AD09-FF6B1BE8487C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01" y="2415286"/>
              <a:ext cx="2732626" cy="0"/>
            </a:xfrm>
            <a:prstGeom prst="line">
              <a:avLst/>
            </a:prstGeom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tângulo: Cantos Arredondados 31">
              <a:extLst>
                <a:ext uri="{FF2B5EF4-FFF2-40B4-BE49-F238E27FC236}">
                  <a16:creationId xmlns="" xmlns:a16="http://schemas.microsoft.com/office/drawing/2014/main" id="{69FA0C99-1A39-48EB-B204-B92073E917F1}"/>
                </a:ext>
              </a:extLst>
            </p:cNvPr>
            <p:cNvSpPr/>
            <p:nvPr/>
          </p:nvSpPr>
          <p:spPr>
            <a:xfrm>
              <a:off x="2627439" y="233743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" name="Retângulo: Cantos Arredondados 32">
              <a:extLst>
                <a:ext uri="{FF2B5EF4-FFF2-40B4-BE49-F238E27FC236}">
                  <a16:creationId xmlns="" xmlns:a16="http://schemas.microsoft.com/office/drawing/2014/main" id="{92959B7F-265D-4F0C-B1CF-A6816AFAA43E}"/>
                </a:ext>
              </a:extLst>
            </p:cNvPr>
            <p:cNvSpPr/>
            <p:nvPr/>
          </p:nvSpPr>
          <p:spPr>
            <a:xfrm>
              <a:off x="2627439" y="22631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" name="Retângulo: Cantos Arredondados 33">
              <a:extLst>
                <a:ext uri="{FF2B5EF4-FFF2-40B4-BE49-F238E27FC236}">
                  <a16:creationId xmlns="" xmlns:a16="http://schemas.microsoft.com/office/drawing/2014/main" id="{2241FE4C-4A6A-4FA0-9DCA-C62C297B2250}"/>
                </a:ext>
              </a:extLst>
            </p:cNvPr>
            <p:cNvSpPr/>
            <p:nvPr/>
          </p:nvSpPr>
          <p:spPr>
            <a:xfrm>
              <a:off x="2627439" y="21888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7" name="Retângulo: Cantos Arredondados 36">
              <a:extLst>
                <a:ext uri="{FF2B5EF4-FFF2-40B4-BE49-F238E27FC236}">
                  <a16:creationId xmlns="" xmlns:a16="http://schemas.microsoft.com/office/drawing/2014/main" id="{692B797B-603A-4BD5-BEB7-C33A60721139}"/>
                </a:ext>
              </a:extLst>
            </p:cNvPr>
            <p:cNvSpPr/>
            <p:nvPr/>
          </p:nvSpPr>
          <p:spPr>
            <a:xfrm>
              <a:off x="2627439" y="21145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8" name="Retângulo: Cantos Arredondados 37">
              <a:extLst>
                <a:ext uri="{FF2B5EF4-FFF2-40B4-BE49-F238E27FC236}">
                  <a16:creationId xmlns="" xmlns:a16="http://schemas.microsoft.com/office/drawing/2014/main" id="{9C38F2AE-92FC-4511-959B-5D8C702C18C3}"/>
                </a:ext>
              </a:extLst>
            </p:cNvPr>
            <p:cNvSpPr/>
            <p:nvPr/>
          </p:nvSpPr>
          <p:spPr>
            <a:xfrm>
              <a:off x="2627439" y="20402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: Cantos Arredondados 38">
              <a:extLst>
                <a:ext uri="{FF2B5EF4-FFF2-40B4-BE49-F238E27FC236}">
                  <a16:creationId xmlns="" xmlns:a16="http://schemas.microsoft.com/office/drawing/2014/main" id="{EEFED494-31A5-455A-8239-3F268A10DF1E}"/>
                </a:ext>
              </a:extLst>
            </p:cNvPr>
            <p:cNvSpPr/>
            <p:nvPr/>
          </p:nvSpPr>
          <p:spPr>
            <a:xfrm>
              <a:off x="2627439" y="19660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3" name="Retângulo: Cantos Arredondados 42">
              <a:extLst>
                <a:ext uri="{FF2B5EF4-FFF2-40B4-BE49-F238E27FC236}">
                  <a16:creationId xmlns="" xmlns:a16="http://schemas.microsoft.com/office/drawing/2014/main" id="{0E93C28D-5E5D-49BB-91E2-5FD04305BFF3}"/>
                </a:ext>
              </a:extLst>
            </p:cNvPr>
            <p:cNvSpPr/>
            <p:nvPr/>
          </p:nvSpPr>
          <p:spPr>
            <a:xfrm>
              <a:off x="2627439" y="18917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4" name="Retângulo: Cantos Arredondados 43">
              <a:extLst>
                <a:ext uri="{FF2B5EF4-FFF2-40B4-BE49-F238E27FC236}">
                  <a16:creationId xmlns="" xmlns:a16="http://schemas.microsoft.com/office/drawing/2014/main" id="{2203B37D-749E-4AA0-BC27-D8D034796987}"/>
                </a:ext>
              </a:extLst>
            </p:cNvPr>
            <p:cNvSpPr/>
            <p:nvPr/>
          </p:nvSpPr>
          <p:spPr>
            <a:xfrm>
              <a:off x="2627439" y="18174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5" name="Retângulo: Cantos Arredondados 44">
              <a:extLst>
                <a:ext uri="{FF2B5EF4-FFF2-40B4-BE49-F238E27FC236}">
                  <a16:creationId xmlns="" xmlns:a16="http://schemas.microsoft.com/office/drawing/2014/main" id="{ADE65CDC-6619-4A61-B600-67261822D4FF}"/>
                </a:ext>
              </a:extLst>
            </p:cNvPr>
            <p:cNvSpPr/>
            <p:nvPr/>
          </p:nvSpPr>
          <p:spPr>
            <a:xfrm>
              <a:off x="2627439" y="17431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Retângulo: Cantos Arredondados 45">
              <a:extLst>
                <a:ext uri="{FF2B5EF4-FFF2-40B4-BE49-F238E27FC236}">
                  <a16:creationId xmlns="" xmlns:a16="http://schemas.microsoft.com/office/drawing/2014/main" id="{DD4CEFDD-9805-4CD5-AF71-AB3F62E045D9}"/>
                </a:ext>
              </a:extLst>
            </p:cNvPr>
            <p:cNvSpPr/>
            <p:nvPr/>
          </p:nvSpPr>
          <p:spPr>
            <a:xfrm>
              <a:off x="2627439" y="16688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9" name="Retângulo: Cantos Arredondados 48">
              <a:extLst>
                <a:ext uri="{FF2B5EF4-FFF2-40B4-BE49-F238E27FC236}">
                  <a16:creationId xmlns="" xmlns:a16="http://schemas.microsoft.com/office/drawing/2014/main" id="{B04057B6-F7CB-4688-A748-1CE438AC8763}"/>
                </a:ext>
              </a:extLst>
            </p:cNvPr>
            <p:cNvSpPr/>
            <p:nvPr/>
          </p:nvSpPr>
          <p:spPr>
            <a:xfrm>
              <a:off x="2629344" y="310324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0" name="Retângulo: Cantos Arredondados 49">
              <a:extLst>
                <a:ext uri="{FF2B5EF4-FFF2-40B4-BE49-F238E27FC236}">
                  <a16:creationId xmlns="" xmlns:a16="http://schemas.microsoft.com/office/drawing/2014/main" id="{85567568-67DE-4413-9848-C2369B92C0FA}"/>
                </a:ext>
              </a:extLst>
            </p:cNvPr>
            <p:cNvSpPr/>
            <p:nvPr/>
          </p:nvSpPr>
          <p:spPr>
            <a:xfrm>
              <a:off x="2629344" y="30289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1" name="Retângulo: Cantos Arredondados 50">
              <a:extLst>
                <a:ext uri="{FF2B5EF4-FFF2-40B4-BE49-F238E27FC236}">
                  <a16:creationId xmlns="" xmlns:a16="http://schemas.microsoft.com/office/drawing/2014/main" id="{EB934F06-F68B-482A-B223-72DFA3D91162}"/>
                </a:ext>
              </a:extLst>
            </p:cNvPr>
            <p:cNvSpPr/>
            <p:nvPr/>
          </p:nvSpPr>
          <p:spPr>
            <a:xfrm>
              <a:off x="2629344" y="29546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2" name="Retângulo: Cantos Arredondados 51">
              <a:extLst>
                <a:ext uri="{FF2B5EF4-FFF2-40B4-BE49-F238E27FC236}">
                  <a16:creationId xmlns="" xmlns:a16="http://schemas.microsoft.com/office/drawing/2014/main" id="{FEEADC0D-C361-43AE-8F06-91CA84476A60}"/>
                </a:ext>
              </a:extLst>
            </p:cNvPr>
            <p:cNvSpPr/>
            <p:nvPr/>
          </p:nvSpPr>
          <p:spPr>
            <a:xfrm>
              <a:off x="2629344" y="28803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3" name="Retângulo: Cantos Arredondados 52">
              <a:extLst>
                <a:ext uri="{FF2B5EF4-FFF2-40B4-BE49-F238E27FC236}">
                  <a16:creationId xmlns="" xmlns:a16="http://schemas.microsoft.com/office/drawing/2014/main" id="{3339B3D1-3358-4709-9828-5FAA0ABB304A}"/>
                </a:ext>
              </a:extLst>
            </p:cNvPr>
            <p:cNvSpPr/>
            <p:nvPr/>
          </p:nvSpPr>
          <p:spPr>
            <a:xfrm>
              <a:off x="2629344" y="28061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4" name="Retângulo: Cantos Arredondados 53">
              <a:extLst>
                <a:ext uri="{FF2B5EF4-FFF2-40B4-BE49-F238E27FC236}">
                  <a16:creationId xmlns="" xmlns:a16="http://schemas.microsoft.com/office/drawing/2014/main" id="{DD190EE8-B130-41FC-8DC9-3CED43C98CDA}"/>
                </a:ext>
              </a:extLst>
            </p:cNvPr>
            <p:cNvSpPr/>
            <p:nvPr/>
          </p:nvSpPr>
          <p:spPr>
            <a:xfrm>
              <a:off x="2629344" y="27318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5" name="Retângulo: Cantos Arredondados 54">
              <a:extLst>
                <a:ext uri="{FF2B5EF4-FFF2-40B4-BE49-F238E27FC236}">
                  <a16:creationId xmlns="" xmlns:a16="http://schemas.microsoft.com/office/drawing/2014/main" id="{95838B51-2926-41EB-8CBE-DE2B47667D85}"/>
                </a:ext>
              </a:extLst>
            </p:cNvPr>
            <p:cNvSpPr/>
            <p:nvPr/>
          </p:nvSpPr>
          <p:spPr>
            <a:xfrm>
              <a:off x="2629344" y="26575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6" name="Retângulo: Cantos Arredondados 55">
              <a:extLst>
                <a:ext uri="{FF2B5EF4-FFF2-40B4-BE49-F238E27FC236}">
                  <a16:creationId xmlns="" xmlns:a16="http://schemas.microsoft.com/office/drawing/2014/main" id="{43DF71FA-9716-47E4-A11B-4206CCC2D7D4}"/>
                </a:ext>
              </a:extLst>
            </p:cNvPr>
            <p:cNvSpPr/>
            <p:nvPr/>
          </p:nvSpPr>
          <p:spPr>
            <a:xfrm>
              <a:off x="2629344" y="25832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57" name="Retângulo: Cantos Arredondados 56">
              <a:extLst>
                <a:ext uri="{FF2B5EF4-FFF2-40B4-BE49-F238E27FC236}">
                  <a16:creationId xmlns="" xmlns:a16="http://schemas.microsoft.com/office/drawing/2014/main" id="{7EDE7241-7759-4CF1-817A-3C8267A8BED8}"/>
                </a:ext>
              </a:extLst>
            </p:cNvPr>
            <p:cNvSpPr/>
            <p:nvPr/>
          </p:nvSpPr>
          <p:spPr>
            <a:xfrm>
              <a:off x="2629344" y="25089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8" name="Retângulo: Cantos Arredondados 57">
              <a:extLst>
                <a:ext uri="{FF2B5EF4-FFF2-40B4-BE49-F238E27FC236}">
                  <a16:creationId xmlns="" xmlns:a16="http://schemas.microsoft.com/office/drawing/2014/main" id="{3818E55C-519A-4285-9BBD-33B547127C1E}"/>
                </a:ext>
              </a:extLst>
            </p:cNvPr>
            <p:cNvSpPr/>
            <p:nvPr/>
          </p:nvSpPr>
          <p:spPr>
            <a:xfrm>
              <a:off x="2629344" y="24346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9" name="Retângulo: Cantos Arredondados 58">
              <a:extLst>
                <a:ext uri="{FF2B5EF4-FFF2-40B4-BE49-F238E27FC236}">
                  <a16:creationId xmlns="" xmlns:a16="http://schemas.microsoft.com/office/drawing/2014/main" id="{9A08C279-D0E0-440F-9E9F-A5783C474BE5}"/>
                </a:ext>
              </a:extLst>
            </p:cNvPr>
            <p:cNvSpPr/>
            <p:nvPr/>
          </p:nvSpPr>
          <p:spPr>
            <a:xfrm>
              <a:off x="2779839" y="233743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0" name="Retângulo: Cantos Arredondados 59">
              <a:extLst>
                <a:ext uri="{FF2B5EF4-FFF2-40B4-BE49-F238E27FC236}">
                  <a16:creationId xmlns="" xmlns:a16="http://schemas.microsoft.com/office/drawing/2014/main" id="{C790A77A-F43C-4421-A9A2-5622B48415B7}"/>
                </a:ext>
              </a:extLst>
            </p:cNvPr>
            <p:cNvSpPr/>
            <p:nvPr/>
          </p:nvSpPr>
          <p:spPr>
            <a:xfrm>
              <a:off x="2779839" y="22631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1" name="Retângulo: Cantos Arredondados 60">
              <a:extLst>
                <a:ext uri="{FF2B5EF4-FFF2-40B4-BE49-F238E27FC236}">
                  <a16:creationId xmlns="" xmlns:a16="http://schemas.microsoft.com/office/drawing/2014/main" id="{3FBB2170-5638-46C6-94F4-6275CA6D1862}"/>
                </a:ext>
              </a:extLst>
            </p:cNvPr>
            <p:cNvSpPr/>
            <p:nvPr/>
          </p:nvSpPr>
          <p:spPr>
            <a:xfrm>
              <a:off x="2779839" y="21888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2" name="Retângulo: Cantos Arredondados 61">
              <a:extLst>
                <a:ext uri="{FF2B5EF4-FFF2-40B4-BE49-F238E27FC236}">
                  <a16:creationId xmlns="" xmlns:a16="http://schemas.microsoft.com/office/drawing/2014/main" id="{57ED229E-05ED-4BC5-8163-48D92AB86D5F}"/>
                </a:ext>
              </a:extLst>
            </p:cNvPr>
            <p:cNvSpPr/>
            <p:nvPr/>
          </p:nvSpPr>
          <p:spPr>
            <a:xfrm>
              <a:off x="2779839" y="21145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3" name="Retângulo: Cantos Arredondados 62">
              <a:extLst>
                <a:ext uri="{FF2B5EF4-FFF2-40B4-BE49-F238E27FC236}">
                  <a16:creationId xmlns="" xmlns:a16="http://schemas.microsoft.com/office/drawing/2014/main" id="{21A1C79E-7D73-4812-BD5A-A6B264E38A85}"/>
                </a:ext>
              </a:extLst>
            </p:cNvPr>
            <p:cNvSpPr/>
            <p:nvPr/>
          </p:nvSpPr>
          <p:spPr>
            <a:xfrm>
              <a:off x="2779839" y="20402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4" name="Retângulo: Cantos Arredondados 63">
              <a:extLst>
                <a:ext uri="{FF2B5EF4-FFF2-40B4-BE49-F238E27FC236}">
                  <a16:creationId xmlns="" xmlns:a16="http://schemas.microsoft.com/office/drawing/2014/main" id="{055823FC-FE10-4921-B094-BF89A2808787}"/>
                </a:ext>
              </a:extLst>
            </p:cNvPr>
            <p:cNvSpPr/>
            <p:nvPr/>
          </p:nvSpPr>
          <p:spPr>
            <a:xfrm>
              <a:off x="2779839" y="19660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5" name="Retângulo: Cantos Arredondados 64">
              <a:extLst>
                <a:ext uri="{FF2B5EF4-FFF2-40B4-BE49-F238E27FC236}">
                  <a16:creationId xmlns="" xmlns:a16="http://schemas.microsoft.com/office/drawing/2014/main" id="{3537B33D-FEE4-489E-8593-6E0DE7D23C5F}"/>
                </a:ext>
              </a:extLst>
            </p:cNvPr>
            <p:cNvSpPr/>
            <p:nvPr/>
          </p:nvSpPr>
          <p:spPr>
            <a:xfrm>
              <a:off x="2779839" y="18917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6" name="Retângulo: Cantos Arredondados 65">
              <a:extLst>
                <a:ext uri="{FF2B5EF4-FFF2-40B4-BE49-F238E27FC236}">
                  <a16:creationId xmlns="" xmlns:a16="http://schemas.microsoft.com/office/drawing/2014/main" id="{021C1263-1A78-4CC6-B8D4-124683A845B5}"/>
                </a:ext>
              </a:extLst>
            </p:cNvPr>
            <p:cNvSpPr/>
            <p:nvPr/>
          </p:nvSpPr>
          <p:spPr>
            <a:xfrm>
              <a:off x="2779839" y="18174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7" name="Retângulo: Cantos Arredondados 66">
              <a:extLst>
                <a:ext uri="{FF2B5EF4-FFF2-40B4-BE49-F238E27FC236}">
                  <a16:creationId xmlns="" xmlns:a16="http://schemas.microsoft.com/office/drawing/2014/main" id="{720637A4-47D0-48A3-B440-06D35A7F5BAC}"/>
                </a:ext>
              </a:extLst>
            </p:cNvPr>
            <p:cNvSpPr/>
            <p:nvPr/>
          </p:nvSpPr>
          <p:spPr>
            <a:xfrm>
              <a:off x="2779839" y="17431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8" name="Retângulo: Cantos Arredondados 67">
              <a:extLst>
                <a:ext uri="{FF2B5EF4-FFF2-40B4-BE49-F238E27FC236}">
                  <a16:creationId xmlns="" xmlns:a16="http://schemas.microsoft.com/office/drawing/2014/main" id="{830750B5-B1A6-4A39-8D4D-76768CD3F844}"/>
                </a:ext>
              </a:extLst>
            </p:cNvPr>
            <p:cNvSpPr/>
            <p:nvPr/>
          </p:nvSpPr>
          <p:spPr>
            <a:xfrm>
              <a:off x="2779839" y="16688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9" name="Retângulo: Cantos Arredondados 68">
              <a:extLst>
                <a:ext uri="{FF2B5EF4-FFF2-40B4-BE49-F238E27FC236}">
                  <a16:creationId xmlns="" xmlns:a16="http://schemas.microsoft.com/office/drawing/2014/main" id="{C143E850-B6CF-4121-90D9-CDA56B626769}"/>
                </a:ext>
              </a:extLst>
            </p:cNvPr>
            <p:cNvSpPr/>
            <p:nvPr/>
          </p:nvSpPr>
          <p:spPr>
            <a:xfrm>
              <a:off x="2781744" y="310324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Retângulo: Cantos Arredondados 69">
              <a:extLst>
                <a:ext uri="{FF2B5EF4-FFF2-40B4-BE49-F238E27FC236}">
                  <a16:creationId xmlns="" xmlns:a16="http://schemas.microsoft.com/office/drawing/2014/main" id="{A8842B62-75CE-4771-8450-1CC26D815930}"/>
                </a:ext>
              </a:extLst>
            </p:cNvPr>
            <p:cNvSpPr/>
            <p:nvPr/>
          </p:nvSpPr>
          <p:spPr>
            <a:xfrm>
              <a:off x="2781744" y="30289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1" name="Retângulo: Cantos Arredondados 70">
              <a:extLst>
                <a:ext uri="{FF2B5EF4-FFF2-40B4-BE49-F238E27FC236}">
                  <a16:creationId xmlns="" xmlns:a16="http://schemas.microsoft.com/office/drawing/2014/main" id="{1C41FF80-8C34-41F9-8623-32DC8FFB39EE}"/>
                </a:ext>
              </a:extLst>
            </p:cNvPr>
            <p:cNvSpPr/>
            <p:nvPr/>
          </p:nvSpPr>
          <p:spPr>
            <a:xfrm>
              <a:off x="2781744" y="29546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2" name="Retângulo: Cantos Arredondados 71">
              <a:extLst>
                <a:ext uri="{FF2B5EF4-FFF2-40B4-BE49-F238E27FC236}">
                  <a16:creationId xmlns="" xmlns:a16="http://schemas.microsoft.com/office/drawing/2014/main" id="{EAC6B0F2-FC9E-4BCF-A1ED-C499B18E5789}"/>
                </a:ext>
              </a:extLst>
            </p:cNvPr>
            <p:cNvSpPr/>
            <p:nvPr/>
          </p:nvSpPr>
          <p:spPr>
            <a:xfrm>
              <a:off x="2781744" y="28803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3" name="Retângulo: Cantos Arredondados 72">
              <a:extLst>
                <a:ext uri="{FF2B5EF4-FFF2-40B4-BE49-F238E27FC236}">
                  <a16:creationId xmlns="" xmlns:a16="http://schemas.microsoft.com/office/drawing/2014/main" id="{7C0C5266-E75D-4A44-B02D-A886B0E4063D}"/>
                </a:ext>
              </a:extLst>
            </p:cNvPr>
            <p:cNvSpPr/>
            <p:nvPr/>
          </p:nvSpPr>
          <p:spPr>
            <a:xfrm>
              <a:off x="2781744" y="28061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4" name="Retângulo: Cantos Arredondados 73">
              <a:extLst>
                <a:ext uri="{FF2B5EF4-FFF2-40B4-BE49-F238E27FC236}">
                  <a16:creationId xmlns="" xmlns:a16="http://schemas.microsoft.com/office/drawing/2014/main" id="{CC6B2A54-F725-4D60-80F0-76E8C30B4B5C}"/>
                </a:ext>
              </a:extLst>
            </p:cNvPr>
            <p:cNvSpPr/>
            <p:nvPr/>
          </p:nvSpPr>
          <p:spPr>
            <a:xfrm>
              <a:off x="2781744" y="27318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5" name="Retângulo: Cantos Arredondados 74">
              <a:extLst>
                <a:ext uri="{FF2B5EF4-FFF2-40B4-BE49-F238E27FC236}">
                  <a16:creationId xmlns="" xmlns:a16="http://schemas.microsoft.com/office/drawing/2014/main" id="{9DA49B66-3EE8-4537-B62F-3620CC8DA7B2}"/>
                </a:ext>
              </a:extLst>
            </p:cNvPr>
            <p:cNvSpPr/>
            <p:nvPr/>
          </p:nvSpPr>
          <p:spPr>
            <a:xfrm>
              <a:off x="2781744" y="26575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6" name="Retângulo: Cantos Arredondados 75">
              <a:extLst>
                <a:ext uri="{FF2B5EF4-FFF2-40B4-BE49-F238E27FC236}">
                  <a16:creationId xmlns="" xmlns:a16="http://schemas.microsoft.com/office/drawing/2014/main" id="{F3F1EC85-9C59-4FBF-B37E-A4E5D21CD4E2}"/>
                </a:ext>
              </a:extLst>
            </p:cNvPr>
            <p:cNvSpPr/>
            <p:nvPr/>
          </p:nvSpPr>
          <p:spPr>
            <a:xfrm>
              <a:off x="2781744" y="25832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77" name="Retângulo: Cantos Arredondados 76">
              <a:extLst>
                <a:ext uri="{FF2B5EF4-FFF2-40B4-BE49-F238E27FC236}">
                  <a16:creationId xmlns="" xmlns:a16="http://schemas.microsoft.com/office/drawing/2014/main" id="{44E79800-EC59-4621-BAB2-16E308CDF5EA}"/>
                </a:ext>
              </a:extLst>
            </p:cNvPr>
            <p:cNvSpPr/>
            <p:nvPr/>
          </p:nvSpPr>
          <p:spPr>
            <a:xfrm>
              <a:off x="2781744" y="25089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8" name="Retângulo: Cantos Arredondados 77">
              <a:extLst>
                <a:ext uri="{FF2B5EF4-FFF2-40B4-BE49-F238E27FC236}">
                  <a16:creationId xmlns="" xmlns:a16="http://schemas.microsoft.com/office/drawing/2014/main" id="{A090AC88-703B-43B2-8ED8-4FFEA9894617}"/>
                </a:ext>
              </a:extLst>
            </p:cNvPr>
            <p:cNvSpPr/>
            <p:nvPr/>
          </p:nvSpPr>
          <p:spPr>
            <a:xfrm>
              <a:off x="2781744" y="24346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9" name="Retângulo: Cantos Arredondados 78">
              <a:extLst>
                <a:ext uri="{FF2B5EF4-FFF2-40B4-BE49-F238E27FC236}">
                  <a16:creationId xmlns="" xmlns:a16="http://schemas.microsoft.com/office/drawing/2014/main" id="{20406873-A65E-46C0-A75A-49055291FAC4}"/>
                </a:ext>
              </a:extLst>
            </p:cNvPr>
            <p:cNvSpPr/>
            <p:nvPr/>
          </p:nvSpPr>
          <p:spPr>
            <a:xfrm>
              <a:off x="2927159" y="234251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0" name="Retângulo: Cantos Arredondados 79">
              <a:extLst>
                <a:ext uri="{FF2B5EF4-FFF2-40B4-BE49-F238E27FC236}">
                  <a16:creationId xmlns="" xmlns:a16="http://schemas.microsoft.com/office/drawing/2014/main" id="{EA286285-AF18-4EFE-9B19-EAF5EB377513}"/>
                </a:ext>
              </a:extLst>
            </p:cNvPr>
            <p:cNvSpPr/>
            <p:nvPr/>
          </p:nvSpPr>
          <p:spPr>
            <a:xfrm>
              <a:off x="2927159" y="22682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1" name="Retângulo: Cantos Arredondados 80">
              <a:extLst>
                <a:ext uri="{FF2B5EF4-FFF2-40B4-BE49-F238E27FC236}">
                  <a16:creationId xmlns="" xmlns:a16="http://schemas.microsoft.com/office/drawing/2014/main" id="{7320CA34-D5EC-45A6-A9FB-F01F9DD6D538}"/>
                </a:ext>
              </a:extLst>
            </p:cNvPr>
            <p:cNvSpPr/>
            <p:nvPr/>
          </p:nvSpPr>
          <p:spPr>
            <a:xfrm>
              <a:off x="2927159" y="21939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2" name="Retângulo: Cantos Arredondados 81">
              <a:extLst>
                <a:ext uri="{FF2B5EF4-FFF2-40B4-BE49-F238E27FC236}">
                  <a16:creationId xmlns="" xmlns:a16="http://schemas.microsoft.com/office/drawing/2014/main" id="{981C8DA3-DD0A-4F1D-B774-EBED35AC1B18}"/>
                </a:ext>
              </a:extLst>
            </p:cNvPr>
            <p:cNvSpPr/>
            <p:nvPr/>
          </p:nvSpPr>
          <p:spPr>
            <a:xfrm>
              <a:off x="2927159" y="21196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3" name="Retângulo: Cantos Arredondados 82">
              <a:extLst>
                <a:ext uri="{FF2B5EF4-FFF2-40B4-BE49-F238E27FC236}">
                  <a16:creationId xmlns="" xmlns:a16="http://schemas.microsoft.com/office/drawing/2014/main" id="{A21067FD-6D2B-4DAA-A857-35A10F779062}"/>
                </a:ext>
              </a:extLst>
            </p:cNvPr>
            <p:cNvSpPr/>
            <p:nvPr/>
          </p:nvSpPr>
          <p:spPr>
            <a:xfrm>
              <a:off x="2927159" y="20453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4" name="Retângulo: Cantos Arredondados 83">
              <a:extLst>
                <a:ext uri="{FF2B5EF4-FFF2-40B4-BE49-F238E27FC236}">
                  <a16:creationId xmlns="" xmlns:a16="http://schemas.microsoft.com/office/drawing/2014/main" id="{B918C978-AE30-4342-9314-A00F82F8D592}"/>
                </a:ext>
              </a:extLst>
            </p:cNvPr>
            <p:cNvSpPr/>
            <p:nvPr/>
          </p:nvSpPr>
          <p:spPr>
            <a:xfrm>
              <a:off x="2927159" y="19710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5" name="Retângulo: Cantos Arredondados 84">
              <a:extLst>
                <a:ext uri="{FF2B5EF4-FFF2-40B4-BE49-F238E27FC236}">
                  <a16:creationId xmlns="" xmlns:a16="http://schemas.microsoft.com/office/drawing/2014/main" id="{BEC1F435-9B0E-477B-9053-822FFADA7B7D}"/>
                </a:ext>
              </a:extLst>
            </p:cNvPr>
            <p:cNvSpPr/>
            <p:nvPr/>
          </p:nvSpPr>
          <p:spPr>
            <a:xfrm>
              <a:off x="2927159" y="18968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6" name="Retângulo: Cantos Arredondados 85">
              <a:extLst>
                <a:ext uri="{FF2B5EF4-FFF2-40B4-BE49-F238E27FC236}">
                  <a16:creationId xmlns="" xmlns:a16="http://schemas.microsoft.com/office/drawing/2014/main" id="{C6AF2FE6-3922-494A-B254-E480ECB8A2DF}"/>
                </a:ext>
              </a:extLst>
            </p:cNvPr>
            <p:cNvSpPr/>
            <p:nvPr/>
          </p:nvSpPr>
          <p:spPr>
            <a:xfrm>
              <a:off x="2927159" y="18225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87" name="Retângulo: Cantos Arredondados 86">
              <a:extLst>
                <a:ext uri="{FF2B5EF4-FFF2-40B4-BE49-F238E27FC236}">
                  <a16:creationId xmlns="" xmlns:a16="http://schemas.microsoft.com/office/drawing/2014/main" id="{F7BF1D4E-97A2-42BB-8613-14B1CEFEB04A}"/>
                </a:ext>
              </a:extLst>
            </p:cNvPr>
            <p:cNvSpPr/>
            <p:nvPr/>
          </p:nvSpPr>
          <p:spPr>
            <a:xfrm>
              <a:off x="2927159" y="17482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8" name="Retângulo: Cantos Arredondados 87">
              <a:extLst>
                <a:ext uri="{FF2B5EF4-FFF2-40B4-BE49-F238E27FC236}">
                  <a16:creationId xmlns="" xmlns:a16="http://schemas.microsoft.com/office/drawing/2014/main" id="{459AB199-8036-4706-8665-910ACD4BBE17}"/>
                </a:ext>
              </a:extLst>
            </p:cNvPr>
            <p:cNvSpPr/>
            <p:nvPr/>
          </p:nvSpPr>
          <p:spPr>
            <a:xfrm>
              <a:off x="2927159" y="16739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9" name="Retângulo: Cantos Arredondados 88">
              <a:extLst>
                <a:ext uri="{FF2B5EF4-FFF2-40B4-BE49-F238E27FC236}">
                  <a16:creationId xmlns="" xmlns:a16="http://schemas.microsoft.com/office/drawing/2014/main" id="{727CE760-6B4F-4697-ACB3-A21D54AE40C7}"/>
                </a:ext>
              </a:extLst>
            </p:cNvPr>
            <p:cNvSpPr/>
            <p:nvPr/>
          </p:nvSpPr>
          <p:spPr>
            <a:xfrm>
              <a:off x="2929064" y="310832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0" name="Retângulo: Cantos Arredondados 89">
              <a:extLst>
                <a:ext uri="{FF2B5EF4-FFF2-40B4-BE49-F238E27FC236}">
                  <a16:creationId xmlns="" xmlns:a16="http://schemas.microsoft.com/office/drawing/2014/main" id="{31D98BA4-5CEB-41FF-85D3-94692D6B7F75}"/>
                </a:ext>
              </a:extLst>
            </p:cNvPr>
            <p:cNvSpPr/>
            <p:nvPr/>
          </p:nvSpPr>
          <p:spPr>
            <a:xfrm>
              <a:off x="2929064" y="30340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1" name="Retângulo: Cantos Arredondados 90">
              <a:extLst>
                <a:ext uri="{FF2B5EF4-FFF2-40B4-BE49-F238E27FC236}">
                  <a16:creationId xmlns="" xmlns:a16="http://schemas.microsoft.com/office/drawing/2014/main" id="{3AA37027-5B01-4D6A-AC89-8C80D695FE4B}"/>
                </a:ext>
              </a:extLst>
            </p:cNvPr>
            <p:cNvSpPr/>
            <p:nvPr/>
          </p:nvSpPr>
          <p:spPr>
            <a:xfrm>
              <a:off x="2929064" y="29597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2" name="Retângulo: Cantos Arredondados 91">
              <a:extLst>
                <a:ext uri="{FF2B5EF4-FFF2-40B4-BE49-F238E27FC236}">
                  <a16:creationId xmlns="" xmlns:a16="http://schemas.microsoft.com/office/drawing/2014/main" id="{3D1A3077-9C01-42E9-9012-38BF074B3ADE}"/>
                </a:ext>
              </a:extLst>
            </p:cNvPr>
            <p:cNvSpPr/>
            <p:nvPr/>
          </p:nvSpPr>
          <p:spPr>
            <a:xfrm>
              <a:off x="2929064" y="28854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3" name="Retângulo: Cantos Arredondados 92">
              <a:extLst>
                <a:ext uri="{FF2B5EF4-FFF2-40B4-BE49-F238E27FC236}">
                  <a16:creationId xmlns="" xmlns:a16="http://schemas.microsoft.com/office/drawing/2014/main" id="{6FCDE9EB-8472-4EE7-9CD2-85D4DFF24F7E}"/>
                </a:ext>
              </a:extLst>
            </p:cNvPr>
            <p:cNvSpPr/>
            <p:nvPr/>
          </p:nvSpPr>
          <p:spPr>
            <a:xfrm>
              <a:off x="2929064" y="28111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4" name="Retângulo: Cantos Arredondados 93">
              <a:extLst>
                <a:ext uri="{FF2B5EF4-FFF2-40B4-BE49-F238E27FC236}">
                  <a16:creationId xmlns="" xmlns:a16="http://schemas.microsoft.com/office/drawing/2014/main" id="{32B29657-5659-4E75-8437-5080881B38D8}"/>
                </a:ext>
              </a:extLst>
            </p:cNvPr>
            <p:cNvSpPr/>
            <p:nvPr/>
          </p:nvSpPr>
          <p:spPr>
            <a:xfrm>
              <a:off x="2929064" y="27369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5" name="Retângulo: Cantos Arredondados 94">
              <a:extLst>
                <a:ext uri="{FF2B5EF4-FFF2-40B4-BE49-F238E27FC236}">
                  <a16:creationId xmlns="" xmlns:a16="http://schemas.microsoft.com/office/drawing/2014/main" id="{B31AFA01-18E1-4007-B7B4-280443F245F3}"/>
                </a:ext>
              </a:extLst>
            </p:cNvPr>
            <p:cNvSpPr/>
            <p:nvPr/>
          </p:nvSpPr>
          <p:spPr>
            <a:xfrm>
              <a:off x="2929064" y="26626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6" name="Retângulo: Cantos Arredondados 95">
              <a:extLst>
                <a:ext uri="{FF2B5EF4-FFF2-40B4-BE49-F238E27FC236}">
                  <a16:creationId xmlns="" xmlns:a16="http://schemas.microsoft.com/office/drawing/2014/main" id="{C0599E5B-E629-4EF9-BB35-EAB21FD9950C}"/>
                </a:ext>
              </a:extLst>
            </p:cNvPr>
            <p:cNvSpPr/>
            <p:nvPr/>
          </p:nvSpPr>
          <p:spPr>
            <a:xfrm>
              <a:off x="2929064" y="25883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97" name="Retângulo: Cantos Arredondados 96">
              <a:extLst>
                <a:ext uri="{FF2B5EF4-FFF2-40B4-BE49-F238E27FC236}">
                  <a16:creationId xmlns="" xmlns:a16="http://schemas.microsoft.com/office/drawing/2014/main" id="{36853E6E-ACFE-4B48-83B8-11BA59A41444}"/>
                </a:ext>
              </a:extLst>
            </p:cNvPr>
            <p:cNvSpPr/>
            <p:nvPr/>
          </p:nvSpPr>
          <p:spPr>
            <a:xfrm>
              <a:off x="2929064" y="25140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8" name="Retângulo: Cantos Arredondados 97">
              <a:extLst>
                <a:ext uri="{FF2B5EF4-FFF2-40B4-BE49-F238E27FC236}">
                  <a16:creationId xmlns="" xmlns:a16="http://schemas.microsoft.com/office/drawing/2014/main" id="{405347C6-EB0A-4074-A14E-17469F3EFE20}"/>
                </a:ext>
              </a:extLst>
            </p:cNvPr>
            <p:cNvSpPr/>
            <p:nvPr/>
          </p:nvSpPr>
          <p:spPr>
            <a:xfrm>
              <a:off x="2929064" y="24397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9" name="Retângulo: Cantos Arredondados 98">
              <a:extLst>
                <a:ext uri="{FF2B5EF4-FFF2-40B4-BE49-F238E27FC236}">
                  <a16:creationId xmlns="" xmlns:a16="http://schemas.microsoft.com/office/drawing/2014/main" id="{98CF2F77-9525-4416-AAC7-CC138F640482}"/>
                </a:ext>
              </a:extLst>
            </p:cNvPr>
            <p:cNvSpPr/>
            <p:nvPr/>
          </p:nvSpPr>
          <p:spPr>
            <a:xfrm>
              <a:off x="3079559" y="234251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0" name="Retângulo: Cantos Arredondados 99">
              <a:extLst>
                <a:ext uri="{FF2B5EF4-FFF2-40B4-BE49-F238E27FC236}">
                  <a16:creationId xmlns="" xmlns:a16="http://schemas.microsoft.com/office/drawing/2014/main" id="{8690CE6A-2353-4A08-B188-E451A0F92843}"/>
                </a:ext>
              </a:extLst>
            </p:cNvPr>
            <p:cNvSpPr/>
            <p:nvPr/>
          </p:nvSpPr>
          <p:spPr>
            <a:xfrm>
              <a:off x="3079559" y="22682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1" name="Retângulo: Cantos Arredondados 100">
              <a:extLst>
                <a:ext uri="{FF2B5EF4-FFF2-40B4-BE49-F238E27FC236}">
                  <a16:creationId xmlns="" xmlns:a16="http://schemas.microsoft.com/office/drawing/2014/main" id="{F67BDE99-CBA5-43A0-8C43-90C38155F0D4}"/>
                </a:ext>
              </a:extLst>
            </p:cNvPr>
            <p:cNvSpPr/>
            <p:nvPr/>
          </p:nvSpPr>
          <p:spPr>
            <a:xfrm>
              <a:off x="3079559" y="21939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2" name="Retângulo: Cantos Arredondados 101">
              <a:extLst>
                <a:ext uri="{FF2B5EF4-FFF2-40B4-BE49-F238E27FC236}">
                  <a16:creationId xmlns="" xmlns:a16="http://schemas.microsoft.com/office/drawing/2014/main" id="{093583DC-857E-4C6F-8653-F38024DD145B}"/>
                </a:ext>
              </a:extLst>
            </p:cNvPr>
            <p:cNvSpPr/>
            <p:nvPr/>
          </p:nvSpPr>
          <p:spPr>
            <a:xfrm>
              <a:off x="3079559" y="21196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3" name="Retângulo: Cantos Arredondados 102">
              <a:extLst>
                <a:ext uri="{FF2B5EF4-FFF2-40B4-BE49-F238E27FC236}">
                  <a16:creationId xmlns="" xmlns:a16="http://schemas.microsoft.com/office/drawing/2014/main" id="{25A3585F-3361-49FD-ACE5-6B6C71CCBD5D}"/>
                </a:ext>
              </a:extLst>
            </p:cNvPr>
            <p:cNvSpPr/>
            <p:nvPr/>
          </p:nvSpPr>
          <p:spPr>
            <a:xfrm>
              <a:off x="3079559" y="20453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4" name="Retângulo: Cantos Arredondados 103">
              <a:extLst>
                <a:ext uri="{FF2B5EF4-FFF2-40B4-BE49-F238E27FC236}">
                  <a16:creationId xmlns="" xmlns:a16="http://schemas.microsoft.com/office/drawing/2014/main" id="{D68805F9-955D-4C62-89D1-FFF07DE74490}"/>
                </a:ext>
              </a:extLst>
            </p:cNvPr>
            <p:cNvSpPr/>
            <p:nvPr/>
          </p:nvSpPr>
          <p:spPr>
            <a:xfrm>
              <a:off x="3079559" y="19710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5" name="Retângulo: Cantos Arredondados 104">
              <a:extLst>
                <a:ext uri="{FF2B5EF4-FFF2-40B4-BE49-F238E27FC236}">
                  <a16:creationId xmlns="" xmlns:a16="http://schemas.microsoft.com/office/drawing/2014/main" id="{78C8A6D6-D325-4211-8E5C-4448F2F7A353}"/>
                </a:ext>
              </a:extLst>
            </p:cNvPr>
            <p:cNvSpPr/>
            <p:nvPr/>
          </p:nvSpPr>
          <p:spPr>
            <a:xfrm>
              <a:off x="3079559" y="18968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6" name="Retângulo: Cantos Arredondados 105">
              <a:extLst>
                <a:ext uri="{FF2B5EF4-FFF2-40B4-BE49-F238E27FC236}">
                  <a16:creationId xmlns="" xmlns:a16="http://schemas.microsoft.com/office/drawing/2014/main" id="{3D98F132-2B75-4FF9-A7D6-7E04823E469E}"/>
                </a:ext>
              </a:extLst>
            </p:cNvPr>
            <p:cNvSpPr/>
            <p:nvPr/>
          </p:nvSpPr>
          <p:spPr>
            <a:xfrm>
              <a:off x="3079559" y="18225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07" name="Retângulo: Cantos Arredondados 106">
              <a:extLst>
                <a:ext uri="{FF2B5EF4-FFF2-40B4-BE49-F238E27FC236}">
                  <a16:creationId xmlns="" xmlns:a16="http://schemas.microsoft.com/office/drawing/2014/main" id="{CEB3FC71-09F0-426F-80B3-252A8BB4685A}"/>
                </a:ext>
              </a:extLst>
            </p:cNvPr>
            <p:cNvSpPr/>
            <p:nvPr/>
          </p:nvSpPr>
          <p:spPr>
            <a:xfrm>
              <a:off x="3079559" y="17482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8" name="Retângulo: Cantos Arredondados 107">
              <a:extLst>
                <a:ext uri="{FF2B5EF4-FFF2-40B4-BE49-F238E27FC236}">
                  <a16:creationId xmlns="" xmlns:a16="http://schemas.microsoft.com/office/drawing/2014/main" id="{EAFAB720-6A68-4E9B-8313-8167AD0094E0}"/>
                </a:ext>
              </a:extLst>
            </p:cNvPr>
            <p:cNvSpPr/>
            <p:nvPr/>
          </p:nvSpPr>
          <p:spPr>
            <a:xfrm>
              <a:off x="3079559" y="16739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9" name="Retângulo: Cantos Arredondados 108">
              <a:extLst>
                <a:ext uri="{FF2B5EF4-FFF2-40B4-BE49-F238E27FC236}">
                  <a16:creationId xmlns="" xmlns:a16="http://schemas.microsoft.com/office/drawing/2014/main" id="{A690FF94-EBFA-42AD-B4DB-D882C727A808}"/>
                </a:ext>
              </a:extLst>
            </p:cNvPr>
            <p:cNvSpPr/>
            <p:nvPr/>
          </p:nvSpPr>
          <p:spPr>
            <a:xfrm>
              <a:off x="3081464" y="310832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0" name="Retângulo: Cantos Arredondados 109">
              <a:extLst>
                <a:ext uri="{FF2B5EF4-FFF2-40B4-BE49-F238E27FC236}">
                  <a16:creationId xmlns="" xmlns:a16="http://schemas.microsoft.com/office/drawing/2014/main" id="{29F9C778-B1A2-4D86-81C9-0BFE2E878A8A}"/>
                </a:ext>
              </a:extLst>
            </p:cNvPr>
            <p:cNvSpPr/>
            <p:nvPr/>
          </p:nvSpPr>
          <p:spPr>
            <a:xfrm>
              <a:off x="3081464" y="30340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1" name="Retângulo: Cantos Arredondados 110">
              <a:extLst>
                <a:ext uri="{FF2B5EF4-FFF2-40B4-BE49-F238E27FC236}">
                  <a16:creationId xmlns="" xmlns:a16="http://schemas.microsoft.com/office/drawing/2014/main" id="{64BE32AD-03EE-4B78-93F8-E5395DB0128B}"/>
                </a:ext>
              </a:extLst>
            </p:cNvPr>
            <p:cNvSpPr/>
            <p:nvPr/>
          </p:nvSpPr>
          <p:spPr>
            <a:xfrm>
              <a:off x="3081464" y="29597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tângulo: Cantos Arredondados 111">
              <a:extLst>
                <a:ext uri="{FF2B5EF4-FFF2-40B4-BE49-F238E27FC236}">
                  <a16:creationId xmlns="" xmlns:a16="http://schemas.microsoft.com/office/drawing/2014/main" id="{371DD257-EDB0-4FF9-9CDE-61BA160F59B2}"/>
                </a:ext>
              </a:extLst>
            </p:cNvPr>
            <p:cNvSpPr/>
            <p:nvPr/>
          </p:nvSpPr>
          <p:spPr>
            <a:xfrm>
              <a:off x="3081464" y="28854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3" name="Retângulo: Cantos Arredondados 112">
              <a:extLst>
                <a:ext uri="{FF2B5EF4-FFF2-40B4-BE49-F238E27FC236}">
                  <a16:creationId xmlns="" xmlns:a16="http://schemas.microsoft.com/office/drawing/2014/main" id="{9DD53D54-DA4B-4971-809D-361AE9299E47}"/>
                </a:ext>
              </a:extLst>
            </p:cNvPr>
            <p:cNvSpPr/>
            <p:nvPr/>
          </p:nvSpPr>
          <p:spPr>
            <a:xfrm>
              <a:off x="3081464" y="28111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4" name="Retângulo: Cantos Arredondados 113">
              <a:extLst>
                <a:ext uri="{FF2B5EF4-FFF2-40B4-BE49-F238E27FC236}">
                  <a16:creationId xmlns="" xmlns:a16="http://schemas.microsoft.com/office/drawing/2014/main" id="{D1306178-E2C4-4207-AD38-6342FD4F7764}"/>
                </a:ext>
              </a:extLst>
            </p:cNvPr>
            <p:cNvSpPr/>
            <p:nvPr/>
          </p:nvSpPr>
          <p:spPr>
            <a:xfrm>
              <a:off x="3081464" y="27369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5" name="Retângulo: Cantos Arredondados 114">
              <a:extLst>
                <a:ext uri="{FF2B5EF4-FFF2-40B4-BE49-F238E27FC236}">
                  <a16:creationId xmlns="" xmlns:a16="http://schemas.microsoft.com/office/drawing/2014/main" id="{6863EDAA-5278-499A-AB3C-69B9E2E1BB09}"/>
                </a:ext>
              </a:extLst>
            </p:cNvPr>
            <p:cNvSpPr/>
            <p:nvPr/>
          </p:nvSpPr>
          <p:spPr>
            <a:xfrm>
              <a:off x="3081464" y="26626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6" name="Retângulo: Cantos Arredondados 115">
              <a:extLst>
                <a:ext uri="{FF2B5EF4-FFF2-40B4-BE49-F238E27FC236}">
                  <a16:creationId xmlns="" xmlns:a16="http://schemas.microsoft.com/office/drawing/2014/main" id="{62AE85AF-272B-4D68-A398-01B33FD60170}"/>
                </a:ext>
              </a:extLst>
            </p:cNvPr>
            <p:cNvSpPr/>
            <p:nvPr/>
          </p:nvSpPr>
          <p:spPr>
            <a:xfrm>
              <a:off x="3081464" y="25883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17" name="Retângulo: Cantos Arredondados 116">
              <a:extLst>
                <a:ext uri="{FF2B5EF4-FFF2-40B4-BE49-F238E27FC236}">
                  <a16:creationId xmlns="" xmlns:a16="http://schemas.microsoft.com/office/drawing/2014/main" id="{CB4C369A-2BFB-4B21-94AD-EA33225D2084}"/>
                </a:ext>
              </a:extLst>
            </p:cNvPr>
            <p:cNvSpPr/>
            <p:nvPr/>
          </p:nvSpPr>
          <p:spPr>
            <a:xfrm>
              <a:off x="3081464" y="25140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8" name="Retângulo: Cantos Arredondados 117">
              <a:extLst>
                <a:ext uri="{FF2B5EF4-FFF2-40B4-BE49-F238E27FC236}">
                  <a16:creationId xmlns="" xmlns:a16="http://schemas.microsoft.com/office/drawing/2014/main" id="{9A90FCDD-8DE6-4F73-9B40-5E3ECA3D097E}"/>
                </a:ext>
              </a:extLst>
            </p:cNvPr>
            <p:cNvSpPr/>
            <p:nvPr/>
          </p:nvSpPr>
          <p:spPr>
            <a:xfrm>
              <a:off x="3081464" y="24397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9" name="Retângulo: Cantos Arredondados 118">
              <a:extLst>
                <a:ext uri="{FF2B5EF4-FFF2-40B4-BE49-F238E27FC236}">
                  <a16:creationId xmlns="" xmlns:a16="http://schemas.microsoft.com/office/drawing/2014/main" id="{6E4B2B90-30EE-4DCA-A180-F0F75FF208C1}"/>
                </a:ext>
              </a:extLst>
            </p:cNvPr>
            <p:cNvSpPr/>
            <p:nvPr/>
          </p:nvSpPr>
          <p:spPr>
            <a:xfrm>
              <a:off x="3226879" y="233997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0" name="Retângulo: Cantos Arredondados 119">
              <a:extLst>
                <a:ext uri="{FF2B5EF4-FFF2-40B4-BE49-F238E27FC236}">
                  <a16:creationId xmlns="" xmlns:a16="http://schemas.microsoft.com/office/drawing/2014/main" id="{FB329A88-054D-4010-9BA4-DAF7B2F3D75D}"/>
                </a:ext>
              </a:extLst>
            </p:cNvPr>
            <p:cNvSpPr/>
            <p:nvPr/>
          </p:nvSpPr>
          <p:spPr>
            <a:xfrm>
              <a:off x="3226879" y="22656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1" name="Retângulo: Cantos Arredondados 120">
              <a:extLst>
                <a:ext uri="{FF2B5EF4-FFF2-40B4-BE49-F238E27FC236}">
                  <a16:creationId xmlns="" xmlns:a16="http://schemas.microsoft.com/office/drawing/2014/main" id="{6348D673-1F70-41D1-BFA5-C0F56523E488}"/>
                </a:ext>
              </a:extLst>
            </p:cNvPr>
            <p:cNvSpPr/>
            <p:nvPr/>
          </p:nvSpPr>
          <p:spPr>
            <a:xfrm>
              <a:off x="3226879" y="21914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2" name="Retângulo: Cantos Arredondados 121">
              <a:extLst>
                <a:ext uri="{FF2B5EF4-FFF2-40B4-BE49-F238E27FC236}">
                  <a16:creationId xmlns="" xmlns:a16="http://schemas.microsoft.com/office/drawing/2014/main" id="{7969F824-9172-4031-97FE-C37768DDE842}"/>
                </a:ext>
              </a:extLst>
            </p:cNvPr>
            <p:cNvSpPr/>
            <p:nvPr/>
          </p:nvSpPr>
          <p:spPr>
            <a:xfrm>
              <a:off x="3226879" y="21171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3" name="Retângulo: Cantos Arredondados 122">
              <a:extLst>
                <a:ext uri="{FF2B5EF4-FFF2-40B4-BE49-F238E27FC236}">
                  <a16:creationId xmlns="" xmlns:a16="http://schemas.microsoft.com/office/drawing/2014/main" id="{AFE2850A-FF30-4BD8-823D-4D801C4121D4}"/>
                </a:ext>
              </a:extLst>
            </p:cNvPr>
            <p:cNvSpPr/>
            <p:nvPr/>
          </p:nvSpPr>
          <p:spPr>
            <a:xfrm>
              <a:off x="3226879" y="20428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4" name="Retângulo: Cantos Arredondados 123">
              <a:extLst>
                <a:ext uri="{FF2B5EF4-FFF2-40B4-BE49-F238E27FC236}">
                  <a16:creationId xmlns="" xmlns:a16="http://schemas.microsoft.com/office/drawing/2014/main" id="{0DA38139-88D7-47C0-B164-D27367FDACE9}"/>
                </a:ext>
              </a:extLst>
            </p:cNvPr>
            <p:cNvSpPr/>
            <p:nvPr/>
          </p:nvSpPr>
          <p:spPr>
            <a:xfrm>
              <a:off x="3226879" y="19685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5" name="Retângulo: Cantos Arredondados 124">
              <a:extLst>
                <a:ext uri="{FF2B5EF4-FFF2-40B4-BE49-F238E27FC236}">
                  <a16:creationId xmlns="" xmlns:a16="http://schemas.microsoft.com/office/drawing/2014/main" id="{2BF4F10A-E0C2-4366-9960-5536251D93BC}"/>
                </a:ext>
              </a:extLst>
            </p:cNvPr>
            <p:cNvSpPr/>
            <p:nvPr/>
          </p:nvSpPr>
          <p:spPr>
            <a:xfrm>
              <a:off x="3226879" y="18942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6" name="Retângulo: Cantos Arredondados 125">
              <a:extLst>
                <a:ext uri="{FF2B5EF4-FFF2-40B4-BE49-F238E27FC236}">
                  <a16:creationId xmlns="" xmlns:a16="http://schemas.microsoft.com/office/drawing/2014/main" id="{7A1F92BC-D9DC-47DD-8256-634080EF37DF}"/>
                </a:ext>
              </a:extLst>
            </p:cNvPr>
            <p:cNvSpPr/>
            <p:nvPr/>
          </p:nvSpPr>
          <p:spPr>
            <a:xfrm>
              <a:off x="3226879" y="18199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27" name="Retângulo: Cantos Arredondados 126">
              <a:extLst>
                <a:ext uri="{FF2B5EF4-FFF2-40B4-BE49-F238E27FC236}">
                  <a16:creationId xmlns="" xmlns:a16="http://schemas.microsoft.com/office/drawing/2014/main" id="{3ADB7265-14E8-4771-867F-D409930CFDD5}"/>
                </a:ext>
              </a:extLst>
            </p:cNvPr>
            <p:cNvSpPr/>
            <p:nvPr/>
          </p:nvSpPr>
          <p:spPr>
            <a:xfrm>
              <a:off x="3226879" y="17456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8" name="Retângulo: Cantos Arredondados 127">
              <a:extLst>
                <a:ext uri="{FF2B5EF4-FFF2-40B4-BE49-F238E27FC236}">
                  <a16:creationId xmlns="" xmlns:a16="http://schemas.microsoft.com/office/drawing/2014/main" id="{28716385-8A5C-40AD-8C6C-7440F2859DDB}"/>
                </a:ext>
              </a:extLst>
            </p:cNvPr>
            <p:cNvSpPr/>
            <p:nvPr/>
          </p:nvSpPr>
          <p:spPr>
            <a:xfrm>
              <a:off x="3226879" y="16714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9" name="Retângulo: Cantos Arredondados 128">
              <a:extLst>
                <a:ext uri="{FF2B5EF4-FFF2-40B4-BE49-F238E27FC236}">
                  <a16:creationId xmlns="" xmlns:a16="http://schemas.microsoft.com/office/drawing/2014/main" id="{0C48A24A-F0A2-43A3-9200-DF22823A2D04}"/>
                </a:ext>
              </a:extLst>
            </p:cNvPr>
            <p:cNvSpPr/>
            <p:nvPr/>
          </p:nvSpPr>
          <p:spPr>
            <a:xfrm>
              <a:off x="3228784" y="310578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0" name="Retângulo: Cantos Arredondados 129">
              <a:extLst>
                <a:ext uri="{FF2B5EF4-FFF2-40B4-BE49-F238E27FC236}">
                  <a16:creationId xmlns="" xmlns:a16="http://schemas.microsoft.com/office/drawing/2014/main" id="{0C60AC4E-4429-426B-AA07-9C316DF51E57}"/>
                </a:ext>
              </a:extLst>
            </p:cNvPr>
            <p:cNvSpPr/>
            <p:nvPr/>
          </p:nvSpPr>
          <p:spPr>
            <a:xfrm>
              <a:off x="3228784" y="30315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1" name="Retângulo: Cantos Arredondados 130">
              <a:extLst>
                <a:ext uri="{FF2B5EF4-FFF2-40B4-BE49-F238E27FC236}">
                  <a16:creationId xmlns="" xmlns:a16="http://schemas.microsoft.com/office/drawing/2014/main" id="{C14FF822-BA56-4FE5-9D5B-4AFB49AE3DF6}"/>
                </a:ext>
              </a:extLst>
            </p:cNvPr>
            <p:cNvSpPr/>
            <p:nvPr/>
          </p:nvSpPr>
          <p:spPr>
            <a:xfrm>
              <a:off x="3228784" y="29572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2" name="Retângulo: Cantos Arredondados 131">
              <a:extLst>
                <a:ext uri="{FF2B5EF4-FFF2-40B4-BE49-F238E27FC236}">
                  <a16:creationId xmlns="" xmlns:a16="http://schemas.microsoft.com/office/drawing/2014/main" id="{A65C1269-D250-4DF1-86D0-6869D5A1B582}"/>
                </a:ext>
              </a:extLst>
            </p:cNvPr>
            <p:cNvSpPr/>
            <p:nvPr/>
          </p:nvSpPr>
          <p:spPr>
            <a:xfrm>
              <a:off x="3228784" y="28829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3" name="Retângulo: Cantos Arredondados 132">
              <a:extLst>
                <a:ext uri="{FF2B5EF4-FFF2-40B4-BE49-F238E27FC236}">
                  <a16:creationId xmlns="" xmlns:a16="http://schemas.microsoft.com/office/drawing/2014/main" id="{350DBF93-B54D-4F46-AA79-7EB0FA18F737}"/>
                </a:ext>
              </a:extLst>
            </p:cNvPr>
            <p:cNvSpPr/>
            <p:nvPr/>
          </p:nvSpPr>
          <p:spPr>
            <a:xfrm>
              <a:off x="3228784" y="28086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4" name="Retângulo: Cantos Arredondados 133">
              <a:extLst>
                <a:ext uri="{FF2B5EF4-FFF2-40B4-BE49-F238E27FC236}">
                  <a16:creationId xmlns="" xmlns:a16="http://schemas.microsoft.com/office/drawing/2014/main" id="{FA0175D6-4716-4586-B724-6C11053E5E76}"/>
                </a:ext>
              </a:extLst>
            </p:cNvPr>
            <p:cNvSpPr/>
            <p:nvPr/>
          </p:nvSpPr>
          <p:spPr>
            <a:xfrm>
              <a:off x="3228784" y="27343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5" name="Retângulo: Cantos Arredondados 134">
              <a:extLst>
                <a:ext uri="{FF2B5EF4-FFF2-40B4-BE49-F238E27FC236}">
                  <a16:creationId xmlns="" xmlns:a16="http://schemas.microsoft.com/office/drawing/2014/main" id="{C2B28886-E4B8-4693-84D3-965392B6BFE7}"/>
                </a:ext>
              </a:extLst>
            </p:cNvPr>
            <p:cNvSpPr/>
            <p:nvPr/>
          </p:nvSpPr>
          <p:spPr>
            <a:xfrm>
              <a:off x="3228784" y="26600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6" name="Retângulo: Cantos Arredondados 135">
              <a:extLst>
                <a:ext uri="{FF2B5EF4-FFF2-40B4-BE49-F238E27FC236}">
                  <a16:creationId xmlns="" xmlns:a16="http://schemas.microsoft.com/office/drawing/2014/main" id="{78D3AD1D-683B-4764-8924-50D749B8C0FD}"/>
                </a:ext>
              </a:extLst>
            </p:cNvPr>
            <p:cNvSpPr/>
            <p:nvPr/>
          </p:nvSpPr>
          <p:spPr>
            <a:xfrm>
              <a:off x="3228784" y="25857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37" name="Retângulo: Cantos Arredondados 136">
              <a:extLst>
                <a:ext uri="{FF2B5EF4-FFF2-40B4-BE49-F238E27FC236}">
                  <a16:creationId xmlns="" xmlns:a16="http://schemas.microsoft.com/office/drawing/2014/main" id="{735D019E-E864-48B3-9229-5F6BA1082FBB}"/>
                </a:ext>
              </a:extLst>
            </p:cNvPr>
            <p:cNvSpPr/>
            <p:nvPr/>
          </p:nvSpPr>
          <p:spPr>
            <a:xfrm>
              <a:off x="3228784" y="25115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8" name="Retângulo: Cantos Arredondados 137">
              <a:extLst>
                <a:ext uri="{FF2B5EF4-FFF2-40B4-BE49-F238E27FC236}">
                  <a16:creationId xmlns="" xmlns:a16="http://schemas.microsoft.com/office/drawing/2014/main" id="{BF8F52AC-7661-422A-A34E-AFC2BC456955}"/>
                </a:ext>
              </a:extLst>
            </p:cNvPr>
            <p:cNvSpPr/>
            <p:nvPr/>
          </p:nvSpPr>
          <p:spPr>
            <a:xfrm>
              <a:off x="3228784" y="24372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9" name="Retângulo: Cantos Arredondados 138">
              <a:extLst>
                <a:ext uri="{FF2B5EF4-FFF2-40B4-BE49-F238E27FC236}">
                  <a16:creationId xmlns="" xmlns:a16="http://schemas.microsoft.com/office/drawing/2014/main" id="{2BA14D46-8A6C-4675-8E84-E1E3B87F9A93}"/>
                </a:ext>
              </a:extLst>
            </p:cNvPr>
            <p:cNvSpPr/>
            <p:nvPr/>
          </p:nvSpPr>
          <p:spPr>
            <a:xfrm>
              <a:off x="3379279" y="233997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0" name="Retângulo: Cantos Arredondados 139">
              <a:extLst>
                <a:ext uri="{FF2B5EF4-FFF2-40B4-BE49-F238E27FC236}">
                  <a16:creationId xmlns="" xmlns:a16="http://schemas.microsoft.com/office/drawing/2014/main" id="{0CD64FEC-94E5-4E3B-8646-209322760E46}"/>
                </a:ext>
              </a:extLst>
            </p:cNvPr>
            <p:cNvSpPr/>
            <p:nvPr/>
          </p:nvSpPr>
          <p:spPr>
            <a:xfrm>
              <a:off x="3379279" y="22656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1" name="Retângulo: Cantos Arredondados 140">
              <a:extLst>
                <a:ext uri="{FF2B5EF4-FFF2-40B4-BE49-F238E27FC236}">
                  <a16:creationId xmlns="" xmlns:a16="http://schemas.microsoft.com/office/drawing/2014/main" id="{21EC8AB3-BC13-474B-BA6E-D7F9CC919415}"/>
                </a:ext>
              </a:extLst>
            </p:cNvPr>
            <p:cNvSpPr/>
            <p:nvPr/>
          </p:nvSpPr>
          <p:spPr>
            <a:xfrm>
              <a:off x="3379279" y="21914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2" name="Retângulo: Cantos Arredondados 141">
              <a:extLst>
                <a:ext uri="{FF2B5EF4-FFF2-40B4-BE49-F238E27FC236}">
                  <a16:creationId xmlns="" xmlns:a16="http://schemas.microsoft.com/office/drawing/2014/main" id="{23DB3B2C-664D-4F18-9E8A-0F13C7139B28}"/>
                </a:ext>
              </a:extLst>
            </p:cNvPr>
            <p:cNvSpPr/>
            <p:nvPr/>
          </p:nvSpPr>
          <p:spPr>
            <a:xfrm>
              <a:off x="3379279" y="21171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3" name="Retângulo: Cantos Arredondados 142">
              <a:extLst>
                <a:ext uri="{FF2B5EF4-FFF2-40B4-BE49-F238E27FC236}">
                  <a16:creationId xmlns="" xmlns:a16="http://schemas.microsoft.com/office/drawing/2014/main" id="{0F0B2B25-3292-4DE9-B650-DA9286389B41}"/>
                </a:ext>
              </a:extLst>
            </p:cNvPr>
            <p:cNvSpPr/>
            <p:nvPr/>
          </p:nvSpPr>
          <p:spPr>
            <a:xfrm>
              <a:off x="3379279" y="20428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4" name="Retângulo: Cantos Arredondados 143">
              <a:extLst>
                <a:ext uri="{FF2B5EF4-FFF2-40B4-BE49-F238E27FC236}">
                  <a16:creationId xmlns="" xmlns:a16="http://schemas.microsoft.com/office/drawing/2014/main" id="{67BDDFAF-712D-4055-BB35-971D6AB6A35A}"/>
                </a:ext>
              </a:extLst>
            </p:cNvPr>
            <p:cNvSpPr/>
            <p:nvPr/>
          </p:nvSpPr>
          <p:spPr>
            <a:xfrm>
              <a:off x="3379279" y="19685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5" name="Retângulo: Cantos Arredondados 144">
              <a:extLst>
                <a:ext uri="{FF2B5EF4-FFF2-40B4-BE49-F238E27FC236}">
                  <a16:creationId xmlns="" xmlns:a16="http://schemas.microsoft.com/office/drawing/2014/main" id="{4528BD39-209A-4023-9E08-97D2A3F5087E}"/>
                </a:ext>
              </a:extLst>
            </p:cNvPr>
            <p:cNvSpPr/>
            <p:nvPr/>
          </p:nvSpPr>
          <p:spPr>
            <a:xfrm>
              <a:off x="3379279" y="18942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6" name="Retângulo: Cantos Arredondados 145">
              <a:extLst>
                <a:ext uri="{FF2B5EF4-FFF2-40B4-BE49-F238E27FC236}">
                  <a16:creationId xmlns="" xmlns:a16="http://schemas.microsoft.com/office/drawing/2014/main" id="{3C3A1219-4681-41A3-8390-D2D19F7486C8}"/>
                </a:ext>
              </a:extLst>
            </p:cNvPr>
            <p:cNvSpPr/>
            <p:nvPr/>
          </p:nvSpPr>
          <p:spPr>
            <a:xfrm>
              <a:off x="3379279" y="18199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47" name="Retângulo: Cantos Arredondados 146">
              <a:extLst>
                <a:ext uri="{FF2B5EF4-FFF2-40B4-BE49-F238E27FC236}">
                  <a16:creationId xmlns="" xmlns:a16="http://schemas.microsoft.com/office/drawing/2014/main" id="{9DA02517-7948-4480-A57A-CB5D8F85BCA6}"/>
                </a:ext>
              </a:extLst>
            </p:cNvPr>
            <p:cNvSpPr/>
            <p:nvPr/>
          </p:nvSpPr>
          <p:spPr>
            <a:xfrm>
              <a:off x="3379279" y="17456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8" name="Retângulo: Cantos Arredondados 147">
              <a:extLst>
                <a:ext uri="{FF2B5EF4-FFF2-40B4-BE49-F238E27FC236}">
                  <a16:creationId xmlns="" xmlns:a16="http://schemas.microsoft.com/office/drawing/2014/main" id="{1C3447CB-218D-4286-AFFB-48466BDDF8F7}"/>
                </a:ext>
              </a:extLst>
            </p:cNvPr>
            <p:cNvSpPr/>
            <p:nvPr/>
          </p:nvSpPr>
          <p:spPr>
            <a:xfrm>
              <a:off x="3379279" y="16714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9" name="Retângulo: Cantos Arredondados 148">
              <a:extLst>
                <a:ext uri="{FF2B5EF4-FFF2-40B4-BE49-F238E27FC236}">
                  <a16:creationId xmlns="" xmlns:a16="http://schemas.microsoft.com/office/drawing/2014/main" id="{290988D0-F315-44B2-9B3B-8BA7DBC69622}"/>
                </a:ext>
              </a:extLst>
            </p:cNvPr>
            <p:cNvSpPr/>
            <p:nvPr/>
          </p:nvSpPr>
          <p:spPr>
            <a:xfrm>
              <a:off x="3381184" y="310578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0" name="Retângulo: Cantos Arredondados 149">
              <a:extLst>
                <a:ext uri="{FF2B5EF4-FFF2-40B4-BE49-F238E27FC236}">
                  <a16:creationId xmlns="" xmlns:a16="http://schemas.microsoft.com/office/drawing/2014/main" id="{9023DD39-FBB9-4542-835E-E4DBA749E1BE}"/>
                </a:ext>
              </a:extLst>
            </p:cNvPr>
            <p:cNvSpPr/>
            <p:nvPr/>
          </p:nvSpPr>
          <p:spPr>
            <a:xfrm>
              <a:off x="3381184" y="30315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1" name="Retângulo: Cantos Arredondados 150">
              <a:extLst>
                <a:ext uri="{FF2B5EF4-FFF2-40B4-BE49-F238E27FC236}">
                  <a16:creationId xmlns="" xmlns:a16="http://schemas.microsoft.com/office/drawing/2014/main" id="{F11C83B3-E337-430F-A816-9087721B856D}"/>
                </a:ext>
              </a:extLst>
            </p:cNvPr>
            <p:cNvSpPr/>
            <p:nvPr/>
          </p:nvSpPr>
          <p:spPr>
            <a:xfrm>
              <a:off x="3381184" y="29572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2" name="Retângulo: Cantos Arredondados 151">
              <a:extLst>
                <a:ext uri="{FF2B5EF4-FFF2-40B4-BE49-F238E27FC236}">
                  <a16:creationId xmlns="" xmlns:a16="http://schemas.microsoft.com/office/drawing/2014/main" id="{6F225784-4D1C-4280-837F-A5339F9613E3}"/>
                </a:ext>
              </a:extLst>
            </p:cNvPr>
            <p:cNvSpPr/>
            <p:nvPr/>
          </p:nvSpPr>
          <p:spPr>
            <a:xfrm>
              <a:off x="3381184" y="28829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3" name="Retângulo: Cantos Arredondados 152">
              <a:extLst>
                <a:ext uri="{FF2B5EF4-FFF2-40B4-BE49-F238E27FC236}">
                  <a16:creationId xmlns="" xmlns:a16="http://schemas.microsoft.com/office/drawing/2014/main" id="{C40F021F-2AC4-4B50-90C2-F46AAF6B64AE}"/>
                </a:ext>
              </a:extLst>
            </p:cNvPr>
            <p:cNvSpPr/>
            <p:nvPr/>
          </p:nvSpPr>
          <p:spPr>
            <a:xfrm>
              <a:off x="3381184" y="28086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4" name="Retângulo: Cantos Arredondados 153">
              <a:extLst>
                <a:ext uri="{FF2B5EF4-FFF2-40B4-BE49-F238E27FC236}">
                  <a16:creationId xmlns="" xmlns:a16="http://schemas.microsoft.com/office/drawing/2014/main" id="{407A9CA1-20DB-4CDB-96A9-9977A9593CB7}"/>
                </a:ext>
              </a:extLst>
            </p:cNvPr>
            <p:cNvSpPr/>
            <p:nvPr/>
          </p:nvSpPr>
          <p:spPr>
            <a:xfrm>
              <a:off x="3381184" y="27343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5" name="Retângulo: Cantos Arredondados 154">
              <a:extLst>
                <a:ext uri="{FF2B5EF4-FFF2-40B4-BE49-F238E27FC236}">
                  <a16:creationId xmlns="" xmlns:a16="http://schemas.microsoft.com/office/drawing/2014/main" id="{AD5D96BE-EC34-4883-BCD8-F87193DE5404}"/>
                </a:ext>
              </a:extLst>
            </p:cNvPr>
            <p:cNvSpPr/>
            <p:nvPr/>
          </p:nvSpPr>
          <p:spPr>
            <a:xfrm>
              <a:off x="3381184" y="26600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6" name="Retângulo: Cantos Arredondados 155">
              <a:extLst>
                <a:ext uri="{FF2B5EF4-FFF2-40B4-BE49-F238E27FC236}">
                  <a16:creationId xmlns="" xmlns:a16="http://schemas.microsoft.com/office/drawing/2014/main" id="{70F30F69-961E-4760-BA19-32BF2C5F24DB}"/>
                </a:ext>
              </a:extLst>
            </p:cNvPr>
            <p:cNvSpPr/>
            <p:nvPr/>
          </p:nvSpPr>
          <p:spPr>
            <a:xfrm>
              <a:off x="3381184" y="25857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57" name="Retângulo: Cantos Arredondados 156">
              <a:extLst>
                <a:ext uri="{FF2B5EF4-FFF2-40B4-BE49-F238E27FC236}">
                  <a16:creationId xmlns="" xmlns:a16="http://schemas.microsoft.com/office/drawing/2014/main" id="{F31FE8FB-5387-42CD-86B6-4FFA0D2C9CB2}"/>
                </a:ext>
              </a:extLst>
            </p:cNvPr>
            <p:cNvSpPr/>
            <p:nvPr/>
          </p:nvSpPr>
          <p:spPr>
            <a:xfrm>
              <a:off x="3381184" y="25115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8" name="Retângulo: Cantos Arredondados 157">
              <a:extLst>
                <a:ext uri="{FF2B5EF4-FFF2-40B4-BE49-F238E27FC236}">
                  <a16:creationId xmlns="" xmlns:a16="http://schemas.microsoft.com/office/drawing/2014/main" id="{0CC8F8C2-45E6-4C09-9FC7-2A772F19FB1C}"/>
                </a:ext>
              </a:extLst>
            </p:cNvPr>
            <p:cNvSpPr/>
            <p:nvPr/>
          </p:nvSpPr>
          <p:spPr>
            <a:xfrm>
              <a:off x="3381184" y="24372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9" name="Retângulo: Cantos Arredondados 158">
              <a:extLst>
                <a:ext uri="{FF2B5EF4-FFF2-40B4-BE49-F238E27FC236}">
                  <a16:creationId xmlns="" xmlns:a16="http://schemas.microsoft.com/office/drawing/2014/main" id="{286D8154-4D1F-43C9-B45B-BABA0D8251CE}"/>
                </a:ext>
              </a:extLst>
            </p:cNvPr>
            <p:cNvSpPr/>
            <p:nvPr/>
          </p:nvSpPr>
          <p:spPr>
            <a:xfrm>
              <a:off x="3526599" y="234505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0" name="Retângulo: Cantos Arredondados 159">
              <a:extLst>
                <a:ext uri="{FF2B5EF4-FFF2-40B4-BE49-F238E27FC236}">
                  <a16:creationId xmlns="" xmlns:a16="http://schemas.microsoft.com/office/drawing/2014/main" id="{E3ED707B-E061-44D4-A29C-19F662DDDABD}"/>
                </a:ext>
              </a:extLst>
            </p:cNvPr>
            <p:cNvSpPr/>
            <p:nvPr/>
          </p:nvSpPr>
          <p:spPr>
            <a:xfrm>
              <a:off x="3526599" y="22707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1" name="Retângulo: Cantos Arredondados 160">
              <a:extLst>
                <a:ext uri="{FF2B5EF4-FFF2-40B4-BE49-F238E27FC236}">
                  <a16:creationId xmlns="" xmlns:a16="http://schemas.microsoft.com/office/drawing/2014/main" id="{C04E92AC-F281-47D2-814B-F2A33C7AC928}"/>
                </a:ext>
              </a:extLst>
            </p:cNvPr>
            <p:cNvSpPr/>
            <p:nvPr/>
          </p:nvSpPr>
          <p:spPr>
            <a:xfrm>
              <a:off x="3526599" y="21964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2" name="Retângulo: Cantos Arredondados 161">
              <a:extLst>
                <a:ext uri="{FF2B5EF4-FFF2-40B4-BE49-F238E27FC236}">
                  <a16:creationId xmlns="" xmlns:a16="http://schemas.microsoft.com/office/drawing/2014/main" id="{5208D198-B232-4729-9C52-21D43C5DD7FF}"/>
                </a:ext>
              </a:extLst>
            </p:cNvPr>
            <p:cNvSpPr/>
            <p:nvPr/>
          </p:nvSpPr>
          <p:spPr>
            <a:xfrm>
              <a:off x="3526599" y="21222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3" name="Retângulo: Cantos Arredondados 162">
              <a:extLst>
                <a:ext uri="{FF2B5EF4-FFF2-40B4-BE49-F238E27FC236}">
                  <a16:creationId xmlns="" xmlns:a16="http://schemas.microsoft.com/office/drawing/2014/main" id="{9C492212-99DD-40E0-BCE7-B8268C107554}"/>
                </a:ext>
              </a:extLst>
            </p:cNvPr>
            <p:cNvSpPr/>
            <p:nvPr/>
          </p:nvSpPr>
          <p:spPr>
            <a:xfrm>
              <a:off x="3526599" y="20479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4" name="Retângulo: Cantos Arredondados 163">
              <a:extLst>
                <a:ext uri="{FF2B5EF4-FFF2-40B4-BE49-F238E27FC236}">
                  <a16:creationId xmlns="" xmlns:a16="http://schemas.microsoft.com/office/drawing/2014/main" id="{8FCB95D2-8A39-4129-BDF4-3F7079CE3C36}"/>
                </a:ext>
              </a:extLst>
            </p:cNvPr>
            <p:cNvSpPr/>
            <p:nvPr/>
          </p:nvSpPr>
          <p:spPr>
            <a:xfrm>
              <a:off x="3526599" y="19736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5" name="Retângulo: Cantos Arredondados 164">
              <a:extLst>
                <a:ext uri="{FF2B5EF4-FFF2-40B4-BE49-F238E27FC236}">
                  <a16:creationId xmlns="" xmlns:a16="http://schemas.microsoft.com/office/drawing/2014/main" id="{AF91D4BD-E8E7-4720-A7E2-C64CC9F83315}"/>
                </a:ext>
              </a:extLst>
            </p:cNvPr>
            <p:cNvSpPr/>
            <p:nvPr/>
          </p:nvSpPr>
          <p:spPr>
            <a:xfrm>
              <a:off x="3526599" y="18993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6" name="Retângulo: Cantos Arredondados 165">
              <a:extLst>
                <a:ext uri="{FF2B5EF4-FFF2-40B4-BE49-F238E27FC236}">
                  <a16:creationId xmlns="" xmlns:a16="http://schemas.microsoft.com/office/drawing/2014/main" id="{CB31B46D-C30F-4215-8BA5-541692C06C08}"/>
                </a:ext>
              </a:extLst>
            </p:cNvPr>
            <p:cNvSpPr/>
            <p:nvPr/>
          </p:nvSpPr>
          <p:spPr>
            <a:xfrm>
              <a:off x="3526599" y="18250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67" name="Retângulo: Cantos Arredondados 166">
              <a:extLst>
                <a:ext uri="{FF2B5EF4-FFF2-40B4-BE49-F238E27FC236}">
                  <a16:creationId xmlns="" xmlns:a16="http://schemas.microsoft.com/office/drawing/2014/main" id="{A47DD593-0F52-4C51-B080-C76F7140C6E4}"/>
                </a:ext>
              </a:extLst>
            </p:cNvPr>
            <p:cNvSpPr/>
            <p:nvPr/>
          </p:nvSpPr>
          <p:spPr>
            <a:xfrm>
              <a:off x="3526599" y="17507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8" name="Retângulo: Cantos Arredondados 167">
              <a:extLst>
                <a:ext uri="{FF2B5EF4-FFF2-40B4-BE49-F238E27FC236}">
                  <a16:creationId xmlns="" xmlns:a16="http://schemas.microsoft.com/office/drawing/2014/main" id="{6A158BA6-CAE2-46F4-855D-5EC3BED002A2}"/>
                </a:ext>
              </a:extLst>
            </p:cNvPr>
            <p:cNvSpPr/>
            <p:nvPr/>
          </p:nvSpPr>
          <p:spPr>
            <a:xfrm>
              <a:off x="3526599" y="16764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9" name="Retângulo: Cantos Arredondados 168">
              <a:extLst>
                <a:ext uri="{FF2B5EF4-FFF2-40B4-BE49-F238E27FC236}">
                  <a16:creationId xmlns="" xmlns:a16="http://schemas.microsoft.com/office/drawing/2014/main" id="{9CDF8B39-FD76-4776-988E-9DB0947432B5}"/>
                </a:ext>
              </a:extLst>
            </p:cNvPr>
            <p:cNvSpPr/>
            <p:nvPr/>
          </p:nvSpPr>
          <p:spPr>
            <a:xfrm>
              <a:off x="3528504" y="311086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0" name="Retângulo: Cantos Arredondados 169">
              <a:extLst>
                <a:ext uri="{FF2B5EF4-FFF2-40B4-BE49-F238E27FC236}">
                  <a16:creationId xmlns="" xmlns:a16="http://schemas.microsoft.com/office/drawing/2014/main" id="{1AF31C44-6831-4945-88C6-5889B3E04DB5}"/>
                </a:ext>
              </a:extLst>
            </p:cNvPr>
            <p:cNvSpPr/>
            <p:nvPr/>
          </p:nvSpPr>
          <p:spPr>
            <a:xfrm>
              <a:off x="3528504" y="30365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1" name="Retângulo: Cantos Arredondados 170">
              <a:extLst>
                <a:ext uri="{FF2B5EF4-FFF2-40B4-BE49-F238E27FC236}">
                  <a16:creationId xmlns="" xmlns:a16="http://schemas.microsoft.com/office/drawing/2014/main" id="{4B7ABC53-5863-4256-B277-3401F3304C21}"/>
                </a:ext>
              </a:extLst>
            </p:cNvPr>
            <p:cNvSpPr/>
            <p:nvPr/>
          </p:nvSpPr>
          <p:spPr>
            <a:xfrm>
              <a:off x="3528504" y="29622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2" name="Retângulo: Cantos Arredondados 171">
              <a:extLst>
                <a:ext uri="{FF2B5EF4-FFF2-40B4-BE49-F238E27FC236}">
                  <a16:creationId xmlns="" xmlns:a16="http://schemas.microsoft.com/office/drawing/2014/main" id="{08577A64-B06B-4E7D-B007-71E02ECE0F83}"/>
                </a:ext>
              </a:extLst>
            </p:cNvPr>
            <p:cNvSpPr/>
            <p:nvPr/>
          </p:nvSpPr>
          <p:spPr>
            <a:xfrm>
              <a:off x="3528504" y="28880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3" name="Retângulo: Cantos Arredondados 172">
              <a:extLst>
                <a:ext uri="{FF2B5EF4-FFF2-40B4-BE49-F238E27FC236}">
                  <a16:creationId xmlns="" xmlns:a16="http://schemas.microsoft.com/office/drawing/2014/main" id="{0B571FED-AF4A-420B-80DD-19CB17A5F996}"/>
                </a:ext>
              </a:extLst>
            </p:cNvPr>
            <p:cNvSpPr/>
            <p:nvPr/>
          </p:nvSpPr>
          <p:spPr>
            <a:xfrm>
              <a:off x="3528504" y="28137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4" name="Retângulo: Cantos Arredondados 173">
              <a:extLst>
                <a:ext uri="{FF2B5EF4-FFF2-40B4-BE49-F238E27FC236}">
                  <a16:creationId xmlns="" xmlns:a16="http://schemas.microsoft.com/office/drawing/2014/main" id="{2A3A8D71-FF89-483A-86CA-FF5BCE10BCA1}"/>
                </a:ext>
              </a:extLst>
            </p:cNvPr>
            <p:cNvSpPr/>
            <p:nvPr/>
          </p:nvSpPr>
          <p:spPr>
            <a:xfrm>
              <a:off x="3528504" y="27394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5" name="Retângulo: Cantos Arredondados 174">
              <a:extLst>
                <a:ext uri="{FF2B5EF4-FFF2-40B4-BE49-F238E27FC236}">
                  <a16:creationId xmlns="" xmlns:a16="http://schemas.microsoft.com/office/drawing/2014/main" id="{1153E462-1F09-425B-B8E6-21336CE175D2}"/>
                </a:ext>
              </a:extLst>
            </p:cNvPr>
            <p:cNvSpPr/>
            <p:nvPr/>
          </p:nvSpPr>
          <p:spPr>
            <a:xfrm>
              <a:off x="3528504" y="26651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6" name="Retângulo: Cantos Arredondados 175">
              <a:extLst>
                <a:ext uri="{FF2B5EF4-FFF2-40B4-BE49-F238E27FC236}">
                  <a16:creationId xmlns="" xmlns:a16="http://schemas.microsoft.com/office/drawing/2014/main" id="{BD1D753A-DEB4-42A3-9B31-C628F2185B6F}"/>
                </a:ext>
              </a:extLst>
            </p:cNvPr>
            <p:cNvSpPr/>
            <p:nvPr/>
          </p:nvSpPr>
          <p:spPr>
            <a:xfrm>
              <a:off x="3528504" y="25908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77" name="Retângulo: Cantos Arredondados 176">
              <a:extLst>
                <a:ext uri="{FF2B5EF4-FFF2-40B4-BE49-F238E27FC236}">
                  <a16:creationId xmlns="" xmlns:a16="http://schemas.microsoft.com/office/drawing/2014/main" id="{6A465035-0F42-451A-9C1C-C487B2DA24FB}"/>
                </a:ext>
              </a:extLst>
            </p:cNvPr>
            <p:cNvSpPr/>
            <p:nvPr/>
          </p:nvSpPr>
          <p:spPr>
            <a:xfrm>
              <a:off x="3528504" y="25165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8" name="Retângulo: Cantos Arredondados 177">
              <a:extLst>
                <a:ext uri="{FF2B5EF4-FFF2-40B4-BE49-F238E27FC236}">
                  <a16:creationId xmlns="" xmlns:a16="http://schemas.microsoft.com/office/drawing/2014/main" id="{467EDA61-591F-4822-A54E-DB2DE235EFC8}"/>
                </a:ext>
              </a:extLst>
            </p:cNvPr>
            <p:cNvSpPr/>
            <p:nvPr/>
          </p:nvSpPr>
          <p:spPr>
            <a:xfrm>
              <a:off x="3528504" y="24423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9" name="Retângulo: Cantos Arredondados 178">
              <a:extLst>
                <a:ext uri="{FF2B5EF4-FFF2-40B4-BE49-F238E27FC236}">
                  <a16:creationId xmlns="" xmlns:a16="http://schemas.microsoft.com/office/drawing/2014/main" id="{17CD70E7-582C-4287-8520-9E33E1119B07}"/>
                </a:ext>
              </a:extLst>
            </p:cNvPr>
            <p:cNvSpPr/>
            <p:nvPr/>
          </p:nvSpPr>
          <p:spPr>
            <a:xfrm>
              <a:off x="3678999" y="234505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0" name="Retângulo: Cantos Arredondados 179">
              <a:extLst>
                <a:ext uri="{FF2B5EF4-FFF2-40B4-BE49-F238E27FC236}">
                  <a16:creationId xmlns="" xmlns:a16="http://schemas.microsoft.com/office/drawing/2014/main" id="{CA26C843-333B-4F10-9C4A-6E313D7302AE}"/>
                </a:ext>
              </a:extLst>
            </p:cNvPr>
            <p:cNvSpPr/>
            <p:nvPr/>
          </p:nvSpPr>
          <p:spPr>
            <a:xfrm>
              <a:off x="3678999" y="22707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1" name="Retângulo: Cantos Arredondados 180">
              <a:extLst>
                <a:ext uri="{FF2B5EF4-FFF2-40B4-BE49-F238E27FC236}">
                  <a16:creationId xmlns="" xmlns:a16="http://schemas.microsoft.com/office/drawing/2014/main" id="{05CDF86C-460B-428E-8108-1AA3E8CCDEFB}"/>
                </a:ext>
              </a:extLst>
            </p:cNvPr>
            <p:cNvSpPr/>
            <p:nvPr/>
          </p:nvSpPr>
          <p:spPr>
            <a:xfrm>
              <a:off x="3678999" y="21964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2" name="Retângulo: Cantos Arredondados 181">
              <a:extLst>
                <a:ext uri="{FF2B5EF4-FFF2-40B4-BE49-F238E27FC236}">
                  <a16:creationId xmlns="" xmlns:a16="http://schemas.microsoft.com/office/drawing/2014/main" id="{A7C483DC-2DC3-4793-863A-576F312577C6}"/>
                </a:ext>
              </a:extLst>
            </p:cNvPr>
            <p:cNvSpPr/>
            <p:nvPr/>
          </p:nvSpPr>
          <p:spPr>
            <a:xfrm>
              <a:off x="3678999" y="21222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3" name="Retângulo: Cantos Arredondados 182">
              <a:extLst>
                <a:ext uri="{FF2B5EF4-FFF2-40B4-BE49-F238E27FC236}">
                  <a16:creationId xmlns="" xmlns:a16="http://schemas.microsoft.com/office/drawing/2014/main" id="{F0A057B4-97BF-4343-B2EC-9AD31ED23C0E}"/>
                </a:ext>
              </a:extLst>
            </p:cNvPr>
            <p:cNvSpPr/>
            <p:nvPr/>
          </p:nvSpPr>
          <p:spPr>
            <a:xfrm>
              <a:off x="3678999" y="20479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4" name="Retângulo: Cantos Arredondados 183">
              <a:extLst>
                <a:ext uri="{FF2B5EF4-FFF2-40B4-BE49-F238E27FC236}">
                  <a16:creationId xmlns="" xmlns:a16="http://schemas.microsoft.com/office/drawing/2014/main" id="{0BEFAEFA-A8F4-452A-B50F-AE2FAC04FAE9}"/>
                </a:ext>
              </a:extLst>
            </p:cNvPr>
            <p:cNvSpPr/>
            <p:nvPr/>
          </p:nvSpPr>
          <p:spPr>
            <a:xfrm>
              <a:off x="3678999" y="19736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5" name="Retângulo: Cantos Arredondados 184">
              <a:extLst>
                <a:ext uri="{FF2B5EF4-FFF2-40B4-BE49-F238E27FC236}">
                  <a16:creationId xmlns="" xmlns:a16="http://schemas.microsoft.com/office/drawing/2014/main" id="{065854F7-06E2-4909-9EAC-6681D3B36306}"/>
                </a:ext>
              </a:extLst>
            </p:cNvPr>
            <p:cNvSpPr/>
            <p:nvPr/>
          </p:nvSpPr>
          <p:spPr>
            <a:xfrm>
              <a:off x="3678999" y="18993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6" name="Retângulo: Cantos Arredondados 185">
              <a:extLst>
                <a:ext uri="{FF2B5EF4-FFF2-40B4-BE49-F238E27FC236}">
                  <a16:creationId xmlns="" xmlns:a16="http://schemas.microsoft.com/office/drawing/2014/main" id="{43B0C096-10BB-4F3C-89E4-7CBCC1B9C5A1}"/>
                </a:ext>
              </a:extLst>
            </p:cNvPr>
            <p:cNvSpPr/>
            <p:nvPr/>
          </p:nvSpPr>
          <p:spPr>
            <a:xfrm>
              <a:off x="3678999" y="18250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87" name="Retângulo: Cantos Arredondados 186">
              <a:extLst>
                <a:ext uri="{FF2B5EF4-FFF2-40B4-BE49-F238E27FC236}">
                  <a16:creationId xmlns="" xmlns:a16="http://schemas.microsoft.com/office/drawing/2014/main" id="{FE13FE06-ABCD-4F5E-A8F8-FF15BA556D18}"/>
                </a:ext>
              </a:extLst>
            </p:cNvPr>
            <p:cNvSpPr/>
            <p:nvPr/>
          </p:nvSpPr>
          <p:spPr>
            <a:xfrm>
              <a:off x="3678999" y="17507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8" name="Retângulo: Cantos Arredondados 187">
              <a:extLst>
                <a:ext uri="{FF2B5EF4-FFF2-40B4-BE49-F238E27FC236}">
                  <a16:creationId xmlns="" xmlns:a16="http://schemas.microsoft.com/office/drawing/2014/main" id="{2AAF810E-F635-4D04-A9A8-CB3559F8709C}"/>
                </a:ext>
              </a:extLst>
            </p:cNvPr>
            <p:cNvSpPr/>
            <p:nvPr/>
          </p:nvSpPr>
          <p:spPr>
            <a:xfrm>
              <a:off x="3678999" y="16764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9" name="Retângulo: Cantos Arredondados 188">
              <a:extLst>
                <a:ext uri="{FF2B5EF4-FFF2-40B4-BE49-F238E27FC236}">
                  <a16:creationId xmlns="" xmlns:a16="http://schemas.microsoft.com/office/drawing/2014/main" id="{8D8F59FF-CCC1-4FAE-AB81-3E5E4ED056C2}"/>
                </a:ext>
              </a:extLst>
            </p:cNvPr>
            <p:cNvSpPr/>
            <p:nvPr/>
          </p:nvSpPr>
          <p:spPr>
            <a:xfrm>
              <a:off x="3680904" y="311086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0" name="Retângulo: Cantos Arredondados 189">
              <a:extLst>
                <a:ext uri="{FF2B5EF4-FFF2-40B4-BE49-F238E27FC236}">
                  <a16:creationId xmlns="" xmlns:a16="http://schemas.microsoft.com/office/drawing/2014/main" id="{E426D7E5-6C49-4B89-AC49-0F6B6C1A0882}"/>
                </a:ext>
              </a:extLst>
            </p:cNvPr>
            <p:cNvSpPr/>
            <p:nvPr/>
          </p:nvSpPr>
          <p:spPr>
            <a:xfrm>
              <a:off x="3680904" y="30365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1" name="Retângulo: Cantos Arredondados 190">
              <a:extLst>
                <a:ext uri="{FF2B5EF4-FFF2-40B4-BE49-F238E27FC236}">
                  <a16:creationId xmlns="" xmlns:a16="http://schemas.microsoft.com/office/drawing/2014/main" id="{86BE23EE-49ED-4FDF-97FD-FC0779678A01}"/>
                </a:ext>
              </a:extLst>
            </p:cNvPr>
            <p:cNvSpPr/>
            <p:nvPr/>
          </p:nvSpPr>
          <p:spPr>
            <a:xfrm>
              <a:off x="3680904" y="29622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2" name="Retângulo: Cantos Arredondados 191">
              <a:extLst>
                <a:ext uri="{FF2B5EF4-FFF2-40B4-BE49-F238E27FC236}">
                  <a16:creationId xmlns="" xmlns:a16="http://schemas.microsoft.com/office/drawing/2014/main" id="{DABC3058-DFE1-450B-8917-ABA462C195BB}"/>
                </a:ext>
              </a:extLst>
            </p:cNvPr>
            <p:cNvSpPr/>
            <p:nvPr/>
          </p:nvSpPr>
          <p:spPr>
            <a:xfrm>
              <a:off x="3680904" y="28880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3" name="Retângulo: Cantos Arredondados 192">
              <a:extLst>
                <a:ext uri="{FF2B5EF4-FFF2-40B4-BE49-F238E27FC236}">
                  <a16:creationId xmlns="" xmlns:a16="http://schemas.microsoft.com/office/drawing/2014/main" id="{03E9E4FE-6ABD-4BC5-B323-8FDF5A6FB204}"/>
                </a:ext>
              </a:extLst>
            </p:cNvPr>
            <p:cNvSpPr/>
            <p:nvPr/>
          </p:nvSpPr>
          <p:spPr>
            <a:xfrm>
              <a:off x="3680904" y="28137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4" name="Retângulo: Cantos Arredondados 193">
              <a:extLst>
                <a:ext uri="{FF2B5EF4-FFF2-40B4-BE49-F238E27FC236}">
                  <a16:creationId xmlns="" xmlns:a16="http://schemas.microsoft.com/office/drawing/2014/main" id="{9D473519-56BC-4F35-A01B-0668213F5B6C}"/>
                </a:ext>
              </a:extLst>
            </p:cNvPr>
            <p:cNvSpPr/>
            <p:nvPr/>
          </p:nvSpPr>
          <p:spPr>
            <a:xfrm>
              <a:off x="3680904" y="27394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5" name="Retângulo: Cantos Arredondados 194">
              <a:extLst>
                <a:ext uri="{FF2B5EF4-FFF2-40B4-BE49-F238E27FC236}">
                  <a16:creationId xmlns="" xmlns:a16="http://schemas.microsoft.com/office/drawing/2014/main" id="{E0FCAC38-20AC-49CA-8485-58402F45E09B}"/>
                </a:ext>
              </a:extLst>
            </p:cNvPr>
            <p:cNvSpPr/>
            <p:nvPr/>
          </p:nvSpPr>
          <p:spPr>
            <a:xfrm>
              <a:off x="3680904" y="26651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6" name="Retângulo: Cantos Arredondados 195">
              <a:extLst>
                <a:ext uri="{FF2B5EF4-FFF2-40B4-BE49-F238E27FC236}">
                  <a16:creationId xmlns="" xmlns:a16="http://schemas.microsoft.com/office/drawing/2014/main" id="{D9A57A6D-4220-4282-AA6E-11F254DBAFC4}"/>
                </a:ext>
              </a:extLst>
            </p:cNvPr>
            <p:cNvSpPr/>
            <p:nvPr/>
          </p:nvSpPr>
          <p:spPr>
            <a:xfrm>
              <a:off x="3680904" y="25908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7" name="Retângulo: Cantos Arredondados 196">
              <a:extLst>
                <a:ext uri="{FF2B5EF4-FFF2-40B4-BE49-F238E27FC236}">
                  <a16:creationId xmlns="" xmlns:a16="http://schemas.microsoft.com/office/drawing/2014/main" id="{532E835F-D637-4C62-B7F1-F0B010EE1AB2}"/>
                </a:ext>
              </a:extLst>
            </p:cNvPr>
            <p:cNvSpPr/>
            <p:nvPr/>
          </p:nvSpPr>
          <p:spPr>
            <a:xfrm>
              <a:off x="3680904" y="25165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8" name="Retângulo: Cantos Arredondados 197">
              <a:extLst>
                <a:ext uri="{FF2B5EF4-FFF2-40B4-BE49-F238E27FC236}">
                  <a16:creationId xmlns="" xmlns:a16="http://schemas.microsoft.com/office/drawing/2014/main" id="{1F924649-98A0-4F47-A593-DD3B82225AEE}"/>
                </a:ext>
              </a:extLst>
            </p:cNvPr>
            <p:cNvSpPr/>
            <p:nvPr/>
          </p:nvSpPr>
          <p:spPr>
            <a:xfrm>
              <a:off x="3680904" y="24423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9" name="Retângulo: Cantos Arredondados 198">
              <a:extLst>
                <a:ext uri="{FF2B5EF4-FFF2-40B4-BE49-F238E27FC236}">
                  <a16:creationId xmlns="" xmlns:a16="http://schemas.microsoft.com/office/drawing/2014/main" id="{AE36ADA5-8CBE-45E3-A541-3F0C842EBB35}"/>
                </a:ext>
              </a:extLst>
            </p:cNvPr>
            <p:cNvSpPr/>
            <p:nvPr/>
          </p:nvSpPr>
          <p:spPr>
            <a:xfrm>
              <a:off x="3826319" y="233489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0" name="Retângulo: Cantos Arredondados 199">
              <a:extLst>
                <a:ext uri="{FF2B5EF4-FFF2-40B4-BE49-F238E27FC236}">
                  <a16:creationId xmlns="" xmlns:a16="http://schemas.microsoft.com/office/drawing/2014/main" id="{158F3157-7C1D-4E82-B588-D5AC504AB84B}"/>
                </a:ext>
              </a:extLst>
            </p:cNvPr>
            <p:cNvSpPr/>
            <p:nvPr/>
          </p:nvSpPr>
          <p:spPr>
            <a:xfrm>
              <a:off x="3826319" y="22606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1" name="Retângulo: Cantos Arredondados 200">
              <a:extLst>
                <a:ext uri="{FF2B5EF4-FFF2-40B4-BE49-F238E27FC236}">
                  <a16:creationId xmlns="" xmlns:a16="http://schemas.microsoft.com/office/drawing/2014/main" id="{C3556FD8-4E2A-4334-892C-3F42176E3F2F}"/>
                </a:ext>
              </a:extLst>
            </p:cNvPr>
            <p:cNvSpPr/>
            <p:nvPr/>
          </p:nvSpPr>
          <p:spPr>
            <a:xfrm>
              <a:off x="3826319" y="21863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2" name="Retângulo: Cantos Arredondados 201">
              <a:extLst>
                <a:ext uri="{FF2B5EF4-FFF2-40B4-BE49-F238E27FC236}">
                  <a16:creationId xmlns="" xmlns:a16="http://schemas.microsoft.com/office/drawing/2014/main" id="{FAB4737F-14E4-4049-A5CA-60F5EF35729E}"/>
                </a:ext>
              </a:extLst>
            </p:cNvPr>
            <p:cNvSpPr/>
            <p:nvPr/>
          </p:nvSpPr>
          <p:spPr>
            <a:xfrm>
              <a:off x="3826319" y="21120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3" name="Retângulo: Cantos Arredondados 202">
              <a:extLst>
                <a:ext uri="{FF2B5EF4-FFF2-40B4-BE49-F238E27FC236}">
                  <a16:creationId xmlns="" xmlns:a16="http://schemas.microsoft.com/office/drawing/2014/main" id="{F9F2E22E-FCDF-4387-AEAA-3076E41E4985}"/>
                </a:ext>
              </a:extLst>
            </p:cNvPr>
            <p:cNvSpPr/>
            <p:nvPr/>
          </p:nvSpPr>
          <p:spPr>
            <a:xfrm>
              <a:off x="3826319" y="20377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4" name="Retângulo: Cantos Arredondados 203">
              <a:extLst>
                <a:ext uri="{FF2B5EF4-FFF2-40B4-BE49-F238E27FC236}">
                  <a16:creationId xmlns="" xmlns:a16="http://schemas.microsoft.com/office/drawing/2014/main" id="{3900239B-2EE6-4EA6-9BDD-53880624D019}"/>
                </a:ext>
              </a:extLst>
            </p:cNvPr>
            <p:cNvSpPr/>
            <p:nvPr/>
          </p:nvSpPr>
          <p:spPr>
            <a:xfrm>
              <a:off x="3826319" y="19634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5" name="Retângulo: Cantos Arredondados 204">
              <a:extLst>
                <a:ext uri="{FF2B5EF4-FFF2-40B4-BE49-F238E27FC236}">
                  <a16:creationId xmlns="" xmlns:a16="http://schemas.microsoft.com/office/drawing/2014/main" id="{3105B061-5BDE-4A45-B0A6-F7F609D5BF75}"/>
                </a:ext>
              </a:extLst>
            </p:cNvPr>
            <p:cNvSpPr/>
            <p:nvPr/>
          </p:nvSpPr>
          <p:spPr>
            <a:xfrm>
              <a:off x="3826319" y="18891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6" name="Retângulo: Cantos Arredondados 205">
              <a:extLst>
                <a:ext uri="{FF2B5EF4-FFF2-40B4-BE49-F238E27FC236}">
                  <a16:creationId xmlns="" xmlns:a16="http://schemas.microsoft.com/office/drawing/2014/main" id="{59FB0404-7B52-4840-B7AA-7BD0CDB77FF6}"/>
                </a:ext>
              </a:extLst>
            </p:cNvPr>
            <p:cNvSpPr/>
            <p:nvPr/>
          </p:nvSpPr>
          <p:spPr>
            <a:xfrm>
              <a:off x="3826319" y="18149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7" name="Retângulo: Cantos Arredondados 206">
              <a:extLst>
                <a:ext uri="{FF2B5EF4-FFF2-40B4-BE49-F238E27FC236}">
                  <a16:creationId xmlns="" xmlns:a16="http://schemas.microsoft.com/office/drawing/2014/main" id="{B402DF17-3941-4E72-9B30-09C491DCA86D}"/>
                </a:ext>
              </a:extLst>
            </p:cNvPr>
            <p:cNvSpPr/>
            <p:nvPr/>
          </p:nvSpPr>
          <p:spPr>
            <a:xfrm>
              <a:off x="3826319" y="17406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8" name="Retângulo: Cantos Arredondados 207">
              <a:extLst>
                <a:ext uri="{FF2B5EF4-FFF2-40B4-BE49-F238E27FC236}">
                  <a16:creationId xmlns="" xmlns:a16="http://schemas.microsoft.com/office/drawing/2014/main" id="{7C83F7B3-BFD4-41B6-BCA5-AFAB10C6E0FE}"/>
                </a:ext>
              </a:extLst>
            </p:cNvPr>
            <p:cNvSpPr/>
            <p:nvPr/>
          </p:nvSpPr>
          <p:spPr>
            <a:xfrm>
              <a:off x="3826319" y="16663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9" name="Retângulo: Cantos Arredondados 208">
              <a:extLst>
                <a:ext uri="{FF2B5EF4-FFF2-40B4-BE49-F238E27FC236}">
                  <a16:creationId xmlns="" xmlns:a16="http://schemas.microsoft.com/office/drawing/2014/main" id="{D07EEEC4-8B6E-4736-8085-C3772A25A0B4}"/>
                </a:ext>
              </a:extLst>
            </p:cNvPr>
            <p:cNvSpPr/>
            <p:nvPr/>
          </p:nvSpPr>
          <p:spPr>
            <a:xfrm>
              <a:off x="3828224" y="310070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0" name="Retângulo: Cantos Arredondados 209">
              <a:extLst>
                <a:ext uri="{FF2B5EF4-FFF2-40B4-BE49-F238E27FC236}">
                  <a16:creationId xmlns="" xmlns:a16="http://schemas.microsoft.com/office/drawing/2014/main" id="{18E91C90-2C6C-4023-A5F9-971A76195C65}"/>
                </a:ext>
              </a:extLst>
            </p:cNvPr>
            <p:cNvSpPr/>
            <p:nvPr/>
          </p:nvSpPr>
          <p:spPr>
            <a:xfrm>
              <a:off x="3828224" y="30264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1" name="Retângulo: Cantos Arredondados 210">
              <a:extLst>
                <a:ext uri="{FF2B5EF4-FFF2-40B4-BE49-F238E27FC236}">
                  <a16:creationId xmlns="" xmlns:a16="http://schemas.microsoft.com/office/drawing/2014/main" id="{FABDAAD4-3566-4174-B08C-66D1B7F50D71}"/>
                </a:ext>
              </a:extLst>
            </p:cNvPr>
            <p:cNvSpPr/>
            <p:nvPr/>
          </p:nvSpPr>
          <p:spPr>
            <a:xfrm>
              <a:off x="3828224" y="29521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2" name="Retângulo: Cantos Arredondados 211">
              <a:extLst>
                <a:ext uri="{FF2B5EF4-FFF2-40B4-BE49-F238E27FC236}">
                  <a16:creationId xmlns="" xmlns:a16="http://schemas.microsoft.com/office/drawing/2014/main" id="{C6285BAB-F2FC-468C-B83D-216B647BF4BA}"/>
                </a:ext>
              </a:extLst>
            </p:cNvPr>
            <p:cNvSpPr/>
            <p:nvPr/>
          </p:nvSpPr>
          <p:spPr>
            <a:xfrm>
              <a:off x="3828224" y="28778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3" name="Retângulo: Cantos Arredondados 212">
              <a:extLst>
                <a:ext uri="{FF2B5EF4-FFF2-40B4-BE49-F238E27FC236}">
                  <a16:creationId xmlns="" xmlns:a16="http://schemas.microsoft.com/office/drawing/2014/main" id="{71C1D5A5-E0F9-4C0D-8929-F05E7E944060}"/>
                </a:ext>
              </a:extLst>
            </p:cNvPr>
            <p:cNvSpPr/>
            <p:nvPr/>
          </p:nvSpPr>
          <p:spPr>
            <a:xfrm>
              <a:off x="3828224" y="28035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4" name="Retângulo: Cantos Arredondados 213">
              <a:extLst>
                <a:ext uri="{FF2B5EF4-FFF2-40B4-BE49-F238E27FC236}">
                  <a16:creationId xmlns="" xmlns:a16="http://schemas.microsoft.com/office/drawing/2014/main" id="{7AFCE2FE-8147-4BC2-9381-5850FB86F641}"/>
                </a:ext>
              </a:extLst>
            </p:cNvPr>
            <p:cNvSpPr/>
            <p:nvPr/>
          </p:nvSpPr>
          <p:spPr>
            <a:xfrm>
              <a:off x="3828224" y="27292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5" name="Retângulo: Cantos Arredondados 214">
              <a:extLst>
                <a:ext uri="{FF2B5EF4-FFF2-40B4-BE49-F238E27FC236}">
                  <a16:creationId xmlns="" xmlns:a16="http://schemas.microsoft.com/office/drawing/2014/main" id="{555A38A0-00EE-4224-806E-BD84BB25A7F1}"/>
                </a:ext>
              </a:extLst>
            </p:cNvPr>
            <p:cNvSpPr/>
            <p:nvPr/>
          </p:nvSpPr>
          <p:spPr>
            <a:xfrm>
              <a:off x="3828224" y="26549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6" name="Retângulo: Cantos Arredondados 215">
              <a:extLst>
                <a:ext uri="{FF2B5EF4-FFF2-40B4-BE49-F238E27FC236}">
                  <a16:creationId xmlns="" xmlns:a16="http://schemas.microsoft.com/office/drawing/2014/main" id="{30865B69-5479-420C-9705-0945E52FC304}"/>
                </a:ext>
              </a:extLst>
            </p:cNvPr>
            <p:cNvSpPr/>
            <p:nvPr/>
          </p:nvSpPr>
          <p:spPr>
            <a:xfrm>
              <a:off x="3828224" y="25807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17" name="Retângulo: Cantos Arredondados 216">
              <a:extLst>
                <a:ext uri="{FF2B5EF4-FFF2-40B4-BE49-F238E27FC236}">
                  <a16:creationId xmlns="" xmlns:a16="http://schemas.microsoft.com/office/drawing/2014/main" id="{FC8CE394-3FB6-47E5-8322-3BB120881D3D}"/>
                </a:ext>
              </a:extLst>
            </p:cNvPr>
            <p:cNvSpPr/>
            <p:nvPr/>
          </p:nvSpPr>
          <p:spPr>
            <a:xfrm>
              <a:off x="3828224" y="25064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8" name="Retângulo: Cantos Arredondados 217">
              <a:extLst>
                <a:ext uri="{FF2B5EF4-FFF2-40B4-BE49-F238E27FC236}">
                  <a16:creationId xmlns="" xmlns:a16="http://schemas.microsoft.com/office/drawing/2014/main" id="{C36CE31B-1A04-4CB6-AD43-37451947FF0B}"/>
                </a:ext>
              </a:extLst>
            </p:cNvPr>
            <p:cNvSpPr/>
            <p:nvPr/>
          </p:nvSpPr>
          <p:spPr>
            <a:xfrm>
              <a:off x="3828224" y="24321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9" name="Retângulo: Cantos Arredondados 218">
              <a:extLst>
                <a:ext uri="{FF2B5EF4-FFF2-40B4-BE49-F238E27FC236}">
                  <a16:creationId xmlns="" xmlns:a16="http://schemas.microsoft.com/office/drawing/2014/main" id="{30BFD629-5FEB-4A8F-A4D5-BD8BCF234BD4}"/>
                </a:ext>
              </a:extLst>
            </p:cNvPr>
            <p:cNvSpPr/>
            <p:nvPr/>
          </p:nvSpPr>
          <p:spPr>
            <a:xfrm>
              <a:off x="3978719" y="233489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0" name="Retângulo: Cantos Arredondados 219">
              <a:extLst>
                <a:ext uri="{FF2B5EF4-FFF2-40B4-BE49-F238E27FC236}">
                  <a16:creationId xmlns="" xmlns:a16="http://schemas.microsoft.com/office/drawing/2014/main" id="{6EA2B4E1-6FAE-44D0-B681-9E75886B9B8B}"/>
                </a:ext>
              </a:extLst>
            </p:cNvPr>
            <p:cNvSpPr/>
            <p:nvPr/>
          </p:nvSpPr>
          <p:spPr>
            <a:xfrm>
              <a:off x="3978719" y="22606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1" name="Retângulo: Cantos Arredondados 220">
              <a:extLst>
                <a:ext uri="{FF2B5EF4-FFF2-40B4-BE49-F238E27FC236}">
                  <a16:creationId xmlns="" xmlns:a16="http://schemas.microsoft.com/office/drawing/2014/main" id="{C1F9F65F-9616-4F3E-B8EC-FED169A85A84}"/>
                </a:ext>
              </a:extLst>
            </p:cNvPr>
            <p:cNvSpPr/>
            <p:nvPr/>
          </p:nvSpPr>
          <p:spPr>
            <a:xfrm>
              <a:off x="3978719" y="21863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2" name="Retângulo: Cantos Arredondados 221">
              <a:extLst>
                <a:ext uri="{FF2B5EF4-FFF2-40B4-BE49-F238E27FC236}">
                  <a16:creationId xmlns="" xmlns:a16="http://schemas.microsoft.com/office/drawing/2014/main" id="{1AA8CB8F-0769-4BB7-ADD0-3DDD378091BD}"/>
                </a:ext>
              </a:extLst>
            </p:cNvPr>
            <p:cNvSpPr/>
            <p:nvPr/>
          </p:nvSpPr>
          <p:spPr>
            <a:xfrm>
              <a:off x="3978719" y="21120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3" name="Retângulo: Cantos Arredondados 222">
              <a:extLst>
                <a:ext uri="{FF2B5EF4-FFF2-40B4-BE49-F238E27FC236}">
                  <a16:creationId xmlns="" xmlns:a16="http://schemas.microsoft.com/office/drawing/2014/main" id="{0DCA2AAF-C4EF-47D5-9ACD-E31083DFB403}"/>
                </a:ext>
              </a:extLst>
            </p:cNvPr>
            <p:cNvSpPr/>
            <p:nvPr/>
          </p:nvSpPr>
          <p:spPr>
            <a:xfrm>
              <a:off x="3978719" y="20377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4" name="Retângulo: Cantos Arredondados 223">
              <a:extLst>
                <a:ext uri="{FF2B5EF4-FFF2-40B4-BE49-F238E27FC236}">
                  <a16:creationId xmlns="" xmlns:a16="http://schemas.microsoft.com/office/drawing/2014/main" id="{0184AB25-2B1F-4EF7-88BE-7F5BEE35115F}"/>
                </a:ext>
              </a:extLst>
            </p:cNvPr>
            <p:cNvSpPr/>
            <p:nvPr/>
          </p:nvSpPr>
          <p:spPr>
            <a:xfrm>
              <a:off x="3978719" y="19634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5" name="Retângulo: Cantos Arredondados 224">
              <a:extLst>
                <a:ext uri="{FF2B5EF4-FFF2-40B4-BE49-F238E27FC236}">
                  <a16:creationId xmlns="" xmlns:a16="http://schemas.microsoft.com/office/drawing/2014/main" id="{165820D7-FB63-4627-A318-702054C7CD1F}"/>
                </a:ext>
              </a:extLst>
            </p:cNvPr>
            <p:cNvSpPr/>
            <p:nvPr/>
          </p:nvSpPr>
          <p:spPr>
            <a:xfrm>
              <a:off x="3978719" y="18891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6" name="Retângulo: Cantos Arredondados 225">
              <a:extLst>
                <a:ext uri="{FF2B5EF4-FFF2-40B4-BE49-F238E27FC236}">
                  <a16:creationId xmlns="" xmlns:a16="http://schemas.microsoft.com/office/drawing/2014/main" id="{AAE46385-B7FC-4D99-B69F-85B4927DA646}"/>
                </a:ext>
              </a:extLst>
            </p:cNvPr>
            <p:cNvSpPr/>
            <p:nvPr/>
          </p:nvSpPr>
          <p:spPr>
            <a:xfrm>
              <a:off x="3978719" y="18149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27" name="Retângulo: Cantos Arredondados 226">
              <a:extLst>
                <a:ext uri="{FF2B5EF4-FFF2-40B4-BE49-F238E27FC236}">
                  <a16:creationId xmlns="" xmlns:a16="http://schemas.microsoft.com/office/drawing/2014/main" id="{19275815-B506-4470-B192-8A5F2CF7C7D3}"/>
                </a:ext>
              </a:extLst>
            </p:cNvPr>
            <p:cNvSpPr/>
            <p:nvPr/>
          </p:nvSpPr>
          <p:spPr>
            <a:xfrm>
              <a:off x="3978719" y="17406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8" name="Retângulo: Cantos Arredondados 227">
              <a:extLst>
                <a:ext uri="{FF2B5EF4-FFF2-40B4-BE49-F238E27FC236}">
                  <a16:creationId xmlns="" xmlns:a16="http://schemas.microsoft.com/office/drawing/2014/main" id="{E480B0FF-7E72-448C-8E94-0FB3288CBA0E}"/>
                </a:ext>
              </a:extLst>
            </p:cNvPr>
            <p:cNvSpPr/>
            <p:nvPr/>
          </p:nvSpPr>
          <p:spPr>
            <a:xfrm>
              <a:off x="3978719" y="16663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9" name="Retângulo: Cantos Arredondados 228">
              <a:extLst>
                <a:ext uri="{FF2B5EF4-FFF2-40B4-BE49-F238E27FC236}">
                  <a16:creationId xmlns="" xmlns:a16="http://schemas.microsoft.com/office/drawing/2014/main" id="{F503DB93-E093-4EBC-862A-900EFE847E26}"/>
                </a:ext>
              </a:extLst>
            </p:cNvPr>
            <p:cNvSpPr/>
            <p:nvPr/>
          </p:nvSpPr>
          <p:spPr>
            <a:xfrm>
              <a:off x="3980624" y="310070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0" name="Retângulo: Cantos Arredondados 229">
              <a:extLst>
                <a:ext uri="{FF2B5EF4-FFF2-40B4-BE49-F238E27FC236}">
                  <a16:creationId xmlns="" xmlns:a16="http://schemas.microsoft.com/office/drawing/2014/main" id="{E08C1404-6EB7-4865-A7BE-250C7A564032}"/>
                </a:ext>
              </a:extLst>
            </p:cNvPr>
            <p:cNvSpPr/>
            <p:nvPr/>
          </p:nvSpPr>
          <p:spPr>
            <a:xfrm>
              <a:off x="3980624" y="30264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1" name="Retângulo: Cantos Arredondados 230">
              <a:extLst>
                <a:ext uri="{FF2B5EF4-FFF2-40B4-BE49-F238E27FC236}">
                  <a16:creationId xmlns="" xmlns:a16="http://schemas.microsoft.com/office/drawing/2014/main" id="{8530A552-2F2F-46C0-90B7-0BBA9B95BCA5}"/>
                </a:ext>
              </a:extLst>
            </p:cNvPr>
            <p:cNvSpPr/>
            <p:nvPr/>
          </p:nvSpPr>
          <p:spPr>
            <a:xfrm>
              <a:off x="3980624" y="29521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2" name="Retângulo: Cantos Arredondados 231">
              <a:extLst>
                <a:ext uri="{FF2B5EF4-FFF2-40B4-BE49-F238E27FC236}">
                  <a16:creationId xmlns="" xmlns:a16="http://schemas.microsoft.com/office/drawing/2014/main" id="{D2DE2890-4DA2-41C7-9330-FFD4D5BCD236}"/>
                </a:ext>
              </a:extLst>
            </p:cNvPr>
            <p:cNvSpPr/>
            <p:nvPr/>
          </p:nvSpPr>
          <p:spPr>
            <a:xfrm>
              <a:off x="3980624" y="28778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3" name="Retângulo: Cantos Arredondados 232">
              <a:extLst>
                <a:ext uri="{FF2B5EF4-FFF2-40B4-BE49-F238E27FC236}">
                  <a16:creationId xmlns="" xmlns:a16="http://schemas.microsoft.com/office/drawing/2014/main" id="{C964E3B7-F3AC-4F5F-8CBA-D4006EAA53EC}"/>
                </a:ext>
              </a:extLst>
            </p:cNvPr>
            <p:cNvSpPr/>
            <p:nvPr/>
          </p:nvSpPr>
          <p:spPr>
            <a:xfrm>
              <a:off x="3980624" y="28035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4" name="Retângulo: Cantos Arredondados 233">
              <a:extLst>
                <a:ext uri="{FF2B5EF4-FFF2-40B4-BE49-F238E27FC236}">
                  <a16:creationId xmlns="" xmlns:a16="http://schemas.microsoft.com/office/drawing/2014/main" id="{DDC4BC90-C371-4D1B-A521-F48A7DB1EF34}"/>
                </a:ext>
              </a:extLst>
            </p:cNvPr>
            <p:cNvSpPr/>
            <p:nvPr/>
          </p:nvSpPr>
          <p:spPr>
            <a:xfrm>
              <a:off x="3980624" y="27292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5" name="Retângulo: Cantos Arredondados 234">
              <a:extLst>
                <a:ext uri="{FF2B5EF4-FFF2-40B4-BE49-F238E27FC236}">
                  <a16:creationId xmlns="" xmlns:a16="http://schemas.microsoft.com/office/drawing/2014/main" id="{FEB3424A-283F-476C-A37B-3C1A0CD86D66}"/>
                </a:ext>
              </a:extLst>
            </p:cNvPr>
            <p:cNvSpPr/>
            <p:nvPr/>
          </p:nvSpPr>
          <p:spPr>
            <a:xfrm>
              <a:off x="3980624" y="26549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6" name="Retângulo: Cantos Arredondados 235">
              <a:extLst>
                <a:ext uri="{FF2B5EF4-FFF2-40B4-BE49-F238E27FC236}">
                  <a16:creationId xmlns="" xmlns:a16="http://schemas.microsoft.com/office/drawing/2014/main" id="{E3BFF558-21AA-4F2F-8A1E-EADDC8053734}"/>
                </a:ext>
              </a:extLst>
            </p:cNvPr>
            <p:cNvSpPr/>
            <p:nvPr/>
          </p:nvSpPr>
          <p:spPr>
            <a:xfrm>
              <a:off x="3980624" y="25807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37" name="Retângulo: Cantos Arredondados 236">
              <a:extLst>
                <a:ext uri="{FF2B5EF4-FFF2-40B4-BE49-F238E27FC236}">
                  <a16:creationId xmlns="" xmlns:a16="http://schemas.microsoft.com/office/drawing/2014/main" id="{B4D5C1BD-7AA0-4BAE-A8DE-38105A18F7F6}"/>
                </a:ext>
              </a:extLst>
            </p:cNvPr>
            <p:cNvSpPr/>
            <p:nvPr/>
          </p:nvSpPr>
          <p:spPr>
            <a:xfrm>
              <a:off x="3980624" y="25064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8" name="Retângulo: Cantos Arredondados 237">
              <a:extLst>
                <a:ext uri="{FF2B5EF4-FFF2-40B4-BE49-F238E27FC236}">
                  <a16:creationId xmlns="" xmlns:a16="http://schemas.microsoft.com/office/drawing/2014/main" id="{C56F6A7C-77E2-47E8-AA74-4E40FFA3681C}"/>
                </a:ext>
              </a:extLst>
            </p:cNvPr>
            <p:cNvSpPr/>
            <p:nvPr/>
          </p:nvSpPr>
          <p:spPr>
            <a:xfrm>
              <a:off x="3980624" y="24321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9" name="Retângulo: Cantos Arredondados 238">
              <a:extLst>
                <a:ext uri="{FF2B5EF4-FFF2-40B4-BE49-F238E27FC236}">
                  <a16:creationId xmlns="" xmlns:a16="http://schemas.microsoft.com/office/drawing/2014/main" id="{5FBA75CA-3C52-481B-B65E-5D5D77C8BBA5}"/>
                </a:ext>
              </a:extLst>
            </p:cNvPr>
            <p:cNvSpPr/>
            <p:nvPr/>
          </p:nvSpPr>
          <p:spPr>
            <a:xfrm>
              <a:off x="4126039" y="233997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0" name="Retângulo: Cantos Arredondados 239">
              <a:extLst>
                <a:ext uri="{FF2B5EF4-FFF2-40B4-BE49-F238E27FC236}">
                  <a16:creationId xmlns="" xmlns:a16="http://schemas.microsoft.com/office/drawing/2014/main" id="{43FE928E-6BF0-4CDD-BF60-3C1239CFC6F2}"/>
                </a:ext>
              </a:extLst>
            </p:cNvPr>
            <p:cNvSpPr/>
            <p:nvPr/>
          </p:nvSpPr>
          <p:spPr>
            <a:xfrm>
              <a:off x="4126039" y="22656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1" name="Retângulo: Cantos Arredondados 240">
              <a:extLst>
                <a:ext uri="{FF2B5EF4-FFF2-40B4-BE49-F238E27FC236}">
                  <a16:creationId xmlns="" xmlns:a16="http://schemas.microsoft.com/office/drawing/2014/main" id="{88841D14-6682-4E47-8A83-A8B6C05E4819}"/>
                </a:ext>
              </a:extLst>
            </p:cNvPr>
            <p:cNvSpPr/>
            <p:nvPr/>
          </p:nvSpPr>
          <p:spPr>
            <a:xfrm>
              <a:off x="4126039" y="21914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2" name="Retângulo: Cantos Arredondados 241">
              <a:extLst>
                <a:ext uri="{FF2B5EF4-FFF2-40B4-BE49-F238E27FC236}">
                  <a16:creationId xmlns="" xmlns:a16="http://schemas.microsoft.com/office/drawing/2014/main" id="{7F6968E5-3095-4816-9C4B-581FE8C6ABB8}"/>
                </a:ext>
              </a:extLst>
            </p:cNvPr>
            <p:cNvSpPr/>
            <p:nvPr/>
          </p:nvSpPr>
          <p:spPr>
            <a:xfrm>
              <a:off x="4126039" y="21171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3" name="Retângulo: Cantos Arredondados 242">
              <a:extLst>
                <a:ext uri="{FF2B5EF4-FFF2-40B4-BE49-F238E27FC236}">
                  <a16:creationId xmlns="" xmlns:a16="http://schemas.microsoft.com/office/drawing/2014/main" id="{B269F854-8B11-4888-BF05-09192EA165D4}"/>
                </a:ext>
              </a:extLst>
            </p:cNvPr>
            <p:cNvSpPr/>
            <p:nvPr/>
          </p:nvSpPr>
          <p:spPr>
            <a:xfrm>
              <a:off x="4126039" y="20428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4" name="Retângulo: Cantos Arredondados 243">
              <a:extLst>
                <a:ext uri="{FF2B5EF4-FFF2-40B4-BE49-F238E27FC236}">
                  <a16:creationId xmlns="" xmlns:a16="http://schemas.microsoft.com/office/drawing/2014/main" id="{319C39F0-DC2F-4912-9027-0D24CCF95E87}"/>
                </a:ext>
              </a:extLst>
            </p:cNvPr>
            <p:cNvSpPr/>
            <p:nvPr/>
          </p:nvSpPr>
          <p:spPr>
            <a:xfrm>
              <a:off x="4126039" y="19685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5" name="Retângulo: Cantos Arredondados 244">
              <a:extLst>
                <a:ext uri="{FF2B5EF4-FFF2-40B4-BE49-F238E27FC236}">
                  <a16:creationId xmlns="" xmlns:a16="http://schemas.microsoft.com/office/drawing/2014/main" id="{1F148EC2-3B57-466B-9F77-DE5C38C608EE}"/>
                </a:ext>
              </a:extLst>
            </p:cNvPr>
            <p:cNvSpPr/>
            <p:nvPr/>
          </p:nvSpPr>
          <p:spPr>
            <a:xfrm>
              <a:off x="4126039" y="18942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6" name="Retângulo: Cantos Arredondados 245">
              <a:extLst>
                <a:ext uri="{FF2B5EF4-FFF2-40B4-BE49-F238E27FC236}">
                  <a16:creationId xmlns="" xmlns:a16="http://schemas.microsoft.com/office/drawing/2014/main" id="{1E4E75D7-B7BF-4374-A801-26ECD19055A4}"/>
                </a:ext>
              </a:extLst>
            </p:cNvPr>
            <p:cNvSpPr/>
            <p:nvPr/>
          </p:nvSpPr>
          <p:spPr>
            <a:xfrm>
              <a:off x="4126039" y="18199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47" name="Retângulo: Cantos Arredondados 246">
              <a:extLst>
                <a:ext uri="{FF2B5EF4-FFF2-40B4-BE49-F238E27FC236}">
                  <a16:creationId xmlns="" xmlns:a16="http://schemas.microsoft.com/office/drawing/2014/main" id="{43AABA35-64D3-4D0F-8A6D-39309CE128E1}"/>
                </a:ext>
              </a:extLst>
            </p:cNvPr>
            <p:cNvSpPr/>
            <p:nvPr/>
          </p:nvSpPr>
          <p:spPr>
            <a:xfrm>
              <a:off x="4126039" y="17456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8" name="Retângulo: Cantos Arredondados 247">
              <a:extLst>
                <a:ext uri="{FF2B5EF4-FFF2-40B4-BE49-F238E27FC236}">
                  <a16:creationId xmlns="" xmlns:a16="http://schemas.microsoft.com/office/drawing/2014/main" id="{421D9719-F3BF-431F-90B3-3B82E2A73167}"/>
                </a:ext>
              </a:extLst>
            </p:cNvPr>
            <p:cNvSpPr/>
            <p:nvPr/>
          </p:nvSpPr>
          <p:spPr>
            <a:xfrm>
              <a:off x="4126039" y="16714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9" name="Retângulo: Cantos Arredondados 248">
              <a:extLst>
                <a:ext uri="{FF2B5EF4-FFF2-40B4-BE49-F238E27FC236}">
                  <a16:creationId xmlns="" xmlns:a16="http://schemas.microsoft.com/office/drawing/2014/main" id="{9C83248F-D813-4A42-A3E7-F79005304831}"/>
                </a:ext>
              </a:extLst>
            </p:cNvPr>
            <p:cNvSpPr/>
            <p:nvPr/>
          </p:nvSpPr>
          <p:spPr>
            <a:xfrm>
              <a:off x="4127944" y="310578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0" name="Retângulo: Cantos Arredondados 249">
              <a:extLst>
                <a:ext uri="{FF2B5EF4-FFF2-40B4-BE49-F238E27FC236}">
                  <a16:creationId xmlns="" xmlns:a16="http://schemas.microsoft.com/office/drawing/2014/main" id="{CF54C953-C23D-4B36-8B3C-5AF0CF7042AA}"/>
                </a:ext>
              </a:extLst>
            </p:cNvPr>
            <p:cNvSpPr/>
            <p:nvPr/>
          </p:nvSpPr>
          <p:spPr>
            <a:xfrm>
              <a:off x="4127944" y="30315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1" name="Retângulo: Cantos Arredondados 250">
              <a:extLst>
                <a:ext uri="{FF2B5EF4-FFF2-40B4-BE49-F238E27FC236}">
                  <a16:creationId xmlns="" xmlns:a16="http://schemas.microsoft.com/office/drawing/2014/main" id="{B023C006-F137-4386-935A-7F6EE5F5BAB8}"/>
                </a:ext>
              </a:extLst>
            </p:cNvPr>
            <p:cNvSpPr/>
            <p:nvPr/>
          </p:nvSpPr>
          <p:spPr>
            <a:xfrm>
              <a:off x="4127944" y="29572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2" name="Retângulo: Cantos Arredondados 251">
              <a:extLst>
                <a:ext uri="{FF2B5EF4-FFF2-40B4-BE49-F238E27FC236}">
                  <a16:creationId xmlns="" xmlns:a16="http://schemas.microsoft.com/office/drawing/2014/main" id="{756082BB-7F03-42D3-9BE3-59A1C731D3A4}"/>
                </a:ext>
              </a:extLst>
            </p:cNvPr>
            <p:cNvSpPr/>
            <p:nvPr/>
          </p:nvSpPr>
          <p:spPr>
            <a:xfrm>
              <a:off x="4127944" y="28829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3" name="Retângulo: Cantos Arredondados 252">
              <a:extLst>
                <a:ext uri="{FF2B5EF4-FFF2-40B4-BE49-F238E27FC236}">
                  <a16:creationId xmlns="" xmlns:a16="http://schemas.microsoft.com/office/drawing/2014/main" id="{21F3114F-4194-4DA6-A1EA-008CBD5A2279}"/>
                </a:ext>
              </a:extLst>
            </p:cNvPr>
            <p:cNvSpPr/>
            <p:nvPr/>
          </p:nvSpPr>
          <p:spPr>
            <a:xfrm>
              <a:off x="4127944" y="28086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4" name="Retângulo: Cantos Arredondados 253">
              <a:extLst>
                <a:ext uri="{FF2B5EF4-FFF2-40B4-BE49-F238E27FC236}">
                  <a16:creationId xmlns="" xmlns:a16="http://schemas.microsoft.com/office/drawing/2014/main" id="{8F4FC61A-3853-4475-90EC-A264CA98C895}"/>
                </a:ext>
              </a:extLst>
            </p:cNvPr>
            <p:cNvSpPr/>
            <p:nvPr/>
          </p:nvSpPr>
          <p:spPr>
            <a:xfrm>
              <a:off x="4127944" y="27343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5" name="Retângulo: Cantos Arredondados 254">
              <a:extLst>
                <a:ext uri="{FF2B5EF4-FFF2-40B4-BE49-F238E27FC236}">
                  <a16:creationId xmlns="" xmlns:a16="http://schemas.microsoft.com/office/drawing/2014/main" id="{31D3B4A1-D161-4F2C-A967-9E8429103030}"/>
                </a:ext>
              </a:extLst>
            </p:cNvPr>
            <p:cNvSpPr/>
            <p:nvPr/>
          </p:nvSpPr>
          <p:spPr>
            <a:xfrm>
              <a:off x="4127944" y="26600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6" name="Retângulo: Cantos Arredondados 255">
              <a:extLst>
                <a:ext uri="{FF2B5EF4-FFF2-40B4-BE49-F238E27FC236}">
                  <a16:creationId xmlns="" xmlns:a16="http://schemas.microsoft.com/office/drawing/2014/main" id="{A25D74E0-198A-41E8-8B9C-BB46148699E7}"/>
                </a:ext>
              </a:extLst>
            </p:cNvPr>
            <p:cNvSpPr/>
            <p:nvPr/>
          </p:nvSpPr>
          <p:spPr>
            <a:xfrm>
              <a:off x="4127944" y="25857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57" name="Retângulo: Cantos Arredondados 256">
              <a:extLst>
                <a:ext uri="{FF2B5EF4-FFF2-40B4-BE49-F238E27FC236}">
                  <a16:creationId xmlns="" xmlns:a16="http://schemas.microsoft.com/office/drawing/2014/main" id="{9AC0060B-90F0-4C60-B71D-F43756E226B7}"/>
                </a:ext>
              </a:extLst>
            </p:cNvPr>
            <p:cNvSpPr/>
            <p:nvPr/>
          </p:nvSpPr>
          <p:spPr>
            <a:xfrm>
              <a:off x="4127944" y="25115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8" name="Retângulo: Cantos Arredondados 257">
              <a:extLst>
                <a:ext uri="{FF2B5EF4-FFF2-40B4-BE49-F238E27FC236}">
                  <a16:creationId xmlns="" xmlns:a16="http://schemas.microsoft.com/office/drawing/2014/main" id="{4190A73E-9006-4015-94D0-AE9FF932AF99}"/>
                </a:ext>
              </a:extLst>
            </p:cNvPr>
            <p:cNvSpPr/>
            <p:nvPr/>
          </p:nvSpPr>
          <p:spPr>
            <a:xfrm>
              <a:off x="4127944" y="24372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9" name="Retângulo: Cantos Arredondados 258">
              <a:extLst>
                <a:ext uri="{FF2B5EF4-FFF2-40B4-BE49-F238E27FC236}">
                  <a16:creationId xmlns="" xmlns:a16="http://schemas.microsoft.com/office/drawing/2014/main" id="{5A38ECF3-57BF-4E0E-9D0C-E68DEE1401E5}"/>
                </a:ext>
              </a:extLst>
            </p:cNvPr>
            <p:cNvSpPr/>
            <p:nvPr/>
          </p:nvSpPr>
          <p:spPr>
            <a:xfrm>
              <a:off x="4278439" y="233997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0" name="Retângulo: Cantos Arredondados 259">
              <a:extLst>
                <a:ext uri="{FF2B5EF4-FFF2-40B4-BE49-F238E27FC236}">
                  <a16:creationId xmlns="" xmlns:a16="http://schemas.microsoft.com/office/drawing/2014/main" id="{15CE828C-F908-4CEE-A2A0-AAC976CA9977}"/>
                </a:ext>
              </a:extLst>
            </p:cNvPr>
            <p:cNvSpPr/>
            <p:nvPr/>
          </p:nvSpPr>
          <p:spPr>
            <a:xfrm>
              <a:off x="4278439" y="22656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1" name="Retângulo: Cantos Arredondados 260">
              <a:extLst>
                <a:ext uri="{FF2B5EF4-FFF2-40B4-BE49-F238E27FC236}">
                  <a16:creationId xmlns="" xmlns:a16="http://schemas.microsoft.com/office/drawing/2014/main" id="{C8162712-39B0-45D1-A523-8BC2A155AA4D}"/>
                </a:ext>
              </a:extLst>
            </p:cNvPr>
            <p:cNvSpPr/>
            <p:nvPr/>
          </p:nvSpPr>
          <p:spPr>
            <a:xfrm>
              <a:off x="4278439" y="21914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2" name="Retângulo: Cantos Arredondados 261">
              <a:extLst>
                <a:ext uri="{FF2B5EF4-FFF2-40B4-BE49-F238E27FC236}">
                  <a16:creationId xmlns="" xmlns:a16="http://schemas.microsoft.com/office/drawing/2014/main" id="{F649430F-C7BF-462F-A503-7EB25CE531DD}"/>
                </a:ext>
              </a:extLst>
            </p:cNvPr>
            <p:cNvSpPr/>
            <p:nvPr/>
          </p:nvSpPr>
          <p:spPr>
            <a:xfrm>
              <a:off x="4278439" y="21171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3" name="Retângulo: Cantos Arredondados 262">
              <a:extLst>
                <a:ext uri="{FF2B5EF4-FFF2-40B4-BE49-F238E27FC236}">
                  <a16:creationId xmlns="" xmlns:a16="http://schemas.microsoft.com/office/drawing/2014/main" id="{2049ADFD-828F-4B75-9746-3F96518AEC43}"/>
                </a:ext>
              </a:extLst>
            </p:cNvPr>
            <p:cNvSpPr/>
            <p:nvPr/>
          </p:nvSpPr>
          <p:spPr>
            <a:xfrm>
              <a:off x="4278439" y="20428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4" name="Retângulo: Cantos Arredondados 263">
              <a:extLst>
                <a:ext uri="{FF2B5EF4-FFF2-40B4-BE49-F238E27FC236}">
                  <a16:creationId xmlns="" xmlns:a16="http://schemas.microsoft.com/office/drawing/2014/main" id="{0D1879C0-1589-4A74-8FF4-2D4E1DDDE049}"/>
                </a:ext>
              </a:extLst>
            </p:cNvPr>
            <p:cNvSpPr/>
            <p:nvPr/>
          </p:nvSpPr>
          <p:spPr>
            <a:xfrm>
              <a:off x="4278439" y="19685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5" name="Retângulo: Cantos Arredondados 264">
              <a:extLst>
                <a:ext uri="{FF2B5EF4-FFF2-40B4-BE49-F238E27FC236}">
                  <a16:creationId xmlns="" xmlns:a16="http://schemas.microsoft.com/office/drawing/2014/main" id="{98EE98D8-7B90-4FD4-8670-099A27876232}"/>
                </a:ext>
              </a:extLst>
            </p:cNvPr>
            <p:cNvSpPr/>
            <p:nvPr/>
          </p:nvSpPr>
          <p:spPr>
            <a:xfrm>
              <a:off x="4278439" y="18942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6" name="Retângulo: Cantos Arredondados 265">
              <a:extLst>
                <a:ext uri="{FF2B5EF4-FFF2-40B4-BE49-F238E27FC236}">
                  <a16:creationId xmlns="" xmlns:a16="http://schemas.microsoft.com/office/drawing/2014/main" id="{1EC4CA4D-ADC7-4B65-BCF0-EB99814ACD5F}"/>
                </a:ext>
              </a:extLst>
            </p:cNvPr>
            <p:cNvSpPr/>
            <p:nvPr/>
          </p:nvSpPr>
          <p:spPr>
            <a:xfrm>
              <a:off x="4278439" y="18199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7" name="Retângulo: Cantos Arredondados 266">
              <a:extLst>
                <a:ext uri="{FF2B5EF4-FFF2-40B4-BE49-F238E27FC236}">
                  <a16:creationId xmlns="" xmlns:a16="http://schemas.microsoft.com/office/drawing/2014/main" id="{9193371E-F9B4-448E-9F48-C4054EA23DEA}"/>
                </a:ext>
              </a:extLst>
            </p:cNvPr>
            <p:cNvSpPr/>
            <p:nvPr/>
          </p:nvSpPr>
          <p:spPr>
            <a:xfrm>
              <a:off x="4278439" y="17456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8" name="Retângulo: Cantos Arredondados 267">
              <a:extLst>
                <a:ext uri="{FF2B5EF4-FFF2-40B4-BE49-F238E27FC236}">
                  <a16:creationId xmlns="" xmlns:a16="http://schemas.microsoft.com/office/drawing/2014/main" id="{C9412CB9-E381-4193-A69A-693BFAF76557}"/>
                </a:ext>
              </a:extLst>
            </p:cNvPr>
            <p:cNvSpPr/>
            <p:nvPr/>
          </p:nvSpPr>
          <p:spPr>
            <a:xfrm>
              <a:off x="4278439" y="16714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9" name="Retângulo: Cantos Arredondados 268">
              <a:extLst>
                <a:ext uri="{FF2B5EF4-FFF2-40B4-BE49-F238E27FC236}">
                  <a16:creationId xmlns="" xmlns:a16="http://schemas.microsoft.com/office/drawing/2014/main" id="{B5A9AD5D-6E99-43E6-885F-4ED06F3406BA}"/>
                </a:ext>
              </a:extLst>
            </p:cNvPr>
            <p:cNvSpPr/>
            <p:nvPr/>
          </p:nvSpPr>
          <p:spPr>
            <a:xfrm>
              <a:off x="4280344" y="310578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0" name="Retângulo: Cantos Arredondados 269">
              <a:extLst>
                <a:ext uri="{FF2B5EF4-FFF2-40B4-BE49-F238E27FC236}">
                  <a16:creationId xmlns="" xmlns:a16="http://schemas.microsoft.com/office/drawing/2014/main" id="{78AE799A-5426-4AEE-B3A8-35DD3619F5CD}"/>
                </a:ext>
              </a:extLst>
            </p:cNvPr>
            <p:cNvSpPr/>
            <p:nvPr/>
          </p:nvSpPr>
          <p:spPr>
            <a:xfrm>
              <a:off x="4280344" y="30315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1" name="Retângulo: Cantos Arredondados 270">
              <a:extLst>
                <a:ext uri="{FF2B5EF4-FFF2-40B4-BE49-F238E27FC236}">
                  <a16:creationId xmlns="" xmlns:a16="http://schemas.microsoft.com/office/drawing/2014/main" id="{5EEBC1E1-07C6-499B-815C-7E0AB9D3F755}"/>
                </a:ext>
              </a:extLst>
            </p:cNvPr>
            <p:cNvSpPr/>
            <p:nvPr/>
          </p:nvSpPr>
          <p:spPr>
            <a:xfrm>
              <a:off x="4280344" y="29572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2" name="Retângulo: Cantos Arredondados 271">
              <a:extLst>
                <a:ext uri="{FF2B5EF4-FFF2-40B4-BE49-F238E27FC236}">
                  <a16:creationId xmlns="" xmlns:a16="http://schemas.microsoft.com/office/drawing/2014/main" id="{5968B106-3782-43E8-8553-B1225FDEB757}"/>
                </a:ext>
              </a:extLst>
            </p:cNvPr>
            <p:cNvSpPr/>
            <p:nvPr/>
          </p:nvSpPr>
          <p:spPr>
            <a:xfrm>
              <a:off x="4280344" y="28829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3" name="Retângulo: Cantos Arredondados 272">
              <a:extLst>
                <a:ext uri="{FF2B5EF4-FFF2-40B4-BE49-F238E27FC236}">
                  <a16:creationId xmlns="" xmlns:a16="http://schemas.microsoft.com/office/drawing/2014/main" id="{EE1DFD25-17BC-45A9-8967-68C865B85DA9}"/>
                </a:ext>
              </a:extLst>
            </p:cNvPr>
            <p:cNvSpPr/>
            <p:nvPr/>
          </p:nvSpPr>
          <p:spPr>
            <a:xfrm>
              <a:off x="4280344" y="28086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4" name="Retângulo: Cantos Arredondados 273">
              <a:extLst>
                <a:ext uri="{FF2B5EF4-FFF2-40B4-BE49-F238E27FC236}">
                  <a16:creationId xmlns="" xmlns:a16="http://schemas.microsoft.com/office/drawing/2014/main" id="{EAE96DBC-FD12-4BB0-BBDA-0DD7B5F5CDD5}"/>
                </a:ext>
              </a:extLst>
            </p:cNvPr>
            <p:cNvSpPr/>
            <p:nvPr/>
          </p:nvSpPr>
          <p:spPr>
            <a:xfrm>
              <a:off x="4280344" y="27343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5" name="Retângulo: Cantos Arredondados 274">
              <a:extLst>
                <a:ext uri="{FF2B5EF4-FFF2-40B4-BE49-F238E27FC236}">
                  <a16:creationId xmlns="" xmlns:a16="http://schemas.microsoft.com/office/drawing/2014/main" id="{8582C007-242B-4358-9259-2F90BA040EB1}"/>
                </a:ext>
              </a:extLst>
            </p:cNvPr>
            <p:cNvSpPr/>
            <p:nvPr/>
          </p:nvSpPr>
          <p:spPr>
            <a:xfrm>
              <a:off x="4280344" y="26600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6" name="Retângulo: Cantos Arredondados 275">
              <a:extLst>
                <a:ext uri="{FF2B5EF4-FFF2-40B4-BE49-F238E27FC236}">
                  <a16:creationId xmlns="" xmlns:a16="http://schemas.microsoft.com/office/drawing/2014/main" id="{937298A0-2F1F-496B-8DDA-A5594D455AC1}"/>
                </a:ext>
              </a:extLst>
            </p:cNvPr>
            <p:cNvSpPr/>
            <p:nvPr/>
          </p:nvSpPr>
          <p:spPr>
            <a:xfrm>
              <a:off x="4280344" y="25857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77" name="Retângulo: Cantos Arredondados 276">
              <a:extLst>
                <a:ext uri="{FF2B5EF4-FFF2-40B4-BE49-F238E27FC236}">
                  <a16:creationId xmlns="" xmlns:a16="http://schemas.microsoft.com/office/drawing/2014/main" id="{8A2A4765-A4E1-4DD4-BB5B-EC6D3582BE00}"/>
                </a:ext>
              </a:extLst>
            </p:cNvPr>
            <p:cNvSpPr/>
            <p:nvPr/>
          </p:nvSpPr>
          <p:spPr>
            <a:xfrm>
              <a:off x="4280344" y="25115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8" name="Retângulo: Cantos Arredondados 277">
              <a:extLst>
                <a:ext uri="{FF2B5EF4-FFF2-40B4-BE49-F238E27FC236}">
                  <a16:creationId xmlns="" xmlns:a16="http://schemas.microsoft.com/office/drawing/2014/main" id="{F2BA63F8-45F8-4057-8B8E-AB1FDA0AAC0D}"/>
                </a:ext>
              </a:extLst>
            </p:cNvPr>
            <p:cNvSpPr/>
            <p:nvPr/>
          </p:nvSpPr>
          <p:spPr>
            <a:xfrm>
              <a:off x="4280344" y="24372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9" name="Retângulo: Cantos Arredondados 278">
              <a:extLst>
                <a:ext uri="{FF2B5EF4-FFF2-40B4-BE49-F238E27FC236}">
                  <a16:creationId xmlns="" xmlns:a16="http://schemas.microsoft.com/office/drawing/2014/main" id="{39E3ABCA-BE3D-496B-A400-F1CE839129DF}"/>
                </a:ext>
              </a:extLst>
            </p:cNvPr>
            <p:cNvSpPr/>
            <p:nvPr/>
          </p:nvSpPr>
          <p:spPr>
            <a:xfrm>
              <a:off x="4425759" y="233743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0" name="Retângulo: Cantos Arredondados 279">
              <a:extLst>
                <a:ext uri="{FF2B5EF4-FFF2-40B4-BE49-F238E27FC236}">
                  <a16:creationId xmlns="" xmlns:a16="http://schemas.microsoft.com/office/drawing/2014/main" id="{7821842F-FBD1-4DFC-B7DD-46915EF4EE4D}"/>
                </a:ext>
              </a:extLst>
            </p:cNvPr>
            <p:cNvSpPr/>
            <p:nvPr/>
          </p:nvSpPr>
          <p:spPr>
            <a:xfrm>
              <a:off x="4425759" y="22631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1" name="Retângulo: Cantos Arredondados 280">
              <a:extLst>
                <a:ext uri="{FF2B5EF4-FFF2-40B4-BE49-F238E27FC236}">
                  <a16:creationId xmlns="" xmlns:a16="http://schemas.microsoft.com/office/drawing/2014/main" id="{2893EB0C-E8E6-40AD-B209-4B7749C0AEFB}"/>
                </a:ext>
              </a:extLst>
            </p:cNvPr>
            <p:cNvSpPr/>
            <p:nvPr/>
          </p:nvSpPr>
          <p:spPr>
            <a:xfrm>
              <a:off x="4425759" y="21888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2" name="Retângulo: Cantos Arredondados 281">
              <a:extLst>
                <a:ext uri="{FF2B5EF4-FFF2-40B4-BE49-F238E27FC236}">
                  <a16:creationId xmlns="" xmlns:a16="http://schemas.microsoft.com/office/drawing/2014/main" id="{5D1A1735-5E3F-4960-AC26-CB98C187FD1F}"/>
                </a:ext>
              </a:extLst>
            </p:cNvPr>
            <p:cNvSpPr/>
            <p:nvPr/>
          </p:nvSpPr>
          <p:spPr>
            <a:xfrm>
              <a:off x="4425759" y="21145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3" name="Retângulo: Cantos Arredondados 282">
              <a:extLst>
                <a:ext uri="{FF2B5EF4-FFF2-40B4-BE49-F238E27FC236}">
                  <a16:creationId xmlns="" xmlns:a16="http://schemas.microsoft.com/office/drawing/2014/main" id="{8D811722-46D7-4543-9B77-5B0440AA3EEA}"/>
                </a:ext>
              </a:extLst>
            </p:cNvPr>
            <p:cNvSpPr/>
            <p:nvPr/>
          </p:nvSpPr>
          <p:spPr>
            <a:xfrm>
              <a:off x="4425759" y="20402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4" name="Retângulo: Cantos Arredondados 283">
              <a:extLst>
                <a:ext uri="{FF2B5EF4-FFF2-40B4-BE49-F238E27FC236}">
                  <a16:creationId xmlns="" xmlns:a16="http://schemas.microsoft.com/office/drawing/2014/main" id="{110BD512-D198-4CA9-9506-DB740F4ED6BA}"/>
                </a:ext>
              </a:extLst>
            </p:cNvPr>
            <p:cNvSpPr/>
            <p:nvPr/>
          </p:nvSpPr>
          <p:spPr>
            <a:xfrm>
              <a:off x="4425759" y="19660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5" name="Retângulo: Cantos Arredondados 284">
              <a:extLst>
                <a:ext uri="{FF2B5EF4-FFF2-40B4-BE49-F238E27FC236}">
                  <a16:creationId xmlns="" xmlns:a16="http://schemas.microsoft.com/office/drawing/2014/main" id="{10CCE52C-459D-4806-BD55-408C54EA7604}"/>
                </a:ext>
              </a:extLst>
            </p:cNvPr>
            <p:cNvSpPr/>
            <p:nvPr/>
          </p:nvSpPr>
          <p:spPr>
            <a:xfrm>
              <a:off x="4425759" y="18917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6" name="Retângulo: Cantos Arredondados 285">
              <a:extLst>
                <a:ext uri="{FF2B5EF4-FFF2-40B4-BE49-F238E27FC236}">
                  <a16:creationId xmlns="" xmlns:a16="http://schemas.microsoft.com/office/drawing/2014/main" id="{40AF2621-3198-4B85-8825-70132BB9553A}"/>
                </a:ext>
              </a:extLst>
            </p:cNvPr>
            <p:cNvSpPr/>
            <p:nvPr/>
          </p:nvSpPr>
          <p:spPr>
            <a:xfrm>
              <a:off x="4425759" y="18174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87" name="Retângulo: Cantos Arredondados 286">
              <a:extLst>
                <a:ext uri="{FF2B5EF4-FFF2-40B4-BE49-F238E27FC236}">
                  <a16:creationId xmlns="" xmlns:a16="http://schemas.microsoft.com/office/drawing/2014/main" id="{AA360228-FC0D-46BD-A136-EDAA24EB8B75}"/>
                </a:ext>
              </a:extLst>
            </p:cNvPr>
            <p:cNvSpPr/>
            <p:nvPr/>
          </p:nvSpPr>
          <p:spPr>
            <a:xfrm>
              <a:off x="4425759" y="17431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8" name="Retângulo: Cantos Arredondados 287">
              <a:extLst>
                <a:ext uri="{FF2B5EF4-FFF2-40B4-BE49-F238E27FC236}">
                  <a16:creationId xmlns="" xmlns:a16="http://schemas.microsoft.com/office/drawing/2014/main" id="{91416D09-2924-427C-8A21-2B4F77053750}"/>
                </a:ext>
              </a:extLst>
            </p:cNvPr>
            <p:cNvSpPr/>
            <p:nvPr/>
          </p:nvSpPr>
          <p:spPr>
            <a:xfrm>
              <a:off x="4425759" y="16688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9" name="Retângulo: Cantos Arredondados 288">
              <a:extLst>
                <a:ext uri="{FF2B5EF4-FFF2-40B4-BE49-F238E27FC236}">
                  <a16:creationId xmlns="" xmlns:a16="http://schemas.microsoft.com/office/drawing/2014/main" id="{57677887-F1EC-4CA2-8CBE-35BA661EE56C}"/>
                </a:ext>
              </a:extLst>
            </p:cNvPr>
            <p:cNvSpPr/>
            <p:nvPr/>
          </p:nvSpPr>
          <p:spPr>
            <a:xfrm>
              <a:off x="4427664" y="310324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0" name="Retângulo: Cantos Arredondados 289">
              <a:extLst>
                <a:ext uri="{FF2B5EF4-FFF2-40B4-BE49-F238E27FC236}">
                  <a16:creationId xmlns="" xmlns:a16="http://schemas.microsoft.com/office/drawing/2014/main" id="{2719DA34-FE0B-493E-B695-D8800B6B8E34}"/>
                </a:ext>
              </a:extLst>
            </p:cNvPr>
            <p:cNvSpPr/>
            <p:nvPr/>
          </p:nvSpPr>
          <p:spPr>
            <a:xfrm>
              <a:off x="4427664" y="30289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1" name="Retângulo: Cantos Arredondados 290">
              <a:extLst>
                <a:ext uri="{FF2B5EF4-FFF2-40B4-BE49-F238E27FC236}">
                  <a16:creationId xmlns="" xmlns:a16="http://schemas.microsoft.com/office/drawing/2014/main" id="{C35381FA-DA3C-4C4A-B694-3813BE46A4B2}"/>
                </a:ext>
              </a:extLst>
            </p:cNvPr>
            <p:cNvSpPr/>
            <p:nvPr/>
          </p:nvSpPr>
          <p:spPr>
            <a:xfrm>
              <a:off x="4427664" y="29546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2" name="Retângulo: Cantos Arredondados 291">
              <a:extLst>
                <a:ext uri="{FF2B5EF4-FFF2-40B4-BE49-F238E27FC236}">
                  <a16:creationId xmlns="" xmlns:a16="http://schemas.microsoft.com/office/drawing/2014/main" id="{0BA0A16D-0AA0-45E6-AA4C-0621E2803391}"/>
                </a:ext>
              </a:extLst>
            </p:cNvPr>
            <p:cNvSpPr/>
            <p:nvPr/>
          </p:nvSpPr>
          <p:spPr>
            <a:xfrm>
              <a:off x="4427664" y="28803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3" name="Retângulo: Cantos Arredondados 292">
              <a:extLst>
                <a:ext uri="{FF2B5EF4-FFF2-40B4-BE49-F238E27FC236}">
                  <a16:creationId xmlns="" xmlns:a16="http://schemas.microsoft.com/office/drawing/2014/main" id="{15F94078-E1BD-4AFC-BC75-9D5B5D1B978B}"/>
                </a:ext>
              </a:extLst>
            </p:cNvPr>
            <p:cNvSpPr/>
            <p:nvPr/>
          </p:nvSpPr>
          <p:spPr>
            <a:xfrm>
              <a:off x="4427664" y="28061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4" name="Retângulo: Cantos Arredondados 293">
              <a:extLst>
                <a:ext uri="{FF2B5EF4-FFF2-40B4-BE49-F238E27FC236}">
                  <a16:creationId xmlns="" xmlns:a16="http://schemas.microsoft.com/office/drawing/2014/main" id="{CA48816B-BE3B-45EE-B7A9-213B7D473CF4}"/>
                </a:ext>
              </a:extLst>
            </p:cNvPr>
            <p:cNvSpPr/>
            <p:nvPr/>
          </p:nvSpPr>
          <p:spPr>
            <a:xfrm>
              <a:off x="4427664" y="27318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5" name="Retângulo: Cantos Arredondados 294">
              <a:extLst>
                <a:ext uri="{FF2B5EF4-FFF2-40B4-BE49-F238E27FC236}">
                  <a16:creationId xmlns="" xmlns:a16="http://schemas.microsoft.com/office/drawing/2014/main" id="{37AC34C0-53BC-44DC-B89D-1639A247E1BE}"/>
                </a:ext>
              </a:extLst>
            </p:cNvPr>
            <p:cNvSpPr/>
            <p:nvPr/>
          </p:nvSpPr>
          <p:spPr>
            <a:xfrm>
              <a:off x="4427664" y="26575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6" name="Retângulo: Cantos Arredondados 295">
              <a:extLst>
                <a:ext uri="{FF2B5EF4-FFF2-40B4-BE49-F238E27FC236}">
                  <a16:creationId xmlns="" xmlns:a16="http://schemas.microsoft.com/office/drawing/2014/main" id="{16ACB2E8-B7D7-4AE2-80B2-C5A026B2697C}"/>
                </a:ext>
              </a:extLst>
            </p:cNvPr>
            <p:cNvSpPr/>
            <p:nvPr/>
          </p:nvSpPr>
          <p:spPr>
            <a:xfrm>
              <a:off x="4427664" y="25832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97" name="Retângulo: Cantos Arredondados 296">
              <a:extLst>
                <a:ext uri="{FF2B5EF4-FFF2-40B4-BE49-F238E27FC236}">
                  <a16:creationId xmlns="" xmlns:a16="http://schemas.microsoft.com/office/drawing/2014/main" id="{9E698AB3-FED4-4BC9-92FA-72AD102D3B98}"/>
                </a:ext>
              </a:extLst>
            </p:cNvPr>
            <p:cNvSpPr/>
            <p:nvPr/>
          </p:nvSpPr>
          <p:spPr>
            <a:xfrm>
              <a:off x="4427664" y="25089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8" name="Retângulo: Cantos Arredondados 297">
              <a:extLst>
                <a:ext uri="{FF2B5EF4-FFF2-40B4-BE49-F238E27FC236}">
                  <a16:creationId xmlns="" xmlns:a16="http://schemas.microsoft.com/office/drawing/2014/main" id="{9C3C2EC4-4E19-4E96-9405-5C2E10B1B640}"/>
                </a:ext>
              </a:extLst>
            </p:cNvPr>
            <p:cNvSpPr/>
            <p:nvPr/>
          </p:nvSpPr>
          <p:spPr>
            <a:xfrm>
              <a:off x="4427664" y="24346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9" name="Retângulo: Cantos Arredondados 298">
              <a:extLst>
                <a:ext uri="{FF2B5EF4-FFF2-40B4-BE49-F238E27FC236}">
                  <a16:creationId xmlns="" xmlns:a16="http://schemas.microsoft.com/office/drawing/2014/main" id="{58E07AC9-DB99-4085-917D-C72298E83298}"/>
                </a:ext>
              </a:extLst>
            </p:cNvPr>
            <p:cNvSpPr/>
            <p:nvPr/>
          </p:nvSpPr>
          <p:spPr>
            <a:xfrm>
              <a:off x="4578159" y="233743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0" name="Retângulo: Cantos Arredondados 299">
              <a:extLst>
                <a:ext uri="{FF2B5EF4-FFF2-40B4-BE49-F238E27FC236}">
                  <a16:creationId xmlns="" xmlns:a16="http://schemas.microsoft.com/office/drawing/2014/main" id="{9466F52B-99D1-4E8D-92AC-A41F5D39B87E}"/>
                </a:ext>
              </a:extLst>
            </p:cNvPr>
            <p:cNvSpPr/>
            <p:nvPr/>
          </p:nvSpPr>
          <p:spPr>
            <a:xfrm>
              <a:off x="4578159" y="22631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1" name="Retângulo: Cantos Arredondados 300">
              <a:extLst>
                <a:ext uri="{FF2B5EF4-FFF2-40B4-BE49-F238E27FC236}">
                  <a16:creationId xmlns="" xmlns:a16="http://schemas.microsoft.com/office/drawing/2014/main" id="{BE4627FC-C62D-4FE5-B70A-35F5FA1DF6AD}"/>
                </a:ext>
              </a:extLst>
            </p:cNvPr>
            <p:cNvSpPr/>
            <p:nvPr/>
          </p:nvSpPr>
          <p:spPr>
            <a:xfrm>
              <a:off x="4578159" y="21888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2" name="Retângulo: Cantos Arredondados 301">
              <a:extLst>
                <a:ext uri="{FF2B5EF4-FFF2-40B4-BE49-F238E27FC236}">
                  <a16:creationId xmlns="" xmlns:a16="http://schemas.microsoft.com/office/drawing/2014/main" id="{B0C09C68-6029-47D7-99C3-E1419E44A16D}"/>
                </a:ext>
              </a:extLst>
            </p:cNvPr>
            <p:cNvSpPr/>
            <p:nvPr/>
          </p:nvSpPr>
          <p:spPr>
            <a:xfrm>
              <a:off x="4578159" y="21145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3" name="Retângulo: Cantos Arredondados 302">
              <a:extLst>
                <a:ext uri="{FF2B5EF4-FFF2-40B4-BE49-F238E27FC236}">
                  <a16:creationId xmlns="" xmlns:a16="http://schemas.microsoft.com/office/drawing/2014/main" id="{D028BFDC-2356-488C-8AD7-DAD9B995F5A6}"/>
                </a:ext>
              </a:extLst>
            </p:cNvPr>
            <p:cNvSpPr/>
            <p:nvPr/>
          </p:nvSpPr>
          <p:spPr>
            <a:xfrm>
              <a:off x="4578159" y="204029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4" name="Retângulo: Cantos Arredondados 303">
              <a:extLst>
                <a:ext uri="{FF2B5EF4-FFF2-40B4-BE49-F238E27FC236}">
                  <a16:creationId xmlns="" xmlns:a16="http://schemas.microsoft.com/office/drawing/2014/main" id="{B154A554-4B2C-4888-9A78-098FBE60CC9E}"/>
                </a:ext>
              </a:extLst>
            </p:cNvPr>
            <p:cNvSpPr/>
            <p:nvPr/>
          </p:nvSpPr>
          <p:spPr>
            <a:xfrm>
              <a:off x="4578159" y="196601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5" name="Retângulo: Cantos Arredondados 304">
              <a:extLst>
                <a:ext uri="{FF2B5EF4-FFF2-40B4-BE49-F238E27FC236}">
                  <a16:creationId xmlns="" xmlns:a16="http://schemas.microsoft.com/office/drawing/2014/main" id="{D138C24D-D2F7-447C-9A5D-6825E122489D}"/>
                </a:ext>
              </a:extLst>
            </p:cNvPr>
            <p:cNvSpPr/>
            <p:nvPr/>
          </p:nvSpPr>
          <p:spPr>
            <a:xfrm>
              <a:off x="4578159" y="189172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6" name="Retângulo: Cantos Arredondados 305">
              <a:extLst>
                <a:ext uri="{FF2B5EF4-FFF2-40B4-BE49-F238E27FC236}">
                  <a16:creationId xmlns="" xmlns:a16="http://schemas.microsoft.com/office/drawing/2014/main" id="{45E39986-E41C-406A-9CCD-E000C4FB5534}"/>
                </a:ext>
              </a:extLst>
            </p:cNvPr>
            <p:cNvSpPr/>
            <p:nvPr/>
          </p:nvSpPr>
          <p:spPr>
            <a:xfrm>
              <a:off x="4578159" y="18174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07" name="Retângulo: Cantos Arredondados 306">
              <a:extLst>
                <a:ext uri="{FF2B5EF4-FFF2-40B4-BE49-F238E27FC236}">
                  <a16:creationId xmlns="" xmlns:a16="http://schemas.microsoft.com/office/drawing/2014/main" id="{0782265E-BB56-4799-869C-07B336588D04}"/>
                </a:ext>
              </a:extLst>
            </p:cNvPr>
            <p:cNvSpPr/>
            <p:nvPr/>
          </p:nvSpPr>
          <p:spPr>
            <a:xfrm>
              <a:off x="4578159" y="17431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8" name="Retângulo: Cantos Arredondados 307">
              <a:extLst>
                <a:ext uri="{FF2B5EF4-FFF2-40B4-BE49-F238E27FC236}">
                  <a16:creationId xmlns="" xmlns:a16="http://schemas.microsoft.com/office/drawing/2014/main" id="{BAC771ED-B3BD-4372-9A91-7263B801EC52}"/>
                </a:ext>
              </a:extLst>
            </p:cNvPr>
            <p:cNvSpPr/>
            <p:nvPr/>
          </p:nvSpPr>
          <p:spPr>
            <a:xfrm>
              <a:off x="4578159" y="16688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9" name="Retângulo: Cantos Arredondados 308">
              <a:extLst>
                <a:ext uri="{FF2B5EF4-FFF2-40B4-BE49-F238E27FC236}">
                  <a16:creationId xmlns="" xmlns:a16="http://schemas.microsoft.com/office/drawing/2014/main" id="{C8191225-6708-4CDD-BE61-9B8F35CDC42D}"/>
                </a:ext>
              </a:extLst>
            </p:cNvPr>
            <p:cNvSpPr/>
            <p:nvPr/>
          </p:nvSpPr>
          <p:spPr>
            <a:xfrm>
              <a:off x="4580064" y="310324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0" name="Retângulo: Cantos Arredondados 309">
              <a:extLst>
                <a:ext uri="{FF2B5EF4-FFF2-40B4-BE49-F238E27FC236}">
                  <a16:creationId xmlns="" xmlns:a16="http://schemas.microsoft.com/office/drawing/2014/main" id="{DBF73A3F-505B-467F-9DB6-79C56FAA5504}"/>
                </a:ext>
              </a:extLst>
            </p:cNvPr>
            <p:cNvSpPr/>
            <p:nvPr/>
          </p:nvSpPr>
          <p:spPr>
            <a:xfrm>
              <a:off x="4580064" y="30289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1" name="Retângulo: Cantos Arredondados 310">
              <a:extLst>
                <a:ext uri="{FF2B5EF4-FFF2-40B4-BE49-F238E27FC236}">
                  <a16:creationId xmlns="" xmlns:a16="http://schemas.microsoft.com/office/drawing/2014/main" id="{4362AE19-3494-4A1F-B71D-A3930E724ACE}"/>
                </a:ext>
              </a:extLst>
            </p:cNvPr>
            <p:cNvSpPr/>
            <p:nvPr/>
          </p:nvSpPr>
          <p:spPr>
            <a:xfrm>
              <a:off x="4580064" y="29546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2" name="Retângulo: Cantos Arredondados 311">
              <a:extLst>
                <a:ext uri="{FF2B5EF4-FFF2-40B4-BE49-F238E27FC236}">
                  <a16:creationId xmlns="" xmlns:a16="http://schemas.microsoft.com/office/drawing/2014/main" id="{F05EF581-96C7-4833-B0AA-8ED0AADDBFC8}"/>
                </a:ext>
              </a:extLst>
            </p:cNvPr>
            <p:cNvSpPr/>
            <p:nvPr/>
          </p:nvSpPr>
          <p:spPr>
            <a:xfrm>
              <a:off x="4580064" y="28803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3" name="Retângulo: Cantos Arredondados 312">
              <a:extLst>
                <a:ext uri="{FF2B5EF4-FFF2-40B4-BE49-F238E27FC236}">
                  <a16:creationId xmlns="" xmlns:a16="http://schemas.microsoft.com/office/drawing/2014/main" id="{D20ECC9B-38AA-4B0A-A58A-8F1D58D29904}"/>
                </a:ext>
              </a:extLst>
            </p:cNvPr>
            <p:cNvSpPr/>
            <p:nvPr/>
          </p:nvSpPr>
          <p:spPr>
            <a:xfrm>
              <a:off x="4580064" y="28061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4" name="Retângulo: Cantos Arredondados 313">
              <a:extLst>
                <a:ext uri="{FF2B5EF4-FFF2-40B4-BE49-F238E27FC236}">
                  <a16:creationId xmlns="" xmlns:a16="http://schemas.microsoft.com/office/drawing/2014/main" id="{1A5C5E96-B408-4C1E-8A24-18160419E93B}"/>
                </a:ext>
              </a:extLst>
            </p:cNvPr>
            <p:cNvSpPr/>
            <p:nvPr/>
          </p:nvSpPr>
          <p:spPr>
            <a:xfrm>
              <a:off x="4580064" y="27318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5" name="Retângulo: Cantos Arredondados 314">
              <a:extLst>
                <a:ext uri="{FF2B5EF4-FFF2-40B4-BE49-F238E27FC236}">
                  <a16:creationId xmlns="" xmlns:a16="http://schemas.microsoft.com/office/drawing/2014/main" id="{C58F4F79-D8E0-472D-8838-C220D5C9DEF6}"/>
                </a:ext>
              </a:extLst>
            </p:cNvPr>
            <p:cNvSpPr/>
            <p:nvPr/>
          </p:nvSpPr>
          <p:spPr>
            <a:xfrm>
              <a:off x="4580064" y="26575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6" name="Retângulo: Cantos Arredondados 315">
              <a:extLst>
                <a:ext uri="{FF2B5EF4-FFF2-40B4-BE49-F238E27FC236}">
                  <a16:creationId xmlns="" xmlns:a16="http://schemas.microsoft.com/office/drawing/2014/main" id="{DB8BFCFD-3B44-4083-845C-87D4D21FA00A}"/>
                </a:ext>
              </a:extLst>
            </p:cNvPr>
            <p:cNvSpPr/>
            <p:nvPr/>
          </p:nvSpPr>
          <p:spPr>
            <a:xfrm>
              <a:off x="4580064" y="25832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17" name="Retângulo: Cantos Arredondados 316">
              <a:extLst>
                <a:ext uri="{FF2B5EF4-FFF2-40B4-BE49-F238E27FC236}">
                  <a16:creationId xmlns="" xmlns:a16="http://schemas.microsoft.com/office/drawing/2014/main" id="{2686052F-7549-4488-BC7E-B9B89FF9E163}"/>
                </a:ext>
              </a:extLst>
            </p:cNvPr>
            <p:cNvSpPr/>
            <p:nvPr/>
          </p:nvSpPr>
          <p:spPr>
            <a:xfrm>
              <a:off x="4580064" y="250896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8" name="Retângulo: Cantos Arredondados 317">
              <a:extLst>
                <a:ext uri="{FF2B5EF4-FFF2-40B4-BE49-F238E27FC236}">
                  <a16:creationId xmlns="" xmlns:a16="http://schemas.microsoft.com/office/drawing/2014/main" id="{7E70A511-FCD1-4B23-88C0-E5D5EB9F82B8}"/>
                </a:ext>
              </a:extLst>
            </p:cNvPr>
            <p:cNvSpPr/>
            <p:nvPr/>
          </p:nvSpPr>
          <p:spPr>
            <a:xfrm>
              <a:off x="4580064" y="243468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9" name="Retângulo: Cantos Arredondados 318">
              <a:extLst>
                <a:ext uri="{FF2B5EF4-FFF2-40B4-BE49-F238E27FC236}">
                  <a16:creationId xmlns="" xmlns:a16="http://schemas.microsoft.com/office/drawing/2014/main" id="{0CB9B284-566F-42C7-8919-86DEA9058563}"/>
                </a:ext>
              </a:extLst>
            </p:cNvPr>
            <p:cNvSpPr/>
            <p:nvPr/>
          </p:nvSpPr>
          <p:spPr>
            <a:xfrm>
              <a:off x="4725479" y="234251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0" name="Retângulo: Cantos Arredondados 319">
              <a:extLst>
                <a:ext uri="{FF2B5EF4-FFF2-40B4-BE49-F238E27FC236}">
                  <a16:creationId xmlns="" xmlns:a16="http://schemas.microsoft.com/office/drawing/2014/main" id="{FD47A338-DB6F-46B4-856B-8FAACB3A64C2}"/>
                </a:ext>
              </a:extLst>
            </p:cNvPr>
            <p:cNvSpPr/>
            <p:nvPr/>
          </p:nvSpPr>
          <p:spPr>
            <a:xfrm>
              <a:off x="4725479" y="22682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1" name="Retângulo: Cantos Arredondados 320">
              <a:extLst>
                <a:ext uri="{FF2B5EF4-FFF2-40B4-BE49-F238E27FC236}">
                  <a16:creationId xmlns="" xmlns:a16="http://schemas.microsoft.com/office/drawing/2014/main" id="{505AD3A5-C16D-470C-B9D5-B729FC43ECF0}"/>
                </a:ext>
              </a:extLst>
            </p:cNvPr>
            <p:cNvSpPr/>
            <p:nvPr/>
          </p:nvSpPr>
          <p:spPr>
            <a:xfrm>
              <a:off x="4725479" y="21939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2" name="Retângulo: Cantos Arredondados 321">
              <a:extLst>
                <a:ext uri="{FF2B5EF4-FFF2-40B4-BE49-F238E27FC236}">
                  <a16:creationId xmlns="" xmlns:a16="http://schemas.microsoft.com/office/drawing/2014/main" id="{1CB89898-379F-4B4D-AC2E-B26D4D338B93}"/>
                </a:ext>
              </a:extLst>
            </p:cNvPr>
            <p:cNvSpPr/>
            <p:nvPr/>
          </p:nvSpPr>
          <p:spPr>
            <a:xfrm>
              <a:off x="4725479" y="21196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3" name="Retângulo: Cantos Arredondados 322">
              <a:extLst>
                <a:ext uri="{FF2B5EF4-FFF2-40B4-BE49-F238E27FC236}">
                  <a16:creationId xmlns="" xmlns:a16="http://schemas.microsoft.com/office/drawing/2014/main" id="{44FBA692-71AE-4DDA-8370-D35FFD4533CF}"/>
                </a:ext>
              </a:extLst>
            </p:cNvPr>
            <p:cNvSpPr/>
            <p:nvPr/>
          </p:nvSpPr>
          <p:spPr>
            <a:xfrm>
              <a:off x="4725479" y="20453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4" name="Retângulo: Cantos Arredondados 323">
              <a:extLst>
                <a:ext uri="{FF2B5EF4-FFF2-40B4-BE49-F238E27FC236}">
                  <a16:creationId xmlns="" xmlns:a16="http://schemas.microsoft.com/office/drawing/2014/main" id="{F024BE1A-45DB-45E6-B0EB-4CEB6096124C}"/>
                </a:ext>
              </a:extLst>
            </p:cNvPr>
            <p:cNvSpPr/>
            <p:nvPr/>
          </p:nvSpPr>
          <p:spPr>
            <a:xfrm>
              <a:off x="4725479" y="19710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5" name="Retângulo: Cantos Arredondados 324">
              <a:extLst>
                <a:ext uri="{FF2B5EF4-FFF2-40B4-BE49-F238E27FC236}">
                  <a16:creationId xmlns="" xmlns:a16="http://schemas.microsoft.com/office/drawing/2014/main" id="{190C3B1B-CF6F-4543-BA7F-00996DB23BA0}"/>
                </a:ext>
              </a:extLst>
            </p:cNvPr>
            <p:cNvSpPr/>
            <p:nvPr/>
          </p:nvSpPr>
          <p:spPr>
            <a:xfrm>
              <a:off x="4725479" y="18968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6" name="Retângulo: Cantos Arredondados 325">
              <a:extLst>
                <a:ext uri="{FF2B5EF4-FFF2-40B4-BE49-F238E27FC236}">
                  <a16:creationId xmlns="" xmlns:a16="http://schemas.microsoft.com/office/drawing/2014/main" id="{AA113E20-84AB-4B34-9CED-55DDB2385078}"/>
                </a:ext>
              </a:extLst>
            </p:cNvPr>
            <p:cNvSpPr/>
            <p:nvPr/>
          </p:nvSpPr>
          <p:spPr>
            <a:xfrm>
              <a:off x="4725479" y="18225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27" name="Retângulo: Cantos Arredondados 326">
              <a:extLst>
                <a:ext uri="{FF2B5EF4-FFF2-40B4-BE49-F238E27FC236}">
                  <a16:creationId xmlns="" xmlns:a16="http://schemas.microsoft.com/office/drawing/2014/main" id="{D5ED5ED7-B45B-4F4B-B083-5EDDCEBDFDCF}"/>
                </a:ext>
              </a:extLst>
            </p:cNvPr>
            <p:cNvSpPr/>
            <p:nvPr/>
          </p:nvSpPr>
          <p:spPr>
            <a:xfrm>
              <a:off x="4725479" y="17482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8" name="Retângulo: Cantos Arredondados 327">
              <a:extLst>
                <a:ext uri="{FF2B5EF4-FFF2-40B4-BE49-F238E27FC236}">
                  <a16:creationId xmlns="" xmlns:a16="http://schemas.microsoft.com/office/drawing/2014/main" id="{F635EC09-B919-4DA6-A448-4E71C6FC6C8F}"/>
                </a:ext>
              </a:extLst>
            </p:cNvPr>
            <p:cNvSpPr/>
            <p:nvPr/>
          </p:nvSpPr>
          <p:spPr>
            <a:xfrm>
              <a:off x="4725479" y="16739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9" name="Retângulo: Cantos Arredondados 328">
              <a:extLst>
                <a:ext uri="{FF2B5EF4-FFF2-40B4-BE49-F238E27FC236}">
                  <a16:creationId xmlns="" xmlns:a16="http://schemas.microsoft.com/office/drawing/2014/main" id="{99234E59-6AA1-4E5F-82DC-A73CA2C35433}"/>
                </a:ext>
              </a:extLst>
            </p:cNvPr>
            <p:cNvSpPr/>
            <p:nvPr/>
          </p:nvSpPr>
          <p:spPr>
            <a:xfrm>
              <a:off x="4727384" y="310832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0" name="Retângulo: Cantos Arredondados 329">
              <a:extLst>
                <a:ext uri="{FF2B5EF4-FFF2-40B4-BE49-F238E27FC236}">
                  <a16:creationId xmlns="" xmlns:a16="http://schemas.microsoft.com/office/drawing/2014/main" id="{BCB2ADDD-AEAF-44F3-BF3B-BA63FD57247A}"/>
                </a:ext>
              </a:extLst>
            </p:cNvPr>
            <p:cNvSpPr/>
            <p:nvPr/>
          </p:nvSpPr>
          <p:spPr>
            <a:xfrm>
              <a:off x="4727384" y="30340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1" name="Retângulo: Cantos Arredondados 330">
              <a:extLst>
                <a:ext uri="{FF2B5EF4-FFF2-40B4-BE49-F238E27FC236}">
                  <a16:creationId xmlns="" xmlns:a16="http://schemas.microsoft.com/office/drawing/2014/main" id="{697E31F1-E35E-47E4-BCD6-D6EB4AE8BF14}"/>
                </a:ext>
              </a:extLst>
            </p:cNvPr>
            <p:cNvSpPr/>
            <p:nvPr/>
          </p:nvSpPr>
          <p:spPr>
            <a:xfrm>
              <a:off x="4727384" y="29597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2" name="Retângulo: Cantos Arredondados 331">
              <a:extLst>
                <a:ext uri="{FF2B5EF4-FFF2-40B4-BE49-F238E27FC236}">
                  <a16:creationId xmlns="" xmlns:a16="http://schemas.microsoft.com/office/drawing/2014/main" id="{A00A8EE3-788B-4632-A1AD-0C8ED2EC436E}"/>
                </a:ext>
              </a:extLst>
            </p:cNvPr>
            <p:cNvSpPr/>
            <p:nvPr/>
          </p:nvSpPr>
          <p:spPr>
            <a:xfrm>
              <a:off x="4727384" y="28854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3" name="Retângulo: Cantos Arredondados 332">
              <a:extLst>
                <a:ext uri="{FF2B5EF4-FFF2-40B4-BE49-F238E27FC236}">
                  <a16:creationId xmlns="" xmlns:a16="http://schemas.microsoft.com/office/drawing/2014/main" id="{F26AE70B-7AF2-47A5-8F17-CF1EF0F2A2FD}"/>
                </a:ext>
              </a:extLst>
            </p:cNvPr>
            <p:cNvSpPr/>
            <p:nvPr/>
          </p:nvSpPr>
          <p:spPr>
            <a:xfrm>
              <a:off x="4727384" y="28111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4" name="Retângulo: Cantos Arredondados 333">
              <a:extLst>
                <a:ext uri="{FF2B5EF4-FFF2-40B4-BE49-F238E27FC236}">
                  <a16:creationId xmlns="" xmlns:a16="http://schemas.microsoft.com/office/drawing/2014/main" id="{DC75ABBF-CB63-42BE-A678-7EA5048EED05}"/>
                </a:ext>
              </a:extLst>
            </p:cNvPr>
            <p:cNvSpPr/>
            <p:nvPr/>
          </p:nvSpPr>
          <p:spPr>
            <a:xfrm>
              <a:off x="4727384" y="27369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5" name="Retângulo: Cantos Arredondados 334">
              <a:extLst>
                <a:ext uri="{FF2B5EF4-FFF2-40B4-BE49-F238E27FC236}">
                  <a16:creationId xmlns="" xmlns:a16="http://schemas.microsoft.com/office/drawing/2014/main" id="{D5215F71-A33C-4548-9BBC-416E5784D766}"/>
                </a:ext>
              </a:extLst>
            </p:cNvPr>
            <p:cNvSpPr/>
            <p:nvPr/>
          </p:nvSpPr>
          <p:spPr>
            <a:xfrm>
              <a:off x="4727384" y="26626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6" name="Retângulo: Cantos Arredondados 335">
              <a:extLst>
                <a:ext uri="{FF2B5EF4-FFF2-40B4-BE49-F238E27FC236}">
                  <a16:creationId xmlns="" xmlns:a16="http://schemas.microsoft.com/office/drawing/2014/main" id="{CD169516-6E6F-465E-BA7D-A206007EC0A4}"/>
                </a:ext>
              </a:extLst>
            </p:cNvPr>
            <p:cNvSpPr/>
            <p:nvPr/>
          </p:nvSpPr>
          <p:spPr>
            <a:xfrm>
              <a:off x="4727384" y="25883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37" name="Retângulo: Cantos Arredondados 336">
              <a:extLst>
                <a:ext uri="{FF2B5EF4-FFF2-40B4-BE49-F238E27FC236}">
                  <a16:creationId xmlns="" xmlns:a16="http://schemas.microsoft.com/office/drawing/2014/main" id="{DD420B11-88A6-4183-9844-4E3A09AF7C81}"/>
                </a:ext>
              </a:extLst>
            </p:cNvPr>
            <p:cNvSpPr/>
            <p:nvPr/>
          </p:nvSpPr>
          <p:spPr>
            <a:xfrm>
              <a:off x="4727384" y="25140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8" name="Retângulo: Cantos Arredondados 337">
              <a:extLst>
                <a:ext uri="{FF2B5EF4-FFF2-40B4-BE49-F238E27FC236}">
                  <a16:creationId xmlns="" xmlns:a16="http://schemas.microsoft.com/office/drawing/2014/main" id="{0C092113-990C-4B7A-B534-0B4D027F1454}"/>
                </a:ext>
              </a:extLst>
            </p:cNvPr>
            <p:cNvSpPr/>
            <p:nvPr/>
          </p:nvSpPr>
          <p:spPr>
            <a:xfrm>
              <a:off x="4727384" y="24397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9" name="Retângulo: Cantos Arredondados 338">
              <a:extLst>
                <a:ext uri="{FF2B5EF4-FFF2-40B4-BE49-F238E27FC236}">
                  <a16:creationId xmlns="" xmlns:a16="http://schemas.microsoft.com/office/drawing/2014/main" id="{932A5F2B-A3D5-4480-9A97-874F87644F61}"/>
                </a:ext>
              </a:extLst>
            </p:cNvPr>
            <p:cNvSpPr/>
            <p:nvPr/>
          </p:nvSpPr>
          <p:spPr>
            <a:xfrm>
              <a:off x="4877879" y="234251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0" name="Retângulo: Cantos Arredondados 339">
              <a:extLst>
                <a:ext uri="{FF2B5EF4-FFF2-40B4-BE49-F238E27FC236}">
                  <a16:creationId xmlns="" xmlns:a16="http://schemas.microsoft.com/office/drawing/2014/main" id="{E87F8D7F-F998-492F-B705-C61603BABF16}"/>
                </a:ext>
              </a:extLst>
            </p:cNvPr>
            <p:cNvSpPr/>
            <p:nvPr/>
          </p:nvSpPr>
          <p:spPr>
            <a:xfrm>
              <a:off x="4877879" y="22682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1" name="Retângulo: Cantos Arredondados 340">
              <a:extLst>
                <a:ext uri="{FF2B5EF4-FFF2-40B4-BE49-F238E27FC236}">
                  <a16:creationId xmlns="" xmlns:a16="http://schemas.microsoft.com/office/drawing/2014/main" id="{7A846271-13FC-4EFA-88E8-093BF62D3632}"/>
                </a:ext>
              </a:extLst>
            </p:cNvPr>
            <p:cNvSpPr/>
            <p:nvPr/>
          </p:nvSpPr>
          <p:spPr>
            <a:xfrm>
              <a:off x="4877879" y="21939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2" name="Retângulo: Cantos Arredondados 341">
              <a:extLst>
                <a:ext uri="{FF2B5EF4-FFF2-40B4-BE49-F238E27FC236}">
                  <a16:creationId xmlns="" xmlns:a16="http://schemas.microsoft.com/office/drawing/2014/main" id="{77FA2F7A-F2A3-47F1-A45A-90F3FA0C5A65}"/>
                </a:ext>
              </a:extLst>
            </p:cNvPr>
            <p:cNvSpPr/>
            <p:nvPr/>
          </p:nvSpPr>
          <p:spPr>
            <a:xfrm>
              <a:off x="4877879" y="21196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3" name="Retângulo: Cantos Arredondados 342">
              <a:extLst>
                <a:ext uri="{FF2B5EF4-FFF2-40B4-BE49-F238E27FC236}">
                  <a16:creationId xmlns="" xmlns:a16="http://schemas.microsoft.com/office/drawing/2014/main" id="{1DBD400B-F076-4B16-BCBD-B9D3A204C5CC}"/>
                </a:ext>
              </a:extLst>
            </p:cNvPr>
            <p:cNvSpPr/>
            <p:nvPr/>
          </p:nvSpPr>
          <p:spPr>
            <a:xfrm>
              <a:off x="4877879" y="204537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4" name="Retângulo: Cantos Arredondados 343">
              <a:extLst>
                <a:ext uri="{FF2B5EF4-FFF2-40B4-BE49-F238E27FC236}">
                  <a16:creationId xmlns="" xmlns:a16="http://schemas.microsoft.com/office/drawing/2014/main" id="{C933722B-678F-4E6D-918F-65084D3F3687}"/>
                </a:ext>
              </a:extLst>
            </p:cNvPr>
            <p:cNvSpPr/>
            <p:nvPr/>
          </p:nvSpPr>
          <p:spPr>
            <a:xfrm>
              <a:off x="4877879" y="197109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5" name="Retângulo: Cantos Arredondados 344">
              <a:extLst>
                <a:ext uri="{FF2B5EF4-FFF2-40B4-BE49-F238E27FC236}">
                  <a16:creationId xmlns="" xmlns:a16="http://schemas.microsoft.com/office/drawing/2014/main" id="{1FC3F178-A67F-415A-AACC-5FE8EB2C51BA}"/>
                </a:ext>
              </a:extLst>
            </p:cNvPr>
            <p:cNvSpPr/>
            <p:nvPr/>
          </p:nvSpPr>
          <p:spPr>
            <a:xfrm>
              <a:off x="4877879" y="189680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6" name="Retângulo: Cantos Arredondados 345">
              <a:extLst>
                <a:ext uri="{FF2B5EF4-FFF2-40B4-BE49-F238E27FC236}">
                  <a16:creationId xmlns="" xmlns:a16="http://schemas.microsoft.com/office/drawing/2014/main" id="{A5EEAA7C-855E-4000-AF61-968BC099CE04}"/>
                </a:ext>
              </a:extLst>
            </p:cNvPr>
            <p:cNvSpPr/>
            <p:nvPr/>
          </p:nvSpPr>
          <p:spPr>
            <a:xfrm>
              <a:off x="4877879" y="182252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47" name="Retângulo: Cantos Arredondados 346">
              <a:extLst>
                <a:ext uri="{FF2B5EF4-FFF2-40B4-BE49-F238E27FC236}">
                  <a16:creationId xmlns="" xmlns:a16="http://schemas.microsoft.com/office/drawing/2014/main" id="{8C359CEE-A5BB-4064-AFE9-687BAD744A28}"/>
                </a:ext>
              </a:extLst>
            </p:cNvPr>
            <p:cNvSpPr/>
            <p:nvPr/>
          </p:nvSpPr>
          <p:spPr>
            <a:xfrm>
              <a:off x="4877879" y="174823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8" name="Retângulo: Cantos Arredondados 347">
              <a:extLst>
                <a:ext uri="{FF2B5EF4-FFF2-40B4-BE49-F238E27FC236}">
                  <a16:creationId xmlns="" xmlns:a16="http://schemas.microsoft.com/office/drawing/2014/main" id="{71677240-22C7-4D41-9C02-CD9C58C05407}"/>
                </a:ext>
              </a:extLst>
            </p:cNvPr>
            <p:cNvSpPr/>
            <p:nvPr/>
          </p:nvSpPr>
          <p:spPr>
            <a:xfrm>
              <a:off x="4877879" y="167395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9" name="Retângulo: Cantos Arredondados 348">
              <a:extLst>
                <a:ext uri="{FF2B5EF4-FFF2-40B4-BE49-F238E27FC236}">
                  <a16:creationId xmlns="" xmlns:a16="http://schemas.microsoft.com/office/drawing/2014/main" id="{DB96823D-D2A0-4E9F-AC2A-472F38338DB1}"/>
                </a:ext>
              </a:extLst>
            </p:cNvPr>
            <p:cNvSpPr/>
            <p:nvPr/>
          </p:nvSpPr>
          <p:spPr>
            <a:xfrm>
              <a:off x="4879784" y="3108325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0" name="Retângulo: Cantos Arredondados 349">
              <a:extLst>
                <a:ext uri="{FF2B5EF4-FFF2-40B4-BE49-F238E27FC236}">
                  <a16:creationId xmlns="" xmlns:a16="http://schemas.microsoft.com/office/drawing/2014/main" id="{9E99DCA8-C44C-4661-A9CB-4EE209AB3050}"/>
                </a:ext>
              </a:extLst>
            </p:cNvPr>
            <p:cNvSpPr/>
            <p:nvPr/>
          </p:nvSpPr>
          <p:spPr>
            <a:xfrm>
              <a:off x="4879784" y="303404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1" name="Retângulo: Cantos Arredondados 350">
              <a:extLst>
                <a:ext uri="{FF2B5EF4-FFF2-40B4-BE49-F238E27FC236}">
                  <a16:creationId xmlns="" xmlns:a16="http://schemas.microsoft.com/office/drawing/2014/main" id="{F5D7E214-568D-4D16-9333-780829D401D1}"/>
                </a:ext>
              </a:extLst>
            </p:cNvPr>
            <p:cNvSpPr/>
            <p:nvPr/>
          </p:nvSpPr>
          <p:spPr>
            <a:xfrm>
              <a:off x="4879784" y="295975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2" name="Retângulo: Cantos Arredondados 351">
              <a:extLst>
                <a:ext uri="{FF2B5EF4-FFF2-40B4-BE49-F238E27FC236}">
                  <a16:creationId xmlns="" xmlns:a16="http://schemas.microsoft.com/office/drawing/2014/main" id="{36173306-0E19-4159-AE8B-0D6E23EA9912}"/>
                </a:ext>
              </a:extLst>
            </p:cNvPr>
            <p:cNvSpPr/>
            <p:nvPr/>
          </p:nvSpPr>
          <p:spPr>
            <a:xfrm>
              <a:off x="4879784" y="288547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3" name="Retângulo: Cantos Arredondados 352">
              <a:extLst>
                <a:ext uri="{FF2B5EF4-FFF2-40B4-BE49-F238E27FC236}">
                  <a16:creationId xmlns="" xmlns:a16="http://schemas.microsoft.com/office/drawing/2014/main" id="{3EE0DE47-9EC2-4243-BD71-84EEE69067A2}"/>
                </a:ext>
              </a:extLst>
            </p:cNvPr>
            <p:cNvSpPr/>
            <p:nvPr/>
          </p:nvSpPr>
          <p:spPr>
            <a:xfrm>
              <a:off x="4879784" y="281118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4" name="Retângulo: Cantos Arredondados 353">
              <a:extLst>
                <a:ext uri="{FF2B5EF4-FFF2-40B4-BE49-F238E27FC236}">
                  <a16:creationId xmlns="" xmlns:a16="http://schemas.microsoft.com/office/drawing/2014/main" id="{F6C0DB34-1B9A-42F8-84A2-E3340C437319}"/>
                </a:ext>
              </a:extLst>
            </p:cNvPr>
            <p:cNvSpPr/>
            <p:nvPr/>
          </p:nvSpPr>
          <p:spPr>
            <a:xfrm>
              <a:off x="4879784" y="273690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5" name="Retângulo: Cantos Arredondados 354">
              <a:extLst>
                <a:ext uri="{FF2B5EF4-FFF2-40B4-BE49-F238E27FC236}">
                  <a16:creationId xmlns="" xmlns:a16="http://schemas.microsoft.com/office/drawing/2014/main" id="{68DD55A4-BEB4-4351-BDE2-6FD7BB930F7B}"/>
                </a:ext>
              </a:extLst>
            </p:cNvPr>
            <p:cNvSpPr/>
            <p:nvPr/>
          </p:nvSpPr>
          <p:spPr>
            <a:xfrm>
              <a:off x="4879784" y="266261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6" name="Retângulo: Cantos Arredondados 355">
              <a:extLst>
                <a:ext uri="{FF2B5EF4-FFF2-40B4-BE49-F238E27FC236}">
                  <a16:creationId xmlns="" xmlns:a16="http://schemas.microsoft.com/office/drawing/2014/main" id="{F4747687-155C-4ADD-A21A-7D4091246A00}"/>
                </a:ext>
              </a:extLst>
            </p:cNvPr>
            <p:cNvSpPr/>
            <p:nvPr/>
          </p:nvSpPr>
          <p:spPr>
            <a:xfrm>
              <a:off x="4879784" y="258833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57" name="Retângulo: Cantos Arredondados 356">
              <a:extLst>
                <a:ext uri="{FF2B5EF4-FFF2-40B4-BE49-F238E27FC236}">
                  <a16:creationId xmlns="" xmlns:a16="http://schemas.microsoft.com/office/drawing/2014/main" id="{EF68EBA5-70E7-40A9-A026-EA7E639F4ABD}"/>
                </a:ext>
              </a:extLst>
            </p:cNvPr>
            <p:cNvSpPr/>
            <p:nvPr/>
          </p:nvSpPr>
          <p:spPr>
            <a:xfrm>
              <a:off x="4879784" y="2514046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8" name="Retângulo: Cantos Arredondados 357">
              <a:extLst>
                <a:ext uri="{FF2B5EF4-FFF2-40B4-BE49-F238E27FC236}">
                  <a16:creationId xmlns="" xmlns:a16="http://schemas.microsoft.com/office/drawing/2014/main" id="{3B56DCC7-1208-4DF9-992F-05EDA05B0E67}"/>
                </a:ext>
              </a:extLst>
            </p:cNvPr>
            <p:cNvSpPr/>
            <p:nvPr/>
          </p:nvSpPr>
          <p:spPr>
            <a:xfrm>
              <a:off x="4879784" y="2439761"/>
              <a:ext cx="95250" cy="4571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99" name="Agrupar 398">
              <a:extLst>
                <a:ext uri="{FF2B5EF4-FFF2-40B4-BE49-F238E27FC236}">
                  <a16:creationId xmlns="" xmlns:a16="http://schemas.microsoft.com/office/drawing/2014/main" id="{DCB6FCE0-1915-4FA7-A355-3C22640CF7D0}"/>
                </a:ext>
              </a:extLst>
            </p:cNvPr>
            <p:cNvGrpSpPr/>
            <p:nvPr/>
          </p:nvGrpSpPr>
          <p:grpSpPr>
            <a:xfrm>
              <a:off x="5021100" y="1666331"/>
              <a:ext cx="97155" cy="1480093"/>
              <a:chOff x="4136325" y="1814901"/>
              <a:chExt cx="97155" cy="1480093"/>
            </a:xfrm>
          </p:grpSpPr>
          <p:sp>
            <p:nvSpPr>
              <p:cNvPr id="379" name="Retângulo: Cantos Arredondados 378">
                <a:extLst>
                  <a:ext uri="{FF2B5EF4-FFF2-40B4-BE49-F238E27FC236}">
                    <a16:creationId xmlns="" xmlns:a16="http://schemas.microsoft.com/office/drawing/2014/main" id="{85C7FF3B-B8CD-4AB5-A783-8CE4695B0FB7}"/>
                  </a:ext>
                </a:extLst>
              </p:cNvPr>
              <p:cNvSpPr/>
              <p:nvPr/>
            </p:nvSpPr>
            <p:spPr>
              <a:xfrm>
                <a:off x="4136325" y="2483465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0" name="Retângulo: Cantos Arredondados 379">
                <a:extLst>
                  <a:ext uri="{FF2B5EF4-FFF2-40B4-BE49-F238E27FC236}">
                    <a16:creationId xmlns="" xmlns:a16="http://schemas.microsoft.com/office/drawing/2014/main" id="{31B619A5-D666-40F4-991A-5810DEC82FDA}"/>
                  </a:ext>
                </a:extLst>
              </p:cNvPr>
              <p:cNvSpPr/>
              <p:nvPr/>
            </p:nvSpPr>
            <p:spPr>
              <a:xfrm>
                <a:off x="4136325" y="240918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1" name="Retângulo: Cantos Arredondados 380">
                <a:extLst>
                  <a:ext uri="{FF2B5EF4-FFF2-40B4-BE49-F238E27FC236}">
                    <a16:creationId xmlns="" xmlns:a16="http://schemas.microsoft.com/office/drawing/2014/main" id="{0BE8716C-033D-4AA3-BF63-CE41C194A281}"/>
                  </a:ext>
                </a:extLst>
              </p:cNvPr>
              <p:cNvSpPr/>
              <p:nvPr/>
            </p:nvSpPr>
            <p:spPr>
              <a:xfrm>
                <a:off x="4136325" y="2334896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2" name="Retângulo: Cantos Arredondados 381">
                <a:extLst>
                  <a:ext uri="{FF2B5EF4-FFF2-40B4-BE49-F238E27FC236}">
                    <a16:creationId xmlns="" xmlns:a16="http://schemas.microsoft.com/office/drawing/2014/main" id="{3166091E-53E7-451F-A9A3-E6DDFAD08E17}"/>
                  </a:ext>
                </a:extLst>
              </p:cNvPr>
              <p:cNvSpPr/>
              <p:nvPr/>
            </p:nvSpPr>
            <p:spPr>
              <a:xfrm>
                <a:off x="4136325" y="226061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3" name="Retângulo: Cantos Arredondados 382">
                <a:extLst>
                  <a:ext uri="{FF2B5EF4-FFF2-40B4-BE49-F238E27FC236}">
                    <a16:creationId xmlns="" xmlns:a16="http://schemas.microsoft.com/office/drawing/2014/main" id="{1EB462C6-8C47-4605-A958-E21894D8CADA}"/>
                  </a:ext>
                </a:extLst>
              </p:cNvPr>
              <p:cNvSpPr/>
              <p:nvPr/>
            </p:nvSpPr>
            <p:spPr>
              <a:xfrm>
                <a:off x="4136325" y="2186326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4" name="Retângulo: Cantos Arredondados 383">
                <a:extLst>
                  <a:ext uri="{FF2B5EF4-FFF2-40B4-BE49-F238E27FC236}">
                    <a16:creationId xmlns="" xmlns:a16="http://schemas.microsoft.com/office/drawing/2014/main" id="{539DECB4-FCFC-42E5-9F4D-C59AB46570F0}"/>
                  </a:ext>
                </a:extLst>
              </p:cNvPr>
              <p:cNvSpPr/>
              <p:nvPr/>
            </p:nvSpPr>
            <p:spPr>
              <a:xfrm>
                <a:off x="4136325" y="211204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5" name="Retângulo: Cantos Arredondados 384">
                <a:extLst>
                  <a:ext uri="{FF2B5EF4-FFF2-40B4-BE49-F238E27FC236}">
                    <a16:creationId xmlns="" xmlns:a16="http://schemas.microsoft.com/office/drawing/2014/main" id="{9EC26CF3-3CAC-4E27-A4D4-04EEFC13534E}"/>
                  </a:ext>
                </a:extLst>
              </p:cNvPr>
              <p:cNvSpPr/>
              <p:nvPr/>
            </p:nvSpPr>
            <p:spPr>
              <a:xfrm>
                <a:off x="4136325" y="2037756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6" name="Retângulo: Cantos Arredondados 385">
                <a:extLst>
                  <a:ext uri="{FF2B5EF4-FFF2-40B4-BE49-F238E27FC236}">
                    <a16:creationId xmlns="" xmlns:a16="http://schemas.microsoft.com/office/drawing/2014/main" id="{1C2B6D69-CCA6-4571-BDF5-426811BDD9FF}"/>
                  </a:ext>
                </a:extLst>
              </p:cNvPr>
              <p:cNvSpPr/>
              <p:nvPr/>
            </p:nvSpPr>
            <p:spPr>
              <a:xfrm>
                <a:off x="4136325" y="196347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387" name="Retângulo: Cantos Arredondados 386">
                <a:extLst>
                  <a:ext uri="{FF2B5EF4-FFF2-40B4-BE49-F238E27FC236}">
                    <a16:creationId xmlns="" xmlns:a16="http://schemas.microsoft.com/office/drawing/2014/main" id="{854C7D7F-E16F-4C69-B667-8E1B66A62C4B}"/>
                  </a:ext>
                </a:extLst>
              </p:cNvPr>
              <p:cNvSpPr/>
              <p:nvPr/>
            </p:nvSpPr>
            <p:spPr>
              <a:xfrm>
                <a:off x="4136325" y="1889186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8" name="Retângulo: Cantos Arredondados 387">
                <a:extLst>
                  <a:ext uri="{FF2B5EF4-FFF2-40B4-BE49-F238E27FC236}">
                    <a16:creationId xmlns="" xmlns:a16="http://schemas.microsoft.com/office/drawing/2014/main" id="{EEE935D2-DA06-4A12-9C81-4972E243B92B}"/>
                  </a:ext>
                </a:extLst>
              </p:cNvPr>
              <p:cNvSpPr/>
              <p:nvPr/>
            </p:nvSpPr>
            <p:spPr>
              <a:xfrm>
                <a:off x="4136325" y="181490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89" name="Retângulo: Cantos Arredondados 388">
                <a:extLst>
                  <a:ext uri="{FF2B5EF4-FFF2-40B4-BE49-F238E27FC236}">
                    <a16:creationId xmlns="" xmlns:a16="http://schemas.microsoft.com/office/drawing/2014/main" id="{24C97BE1-7B5F-4A81-A3FC-F9B470E7ADB2}"/>
                  </a:ext>
                </a:extLst>
              </p:cNvPr>
              <p:cNvSpPr/>
              <p:nvPr/>
            </p:nvSpPr>
            <p:spPr>
              <a:xfrm>
                <a:off x="4138230" y="3249275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0" name="Retângulo: Cantos Arredondados 389">
                <a:extLst>
                  <a:ext uri="{FF2B5EF4-FFF2-40B4-BE49-F238E27FC236}">
                    <a16:creationId xmlns="" xmlns:a16="http://schemas.microsoft.com/office/drawing/2014/main" id="{B572422F-24F3-405D-8AA0-1D9836490E1E}"/>
                  </a:ext>
                </a:extLst>
              </p:cNvPr>
              <p:cNvSpPr/>
              <p:nvPr/>
            </p:nvSpPr>
            <p:spPr>
              <a:xfrm>
                <a:off x="4138230" y="317499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1" name="Retângulo: Cantos Arredondados 390">
                <a:extLst>
                  <a:ext uri="{FF2B5EF4-FFF2-40B4-BE49-F238E27FC236}">
                    <a16:creationId xmlns="" xmlns:a16="http://schemas.microsoft.com/office/drawing/2014/main" id="{E3E11582-D5E6-41A0-B20F-504551E57947}"/>
                  </a:ext>
                </a:extLst>
              </p:cNvPr>
              <p:cNvSpPr/>
              <p:nvPr/>
            </p:nvSpPr>
            <p:spPr>
              <a:xfrm>
                <a:off x="4138230" y="3100706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2" name="Retângulo: Cantos Arredondados 391">
                <a:extLst>
                  <a:ext uri="{FF2B5EF4-FFF2-40B4-BE49-F238E27FC236}">
                    <a16:creationId xmlns="" xmlns:a16="http://schemas.microsoft.com/office/drawing/2014/main" id="{FABC8063-5F92-4A0B-B5DC-72A7D07DD74B}"/>
                  </a:ext>
                </a:extLst>
              </p:cNvPr>
              <p:cNvSpPr/>
              <p:nvPr/>
            </p:nvSpPr>
            <p:spPr>
              <a:xfrm>
                <a:off x="4138230" y="302642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3" name="Retângulo: Cantos Arredondados 392">
                <a:extLst>
                  <a:ext uri="{FF2B5EF4-FFF2-40B4-BE49-F238E27FC236}">
                    <a16:creationId xmlns="" xmlns:a16="http://schemas.microsoft.com/office/drawing/2014/main" id="{1958E044-E8C6-4031-8DFD-8C363F37474E}"/>
                  </a:ext>
                </a:extLst>
              </p:cNvPr>
              <p:cNvSpPr/>
              <p:nvPr/>
            </p:nvSpPr>
            <p:spPr>
              <a:xfrm>
                <a:off x="4138230" y="2952136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4" name="Retângulo: Cantos Arredondados 393">
                <a:extLst>
                  <a:ext uri="{FF2B5EF4-FFF2-40B4-BE49-F238E27FC236}">
                    <a16:creationId xmlns="" xmlns:a16="http://schemas.microsoft.com/office/drawing/2014/main" id="{784081B5-AA09-430D-8888-8C8C1F54C99C}"/>
                  </a:ext>
                </a:extLst>
              </p:cNvPr>
              <p:cNvSpPr/>
              <p:nvPr/>
            </p:nvSpPr>
            <p:spPr>
              <a:xfrm>
                <a:off x="4138230" y="287785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5" name="Retângulo: Cantos Arredondados 394">
                <a:extLst>
                  <a:ext uri="{FF2B5EF4-FFF2-40B4-BE49-F238E27FC236}">
                    <a16:creationId xmlns="" xmlns:a16="http://schemas.microsoft.com/office/drawing/2014/main" id="{A35145A3-D9E5-42D7-A0F1-FB775D540D14}"/>
                  </a:ext>
                </a:extLst>
              </p:cNvPr>
              <p:cNvSpPr/>
              <p:nvPr/>
            </p:nvSpPr>
            <p:spPr>
              <a:xfrm>
                <a:off x="4138230" y="2803566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6" name="Retângulo: Cantos Arredondados 395">
                <a:extLst>
                  <a:ext uri="{FF2B5EF4-FFF2-40B4-BE49-F238E27FC236}">
                    <a16:creationId xmlns="" xmlns:a16="http://schemas.microsoft.com/office/drawing/2014/main" id="{3D1E959B-9956-41EC-88B8-070CF89F6960}"/>
                  </a:ext>
                </a:extLst>
              </p:cNvPr>
              <p:cNvSpPr/>
              <p:nvPr/>
            </p:nvSpPr>
            <p:spPr>
              <a:xfrm>
                <a:off x="4138230" y="272928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397" name="Retângulo: Cantos Arredondados 396">
                <a:extLst>
                  <a:ext uri="{FF2B5EF4-FFF2-40B4-BE49-F238E27FC236}">
                    <a16:creationId xmlns="" xmlns:a16="http://schemas.microsoft.com/office/drawing/2014/main" id="{92F88058-DBCC-4E82-8D5E-79B1E254F343}"/>
                  </a:ext>
                </a:extLst>
              </p:cNvPr>
              <p:cNvSpPr/>
              <p:nvPr/>
            </p:nvSpPr>
            <p:spPr>
              <a:xfrm>
                <a:off x="4138230" y="2654996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98" name="Retângulo: Cantos Arredondados 397">
                <a:extLst>
                  <a:ext uri="{FF2B5EF4-FFF2-40B4-BE49-F238E27FC236}">
                    <a16:creationId xmlns="" xmlns:a16="http://schemas.microsoft.com/office/drawing/2014/main" id="{9BCF7BB1-3A08-4276-9A0C-4D9ED3A15938}"/>
                  </a:ext>
                </a:extLst>
              </p:cNvPr>
              <p:cNvSpPr/>
              <p:nvPr/>
            </p:nvSpPr>
            <p:spPr>
              <a:xfrm>
                <a:off x="4138230" y="2580711"/>
                <a:ext cx="95250" cy="4571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cxnSp>
        <p:nvCxnSpPr>
          <p:cNvPr id="407" name="Conector reto 406">
            <a:extLst>
              <a:ext uri="{FF2B5EF4-FFF2-40B4-BE49-F238E27FC236}">
                <a16:creationId xmlns="" xmlns:a16="http://schemas.microsoft.com/office/drawing/2014/main" id="{2483F626-4B19-41E7-9F0A-15544783C2BD}"/>
              </a:ext>
            </a:extLst>
          </p:cNvPr>
          <p:cNvCxnSpPr/>
          <p:nvPr/>
        </p:nvCxnSpPr>
        <p:spPr>
          <a:xfrm>
            <a:off x="707341" y="8249519"/>
            <a:ext cx="0" cy="1185505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Conector reto 407">
            <a:extLst>
              <a:ext uri="{FF2B5EF4-FFF2-40B4-BE49-F238E27FC236}">
                <a16:creationId xmlns="" xmlns:a16="http://schemas.microsoft.com/office/drawing/2014/main" id="{55D95CCF-B76E-4E52-B924-18C9D94D2B64}"/>
              </a:ext>
            </a:extLst>
          </p:cNvPr>
          <p:cNvCxnSpPr>
            <a:cxnSpLocks/>
          </p:cNvCxnSpPr>
          <p:nvPr/>
        </p:nvCxnSpPr>
        <p:spPr>
          <a:xfrm>
            <a:off x="737668" y="8326355"/>
            <a:ext cx="7497" cy="1011524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Conector reto 409">
            <a:extLst>
              <a:ext uri="{FF2B5EF4-FFF2-40B4-BE49-F238E27FC236}">
                <a16:creationId xmlns="" xmlns:a16="http://schemas.microsoft.com/office/drawing/2014/main" id="{947B87D8-A3CF-4C8B-BF2C-F2B73E670F2A}"/>
              </a:ext>
            </a:extLst>
          </p:cNvPr>
          <p:cNvCxnSpPr>
            <a:cxnSpLocks/>
          </p:cNvCxnSpPr>
          <p:nvPr/>
        </p:nvCxnSpPr>
        <p:spPr>
          <a:xfrm>
            <a:off x="665594" y="8284177"/>
            <a:ext cx="10991" cy="107656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Conector reto 411">
            <a:extLst>
              <a:ext uri="{FF2B5EF4-FFF2-40B4-BE49-F238E27FC236}">
                <a16:creationId xmlns="" xmlns:a16="http://schemas.microsoft.com/office/drawing/2014/main" id="{DAECC23E-F754-4403-9D40-9530205785A2}"/>
              </a:ext>
            </a:extLst>
          </p:cNvPr>
          <p:cNvCxnSpPr>
            <a:cxnSpLocks/>
          </p:cNvCxnSpPr>
          <p:nvPr/>
        </p:nvCxnSpPr>
        <p:spPr>
          <a:xfrm>
            <a:off x="766079" y="8372074"/>
            <a:ext cx="18415" cy="913129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Conector reto 413">
            <a:extLst>
              <a:ext uri="{FF2B5EF4-FFF2-40B4-BE49-F238E27FC236}">
                <a16:creationId xmlns="" xmlns:a16="http://schemas.microsoft.com/office/drawing/2014/main" id="{CD5325BD-097A-445F-B31F-E42D94E023F8}"/>
              </a:ext>
            </a:extLst>
          </p:cNvPr>
          <p:cNvCxnSpPr>
            <a:cxnSpLocks/>
          </p:cNvCxnSpPr>
          <p:nvPr/>
        </p:nvCxnSpPr>
        <p:spPr>
          <a:xfrm>
            <a:off x="626854" y="8384460"/>
            <a:ext cx="18415" cy="913129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Conector reto 414">
            <a:extLst>
              <a:ext uri="{FF2B5EF4-FFF2-40B4-BE49-F238E27FC236}">
                <a16:creationId xmlns="" xmlns:a16="http://schemas.microsoft.com/office/drawing/2014/main" id="{DB18EE29-5811-4862-AC16-209DEC20489E}"/>
              </a:ext>
            </a:extLst>
          </p:cNvPr>
          <p:cNvCxnSpPr>
            <a:cxnSpLocks/>
          </p:cNvCxnSpPr>
          <p:nvPr/>
        </p:nvCxnSpPr>
        <p:spPr>
          <a:xfrm>
            <a:off x="803254" y="8453979"/>
            <a:ext cx="10119" cy="763309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Conector reto 416">
            <a:extLst>
              <a:ext uri="{FF2B5EF4-FFF2-40B4-BE49-F238E27FC236}">
                <a16:creationId xmlns="" xmlns:a16="http://schemas.microsoft.com/office/drawing/2014/main" id="{A30C2F8F-7EC2-4AF5-91FF-BF6FFB80E517}"/>
              </a:ext>
            </a:extLst>
          </p:cNvPr>
          <p:cNvCxnSpPr>
            <a:cxnSpLocks/>
          </p:cNvCxnSpPr>
          <p:nvPr/>
        </p:nvCxnSpPr>
        <p:spPr>
          <a:xfrm>
            <a:off x="602822" y="8428048"/>
            <a:ext cx="10119" cy="763309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Conector reto 417">
            <a:extLst>
              <a:ext uri="{FF2B5EF4-FFF2-40B4-BE49-F238E27FC236}">
                <a16:creationId xmlns="" xmlns:a16="http://schemas.microsoft.com/office/drawing/2014/main" id="{A5D845CC-26A2-4EC7-AC9D-AE446ECD2102}"/>
              </a:ext>
            </a:extLst>
          </p:cNvPr>
          <p:cNvCxnSpPr>
            <a:cxnSpLocks/>
          </p:cNvCxnSpPr>
          <p:nvPr/>
        </p:nvCxnSpPr>
        <p:spPr>
          <a:xfrm>
            <a:off x="563973" y="8502894"/>
            <a:ext cx="13890" cy="683965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0" name="Conector reto 419">
            <a:extLst>
              <a:ext uri="{FF2B5EF4-FFF2-40B4-BE49-F238E27FC236}">
                <a16:creationId xmlns="" xmlns:a16="http://schemas.microsoft.com/office/drawing/2014/main" id="{7F06BA8C-DFF6-4C97-BDCE-11EFF11D505E}"/>
              </a:ext>
            </a:extLst>
          </p:cNvPr>
          <p:cNvCxnSpPr>
            <a:cxnSpLocks/>
          </p:cNvCxnSpPr>
          <p:nvPr/>
        </p:nvCxnSpPr>
        <p:spPr>
          <a:xfrm>
            <a:off x="840086" y="8506079"/>
            <a:ext cx="13890" cy="683965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Conector reto 420">
            <a:extLst>
              <a:ext uri="{FF2B5EF4-FFF2-40B4-BE49-F238E27FC236}">
                <a16:creationId xmlns="" xmlns:a16="http://schemas.microsoft.com/office/drawing/2014/main" id="{EAC2F28C-0530-49B2-B7C7-E835FB1728B4}"/>
              </a:ext>
            </a:extLst>
          </p:cNvPr>
          <p:cNvCxnSpPr>
            <a:cxnSpLocks/>
          </p:cNvCxnSpPr>
          <p:nvPr/>
        </p:nvCxnSpPr>
        <p:spPr>
          <a:xfrm>
            <a:off x="868672" y="8553706"/>
            <a:ext cx="16510" cy="57038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Conector reto 422">
            <a:extLst>
              <a:ext uri="{FF2B5EF4-FFF2-40B4-BE49-F238E27FC236}">
                <a16:creationId xmlns="" xmlns:a16="http://schemas.microsoft.com/office/drawing/2014/main" id="{8A5B1E07-48AD-4E45-9D62-EDEFA3862135}"/>
              </a:ext>
            </a:extLst>
          </p:cNvPr>
          <p:cNvCxnSpPr>
            <a:cxnSpLocks/>
          </p:cNvCxnSpPr>
          <p:nvPr/>
        </p:nvCxnSpPr>
        <p:spPr>
          <a:xfrm>
            <a:off x="543035" y="8560529"/>
            <a:ext cx="16510" cy="57038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Conector reto 423">
            <a:extLst>
              <a:ext uri="{FF2B5EF4-FFF2-40B4-BE49-F238E27FC236}">
                <a16:creationId xmlns="" xmlns:a16="http://schemas.microsoft.com/office/drawing/2014/main" id="{320CADA8-8AA6-496F-BFBE-A5AD3CC298BC}"/>
              </a:ext>
            </a:extLst>
          </p:cNvPr>
          <p:cNvCxnSpPr>
            <a:cxnSpLocks/>
          </p:cNvCxnSpPr>
          <p:nvPr/>
        </p:nvCxnSpPr>
        <p:spPr>
          <a:xfrm>
            <a:off x="521212" y="8638237"/>
            <a:ext cx="14321" cy="43298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Conector reto 427">
            <a:extLst>
              <a:ext uri="{FF2B5EF4-FFF2-40B4-BE49-F238E27FC236}">
                <a16:creationId xmlns="" xmlns:a16="http://schemas.microsoft.com/office/drawing/2014/main" id="{0824ACA5-DA41-40D0-9920-07D610876E3E}"/>
              </a:ext>
            </a:extLst>
          </p:cNvPr>
          <p:cNvCxnSpPr>
            <a:cxnSpLocks/>
          </p:cNvCxnSpPr>
          <p:nvPr/>
        </p:nvCxnSpPr>
        <p:spPr>
          <a:xfrm>
            <a:off x="901155" y="8631115"/>
            <a:ext cx="14321" cy="43298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Conector reto 428">
            <a:extLst>
              <a:ext uri="{FF2B5EF4-FFF2-40B4-BE49-F238E27FC236}">
                <a16:creationId xmlns="" xmlns:a16="http://schemas.microsoft.com/office/drawing/2014/main" id="{C1E8954A-F8B6-4380-AF46-4DB0709F62BA}"/>
              </a:ext>
            </a:extLst>
          </p:cNvPr>
          <p:cNvCxnSpPr>
            <a:cxnSpLocks/>
          </p:cNvCxnSpPr>
          <p:nvPr/>
        </p:nvCxnSpPr>
        <p:spPr>
          <a:xfrm>
            <a:off x="479898" y="8720073"/>
            <a:ext cx="6548" cy="322434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Conector reto 430">
            <a:extLst>
              <a:ext uri="{FF2B5EF4-FFF2-40B4-BE49-F238E27FC236}">
                <a16:creationId xmlns="" xmlns:a16="http://schemas.microsoft.com/office/drawing/2014/main" id="{EA5689F7-D4BD-4272-9124-392762772B3A}"/>
              </a:ext>
            </a:extLst>
          </p:cNvPr>
          <p:cNvCxnSpPr>
            <a:cxnSpLocks/>
          </p:cNvCxnSpPr>
          <p:nvPr/>
        </p:nvCxnSpPr>
        <p:spPr>
          <a:xfrm flipH="1" flipV="1">
            <a:off x="999337" y="8776243"/>
            <a:ext cx="5453" cy="16487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Conector reto 434">
            <a:extLst>
              <a:ext uri="{FF2B5EF4-FFF2-40B4-BE49-F238E27FC236}">
                <a16:creationId xmlns="" xmlns:a16="http://schemas.microsoft.com/office/drawing/2014/main" id="{3795F3C8-5E25-471B-91F8-C71609E832B8}"/>
              </a:ext>
            </a:extLst>
          </p:cNvPr>
          <p:cNvCxnSpPr>
            <a:cxnSpLocks/>
          </p:cNvCxnSpPr>
          <p:nvPr/>
        </p:nvCxnSpPr>
        <p:spPr>
          <a:xfrm>
            <a:off x="943667" y="8723385"/>
            <a:ext cx="6548" cy="322434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Conector reto 437">
            <a:extLst>
              <a:ext uri="{FF2B5EF4-FFF2-40B4-BE49-F238E27FC236}">
                <a16:creationId xmlns="" xmlns:a16="http://schemas.microsoft.com/office/drawing/2014/main" id="{A9A1DE68-B617-46AA-B9B2-C0E0F1E1A55E}"/>
              </a:ext>
            </a:extLst>
          </p:cNvPr>
          <p:cNvCxnSpPr>
            <a:cxnSpLocks/>
          </p:cNvCxnSpPr>
          <p:nvPr/>
        </p:nvCxnSpPr>
        <p:spPr>
          <a:xfrm flipH="1" flipV="1">
            <a:off x="423539" y="8769548"/>
            <a:ext cx="5453" cy="16487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6" name="Agrupar 455">
            <a:extLst>
              <a:ext uri="{FF2B5EF4-FFF2-40B4-BE49-F238E27FC236}">
                <a16:creationId xmlns="" xmlns:a16="http://schemas.microsoft.com/office/drawing/2014/main" id="{D8C6516B-2FAF-4AFA-8146-1CD9562D0EA8}"/>
              </a:ext>
            </a:extLst>
          </p:cNvPr>
          <p:cNvGrpSpPr/>
          <p:nvPr/>
        </p:nvGrpSpPr>
        <p:grpSpPr>
          <a:xfrm>
            <a:off x="1192945" y="8442880"/>
            <a:ext cx="389256" cy="793916"/>
            <a:chOff x="5109294" y="1056211"/>
            <a:chExt cx="581251" cy="1185505"/>
          </a:xfrm>
        </p:grpSpPr>
        <p:cxnSp>
          <p:nvCxnSpPr>
            <p:cNvPr id="439" name="Conector reto 438">
              <a:extLst>
                <a:ext uri="{FF2B5EF4-FFF2-40B4-BE49-F238E27FC236}">
                  <a16:creationId xmlns="" xmlns:a16="http://schemas.microsoft.com/office/drawing/2014/main" id="{3EC8B044-7659-4AFC-9A2D-A4D9B3950285}"/>
                </a:ext>
              </a:extLst>
            </p:cNvPr>
            <p:cNvCxnSpPr/>
            <p:nvPr/>
          </p:nvCxnSpPr>
          <p:spPr>
            <a:xfrm>
              <a:off x="5393096" y="1056211"/>
              <a:ext cx="0" cy="118550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Conector reto 439">
              <a:extLst>
                <a:ext uri="{FF2B5EF4-FFF2-40B4-BE49-F238E27FC236}">
                  <a16:creationId xmlns="" xmlns:a16="http://schemas.microsoft.com/office/drawing/2014/main" id="{33A3F3E1-E063-4D9E-8563-B1876DB7527E}"/>
                </a:ext>
              </a:extLst>
            </p:cNvPr>
            <p:cNvCxnSpPr>
              <a:cxnSpLocks/>
            </p:cNvCxnSpPr>
            <p:nvPr/>
          </p:nvCxnSpPr>
          <p:spPr>
            <a:xfrm>
              <a:off x="5423423" y="1133047"/>
              <a:ext cx="7497" cy="101152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Conector reto 440">
              <a:extLst>
                <a:ext uri="{FF2B5EF4-FFF2-40B4-BE49-F238E27FC236}">
                  <a16:creationId xmlns="" xmlns:a16="http://schemas.microsoft.com/office/drawing/2014/main" id="{83F9AA4B-3986-4D53-B846-A95CDC5DA17D}"/>
                </a:ext>
              </a:extLst>
            </p:cNvPr>
            <p:cNvCxnSpPr>
              <a:cxnSpLocks/>
            </p:cNvCxnSpPr>
            <p:nvPr/>
          </p:nvCxnSpPr>
          <p:spPr>
            <a:xfrm>
              <a:off x="5351349" y="1090869"/>
              <a:ext cx="10991" cy="107656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Conector reto 441">
              <a:extLst>
                <a:ext uri="{FF2B5EF4-FFF2-40B4-BE49-F238E27FC236}">
                  <a16:creationId xmlns="" xmlns:a16="http://schemas.microsoft.com/office/drawing/2014/main" id="{CE8DAB56-3E5A-42AA-89C0-58625ACDF193}"/>
                </a:ext>
              </a:extLst>
            </p:cNvPr>
            <p:cNvCxnSpPr>
              <a:cxnSpLocks/>
            </p:cNvCxnSpPr>
            <p:nvPr/>
          </p:nvCxnSpPr>
          <p:spPr>
            <a:xfrm>
              <a:off x="5451834" y="1178766"/>
              <a:ext cx="18415" cy="91312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Conector reto 442">
              <a:extLst>
                <a:ext uri="{FF2B5EF4-FFF2-40B4-BE49-F238E27FC236}">
                  <a16:creationId xmlns="" xmlns:a16="http://schemas.microsoft.com/office/drawing/2014/main" id="{7F1241F1-97D4-4ABF-BAC5-FC2FCA6C9E99}"/>
                </a:ext>
              </a:extLst>
            </p:cNvPr>
            <p:cNvCxnSpPr>
              <a:cxnSpLocks/>
            </p:cNvCxnSpPr>
            <p:nvPr/>
          </p:nvCxnSpPr>
          <p:spPr>
            <a:xfrm>
              <a:off x="5312609" y="1191152"/>
              <a:ext cx="18415" cy="91312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Conector reto 443">
              <a:extLst>
                <a:ext uri="{FF2B5EF4-FFF2-40B4-BE49-F238E27FC236}">
                  <a16:creationId xmlns="" xmlns:a16="http://schemas.microsoft.com/office/drawing/2014/main" id="{ADB5E4ED-0C44-4117-80B9-85BDA82B40B4}"/>
                </a:ext>
              </a:extLst>
            </p:cNvPr>
            <p:cNvCxnSpPr>
              <a:cxnSpLocks/>
            </p:cNvCxnSpPr>
            <p:nvPr/>
          </p:nvCxnSpPr>
          <p:spPr>
            <a:xfrm>
              <a:off x="5489009" y="1260671"/>
              <a:ext cx="10119" cy="76330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Conector reto 444">
              <a:extLst>
                <a:ext uri="{FF2B5EF4-FFF2-40B4-BE49-F238E27FC236}">
                  <a16:creationId xmlns="" xmlns:a16="http://schemas.microsoft.com/office/drawing/2014/main" id="{9B28B3FE-97F4-47A8-8FD8-3169D55C21B9}"/>
                </a:ext>
              </a:extLst>
            </p:cNvPr>
            <p:cNvCxnSpPr>
              <a:cxnSpLocks/>
            </p:cNvCxnSpPr>
            <p:nvPr/>
          </p:nvCxnSpPr>
          <p:spPr>
            <a:xfrm>
              <a:off x="5288577" y="1234740"/>
              <a:ext cx="10119" cy="76330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Conector reto 445">
              <a:extLst>
                <a:ext uri="{FF2B5EF4-FFF2-40B4-BE49-F238E27FC236}">
                  <a16:creationId xmlns="" xmlns:a16="http://schemas.microsoft.com/office/drawing/2014/main" id="{4A4D2F6C-81E5-438F-ABCF-F64B6554566A}"/>
                </a:ext>
              </a:extLst>
            </p:cNvPr>
            <p:cNvCxnSpPr>
              <a:cxnSpLocks/>
            </p:cNvCxnSpPr>
            <p:nvPr/>
          </p:nvCxnSpPr>
          <p:spPr>
            <a:xfrm>
              <a:off x="5249728" y="1309586"/>
              <a:ext cx="13890" cy="68396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Conector reto 446">
              <a:extLst>
                <a:ext uri="{FF2B5EF4-FFF2-40B4-BE49-F238E27FC236}">
                  <a16:creationId xmlns="" xmlns:a16="http://schemas.microsoft.com/office/drawing/2014/main" id="{D60B6231-7FBC-4968-A7B1-767AA61990BE}"/>
                </a:ext>
              </a:extLst>
            </p:cNvPr>
            <p:cNvCxnSpPr>
              <a:cxnSpLocks/>
            </p:cNvCxnSpPr>
            <p:nvPr/>
          </p:nvCxnSpPr>
          <p:spPr>
            <a:xfrm>
              <a:off x="5525841" y="1312771"/>
              <a:ext cx="13890" cy="68396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Conector reto 447">
              <a:extLst>
                <a:ext uri="{FF2B5EF4-FFF2-40B4-BE49-F238E27FC236}">
                  <a16:creationId xmlns="" xmlns:a16="http://schemas.microsoft.com/office/drawing/2014/main" id="{27066C61-933E-4456-B02D-3F12642B7E18}"/>
                </a:ext>
              </a:extLst>
            </p:cNvPr>
            <p:cNvCxnSpPr>
              <a:cxnSpLocks/>
            </p:cNvCxnSpPr>
            <p:nvPr/>
          </p:nvCxnSpPr>
          <p:spPr>
            <a:xfrm>
              <a:off x="5554427" y="1360398"/>
              <a:ext cx="16510" cy="570380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Conector reto 448">
              <a:extLst>
                <a:ext uri="{FF2B5EF4-FFF2-40B4-BE49-F238E27FC236}">
                  <a16:creationId xmlns="" xmlns:a16="http://schemas.microsoft.com/office/drawing/2014/main" id="{0FCAB77B-81E6-4CBC-A563-302F83D31761}"/>
                </a:ext>
              </a:extLst>
            </p:cNvPr>
            <p:cNvCxnSpPr>
              <a:cxnSpLocks/>
            </p:cNvCxnSpPr>
            <p:nvPr/>
          </p:nvCxnSpPr>
          <p:spPr>
            <a:xfrm>
              <a:off x="5228790" y="1367221"/>
              <a:ext cx="16510" cy="570380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Conector reto 449">
              <a:extLst>
                <a:ext uri="{FF2B5EF4-FFF2-40B4-BE49-F238E27FC236}">
                  <a16:creationId xmlns="" xmlns:a16="http://schemas.microsoft.com/office/drawing/2014/main" id="{EDCCD97F-8AF7-4DFB-89A1-6050CA5AA6A1}"/>
                </a:ext>
              </a:extLst>
            </p:cNvPr>
            <p:cNvCxnSpPr>
              <a:cxnSpLocks/>
            </p:cNvCxnSpPr>
            <p:nvPr/>
          </p:nvCxnSpPr>
          <p:spPr>
            <a:xfrm>
              <a:off x="5206967" y="1444929"/>
              <a:ext cx="14321" cy="43298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Conector reto 450">
              <a:extLst>
                <a:ext uri="{FF2B5EF4-FFF2-40B4-BE49-F238E27FC236}">
                  <a16:creationId xmlns="" xmlns:a16="http://schemas.microsoft.com/office/drawing/2014/main" id="{4C625A03-72F0-4B84-847F-40B02B6FC5C5}"/>
                </a:ext>
              </a:extLst>
            </p:cNvPr>
            <p:cNvCxnSpPr>
              <a:cxnSpLocks/>
            </p:cNvCxnSpPr>
            <p:nvPr/>
          </p:nvCxnSpPr>
          <p:spPr>
            <a:xfrm>
              <a:off x="5586910" y="1437807"/>
              <a:ext cx="14321" cy="43298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Conector reto 451">
              <a:extLst>
                <a:ext uri="{FF2B5EF4-FFF2-40B4-BE49-F238E27FC236}">
                  <a16:creationId xmlns="" xmlns:a16="http://schemas.microsoft.com/office/drawing/2014/main" id="{8F8D0363-622D-4D2C-BFF3-5E03E2496E39}"/>
                </a:ext>
              </a:extLst>
            </p:cNvPr>
            <p:cNvCxnSpPr>
              <a:cxnSpLocks/>
            </p:cNvCxnSpPr>
            <p:nvPr/>
          </p:nvCxnSpPr>
          <p:spPr>
            <a:xfrm>
              <a:off x="5165653" y="1526765"/>
              <a:ext cx="6548" cy="32243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Conector reto 452">
              <a:extLst>
                <a:ext uri="{FF2B5EF4-FFF2-40B4-BE49-F238E27FC236}">
                  <a16:creationId xmlns="" xmlns:a16="http://schemas.microsoft.com/office/drawing/2014/main" id="{F18633D1-569A-4492-A591-B21E4DE19C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85092" y="1582935"/>
              <a:ext cx="5453" cy="16487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Conector reto 453">
              <a:extLst>
                <a:ext uri="{FF2B5EF4-FFF2-40B4-BE49-F238E27FC236}">
                  <a16:creationId xmlns="" xmlns:a16="http://schemas.microsoft.com/office/drawing/2014/main" id="{81E6BB0E-F3F0-4F83-8F5B-1C9854D8A269}"/>
                </a:ext>
              </a:extLst>
            </p:cNvPr>
            <p:cNvCxnSpPr>
              <a:cxnSpLocks/>
            </p:cNvCxnSpPr>
            <p:nvPr/>
          </p:nvCxnSpPr>
          <p:spPr>
            <a:xfrm>
              <a:off x="5629422" y="1530077"/>
              <a:ext cx="6548" cy="32243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Conector reto 454">
              <a:extLst>
                <a:ext uri="{FF2B5EF4-FFF2-40B4-BE49-F238E27FC236}">
                  <a16:creationId xmlns="" xmlns:a16="http://schemas.microsoft.com/office/drawing/2014/main" id="{10396111-517F-4AC2-A30D-8AC41246F04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09294" y="1576240"/>
              <a:ext cx="5453" cy="16487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4" name="Agrupar 473">
            <a:extLst>
              <a:ext uri="{FF2B5EF4-FFF2-40B4-BE49-F238E27FC236}">
                <a16:creationId xmlns="" xmlns:a16="http://schemas.microsoft.com/office/drawing/2014/main" id="{B7A9395B-D6FF-45B6-9B70-4B38A5168E80}"/>
              </a:ext>
            </a:extLst>
          </p:cNvPr>
          <p:cNvGrpSpPr/>
          <p:nvPr/>
        </p:nvGrpSpPr>
        <p:grpSpPr>
          <a:xfrm>
            <a:off x="1767678" y="8530730"/>
            <a:ext cx="297309" cy="606385"/>
            <a:chOff x="4901606" y="1417337"/>
            <a:chExt cx="581251" cy="1185505"/>
          </a:xfrm>
        </p:grpSpPr>
        <p:cxnSp>
          <p:nvCxnSpPr>
            <p:cNvPr id="457" name="Conector reto 456">
              <a:extLst>
                <a:ext uri="{FF2B5EF4-FFF2-40B4-BE49-F238E27FC236}">
                  <a16:creationId xmlns="" xmlns:a16="http://schemas.microsoft.com/office/drawing/2014/main" id="{1CC69960-8F87-4DDD-959B-3E16F80B3D30}"/>
                </a:ext>
              </a:extLst>
            </p:cNvPr>
            <p:cNvCxnSpPr/>
            <p:nvPr/>
          </p:nvCxnSpPr>
          <p:spPr>
            <a:xfrm>
              <a:off x="5185408" y="1417337"/>
              <a:ext cx="0" cy="118550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Conector reto 457">
              <a:extLst>
                <a:ext uri="{FF2B5EF4-FFF2-40B4-BE49-F238E27FC236}">
                  <a16:creationId xmlns="" xmlns:a16="http://schemas.microsoft.com/office/drawing/2014/main" id="{B3AB20F5-18B9-449C-A565-7FC45E3F0E94}"/>
                </a:ext>
              </a:extLst>
            </p:cNvPr>
            <p:cNvCxnSpPr>
              <a:cxnSpLocks/>
            </p:cNvCxnSpPr>
            <p:nvPr/>
          </p:nvCxnSpPr>
          <p:spPr>
            <a:xfrm>
              <a:off x="5215735" y="1494173"/>
              <a:ext cx="7497" cy="101152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Conector reto 458">
              <a:extLst>
                <a:ext uri="{FF2B5EF4-FFF2-40B4-BE49-F238E27FC236}">
                  <a16:creationId xmlns="" xmlns:a16="http://schemas.microsoft.com/office/drawing/2014/main" id="{69C57BF1-7118-4B8A-8C31-F32BF681AD8B}"/>
                </a:ext>
              </a:extLst>
            </p:cNvPr>
            <p:cNvCxnSpPr>
              <a:cxnSpLocks/>
            </p:cNvCxnSpPr>
            <p:nvPr/>
          </p:nvCxnSpPr>
          <p:spPr>
            <a:xfrm>
              <a:off x="5143661" y="1451995"/>
              <a:ext cx="10991" cy="107656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Conector reto 459">
              <a:extLst>
                <a:ext uri="{FF2B5EF4-FFF2-40B4-BE49-F238E27FC236}">
                  <a16:creationId xmlns="" xmlns:a16="http://schemas.microsoft.com/office/drawing/2014/main" id="{483FCA88-C5D5-44E1-9FEB-B748043CC27A}"/>
                </a:ext>
              </a:extLst>
            </p:cNvPr>
            <p:cNvCxnSpPr>
              <a:cxnSpLocks/>
            </p:cNvCxnSpPr>
            <p:nvPr/>
          </p:nvCxnSpPr>
          <p:spPr>
            <a:xfrm>
              <a:off x="5244146" y="1539892"/>
              <a:ext cx="18415" cy="91312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Conector reto 460">
              <a:extLst>
                <a:ext uri="{FF2B5EF4-FFF2-40B4-BE49-F238E27FC236}">
                  <a16:creationId xmlns="" xmlns:a16="http://schemas.microsoft.com/office/drawing/2014/main" id="{ED254212-0F3C-4082-BBB9-44954A46ACA8}"/>
                </a:ext>
              </a:extLst>
            </p:cNvPr>
            <p:cNvCxnSpPr>
              <a:cxnSpLocks/>
            </p:cNvCxnSpPr>
            <p:nvPr/>
          </p:nvCxnSpPr>
          <p:spPr>
            <a:xfrm>
              <a:off x="5104921" y="1552278"/>
              <a:ext cx="18415" cy="91312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Conector reto 461">
              <a:extLst>
                <a:ext uri="{FF2B5EF4-FFF2-40B4-BE49-F238E27FC236}">
                  <a16:creationId xmlns="" xmlns:a16="http://schemas.microsoft.com/office/drawing/2014/main" id="{0CAEE65D-5054-4AAE-A160-0E6FA06B4418}"/>
                </a:ext>
              </a:extLst>
            </p:cNvPr>
            <p:cNvCxnSpPr>
              <a:cxnSpLocks/>
            </p:cNvCxnSpPr>
            <p:nvPr/>
          </p:nvCxnSpPr>
          <p:spPr>
            <a:xfrm>
              <a:off x="5281321" y="1621797"/>
              <a:ext cx="10119" cy="76330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Conector reto 462">
              <a:extLst>
                <a:ext uri="{FF2B5EF4-FFF2-40B4-BE49-F238E27FC236}">
                  <a16:creationId xmlns="" xmlns:a16="http://schemas.microsoft.com/office/drawing/2014/main" id="{162A41ED-7498-408A-A663-258BC6530D84}"/>
                </a:ext>
              </a:extLst>
            </p:cNvPr>
            <p:cNvCxnSpPr>
              <a:cxnSpLocks/>
            </p:cNvCxnSpPr>
            <p:nvPr/>
          </p:nvCxnSpPr>
          <p:spPr>
            <a:xfrm>
              <a:off x="5080889" y="1595866"/>
              <a:ext cx="10119" cy="76330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Conector reto 463">
              <a:extLst>
                <a:ext uri="{FF2B5EF4-FFF2-40B4-BE49-F238E27FC236}">
                  <a16:creationId xmlns="" xmlns:a16="http://schemas.microsoft.com/office/drawing/2014/main" id="{950446C6-0D25-4ABF-854A-0AC90E5C340B}"/>
                </a:ext>
              </a:extLst>
            </p:cNvPr>
            <p:cNvCxnSpPr>
              <a:cxnSpLocks/>
            </p:cNvCxnSpPr>
            <p:nvPr/>
          </p:nvCxnSpPr>
          <p:spPr>
            <a:xfrm>
              <a:off x="5042040" y="1670712"/>
              <a:ext cx="13890" cy="68396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Conector reto 464">
              <a:extLst>
                <a:ext uri="{FF2B5EF4-FFF2-40B4-BE49-F238E27FC236}">
                  <a16:creationId xmlns="" xmlns:a16="http://schemas.microsoft.com/office/drawing/2014/main" id="{FAB80CE6-BA5C-4128-A05E-4FA7FA7BA322}"/>
                </a:ext>
              </a:extLst>
            </p:cNvPr>
            <p:cNvCxnSpPr>
              <a:cxnSpLocks/>
            </p:cNvCxnSpPr>
            <p:nvPr/>
          </p:nvCxnSpPr>
          <p:spPr>
            <a:xfrm>
              <a:off x="5318153" y="1673897"/>
              <a:ext cx="13890" cy="68396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Conector reto 465">
              <a:extLst>
                <a:ext uri="{FF2B5EF4-FFF2-40B4-BE49-F238E27FC236}">
                  <a16:creationId xmlns="" xmlns:a16="http://schemas.microsoft.com/office/drawing/2014/main" id="{EFB58609-884C-42A4-BD8B-1AF207C246EE}"/>
                </a:ext>
              </a:extLst>
            </p:cNvPr>
            <p:cNvCxnSpPr>
              <a:cxnSpLocks/>
            </p:cNvCxnSpPr>
            <p:nvPr/>
          </p:nvCxnSpPr>
          <p:spPr>
            <a:xfrm>
              <a:off x="5346739" y="1721524"/>
              <a:ext cx="16510" cy="570380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Conector reto 466">
              <a:extLst>
                <a:ext uri="{FF2B5EF4-FFF2-40B4-BE49-F238E27FC236}">
                  <a16:creationId xmlns="" xmlns:a16="http://schemas.microsoft.com/office/drawing/2014/main" id="{D3FFA470-939D-4A18-8C7E-C17F3DA14D1E}"/>
                </a:ext>
              </a:extLst>
            </p:cNvPr>
            <p:cNvCxnSpPr>
              <a:cxnSpLocks/>
            </p:cNvCxnSpPr>
            <p:nvPr/>
          </p:nvCxnSpPr>
          <p:spPr>
            <a:xfrm>
              <a:off x="5021102" y="1728347"/>
              <a:ext cx="16510" cy="570380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Conector reto 467">
              <a:extLst>
                <a:ext uri="{FF2B5EF4-FFF2-40B4-BE49-F238E27FC236}">
                  <a16:creationId xmlns="" xmlns:a16="http://schemas.microsoft.com/office/drawing/2014/main" id="{B54384C1-60DA-4A69-8450-0EE1C03D5C91}"/>
                </a:ext>
              </a:extLst>
            </p:cNvPr>
            <p:cNvCxnSpPr>
              <a:cxnSpLocks/>
            </p:cNvCxnSpPr>
            <p:nvPr/>
          </p:nvCxnSpPr>
          <p:spPr>
            <a:xfrm>
              <a:off x="4999279" y="1806055"/>
              <a:ext cx="14321" cy="43298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Conector reto 468">
              <a:extLst>
                <a:ext uri="{FF2B5EF4-FFF2-40B4-BE49-F238E27FC236}">
                  <a16:creationId xmlns="" xmlns:a16="http://schemas.microsoft.com/office/drawing/2014/main" id="{D2EF2156-F1F2-4402-8BCB-60F3577CF481}"/>
                </a:ext>
              </a:extLst>
            </p:cNvPr>
            <p:cNvCxnSpPr>
              <a:cxnSpLocks/>
            </p:cNvCxnSpPr>
            <p:nvPr/>
          </p:nvCxnSpPr>
          <p:spPr>
            <a:xfrm>
              <a:off x="5379222" y="1798933"/>
              <a:ext cx="14321" cy="43298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Conector reto 469">
              <a:extLst>
                <a:ext uri="{FF2B5EF4-FFF2-40B4-BE49-F238E27FC236}">
                  <a16:creationId xmlns="" xmlns:a16="http://schemas.microsoft.com/office/drawing/2014/main" id="{1F15C452-0ABE-4CEF-BBCC-17C64D0EE79C}"/>
                </a:ext>
              </a:extLst>
            </p:cNvPr>
            <p:cNvCxnSpPr>
              <a:cxnSpLocks/>
            </p:cNvCxnSpPr>
            <p:nvPr/>
          </p:nvCxnSpPr>
          <p:spPr>
            <a:xfrm>
              <a:off x="4957965" y="1887891"/>
              <a:ext cx="6548" cy="32243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Conector reto 470">
              <a:extLst>
                <a:ext uri="{FF2B5EF4-FFF2-40B4-BE49-F238E27FC236}">
                  <a16:creationId xmlns="" xmlns:a16="http://schemas.microsoft.com/office/drawing/2014/main" id="{C139DCEF-F703-4082-95C2-1EADEC000A7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77404" y="1944061"/>
              <a:ext cx="5453" cy="16487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Conector reto 471">
              <a:extLst>
                <a:ext uri="{FF2B5EF4-FFF2-40B4-BE49-F238E27FC236}">
                  <a16:creationId xmlns="" xmlns:a16="http://schemas.microsoft.com/office/drawing/2014/main" id="{EBED187E-C904-495C-8DD9-E93B3F2E1618}"/>
                </a:ext>
              </a:extLst>
            </p:cNvPr>
            <p:cNvCxnSpPr>
              <a:cxnSpLocks/>
            </p:cNvCxnSpPr>
            <p:nvPr/>
          </p:nvCxnSpPr>
          <p:spPr>
            <a:xfrm>
              <a:off x="5421734" y="1891203"/>
              <a:ext cx="6548" cy="32243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Conector reto 472">
              <a:extLst>
                <a:ext uri="{FF2B5EF4-FFF2-40B4-BE49-F238E27FC236}">
                  <a16:creationId xmlns="" xmlns:a16="http://schemas.microsoft.com/office/drawing/2014/main" id="{A746D27F-1962-43BB-B4CC-490E0CCE178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01606" y="1937366"/>
              <a:ext cx="5453" cy="16487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5" name="Agrupar 474">
            <a:extLst>
              <a:ext uri="{FF2B5EF4-FFF2-40B4-BE49-F238E27FC236}">
                <a16:creationId xmlns="" xmlns:a16="http://schemas.microsoft.com/office/drawing/2014/main" id="{15F5DECD-1BFA-4386-B2A1-DEB171ED6777}"/>
              </a:ext>
            </a:extLst>
          </p:cNvPr>
          <p:cNvGrpSpPr/>
          <p:nvPr/>
        </p:nvGrpSpPr>
        <p:grpSpPr>
          <a:xfrm>
            <a:off x="2231116" y="8569905"/>
            <a:ext cx="270783" cy="552283"/>
            <a:chOff x="4901606" y="1417337"/>
            <a:chExt cx="581251" cy="1185505"/>
          </a:xfrm>
        </p:grpSpPr>
        <p:cxnSp>
          <p:nvCxnSpPr>
            <p:cNvPr id="476" name="Conector reto 475">
              <a:extLst>
                <a:ext uri="{FF2B5EF4-FFF2-40B4-BE49-F238E27FC236}">
                  <a16:creationId xmlns="" xmlns:a16="http://schemas.microsoft.com/office/drawing/2014/main" id="{3C7B0DD8-DE29-47F4-8C1E-0D9D2C9AD558}"/>
                </a:ext>
              </a:extLst>
            </p:cNvPr>
            <p:cNvCxnSpPr/>
            <p:nvPr/>
          </p:nvCxnSpPr>
          <p:spPr>
            <a:xfrm>
              <a:off x="5185408" y="1417337"/>
              <a:ext cx="0" cy="118550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Conector reto 476">
              <a:extLst>
                <a:ext uri="{FF2B5EF4-FFF2-40B4-BE49-F238E27FC236}">
                  <a16:creationId xmlns="" xmlns:a16="http://schemas.microsoft.com/office/drawing/2014/main" id="{28047506-7D24-4960-8453-86CF0D7421E0}"/>
                </a:ext>
              </a:extLst>
            </p:cNvPr>
            <p:cNvCxnSpPr>
              <a:cxnSpLocks/>
            </p:cNvCxnSpPr>
            <p:nvPr/>
          </p:nvCxnSpPr>
          <p:spPr>
            <a:xfrm>
              <a:off x="5215735" y="1494173"/>
              <a:ext cx="7497" cy="101152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Conector reto 477">
              <a:extLst>
                <a:ext uri="{FF2B5EF4-FFF2-40B4-BE49-F238E27FC236}">
                  <a16:creationId xmlns="" xmlns:a16="http://schemas.microsoft.com/office/drawing/2014/main" id="{4CD4607E-52E4-4E8A-97F5-AC3E0DE813CF}"/>
                </a:ext>
              </a:extLst>
            </p:cNvPr>
            <p:cNvCxnSpPr>
              <a:cxnSpLocks/>
            </p:cNvCxnSpPr>
            <p:nvPr/>
          </p:nvCxnSpPr>
          <p:spPr>
            <a:xfrm>
              <a:off x="5143661" y="1451995"/>
              <a:ext cx="10991" cy="107656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Conector reto 478">
              <a:extLst>
                <a:ext uri="{FF2B5EF4-FFF2-40B4-BE49-F238E27FC236}">
                  <a16:creationId xmlns="" xmlns:a16="http://schemas.microsoft.com/office/drawing/2014/main" id="{1D847CEA-37D2-4C3F-A293-8059B434180C}"/>
                </a:ext>
              </a:extLst>
            </p:cNvPr>
            <p:cNvCxnSpPr>
              <a:cxnSpLocks/>
            </p:cNvCxnSpPr>
            <p:nvPr/>
          </p:nvCxnSpPr>
          <p:spPr>
            <a:xfrm>
              <a:off x="5244146" y="1539892"/>
              <a:ext cx="18415" cy="91312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Conector reto 479">
              <a:extLst>
                <a:ext uri="{FF2B5EF4-FFF2-40B4-BE49-F238E27FC236}">
                  <a16:creationId xmlns="" xmlns:a16="http://schemas.microsoft.com/office/drawing/2014/main" id="{4743934C-1D8F-464C-A9AC-83BAE44FBF2C}"/>
                </a:ext>
              </a:extLst>
            </p:cNvPr>
            <p:cNvCxnSpPr>
              <a:cxnSpLocks/>
            </p:cNvCxnSpPr>
            <p:nvPr/>
          </p:nvCxnSpPr>
          <p:spPr>
            <a:xfrm>
              <a:off x="5104921" y="1552278"/>
              <a:ext cx="18415" cy="91312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Conector reto 480">
              <a:extLst>
                <a:ext uri="{FF2B5EF4-FFF2-40B4-BE49-F238E27FC236}">
                  <a16:creationId xmlns="" xmlns:a16="http://schemas.microsoft.com/office/drawing/2014/main" id="{F6F6F712-8935-467D-83C3-1D1507FA58D5}"/>
                </a:ext>
              </a:extLst>
            </p:cNvPr>
            <p:cNvCxnSpPr>
              <a:cxnSpLocks/>
            </p:cNvCxnSpPr>
            <p:nvPr/>
          </p:nvCxnSpPr>
          <p:spPr>
            <a:xfrm>
              <a:off x="5281321" y="1621797"/>
              <a:ext cx="10119" cy="76330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Conector reto 481">
              <a:extLst>
                <a:ext uri="{FF2B5EF4-FFF2-40B4-BE49-F238E27FC236}">
                  <a16:creationId xmlns="" xmlns:a16="http://schemas.microsoft.com/office/drawing/2014/main" id="{68FED2CA-8B1A-4FD7-881C-3F796BDE79D1}"/>
                </a:ext>
              </a:extLst>
            </p:cNvPr>
            <p:cNvCxnSpPr>
              <a:cxnSpLocks/>
            </p:cNvCxnSpPr>
            <p:nvPr/>
          </p:nvCxnSpPr>
          <p:spPr>
            <a:xfrm>
              <a:off x="5080889" y="1595866"/>
              <a:ext cx="10119" cy="76330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Conector reto 482">
              <a:extLst>
                <a:ext uri="{FF2B5EF4-FFF2-40B4-BE49-F238E27FC236}">
                  <a16:creationId xmlns="" xmlns:a16="http://schemas.microsoft.com/office/drawing/2014/main" id="{6330E054-E6E2-458C-8D75-28A0E0B0FC0D}"/>
                </a:ext>
              </a:extLst>
            </p:cNvPr>
            <p:cNvCxnSpPr>
              <a:cxnSpLocks/>
            </p:cNvCxnSpPr>
            <p:nvPr/>
          </p:nvCxnSpPr>
          <p:spPr>
            <a:xfrm>
              <a:off x="5042040" y="1670712"/>
              <a:ext cx="13890" cy="68396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Conector reto 483">
              <a:extLst>
                <a:ext uri="{FF2B5EF4-FFF2-40B4-BE49-F238E27FC236}">
                  <a16:creationId xmlns="" xmlns:a16="http://schemas.microsoft.com/office/drawing/2014/main" id="{90F50642-3B1B-4B0D-9C38-877A5BF0FF1A}"/>
                </a:ext>
              </a:extLst>
            </p:cNvPr>
            <p:cNvCxnSpPr>
              <a:cxnSpLocks/>
            </p:cNvCxnSpPr>
            <p:nvPr/>
          </p:nvCxnSpPr>
          <p:spPr>
            <a:xfrm>
              <a:off x="5318153" y="1673897"/>
              <a:ext cx="13890" cy="68396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Conector reto 484">
              <a:extLst>
                <a:ext uri="{FF2B5EF4-FFF2-40B4-BE49-F238E27FC236}">
                  <a16:creationId xmlns="" xmlns:a16="http://schemas.microsoft.com/office/drawing/2014/main" id="{C0F0F446-9E54-418A-B634-0F088AFE5042}"/>
                </a:ext>
              </a:extLst>
            </p:cNvPr>
            <p:cNvCxnSpPr>
              <a:cxnSpLocks/>
            </p:cNvCxnSpPr>
            <p:nvPr/>
          </p:nvCxnSpPr>
          <p:spPr>
            <a:xfrm>
              <a:off x="5346739" y="1721524"/>
              <a:ext cx="16510" cy="570380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Conector reto 485">
              <a:extLst>
                <a:ext uri="{FF2B5EF4-FFF2-40B4-BE49-F238E27FC236}">
                  <a16:creationId xmlns="" xmlns:a16="http://schemas.microsoft.com/office/drawing/2014/main" id="{22300EB6-7D50-443A-A046-0E99CC46C460}"/>
                </a:ext>
              </a:extLst>
            </p:cNvPr>
            <p:cNvCxnSpPr>
              <a:cxnSpLocks/>
            </p:cNvCxnSpPr>
            <p:nvPr/>
          </p:nvCxnSpPr>
          <p:spPr>
            <a:xfrm>
              <a:off x="5021102" y="1728347"/>
              <a:ext cx="16510" cy="570380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Conector reto 486">
              <a:extLst>
                <a:ext uri="{FF2B5EF4-FFF2-40B4-BE49-F238E27FC236}">
                  <a16:creationId xmlns="" xmlns:a16="http://schemas.microsoft.com/office/drawing/2014/main" id="{87CBDFBB-E4A0-4A37-BF04-7A1C18C2C3C9}"/>
                </a:ext>
              </a:extLst>
            </p:cNvPr>
            <p:cNvCxnSpPr>
              <a:cxnSpLocks/>
            </p:cNvCxnSpPr>
            <p:nvPr/>
          </p:nvCxnSpPr>
          <p:spPr>
            <a:xfrm>
              <a:off x="4999279" y="1806055"/>
              <a:ext cx="14321" cy="43298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Conector reto 487">
              <a:extLst>
                <a:ext uri="{FF2B5EF4-FFF2-40B4-BE49-F238E27FC236}">
                  <a16:creationId xmlns="" xmlns:a16="http://schemas.microsoft.com/office/drawing/2014/main" id="{5D6D81F2-D604-4DA7-BD83-E0DBD5179121}"/>
                </a:ext>
              </a:extLst>
            </p:cNvPr>
            <p:cNvCxnSpPr>
              <a:cxnSpLocks/>
            </p:cNvCxnSpPr>
            <p:nvPr/>
          </p:nvCxnSpPr>
          <p:spPr>
            <a:xfrm>
              <a:off x="5379222" y="1798933"/>
              <a:ext cx="14321" cy="43298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Conector reto 488">
              <a:extLst>
                <a:ext uri="{FF2B5EF4-FFF2-40B4-BE49-F238E27FC236}">
                  <a16:creationId xmlns="" xmlns:a16="http://schemas.microsoft.com/office/drawing/2014/main" id="{8C5AD8F1-A48C-4C21-8AD9-B68F812E5DD9}"/>
                </a:ext>
              </a:extLst>
            </p:cNvPr>
            <p:cNvCxnSpPr>
              <a:cxnSpLocks/>
            </p:cNvCxnSpPr>
            <p:nvPr/>
          </p:nvCxnSpPr>
          <p:spPr>
            <a:xfrm>
              <a:off x="4957965" y="1887891"/>
              <a:ext cx="6548" cy="32243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Conector reto 489">
              <a:extLst>
                <a:ext uri="{FF2B5EF4-FFF2-40B4-BE49-F238E27FC236}">
                  <a16:creationId xmlns="" xmlns:a16="http://schemas.microsoft.com/office/drawing/2014/main" id="{14BC359A-CD86-4672-A45E-842A916E72A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77404" y="1944061"/>
              <a:ext cx="5453" cy="16487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Conector reto 490">
              <a:extLst>
                <a:ext uri="{FF2B5EF4-FFF2-40B4-BE49-F238E27FC236}">
                  <a16:creationId xmlns="" xmlns:a16="http://schemas.microsoft.com/office/drawing/2014/main" id="{A5D949C1-EED5-4714-A6BA-44A24F41CC35}"/>
                </a:ext>
              </a:extLst>
            </p:cNvPr>
            <p:cNvCxnSpPr>
              <a:cxnSpLocks/>
            </p:cNvCxnSpPr>
            <p:nvPr/>
          </p:nvCxnSpPr>
          <p:spPr>
            <a:xfrm>
              <a:off x="5421734" y="1891203"/>
              <a:ext cx="6548" cy="32243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Conector reto 491">
              <a:extLst>
                <a:ext uri="{FF2B5EF4-FFF2-40B4-BE49-F238E27FC236}">
                  <a16:creationId xmlns="" xmlns:a16="http://schemas.microsoft.com/office/drawing/2014/main" id="{3AF9CF96-B591-417D-9C9A-8310D2A7EF8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01606" y="1937366"/>
              <a:ext cx="5453" cy="16487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3" name="Agrupar 492">
            <a:extLst>
              <a:ext uri="{FF2B5EF4-FFF2-40B4-BE49-F238E27FC236}">
                <a16:creationId xmlns="" xmlns:a16="http://schemas.microsoft.com/office/drawing/2014/main" id="{A4895ED2-608F-493D-99E0-FD816A5C66CA}"/>
              </a:ext>
            </a:extLst>
          </p:cNvPr>
          <p:cNvGrpSpPr/>
          <p:nvPr/>
        </p:nvGrpSpPr>
        <p:grpSpPr>
          <a:xfrm>
            <a:off x="2626510" y="8582522"/>
            <a:ext cx="245513" cy="500743"/>
            <a:chOff x="4901606" y="1417337"/>
            <a:chExt cx="581251" cy="1185505"/>
          </a:xfrm>
        </p:grpSpPr>
        <p:cxnSp>
          <p:nvCxnSpPr>
            <p:cNvPr id="494" name="Conector reto 493">
              <a:extLst>
                <a:ext uri="{FF2B5EF4-FFF2-40B4-BE49-F238E27FC236}">
                  <a16:creationId xmlns="" xmlns:a16="http://schemas.microsoft.com/office/drawing/2014/main" id="{ECAEF5B4-6095-403F-BC36-8431E5185708}"/>
                </a:ext>
              </a:extLst>
            </p:cNvPr>
            <p:cNvCxnSpPr/>
            <p:nvPr/>
          </p:nvCxnSpPr>
          <p:spPr>
            <a:xfrm>
              <a:off x="5185408" y="1417337"/>
              <a:ext cx="0" cy="118550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Conector reto 494">
              <a:extLst>
                <a:ext uri="{FF2B5EF4-FFF2-40B4-BE49-F238E27FC236}">
                  <a16:creationId xmlns="" xmlns:a16="http://schemas.microsoft.com/office/drawing/2014/main" id="{858F224C-D5A7-4B54-90D2-96C01932551D}"/>
                </a:ext>
              </a:extLst>
            </p:cNvPr>
            <p:cNvCxnSpPr>
              <a:cxnSpLocks/>
            </p:cNvCxnSpPr>
            <p:nvPr/>
          </p:nvCxnSpPr>
          <p:spPr>
            <a:xfrm>
              <a:off x="5215735" y="1494173"/>
              <a:ext cx="7497" cy="101152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Conector reto 495">
              <a:extLst>
                <a:ext uri="{FF2B5EF4-FFF2-40B4-BE49-F238E27FC236}">
                  <a16:creationId xmlns="" xmlns:a16="http://schemas.microsoft.com/office/drawing/2014/main" id="{A62F81A3-294B-46D5-8D86-C2A1D5009E8D}"/>
                </a:ext>
              </a:extLst>
            </p:cNvPr>
            <p:cNvCxnSpPr>
              <a:cxnSpLocks/>
            </p:cNvCxnSpPr>
            <p:nvPr/>
          </p:nvCxnSpPr>
          <p:spPr>
            <a:xfrm>
              <a:off x="5143661" y="1451995"/>
              <a:ext cx="10991" cy="107656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Conector reto 496">
              <a:extLst>
                <a:ext uri="{FF2B5EF4-FFF2-40B4-BE49-F238E27FC236}">
                  <a16:creationId xmlns="" xmlns:a16="http://schemas.microsoft.com/office/drawing/2014/main" id="{8C90D2D2-8413-4D9C-9860-CF57A49968F7}"/>
                </a:ext>
              </a:extLst>
            </p:cNvPr>
            <p:cNvCxnSpPr>
              <a:cxnSpLocks/>
            </p:cNvCxnSpPr>
            <p:nvPr/>
          </p:nvCxnSpPr>
          <p:spPr>
            <a:xfrm>
              <a:off x="5244146" y="1539892"/>
              <a:ext cx="18415" cy="91312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Conector reto 497">
              <a:extLst>
                <a:ext uri="{FF2B5EF4-FFF2-40B4-BE49-F238E27FC236}">
                  <a16:creationId xmlns="" xmlns:a16="http://schemas.microsoft.com/office/drawing/2014/main" id="{E462E6B8-F2B3-4E9C-A612-FBE6CD754488}"/>
                </a:ext>
              </a:extLst>
            </p:cNvPr>
            <p:cNvCxnSpPr>
              <a:cxnSpLocks/>
            </p:cNvCxnSpPr>
            <p:nvPr/>
          </p:nvCxnSpPr>
          <p:spPr>
            <a:xfrm>
              <a:off x="5104921" y="1552278"/>
              <a:ext cx="18415" cy="91312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Conector reto 498">
              <a:extLst>
                <a:ext uri="{FF2B5EF4-FFF2-40B4-BE49-F238E27FC236}">
                  <a16:creationId xmlns="" xmlns:a16="http://schemas.microsoft.com/office/drawing/2014/main" id="{C270879C-D6F2-461D-A6BB-23E1CE573BF7}"/>
                </a:ext>
              </a:extLst>
            </p:cNvPr>
            <p:cNvCxnSpPr>
              <a:cxnSpLocks/>
            </p:cNvCxnSpPr>
            <p:nvPr/>
          </p:nvCxnSpPr>
          <p:spPr>
            <a:xfrm>
              <a:off x="5281321" y="1621797"/>
              <a:ext cx="10119" cy="76330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Conector reto 499">
              <a:extLst>
                <a:ext uri="{FF2B5EF4-FFF2-40B4-BE49-F238E27FC236}">
                  <a16:creationId xmlns="" xmlns:a16="http://schemas.microsoft.com/office/drawing/2014/main" id="{AF389636-FFE5-41BE-BD3C-E0709605DB8D}"/>
                </a:ext>
              </a:extLst>
            </p:cNvPr>
            <p:cNvCxnSpPr>
              <a:cxnSpLocks/>
            </p:cNvCxnSpPr>
            <p:nvPr/>
          </p:nvCxnSpPr>
          <p:spPr>
            <a:xfrm>
              <a:off x="5080889" y="1595866"/>
              <a:ext cx="10119" cy="763309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Conector reto 500">
              <a:extLst>
                <a:ext uri="{FF2B5EF4-FFF2-40B4-BE49-F238E27FC236}">
                  <a16:creationId xmlns="" xmlns:a16="http://schemas.microsoft.com/office/drawing/2014/main" id="{0849DAB2-3939-43B4-AC95-58D6D7E20B3E}"/>
                </a:ext>
              </a:extLst>
            </p:cNvPr>
            <p:cNvCxnSpPr>
              <a:cxnSpLocks/>
            </p:cNvCxnSpPr>
            <p:nvPr/>
          </p:nvCxnSpPr>
          <p:spPr>
            <a:xfrm>
              <a:off x="5042040" y="1670712"/>
              <a:ext cx="13890" cy="68396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Conector reto 501">
              <a:extLst>
                <a:ext uri="{FF2B5EF4-FFF2-40B4-BE49-F238E27FC236}">
                  <a16:creationId xmlns="" xmlns:a16="http://schemas.microsoft.com/office/drawing/2014/main" id="{CD2778A9-467E-4EA3-AD9A-170F15DE95C0}"/>
                </a:ext>
              </a:extLst>
            </p:cNvPr>
            <p:cNvCxnSpPr>
              <a:cxnSpLocks/>
            </p:cNvCxnSpPr>
            <p:nvPr/>
          </p:nvCxnSpPr>
          <p:spPr>
            <a:xfrm>
              <a:off x="5318153" y="1673897"/>
              <a:ext cx="13890" cy="683965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Conector reto 502">
              <a:extLst>
                <a:ext uri="{FF2B5EF4-FFF2-40B4-BE49-F238E27FC236}">
                  <a16:creationId xmlns="" xmlns:a16="http://schemas.microsoft.com/office/drawing/2014/main" id="{245C4E55-E208-4D17-9384-B10F9B42E94F}"/>
                </a:ext>
              </a:extLst>
            </p:cNvPr>
            <p:cNvCxnSpPr>
              <a:cxnSpLocks/>
            </p:cNvCxnSpPr>
            <p:nvPr/>
          </p:nvCxnSpPr>
          <p:spPr>
            <a:xfrm>
              <a:off x="5346739" y="1721524"/>
              <a:ext cx="16510" cy="570380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Conector reto 503">
              <a:extLst>
                <a:ext uri="{FF2B5EF4-FFF2-40B4-BE49-F238E27FC236}">
                  <a16:creationId xmlns="" xmlns:a16="http://schemas.microsoft.com/office/drawing/2014/main" id="{E430B12A-1905-4BB2-86DF-DC87EA8FBAD3}"/>
                </a:ext>
              </a:extLst>
            </p:cNvPr>
            <p:cNvCxnSpPr>
              <a:cxnSpLocks/>
            </p:cNvCxnSpPr>
            <p:nvPr/>
          </p:nvCxnSpPr>
          <p:spPr>
            <a:xfrm>
              <a:off x="5021102" y="1728347"/>
              <a:ext cx="16510" cy="570380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Conector reto 504">
              <a:extLst>
                <a:ext uri="{FF2B5EF4-FFF2-40B4-BE49-F238E27FC236}">
                  <a16:creationId xmlns="" xmlns:a16="http://schemas.microsoft.com/office/drawing/2014/main" id="{E56A6304-F9DA-4ACB-8696-F84170552123}"/>
                </a:ext>
              </a:extLst>
            </p:cNvPr>
            <p:cNvCxnSpPr>
              <a:cxnSpLocks/>
            </p:cNvCxnSpPr>
            <p:nvPr/>
          </p:nvCxnSpPr>
          <p:spPr>
            <a:xfrm>
              <a:off x="4999279" y="1806055"/>
              <a:ext cx="14321" cy="43298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Conector reto 505">
              <a:extLst>
                <a:ext uri="{FF2B5EF4-FFF2-40B4-BE49-F238E27FC236}">
                  <a16:creationId xmlns="" xmlns:a16="http://schemas.microsoft.com/office/drawing/2014/main" id="{5B851497-5264-4C53-A666-D3C0A936A7D0}"/>
                </a:ext>
              </a:extLst>
            </p:cNvPr>
            <p:cNvCxnSpPr>
              <a:cxnSpLocks/>
            </p:cNvCxnSpPr>
            <p:nvPr/>
          </p:nvCxnSpPr>
          <p:spPr>
            <a:xfrm>
              <a:off x="5379222" y="1798933"/>
              <a:ext cx="14321" cy="43298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Conector reto 506">
              <a:extLst>
                <a:ext uri="{FF2B5EF4-FFF2-40B4-BE49-F238E27FC236}">
                  <a16:creationId xmlns="" xmlns:a16="http://schemas.microsoft.com/office/drawing/2014/main" id="{ACD7DA0B-3703-450C-8090-0D18A5F0BDA5}"/>
                </a:ext>
              </a:extLst>
            </p:cNvPr>
            <p:cNvCxnSpPr>
              <a:cxnSpLocks/>
            </p:cNvCxnSpPr>
            <p:nvPr/>
          </p:nvCxnSpPr>
          <p:spPr>
            <a:xfrm>
              <a:off x="4957965" y="1887891"/>
              <a:ext cx="6548" cy="32243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Conector reto 507">
              <a:extLst>
                <a:ext uri="{FF2B5EF4-FFF2-40B4-BE49-F238E27FC236}">
                  <a16:creationId xmlns="" xmlns:a16="http://schemas.microsoft.com/office/drawing/2014/main" id="{726B14AC-B1E2-438E-92C9-AC929218330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77404" y="1944061"/>
              <a:ext cx="5453" cy="16487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Conector reto 508">
              <a:extLst>
                <a:ext uri="{FF2B5EF4-FFF2-40B4-BE49-F238E27FC236}">
                  <a16:creationId xmlns="" xmlns:a16="http://schemas.microsoft.com/office/drawing/2014/main" id="{98260A8B-2EED-4654-BFAF-B7B6A5D6B60A}"/>
                </a:ext>
              </a:extLst>
            </p:cNvPr>
            <p:cNvCxnSpPr>
              <a:cxnSpLocks/>
            </p:cNvCxnSpPr>
            <p:nvPr/>
          </p:nvCxnSpPr>
          <p:spPr>
            <a:xfrm>
              <a:off x="5421734" y="1891203"/>
              <a:ext cx="6548" cy="322434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Conector reto 509">
              <a:extLst>
                <a:ext uri="{FF2B5EF4-FFF2-40B4-BE49-F238E27FC236}">
                  <a16:creationId xmlns="" xmlns:a16="http://schemas.microsoft.com/office/drawing/2014/main" id="{C4B06D9A-70FF-4787-8193-A068A673AB2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01606" y="1937366"/>
              <a:ext cx="5453" cy="164872"/>
            </a:xfrm>
            <a:prstGeom prst="line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2" name="Conector reto 531">
            <a:extLst>
              <a:ext uri="{FF2B5EF4-FFF2-40B4-BE49-F238E27FC236}">
                <a16:creationId xmlns="" xmlns:a16="http://schemas.microsoft.com/office/drawing/2014/main" id="{D1A5BD8E-EFA7-42E3-A10D-FF9966FEC273}"/>
              </a:ext>
            </a:extLst>
          </p:cNvPr>
          <p:cNvCxnSpPr/>
          <p:nvPr/>
        </p:nvCxnSpPr>
        <p:spPr>
          <a:xfrm>
            <a:off x="929885" y="8859511"/>
            <a:ext cx="1958526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1" name="Imagem 5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09" y="-12700"/>
            <a:ext cx="6858000" cy="1412442"/>
          </a:xfrm>
          <a:prstGeom prst="rect">
            <a:avLst/>
          </a:prstGeom>
        </p:spPr>
      </p:pic>
      <p:sp>
        <p:nvSpPr>
          <p:cNvPr id="523" name="CaixaDeTexto 436"/>
          <p:cNvSpPr txBox="1"/>
          <p:nvPr/>
        </p:nvSpPr>
        <p:spPr>
          <a:xfrm>
            <a:off x="-14941" y="4264172"/>
            <a:ext cx="29583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>
                <a:solidFill>
                  <a:srgbClr val="6C5200"/>
                </a:solidFill>
              </a:rPr>
              <a:t>Maiores Depositantes no Brasil</a:t>
            </a:r>
            <a:endParaRPr lang="pt-BR" sz="1600" b="1" dirty="0">
              <a:solidFill>
                <a:srgbClr val="6C5200"/>
              </a:solidFill>
            </a:endParaRPr>
          </a:p>
        </p:txBody>
      </p:sp>
      <p:sp>
        <p:nvSpPr>
          <p:cNvPr id="750" name="CaixaDeTexto 1679"/>
          <p:cNvSpPr txBox="1"/>
          <p:nvPr/>
        </p:nvSpPr>
        <p:spPr>
          <a:xfrm>
            <a:off x="3077884" y="4264172"/>
            <a:ext cx="3765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rgbClr val="6C5200"/>
                </a:solidFill>
              </a:rPr>
              <a:t>As 3 dimensões da IA e suas categorias***</a:t>
            </a:r>
            <a:endParaRPr lang="pt-BR" sz="1600" b="1" dirty="0">
              <a:solidFill>
                <a:srgbClr val="6C5200"/>
              </a:solidFill>
            </a:endParaRPr>
          </a:p>
        </p:txBody>
      </p:sp>
      <p:sp>
        <p:nvSpPr>
          <p:cNvPr id="769" name="CaixaDeTexto 212"/>
          <p:cNvSpPr txBox="1"/>
          <p:nvPr/>
        </p:nvSpPr>
        <p:spPr>
          <a:xfrm>
            <a:off x="46792" y="1237991"/>
            <a:ext cx="28262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rgbClr val="6C5200"/>
                </a:solidFill>
              </a:rPr>
              <a:t>Áreas tecnológicas (OMPI)*</a:t>
            </a:r>
            <a:endParaRPr lang="pt-BR" sz="1600" b="1" dirty="0">
              <a:solidFill>
                <a:srgbClr val="6C5200"/>
              </a:solidFill>
            </a:endParaRPr>
          </a:p>
        </p:txBody>
      </p:sp>
      <p:sp>
        <p:nvSpPr>
          <p:cNvPr id="855" name="CaixaDeTexto 854"/>
          <p:cNvSpPr txBox="1"/>
          <p:nvPr/>
        </p:nvSpPr>
        <p:spPr>
          <a:xfrm>
            <a:off x="515365" y="8697330"/>
            <a:ext cx="407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6C5200"/>
                </a:solidFill>
              </a:rPr>
              <a:t>US</a:t>
            </a:r>
            <a:endParaRPr lang="pt-BR" sz="1400" b="1" dirty="0">
              <a:solidFill>
                <a:srgbClr val="6C5200"/>
              </a:solidFill>
            </a:endParaRPr>
          </a:p>
        </p:txBody>
      </p:sp>
      <p:sp>
        <p:nvSpPr>
          <p:cNvPr id="856" name="CaixaDeTexto 855"/>
          <p:cNvSpPr txBox="1"/>
          <p:nvPr/>
        </p:nvSpPr>
        <p:spPr>
          <a:xfrm>
            <a:off x="1198158" y="8696565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6C5200"/>
                </a:solidFill>
              </a:rPr>
              <a:t>BR</a:t>
            </a:r>
            <a:endParaRPr lang="pt-BR" sz="1400" b="1" dirty="0">
              <a:solidFill>
                <a:srgbClr val="6C5200"/>
              </a:solidFill>
            </a:endParaRPr>
          </a:p>
        </p:txBody>
      </p:sp>
      <p:sp>
        <p:nvSpPr>
          <p:cNvPr id="857" name="CaixaDeTexto 856"/>
          <p:cNvSpPr txBox="1"/>
          <p:nvPr/>
        </p:nvSpPr>
        <p:spPr>
          <a:xfrm>
            <a:off x="1761479" y="8684135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6C5200"/>
                </a:solidFill>
              </a:rPr>
              <a:t>JP</a:t>
            </a:r>
            <a:endParaRPr lang="pt-BR" sz="1400" b="1" dirty="0">
              <a:solidFill>
                <a:srgbClr val="6C5200"/>
              </a:solidFill>
            </a:endParaRPr>
          </a:p>
        </p:txBody>
      </p:sp>
      <p:sp>
        <p:nvSpPr>
          <p:cNvPr id="858" name="CaixaDeTexto 857"/>
          <p:cNvSpPr txBox="1"/>
          <p:nvPr/>
        </p:nvSpPr>
        <p:spPr>
          <a:xfrm>
            <a:off x="2190596" y="868490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6C5200"/>
                </a:solidFill>
              </a:rPr>
              <a:t>FR</a:t>
            </a:r>
            <a:endParaRPr lang="pt-BR" sz="1400" b="1" dirty="0">
              <a:solidFill>
                <a:srgbClr val="6C5200"/>
              </a:solidFill>
            </a:endParaRPr>
          </a:p>
        </p:txBody>
      </p:sp>
      <p:sp>
        <p:nvSpPr>
          <p:cNvPr id="859" name="CaixaDeTexto 858"/>
          <p:cNvSpPr txBox="1"/>
          <p:nvPr/>
        </p:nvSpPr>
        <p:spPr>
          <a:xfrm>
            <a:off x="446562" y="7984067"/>
            <a:ext cx="6598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6C5200"/>
                </a:solidFill>
              </a:rPr>
              <a:t>2302</a:t>
            </a:r>
            <a:endParaRPr lang="pt-BR" sz="1200" b="1" dirty="0">
              <a:solidFill>
                <a:srgbClr val="6C5200"/>
              </a:solidFill>
            </a:endParaRPr>
          </a:p>
        </p:txBody>
      </p:sp>
      <p:sp>
        <p:nvSpPr>
          <p:cNvPr id="860" name="CaixaDeTexto 859"/>
          <p:cNvSpPr txBox="1"/>
          <p:nvPr/>
        </p:nvSpPr>
        <p:spPr>
          <a:xfrm>
            <a:off x="1149616" y="8159685"/>
            <a:ext cx="565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6C5200"/>
                </a:solidFill>
              </a:rPr>
              <a:t>462</a:t>
            </a:r>
            <a:endParaRPr lang="pt-BR" sz="1200" b="1" dirty="0">
              <a:solidFill>
                <a:srgbClr val="6C5200"/>
              </a:solidFill>
            </a:endParaRPr>
          </a:p>
        </p:txBody>
      </p:sp>
      <p:sp>
        <p:nvSpPr>
          <p:cNvPr id="861" name="CaixaDeTexto 860"/>
          <p:cNvSpPr txBox="1"/>
          <p:nvPr/>
        </p:nvSpPr>
        <p:spPr>
          <a:xfrm>
            <a:off x="2570429" y="8694022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6C5200"/>
                </a:solidFill>
              </a:rPr>
              <a:t>NL</a:t>
            </a:r>
            <a:endParaRPr lang="pt-BR" sz="1400" b="1" dirty="0">
              <a:solidFill>
                <a:srgbClr val="6C5200"/>
              </a:solidFill>
            </a:endParaRPr>
          </a:p>
        </p:txBody>
      </p:sp>
      <p:sp>
        <p:nvSpPr>
          <p:cNvPr id="862" name="CaixaDeTexto 861"/>
          <p:cNvSpPr txBox="1"/>
          <p:nvPr/>
        </p:nvSpPr>
        <p:spPr>
          <a:xfrm>
            <a:off x="1664542" y="8305879"/>
            <a:ext cx="565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6C5200"/>
                </a:solidFill>
              </a:rPr>
              <a:t>453</a:t>
            </a:r>
            <a:endParaRPr lang="pt-BR" sz="1200" b="1" dirty="0">
              <a:solidFill>
                <a:srgbClr val="6C5200"/>
              </a:solidFill>
            </a:endParaRPr>
          </a:p>
        </p:txBody>
      </p:sp>
      <p:sp>
        <p:nvSpPr>
          <p:cNvPr id="863" name="CaixaDeTexto 862"/>
          <p:cNvSpPr txBox="1"/>
          <p:nvPr/>
        </p:nvSpPr>
        <p:spPr>
          <a:xfrm>
            <a:off x="2134156" y="8313627"/>
            <a:ext cx="565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6C5200"/>
                </a:solidFill>
              </a:rPr>
              <a:t>301</a:t>
            </a:r>
            <a:endParaRPr lang="pt-BR" sz="1200" b="1" dirty="0">
              <a:solidFill>
                <a:srgbClr val="6C5200"/>
              </a:solidFill>
            </a:endParaRPr>
          </a:p>
        </p:txBody>
      </p:sp>
      <p:sp>
        <p:nvSpPr>
          <p:cNvPr id="864" name="CaixaDeTexto 863"/>
          <p:cNvSpPr txBox="1"/>
          <p:nvPr/>
        </p:nvSpPr>
        <p:spPr>
          <a:xfrm>
            <a:off x="2548350" y="8356010"/>
            <a:ext cx="565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6C5200"/>
                </a:solidFill>
              </a:rPr>
              <a:t>241</a:t>
            </a:r>
            <a:endParaRPr lang="pt-BR" sz="1200" b="1" dirty="0">
              <a:solidFill>
                <a:srgbClr val="6C5200"/>
              </a:solidFill>
            </a:endParaRPr>
          </a:p>
        </p:txBody>
      </p:sp>
      <p:sp>
        <p:nvSpPr>
          <p:cNvPr id="865" name="CaixaDeTexto 1679"/>
          <p:cNvSpPr txBox="1"/>
          <p:nvPr/>
        </p:nvSpPr>
        <p:spPr>
          <a:xfrm>
            <a:off x="0" y="7488464"/>
            <a:ext cx="3492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>
                <a:solidFill>
                  <a:srgbClr val="6C5200"/>
                </a:solidFill>
              </a:rPr>
              <a:t>Origem da tecnologia dos pedidos </a:t>
            </a:r>
          </a:p>
          <a:p>
            <a:pPr algn="ctr"/>
            <a:r>
              <a:rPr lang="pt-BR" sz="1200" b="1" dirty="0" smtClean="0">
                <a:solidFill>
                  <a:srgbClr val="6C5200"/>
                </a:solidFill>
              </a:rPr>
              <a:t>País do depositante</a:t>
            </a:r>
            <a:endParaRPr lang="pt-BR" sz="1200" b="1" dirty="0">
              <a:solidFill>
                <a:srgbClr val="6C5200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586266" y="7123334"/>
            <a:ext cx="3103021" cy="338554"/>
          </a:xfrm>
          <a:prstGeom prst="rect">
            <a:avLst/>
          </a:prstGeom>
          <a:solidFill>
            <a:srgbClr val="FFF2CC">
              <a:alpha val="34902"/>
            </a:srgbClr>
          </a:solidFill>
          <a:effectLst>
            <a:softEdge rad="31750"/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 smtClean="0">
                <a:solidFill>
                  <a:srgbClr val="967200"/>
                </a:solidFill>
              </a:rPr>
              <a:t>* Estudo da OMPI (2019) divide as tecnologias  relacionadas à IA em 3 dimensões contendo diversas categorias.</a:t>
            </a:r>
            <a:endParaRPr lang="pt-BR" sz="800" b="1" dirty="0">
              <a:solidFill>
                <a:srgbClr val="967200"/>
              </a:solidFill>
            </a:endParaRPr>
          </a:p>
        </p:txBody>
      </p:sp>
      <p:sp>
        <p:nvSpPr>
          <p:cNvPr id="869" name="CaixaDeTexto 436"/>
          <p:cNvSpPr txBox="1"/>
          <p:nvPr/>
        </p:nvSpPr>
        <p:spPr>
          <a:xfrm>
            <a:off x="3444360" y="7475343"/>
            <a:ext cx="33318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>
                <a:solidFill>
                  <a:srgbClr val="6C5200"/>
                </a:solidFill>
              </a:rPr>
              <a:t>Pedidos dos Depositantes BR: Principais aplicações funcionais***</a:t>
            </a:r>
            <a:endParaRPr lang="pt-BR" sz="1600" b="1" dirty="0">
              <a:solidFill>
                <a:srgbClr val="6C5200"/>
              </a:solidFill>
            </a:endParaRPr>
          </a:p>
        </p:txBody>
      </p:sp>
      <p:sp>
        <p:nvSpPr>
          <p:cNvPr id="512" name="Retângulo de cantos arredondados 511"/>
          <p:cNvSpPr/>
          <p:nvPr/>
        </p:nvSpPr>
        <p:spPr>
          <a:xfrm>
            <a:off x="286520" y="4706440"/>
            <a:ext cx="2483230" cy="2601489"/>
          </a:xfrm>
          <a:prstGeom prst="roundRect">
            <a:avLst/>
          </a:prstGeom>
          <a:ln w="762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>
              <a:solidFill>
                <a:srgbClr val="6C5200"/>
              </a:solidFill>
            </a:endParaRPr>
          </a:p>
        </p:txBody>
      </p:sp>
      <p:sp>
        <p:nvSpPr>
          <p:cNvPr id="520" name="Retângulo de cantos arredondados 519"/>
          <p:cNvSpPr/>
          <p:nvPr/>
        </p:nvSpPr>
        <p:spPr>
          <a:xfrm>
            <a:off x="345492" y="4766220"/>
            <a:ext cx="2356695" cy="243846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>
              <a:solidFill>
                <a:srgbClr val="6C5200"/>
              </a:solidFill>
            </a:endParaRPr>
          </a:p>
        </p:txBody>
      </p:sp>
      <p:sp>
        <p:nvSpPr>
          <p:cNvPr id="521" name="CaixaDeTexto 16"/>
          <p:cNvSpPr txBox="1"/>
          <p:nvPr/>
        </p:nvSpPr>
        <p:spPr>
          <a:xfrm>
            <a:off x="459720" y="4757627"/>
            <a:ext cx="4154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 smtClean="0">
                <a:solidFill>
                  <a:srgbClr val="6C5200"/>
                </a:solidFill>
              </a:rPr>
              <a:t>285</a:t>
            </a:r>
            <a:endParaRPr lang="pt-BR" sz="1100" b="1" dirty="0">
              <a:solidFill>
                <a:srgbClr val="6C5200"/>
              </a:solidFill>
            </a:endParaRPr>
          </a:p>
        </p:txBody>
      </p:sp>
      <p:sp>
        <p:nvSpPr>
          <p:cNvPr id="524" name="Retângulo de cantos arredondados 523"/>
          <p:cNvSpPr/>
          <p:nvPr/>
        </p:nvSpPr>
        <p:spPr>
          <a:xfrm>
            <a:off x="575031" y="7001298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25" name="Retângulo de cantos arredondados 524"/>
          <p:cNvSpPr/>
          <p:nvPr/>
        </p:nvSpPr>
        <p:spPr>
          <a:xfrm>
            <a:off x="575031" y="6856801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26" name="Retângulo de cantos arredondados 525"/>
          <p:cNvSpPr/>
          <p:nvPr/>
        </p:nvSpPr>
        <p:spPr>
          <a:xfrm>
            <a:off x="575031" y="6712308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27" name="Retângulo de cantos arredondados 526"/>
          <p:cNvSpPr/>
          <p:nvPr/>
        </p:nvSpPr>
        <p:spPr>
          <a:xfrm>
            <a:off x="575031" y="6567815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28" name="Retângulo de cantos arredondados 527"/>
          <p:cNvSpPr/>
          <p:nvPr/>
        </p:nvSpPr>
        <p:spPr>
          <a:xfrm>
            <a:off x="575031" y="6423322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29" name="Retângulo de cantos arredondados 528"/>
          <p:cNvSpPr/>
          <p:nvPr/>
        </p:nvSpPr>
        <p:spPr>
          <a:xfrm>
            <a:off x="575031" y="6278829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30" name="Retângulo de cantos arredondados 529"/>
          <p:cNvSpPr/>
          <p:nvPr/>
        </p:nvSpPr>
        <p:spPr>
          <a:xfrm>
            <a:off x="575031" y="6134336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31" name="Retângulo de cantos arredondados 530"/>
          <p:cNvSpPr/>
          <p:nvPr/>
        </p:nvSpPr>
        <p:spPr>
          <a:xfrm>
            <a:off x="575031" y="5989843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33" name="Retângulo de cantos arredondados 532"/>
          <p:cNvSpPr/>
          <p:nvPr/>
        </p:nvSpPr>
        <p:spPr>
          <a:xfrm>
            <a:off x="575031" y="5845350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35" name="Retângulo de cantos arredondados 534"/>
          <p:cNvSpPr/>
          <p:nvPr/>
        </p:nvSpPr>
        <p:spPr>
          <a:xfrm>
            <a:off x="575031" y="5700857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36" name="Retângulo de cantos arredondados 535"/>
          <p:cNvSpPr/>
          <p:nvPr/>
        </p:nvSpPr>
        <p:spPr>
          <a:xfrm>
            <a:off x="575031" y="5556364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37" name="Retângulo de cantos arredondados 536"/>
          <p:cNvSpPr/>
          <p:nvPr/>
        </p:nvSpPr>
        <p:spPr>
          <a:xfrm>
            <a:off x="575031" y="5411871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38" name="Retângulo de cantos arredondados 537"/>
          <p:cNvSpPr/>
          <p:nvPr/>
        </p:nvSpPr>
        <p:spPr>
          <a:xfrm>
            <a:off x="575031" y="5267378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39" name="Retângulo de cantos arredondados 538"/>
          <p:cNvSpPr/>
          <p:nvPr/>
        </p:nvSpPr>
        <p:spPr>
          <a:xfrm>
            <a:off x="575031" y="5122885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40" name="Retângulo de cantos arredondados 539"/>
          <p:cNvSpPr/>
          <p:nvPr/>
        </p:nvSpPr>
        <p:spPr>
          <a:xfrm>
            <a:off x="575031" y="4978392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41" name="Retângulo de cantos arredondados 540"/>
          <p:cNvSpPr/>
          <p:nvPr/>
        </p:nvSpPr>
        <p:spPr>
          <a:xfrm>
            <a:off x="980978" y="7022425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42" name="Retângulo de cantos arredondados 541"/>
          <p:cNvSpPr/>
          <p:nvPr/>
        </p:nvSpPr>
        <p:spPr>
          <a:xfrm>
            <a:off x="980978" y="6877928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43" name="Retângulo de cantos arredondados 542"/>
          <p:cNvSpPr/>
          <p:nvPr/>
        </p:nvSpPr>
        <p:spPr>
          <a:xfrm>
            <a:off x="980978" y="6733435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44" name="Retângulo de cantos arredondados 543"/>
          <p:cNvSpPr/>
          <p:nvPr/>
        </p:nvSpPr>
        <p:spPr>
          <a:xfrm>
            <a:off x="980978" y="6588942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45" name="Retângulo de cantos arredondados 544"/>
          <p:cNvSpPr/>
          <p:nvPr/>
        </p:nvSpPr>
        <p:spPr>
          <a:xfrm>
            <a:off x="980978" y="6444449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46" name="Retângulo de cantos arredondados 545"/>
          <p:cNvSpPr/>
          <p:nvPr/>
        </p:nvSpPr>
        <p:spPr>
          <a:xfrm>
            <a:off x="980978" y="6299956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47" name="Retângulo de cantos arredondados 546"/>
          <p:cNvSpPr/>
          <p:nvPr/>
        </p:nvSpPr>
        <p:spPr>
          <a:xfrm>
            <a:off x="980978" y="6155463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57" name="Retângulo de cantos arredondados 556"/>
          <p:cNvSpPr/>
          <p:nvPr/>
        </p:nvSpPr>
        <p:spPr>
          <a:xfrm>
            <a:off x="980978" y="6010970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58" name="Retângulo de cantos arredondados 557"/>
          <p:cNvSpPr/>
          <p:nvPr/>
        </p:nvSpPr>
        <p:spPr>
          <a:xfrm>
            <a:off x="980978" y="5866477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59" name="Retângulo de cantos arredondados 558"/>
          <p:cNvSpPr/>
          <p:nvPr/>
        </p:nvSpPr>
        <p:spPr>
          <a:xfrm>
            <a:off x="980978" y="5721984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60" name="Retângulo de cantos arredondados 559"/>
          <p:cNvSpPr/>
          <p:nvPr/>
        </p:nvSpPr>
        <p:spPr>
          <a:xfrm>
            <a:off x="1342934" y="7020223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62" name="Retângulo de cantos arredondados 561"/>
          <p:cNvSpPr/>
          <p:nvPr/>
        </p:nvSpPr>
        <p:spPr>
          <a:xfrm>
            <a:off x="1344339" y="6866065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64" name="Retângulo de cantos arredondados 563"/>
          <p:cNvSpPr/>
          <p:nvPr/>
        </p:nvSpPr>
        <p:spPr>
          <a:xfrm>
            <a:off x="1344339" y="6721125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65" name="Retângulo de cantos arredondados 564"/>
          <p:cNvSpPr/>
          <p:nvPr/>
        </p:nvSpPr>
        <p:spPr>
          <a:xfrm>
            <a:off x="1344339" y="6569178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66" name="Retângulo de cantos arredondados 565"/>
          <p:cNvSpPr/>
          <p:nvPr/>
        </p:nvSpPr>
        <p:spPr>
          <a:xfrm>
            <a:off x="1352743" y="6418668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67" name="Retângulo de cantos arredondados 566"/>
          <p:cNvSpPr/>
          <p:nvPr/>
        </p:nvSpPr>
        <p:spPr>
          <a:xfrm>
            <a:off x="1344339" y="6277026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73" name="Retângulo de cantos arredondados 572"/>
          <p:cNvSpPr/>
          <p:nvPr/>
        </p:nvSpPr>
        <p:spPr>
          <a:xfrm>
            <a:off x="1342934" y="6129531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76" name="Retângulo de cantos arredondados 575"/>
          <p:cNvSpPr/>
          <p:nvPr/>
        </p:nvSpPr>
        <p:spPr>
          <a:xfrm>
            <a:off x="1344339" y="5999844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77" name="Retângulo de cantos arredondados 576"/>
          <p:cNvSpPr/>
          <p:nvPr/>
        </p:nvSpPr>
        <p:spPr>
          <a:xfrm>
            <a:off x="1345600" y="5859579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593" name="Retângulo de cantos arredondados 592"/>
          <p:cNvSpPr/>
          <p:nvPr/>
        </p:nvSpPr>
        <p:spPr>
          <a:xfrm>
            <a:off x="1728814" y="7006480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00" name="Retângulo de cantos arredondados 599"/>
          <p:cNvSpPr/>
          <p:nvPr/>
        </p:nvSpPr>
        <p:spPr>
          <a:xfrm>
            <a:off x="1728814" y="6859364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06" name="Retângulo de cantos arredondados 605"/>
          <p:cNvSpPr/>
          <p:nvPr/>
        </p:nvSpPr>
        <p:spPr>
          <a:xfrm>
            <a:off x="1728814" y="6719754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07" name="Retângulo de cantos arredondados 606"/>
          <p:cNvSpPr/>
          <p:nvPr/>
        </p:nvSpPr>
        <p:spPr>
          <a:xfrm>
            <a:off x="1728814" y="6556331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08" name="Retângulo de cantos arredondados 607"/>
          <p:cNvSpPr/>
          <p:nvPr/>
        </p:nvSpPr>
        <p:spPr>
          <a:xfrm>
            <a:off x="1728814" y="6411838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09" name="Retângulo de cantos arredondados 608"/>
          <p:cNvSpPr/>
          <p:nvPr/>
        </p:nvSpPr>
        <p:spPr>
          <a:xfrm>
            <a:off x="1728814" y="6267345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0" name="Retângulo de cantos arredondados 609"/>
          <p:cNvSpPr/>
          <p:nvPr/>
        </p:nvSpPr>
        <p:spPr>
          <a:xfrm>
            <a:off x="1728814" y="6122852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1" name="Retângulo de cantos arredondados 610"/>
          <p:cNvSpPr/>
          <p:nvPr/>
        </p:nvSpPr>
        <p:spPr>
          <a:xfrm>
            <a:off x="1729782" y="5985999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2" name="Retângulo de cantos arredondados 611"/>
          <p:cNvSpPr/>
          <p:nvPr/>
        </p:nvSpPr>
        <p:spPr>
          <a:xfrm>
            <a:off x="1733578" y="5915385"/>
            <a:ext cx="161676" cy="4852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3" name="Retângulo de cantos arredondados 612"/>
          <p:cNvSpPr/>
          <p:nvPr/>
        </p:nvSpPr>
        <p:spPr>
          <a:xfrm>
            <a:off x="2106764" y="6989660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4" name="Retângulo de cantos arredondados 613"/>
          <p:cNvSpPr/>
          <p:nvPr/>
        </p:nvSpPr>
        <p:spPr>
          <a:xfrm>
            <a:off x="2106764" y="6826454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5" name="Retângulo de cantos arredondados 614"/>
          <p:cNvSpPr/>
          <p:nvPr/>
        </p:nvSpPr>
        <p:spPr>
          <a:xfrm>
            <a:off x="2106764" y="6681961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6" name="Retângulo de cantos arredondados 615"/>
          <p:cNvSpPr/>
          <p:nvPr/>
        </p:nvSpPr>
        <p:spPr>
          <a:xfrm>
            <a:off x="2106764" y="6537468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7" name="Retângulo de cantos arredondados 616"/>
          <p:cNvSpPr/>
          <p:nvPr/>
        </p:nvSpPr>
        <p:spPr>
          <a:xfrm>
            <a:off x="2106764" y="6392975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8" name="Retângulo de cantos arredondados 617"/>
          <p:cNvSpPr/>
          <p:nvPr/>
        </p:nvSpPr>
        <p:spPr>
          <a:xfrm>
            <a:off x="2106764" y="6248482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19" name="Retângulo de cantos arredondados 618"/>
          <p:cNvSpPr/>
          <p:nvPr/>
        </p:nvSpPr>
        <p:spPr>
          <a:xfrm>
            <a:off x="2106764" y="6142769"/>
            <a:ext cx="161676" cy="6744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620" name="CaixaDeTexto 404"/>
          <p:cNvSpPr txBox="1"/>
          <p:nvPr/>
        </p:nvSpPr>
        <p:spPr>
          <a:xfrm>
            <a:off x="837882" y="5511534"/>
            <a:ext cx="467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 smtClean="0">
                <a:solidFill>
                  <a:srgbClr val="6C5200"/>
                </a:solidFill>
              </a:rPr>
              <a:t>188</a:t>
            </a:r>
            <a:endParaRPr lang="pt-BR" sz="1100" b="1" dirty="0">
              <a:solidFill>
                <a:srgbClr val="6C5200"/>
              </a:solidFill>
            </a:endParaRPr>
          </a:p>
        </p:txBody>
      </p:sp>
      <p:sp>
        <p:nvSpPr>
          <p:cNvPr id="621" name="CaixaDeTexto 415"/>
          <p:cNvSpPr txBox="1"/>
          <p:nvPr/>
        </p:nvSpPr>
        <p:spPr>
          <a:xfrm>
            <a:off x="1230687" y="5625853"/>
            <a:ext cx="467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 smtClean="0">
                <a:solidFill>
                  <a:srgbClr val="6C5200"/>
                </a:solidFill>
              </a:rPr>
              <a:t>177</a:t>
            </a:r>
            <a:endParaRPr lang="pt-BR" sz="1100" b="1" dirty="0">
              <a:solidFill>
                <a:srgbClr val="6C5200"/>
              </a:solidFill>
            </a:endParaRPr>
          </a:p>
        </p:txBody>
      </p:sp>
      <p:sp>
        <p:nvSpPr>
          <p:cNvPr id="622" name="CaixaDeTexto 425"/>
          <p:cNvSpPr txBox="1"/>
          <p:nvPr/>
        </p:nvSpPr>
        <p:spPr>
          <a:xfrm>
            <a:off x="1616445" y="5700913"/>
            <a:ext cx="467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 smtClean="0">
                <a:solidFill>
                  <a:srgbClr val="6C5200"/>
                </a:solidFill>
              </a:rPr>
              <a:t>166</a:t>
            </a:r>
            <a:endParaRPr lang="pt-BR" sz="1100" b="1" dirty="0">
              <a:solidFill>
                <a:srgbClr val="6C5200"/>
              </a:solidFill>
            </a:endParaRPr>
          </a:p>
        </p:txBody>
      </p:sp>
      <p:sp>
        <p:nvSpPr>
          <p:cNvPr id="623" name="CaixaDeTexto 426"/>
          <p:cNvSpPr txBox="1"/>
          <p:nvPr/>
        </p:nvSpPr>
        <p:spPr>
          <a:xfrm>
            <a:off x="1985311" y="5907366"/>
            <a:ext cx="467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 smtClean="0">
                <a:solidFill>
                  <a:srgbClr val="6C5200"/>
                </a:solidFill>
              </a:rPr>
              <a:t>119</a:t>
            </a:r>
            <a:endParaRPr lang="pt-BR" sz="1100" b="1" dirty="0">
              <a:solidFill>
                <a:srgbClr val="6C5200"/>
              </a:solidFill>
            </a:endParaRPr>
          </a:p>
        </p:txBody>
      </p:sp>
      <p:sp>
        <p:nvSpPr>
          <p:cNvPr id="515" name="CaixaDeTexto 14"/>
          <p:cNvSpPr txBox="1"/>
          <p:nvPr/>
        </p:nvSpPr>
        <p:spPr>
          <a:xfrm rot="16200000">
            <a:off x="10998" y="6552049"/>
            <a:ext cx="948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 smtClean="0">
                <a:solidFill>
                  <a:srgbClr val="6C5200"/>
                </a:solidFill>
              </a:rPr>
              <a:t>Microsoft</a:t>
            </a:r>
          </a:p>
        </p:txBody>
      </p:sp>
      <p:sp>
        <p:nvSpPr>
          <p:cNvPr id="516" name="CaixaDeTexto 272"/>
          <p:cNvSpPr txBox="1"/>
          <p:nvPr/>
        </p:nvSpPr>
        <p:spPr>
          <a:xfrm rot="16200000">
            <a:off x="146119" y="6379875"/>
            <a:ext cx="145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 err="1" smtClean="0">
                <a:solidFill>
                  <a:srgbClr val="6C5200"/>
                </a:solidFill>
              </a:rPr>
              <a:t>Qualcomm</a:t>
            </a:r>
            <a:endParaRPr lang="pt-BR" sz="1200" b="1" dirty="0" smtClean="0">
              <a:solidFill>
                <a:srgbClr val="6C5200"/>
              </a:solidFill>
            </a:endParaRPr>
          </a:p>
        </p:txBody>
      </p:sp>
      <p:sp>
        <p:nvSpPr>
          <p:cNvPr id="518" name="CaixaDeTexto 296"/>
          <p:cNvSpPr txBox="1"/>
          <p:nvPr/>
        </p:nvSpPr>
        <p:spPr>
          <a:xfrm rot="16200000">
            <a:off x="888127" y="6330150"/>
            <a:ext cx="145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 smtClean="0">
                <a:solidFill>
                  <a:srgbClr val="6C5200"/>
                </a:solidFill>
              </a:rPr>
              <a:t>Nissa</a:t>
            </a:r>
            <a:r>
              <a:rPr lang="pt-BR" sz="1200" b="1" dirty="0">
                <a:solidFill>
                  <a:srgbClr val="6C5200"/>
                </a:solidFill>
              </a:rPr>
              <a:t>n</a:t>
            </a:r>
            <a:endParaRPr lang="pt-BR" sz="1200" b="1" dirty="0" smtClean="0">
              <a:solidFill>
                <a:srgbClr val="6C5200"/>
              </a:solidFill>
            </a:endParaRPr>
          </a:p>
        </p:txBody>
      </p:sp>
      <p:sp>
        <p:nvSpPr>
          <p:cNvPr id="517" name="CaixaDeTexto 273"/>
          <p:cNvSpPr txBox="1"/>
          <p:nvPr/>
        </p:nvSpPr>
        <p:spPr>
          <a:xfrm rot="16200000">
            <a:off x="520465" y="6361513"/>
            <a:ext cx="145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 smtClean="0">
                <a:solidFill>
                  <a:srgbClr val="6C5200"/>
                </a:solidFill>
              </a:rPr>
              <a:t>Philips</a:t>
            </a:r>
          </a:p>
        </p:txBody>
      </p:sp>
      <p:sp>
        <p:nvSpPr>
          <p:cNvPr id="519" name="CaixaDeTexto 297"/>
          <p:cNvSpPr txBox="1"/>
          <p:nvPr/>
        </p:nvSpPr>
        <p:spPr>
          <a:xfrm rot="16200000">
            <a:off x="1278858" y="6347485"/>
            <a:ext cx="145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 smtClean="0">
                <a:solidFill>
                  <a:srgbClr val="6C5200"/>
                </a:solidFill>
              </a:rPr>
              <a:t>Scania</a:t>
            </a:r>
          </a:p>
        </p:txBody>
      </p:sp>
      <p:sp>
        <p:nvSpPr>
          <p:cNvPr id="913" name="CaixaDeTexto 912"/>
          <p:cNvSpPr txBox="1"/>
          <p:nvPr/>
        </p:nvSpPr>
        <p:spPr>
          <a:xfrm>
            <a:off x="1930404" y="324654"/>
            <a:ext cx="25912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>
                <a:solidFill>
                  <a:schemeClr val="bg1"/>
                </a:solidFill>
              </a:rPr>
              <a:t>Inteligência Artificial</a:t>
            </a:r>
            <a:endParaRPr lang="pt-BR" sz="2200" b="1" dirty="0">
              <a:solidFill>
                <a:schemeClr val="bg1"/>
              </a:solidFill>
            </a:endParaRPr>
          </a:p>
        </p:txBody>
      </p:sp>
      <p:sp>
        <p:nvSpPr>
          <p:cNvPr id="914" name="CaixaDeTexto 913"/>
          <p:cNvSpPr txBox="1"/>
          <p:nvPr/>
        </p:nvSpPr>
        <p:spPr>
          <a:xfrm>
            <a:off x="1924716" y="55239"/>
            <a:ext cx="2739157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3D433F"/>
                </a:solidFill>
              </a:rPr>
              <a:t>Nº 21         Ano 2020       </a:t>
            </a:r>
            <a:endParaRPr lang="pt-BR" sz="1200" dirty="0">
              <a:solidFill>
                <a:srgbClr val="3D433F"/>
              </a:solidFill>
            </a:endParaRPr>
          </a:p>
        </p:txBody>
      </p:sp>
      <p:sp>
        <p:nvSpPr>
          <p:cNvPr id="922" name="Retângulo de cantos arredondados 921"/>
          <p:cNvSpPr/>
          <p:nvPr/>
        </p:nvSpPr>
        <p:spPr>
          <a:xfrm>
            <a:off x="2435395" y="6989644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933" name="Retângulo de cantos arredondados 932"/>
          <p:cNvSpPr/>
          <p:nvPr/>
        </p:nvSpPr>
        <p:spPr>
          <a:xfrm>
            <a:off x="2435395" y="6826438"/>
            <a:ext cx="161676" cy="10622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934" name="Retângulo de cantos arredondados 933"/>
          <p:cNvSpPr/>
          <p:nvPr/>
        </p:nvSpPr>
        <p:spPr>
          <a:xfrm>
            <a:off x="2435395" y="6681945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935" name="Retângulo de cantos arredondados 934"/>
          <p:cNvSpPr/>
          <p:nvPr/>
        </p:nvSpPr>
        <p:spPr>
          <a:xfrm>
            <a:off x="2435395" y="6537452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936" name="Retângulo de cantos arredondados 935"/>
          <p:cNvSpPr/>
          <p:nvPr/>
        </p:nvSpPr>
        <p:spPr>
          <a:xfrm>
            <a:off x="2435395" y="6392959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937" name="Retângulo de cantos arredondados 936"/>
          <p:cNvSpPr/>
          <p:nvPr/>
        </p:nvSpPr>
        <p:spPr>
          <a:xfrm>
            <a:off x="2435395" y="6248466"/>
            <a:ext cx="161676" cy="106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3600">
              <a:solidFill>
                <a:srgbClr val="6C5200"/>
              </a:solidFill>
            </a:endParaRPr>
          </a:p>
        </p:txBody>
      </p:sp>
      <p:sp>
        <p:nvSpPr>
          <p:cNvPr id="939" name="CaixaDeTexto 426"/>
          <p:cNvSpPr txBox="1"/>
          <p:nvPr/>
        </p:nvSpPr>
        <p:spPr>
          <a:xfrm>
            <a:off x="2318705" y="6031188"/>
            <a:ext cx="467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 smtClean="0">
                <a:solidFill>
                  <a:srgbClr val="6C5200"/>
                </a:solidFill>
              </a:rPr>
              <a:t>101</a:t>
            </a:r>
            <a:endParaRPr lang="pt-BR" sz="1100" b="1" dirty="0">
              <a:solidFill>
                <a:srgbClr val="6C5200"/>
              </a:solidFill>
            </a:endParaRPr>
          </a:p>
        </p:txBody>
      </p:sp>
      <p:sp>
        <p:nvSpPr>
          <p:cNvPr id="940" name="CaixaDeTexto 297"/>
          <p:cNvSpPr txBox="1"/>
          <p:nvPr/>
        </p:nvSpPr>
        <p:spPr>
          <a:xfrm rot="16200000">
            <a:off x="1631304" y="6347469"/>
            <a:ext cx="145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>
                <a:solidFill>
                  <a:srgbClr val="6C5200"/>
                </a:solidFill>
              </a:rPr>
              <a:t>Boeing</a:t>
            </a:r>
            <a:endParaRPr lang="pt-BR" sz="1200" b="1" dirty="0" smtClean="0">
              <a:solidFill>
                <a:srgbClr val="6C52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-14940" y="1310911"/>
            <a:ext cx="7039746" cy="2915361"/>
            <a:chOff x="-14940" y="1310911"/>
            <a:chExt cx="7039746" cy="2915361"/>
          </a:xfrm>
        </p:grpSpPr>
        <p:grpSp>
          <p:nvGrpSpPr>
            <p:cNvPr id="771" name="Grupo 770"/>
            <p:cNvGrpSpPr/>
            <p:nvPr/>
          </p:nvGrpSpPr>
          <p:grpSpPr>
            <a:xfrm rot="266759">
              <a:off x="2197277" y="1310911"/>
              <a:ext cx="4827529" cy="2182579"/>
              <a:chOff x="3557341" y="1362600"/>
              <a:chExt cx="4394560" cy="2615017"/>
            </a:xfrm>
          </p:grpSpPr>
          <p:sp>
            <p:nvSpPr>
              <p:cNvPr id="840" name="Triângulo isósceles 839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36222392-1167-4B96-B16D-0DD1ED25630E}"/>
                  </a:ext>
                </a:extLst>
              </p:cNvPr>
              <p:cNvSpPr/>
              <p:nvPr/>
            </p:nvSpPr>
            <p:spPr>
              <a:xfrm rot="15411463">
                <a:off x="4447112" y="472829"/>
                <a:ext cx="2615017" cy="4394560"/>
              </a:xfrm>
              <a:prstGeom prst="triangle">
                <a:avLst/>
              </a:prstGeom>
              <a:solidFill>
                <a:srgbClr val="FFC000">
                  <a:lumMod val="20000"/>
                  <a:lumOff val="80000"/>
                  <a:alpha val="26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7" name="Retângulo 846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FA848BBC-BDCF-4A39-9CFA-D4DFDED968DE}"/>
                  </a:ext>
                </a:extLst>
              </p:cNvPr>
              <p:cNvSpPr/>
              <p:nvPr/>
            </p:nvSpPr>
            <p:spPr>
              <a:xfrm rot="20604650">
                <a:off x="5903811" y="1660180"/>
                <a:ext cx="1046471" cy="258130"/>
              </a:xfrm>
              <a:prstGeom prst="rect">
                <a:avLst/>
              </a:prstGeom>
              <a:effectLst>
                <a:glow rad="63500">
                  <a:srgbClr val="FFC000">
                    <a:satMod val="175000"/>
                    <a:alpha val="40000"/>
                  </a:srgbClr>
                </a:glow>
              </a:effectLst>
            </p:spPr>
            <p:txBody>
              <a:bodyPr wrap="none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pt-BR" sz="800" b="1" kern="0" dirty="0" smtClean="0">
                    <a:solidFill>
                      <a:srgbClr val="6C5200"/>
                    </a:solidFill>
                    <a:latin typeface="Calibri" panose="020F0502020204030204"/>
                  </a:rPr>
                  <a:t>Aprendizado profundo</a:t>
                </a:r>
                <a:endParaRPr kumimoji="0" lang="pt-BR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6C5200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51" name="Retângulo 850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8131C4DD-F23C-414B-9B04-08489D91AF07}"/>
                  </a:ext>
                </a:extLst>
              </p:cNvPr>
              <p:cNvSpPr/>
              <p:nvPr/>
            </p:nvSpPr>
            <p:spPr>
              <a:xfrm rot="412790">
                <a:off x="5476498" y="2233819"/>
                <a:ext cx="1138084" cy="2581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pt-BR" sz="800" b="1" dirty="0">
                    <a:solidFill>
                      <a:srgbClr val="6C5200"/>
                    </a:solidFill>
                    <a:latin typeface="Calibri" panose="020F0502020204030204"/>
                  </a:rPr>
                  <a:t>ENGENHARIA MECÂNICA</a:t>
                </a:r>
                <a:endParaRPr lang="pt-BR" b="1" dirty="0">
                  <a:solidFill>
                    <a:srgbClr val="6C5200"/>
                  </a:solidFill>
                  <a:latin typeface="Calibri" panose="020F0502020204030204"/>
                </a:endParaRPr>
              </a:p>
            </p:txBody>
          </p:sp>
          <p:sp>
            <p:nvSpPr>
              <p:cNvPr id="852" name="Retângulo 851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2DAD6AA8-0D6B-43B9-96D8-A678FAB607DE}"/>
                  </a:ext>
                </a:extLst>
              </p:cNvPr>
              <p:cNvSpPr/>
              <p:nvPr/>
            </p:nvSpPr>
            <p:spPr>
              <a:xfrm>
                <a:off x="5552345" y="2601328"/>
                <a:ext cx="733029" cy="2581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pt-BR" sz="800" b="1" dirty="0">
                    <a:solidFill>
                      <a:srgbClr val="6C5200"/>
                    </a:solidFill>
                    <a:latin typeface="Calibri" panose="020F0502020204030204"/>
                  </a:rPr>
                  <a:t>TRANSPORTE</a:t>
                </a:r>
              </a:p>
            </p:txBody>
          </p:sp>
        </p:grpSp>
        <p:sp>
          <p:nvSpPr>
            <p:cNvPr id="770" name="Cubo 76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1466F68C-039C-4892-AEAC-5E0C55B045CC}"/>
                </a:ext>
              </a:extLst>
            </p:cNvPr>
            <p:cNvSpPr/>
            <p:nvPr/>
          </p:nvSpPr>
          <p:spPr>
            <a:xfrm>
              <a:off x="3174934" y="3083818"/>
              <a:ext cx="555544" cy="219324"/>
            </a:xfrm>
            <a:prstGeom prst="cube">
              <a:avLst>
                <a:gd name="adj" fmla="val 58085"/>
              </a:avLst>
            </a:prstGeom>
            <a:solidFill>
              <a:sysClr val="windowText" lastClr="000000">
                <a:lumMod val="50000"/>
                <a:lumOff val="5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>
                <a:defRPr/>
              </a:pPr>
              <a:endParaRPr kumimoji="0" lang="pt-BR" sz="11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772" name="CaixaDeTexto 24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AFFDDC60-B21F-4EDB-BF17-B66F77465F00}"/>
                </a:ext>
              </a:extLst>
            </p:cNvPr>
            <p:cNvSpPr txBox="1"/>
            <p:nvPr/>
          </p:nvSpPr>
          <p:spPr>
            <a:xfrm>
              <a:off x="-14940" y="1612097"/>
              <a:ext cx="13781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20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/>
                </a:rPr>
                <a:t>5.100 </a:t>
              </a:r>
              <a:r>
                <a:rPr lang="pt-BR" sz="120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pedidos IA** depositados no Brasil</a:t>
              </a:r>
              <a:endParaRPr lang="pt-BR" sz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endParaRPr>
            </a:p>
          </p:txBody>
        </p:sp>
        <p:grpSp>
          <p:nvGrpSpPr>
            <p:cNvPr id="773" name="Grupo 77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A4CAD8C7-5260-4D38-940F-C8257BD3E37C}"/>
                </a:ext>
              </a:extLst>
            </p:cNvPr>
            <p:cNvGrpSpPr/>
            <p:nvPr/>
          </p:nvGrpSpPr>
          <p:grpSpPr>
            <a:xfrm>
              <a:off x="1336160" y="1893827"/>
              <a:ext cx="943724" cy="580326"/>
              <a:chOff x="2280258" y="956656"/>
              <a:chExt cx="2844800" cy="1886398"/>
            </a:xfrm>
          </p:grpSpPr>
          <p:sp>
            <p:nvSpPr>
              <p:cNvPr id="838" name="Forma 837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F909BE83-80DE-4AEF-A76D-7110F0B21D87}"/>
                  </a:ext>
                </a:extLst>
              </p:cNvPr>
              <p:cNvSpPr/>
              <p:nvPr/>
            </p:nvSpPr>
            <p:spPr>
              <a:xfrm>
                <a:off x="2280258" y="956656"/>
                <a:ext cx="2844800" cy="1886398"/>
              </a:xfrm>
              <a:prstGeom prst="funnel">
                <a:avLst/>
              </a:prstGeom>
              <a:solidFill>
                <a:sysClr val="window" lastClr="FFFFFF">
                  <a:alpha val="40000"/>
                  <a:hueOff val="0"/>
                  <a:satOff val="0"/>
                  <a:lumOff val="0"/>
                  <a:alphaOff val="0"/>
                </a:sysClr>
              </a:solidFill>
              <a:ln w="635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  <a:miter lim="800000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39" name="Elipse 838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032B6F9A-5993-4D51-B24C-DC367C38261B}"/>
                  </a:ext>
                </a:extLst>
              </p:cNvPr>
              <p:cNvSpPr/>
              <p:nvPr/>
            </p:nvSpPr>
            <p:spPr>
              <a:xfrm>
                <a:off x="2392018" y="965841"/>
                <a:ext cx="2621280" cy="910336"/>
              </a:xfrm>
              <a:prstGeom prst="ellipse">
                <a:avLst/>
              </a:prstGeom>
              <a:gradFill flip="none" rotWithShape="1">
                <a:gsLst>
                  <a:gs pos="0">
                    <a:srgbClr val="A5A5A5">
                      <a:lumMod val="75000"/>
                      <a:shade val="30000"/>
                      <a:satMod val="115000"/>
                    </a:srgbClr>
                  </a:gs>
                  <a:gs pos="50000">
                    <a:srgbClr val="A5A5A5">
                      <a:lumMod val="75000"/>
                      <a:shade val="67500"/>
                      <a:satMod val="115000"/>
                    </a:srgbClr>
                  </a:gs>
                  <a:gs pos="100000">
                    <a:srgbClr val="A5A5A5">
                      <a:lumMod val="75000"/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>
                <a:noFill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774" name="Retângulo 77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8DE13D0D-A5A9-4FF4-AC65-FE6570F43530}"/>
                </a:ext>
              </a:extLst>
            </p:cNvPr>
            <p:cNvSpPr/>
            <p:nvPr/>
          </p:nvSpPr>
          <p:spPr>
            <a:xfrm>
              <a:off x="1677563" y="2319099"/>
              <a:ext cx="181162" cy="244036"/>
            </a:xfrm>
            <a:prstGeom prst="rect">
              <a:avLst/>
            </a:prstGeom>
            <a:solidFill>
              <a:srgbClr val="E7E6E6"/>
            </a:solidFill>
            <a:ln w="12700" cap="flat" cmpd="sng" algn="ctr">
              <a:solidFill>
                <a:srgbClr val="E7E6E6">
                  <a:lumMod val="9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75" name="Retângulo 77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A9C3062E-4452-4CE6-98CB-E0A1016CB574}"/>
                </a:ext>
              </a:extLst>
            </p:cNvPr>
            <p:cNvSpPr/>
            <p:nvPr/>
          </p:nvSpPr>
          <p:spPr>
            <a:xfrm>
              <a:off x="1702600" y="2349026"/>
              <a:ext cx="181162" cy="244036"/>
            </a:xfrm>
            <a:prstGeom prst="rect">
              <a:avLst/>
            </a:prstGeom>
            <a:solidFill>
              <a:srgbClr val="E7E6E6"/>
            </a:solidFill>
            <a:ln w="12700" cap="flat" cmpd="sng" algn="ctr">
              <a:solidFill>
                <a:srgbClr val="E7E6E6">
                  <a:lumMod val="9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76" name="Retângulo 77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AEB4FC0-D8BD-4674-AB01-A0C09C3ADDAB}"/>
                </a:ext>
              </a:extLst>
            </p:cNvPr>
            <p:cNvSpPr/>
            <p:nvPr/>
          </p:nvSpPr>
          <p:spPr>
            <a:xfrm>
              <a:off x="1744384" y="2377748"/>
              <a:ext cx="181162" cy="244036"/>
            </a:xfrm>
            <a:prstGeom prst="rect">
              <a:avLst/>
            </a:prstGeom>
            <a:solidFill>
              <a:srgbClr val="E7E6E6"/>
            </a:solidFill>
            <a:ln w="12700" cap="flat" cmpd="sng" algn="ctr">
              <a:solidFill>
                <a:srgbClr val="E7E6E6">
                  <a:lumMod val="9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77" name="Retângulo 77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B61DC10F-EA3F-46FA-AACC-69143CA8D27A}"/>
                </a:ext>
              </a:extLst>
            </p:cNvPr>
            <p:cNvSpPr/>
            <p:nvPr/>
          </p:nvSpPr>
          <p:spPr>
            <a:xfrm>
              <a:off x="1680567" y="1733382"/>
              <a:ext cx="181162" cy="24403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solidFill>
                <a:srgbClr val="E7E6E6">
                  <a:lumMod val="9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78" name="Retângulo 77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69FACE2-EBD7-4C87-BCD2-8A588D5D5E8B}"/>
                </a:ext>
              </a:extLst>
            </p:cNvPr>
            <p:cNvSpPr/>
            <p:nvPr/>
          </p:nvSpPr>
          <p:spPr>
            <a:xfrm>
              <a:off x="1684246" y="1854237"/>
              <a:ext cx="181162" cy="24403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solidFill>
                <a:srgbClr val="E7E6E6">
                  <a:lumMod val="9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79" name="Retângulo 77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E00D5C00-B30E-416B-AFBA-FC1970C589E2}"/>
                </a:ext>
              </a:extLst>
            </p:cNvPr>
            <p:cNvSpPr/>
            <p:nvPr/>
          </p:nvSpPr>
          <p:spPr>
            <a:xfrm>
              <a:off x="1802225" y="1661906"/>
              <a:ext cx="181162" cy="24403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solidFill>
                <a:srgbClr val="E7E6E6">
                  <a:lumMod val="9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80" name="Retângulo 77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191DD5B7-8A1C-4E3D-8091-58B2C751E6B8}"/>
                </a:ext>
              </a:extLst>
            </p:cNvPr>
            <p:cNvSpPr/>
            <p:nvPr/>
          </p:nvSpPr>
          <p:spPr>
            <a:xfrm>
              <a:off x="1754963" y="1905942"/>
              <a:ext cx="181162" cy="24403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solidFill>
                <a:srgbClr val="E7E6E6">
                  <a:lumMod val="9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81" name="Retângulo 78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AECE1D1C-F10A-477A-B246-577F32D5E8EF}"/>
                </a:ext>
              </a:extLst>
            </p:cNvPr>
            <p:cNvSpPr/>
            <p:nvPr/>
          </p:nvSpPr>
          <p:spPr>
            <a:xfrm rot="4191122">
              <a:off x="2883078" y="2921318"/>
              <a:ext cx="168000" cy="263152"/>
            </a:xfrm>
            <a:prstGeom prst="rect">
              <a:avLst/>
            </a:prstGeom>
            <a:solidFill>
              <a:srgbClr val="E7E6E6"/>
            </a:solidFill>
            <a:ln w="12700" cap="flat" cmpd="sng" algn="ctr">
              <a:solidFill>
                <a:srgbClr val="E7E6E6">
                  <a:lumMod val="9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782" name="Grupo 781"/>
            <p:cNvGrpSpPr/>
            <p:nvPr/>
          </p:nvGrpSpPr>
          <p:grpSpPr>
            <a:xfrm>
              <a:off x="1523314" y="2478575"/>
              <a:ext cx="1424598" cy="1026881"/>
              <a:chOff x="1946897" y="3301762"/>
              <a:chExt cx="2199339" cy="1751179"/>
            </a:xfrm>
          </p:grpSpPr>
          <p:sp>
            <p:nvSpPr>
              <p:cNvPr id="806" name="Triângulo isósceles 805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F956047-620A-4AF0-8E0F-C8149324E76C}"/>
                  </a:ext>
                </a:extLst>
              </p:cNvPr>
              <p:cNvSpPr/>
              <p:nvPr/>
            </p:nvSpPr>
            <p:spPr>
              <a:xfrm>
                <a:off x="3193897" y="4556654"/>
                <a:ext cx="154229" cy="48836"/>
              </a:xfrm>
              <a:prstGeom prst="triangle">
                <a:avLst>
                  <a:gd name="adj" fmla="val 0"/>
                </a:avLst>
              </a:prstGeom>
              <a:solidFill>
                <a:srgbClr val="A5A5A5">
                  <a:lumMod val="60000"/>
                  <a:lumOff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807" name="Agrupar 67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CF1CC5C3-E3CA-4488-97FD-A7F22AE348C9}"/>
                  </a:ext>
                </a:extLst>
              </p:cNvPr>
              <p:cNvGrpSpPr/>
              <p:nvPr/>
            </p:nvGrpSpPr>
            <p:grpSpPr>
              <a:xfrm>
                <a:off x="2289013" y="3301762"/>
                <a:ext cx="1230909" cy="1119054"/>
                <a:chOff x="3956394" y="4219982"/>
                <a:chExt cx="1590031" cy="1411152"/>
              </a:xfrm>
              <a:effectLst>
                <a:outerShdw blurRad="76200" dir="13500000" sy="23000" kx="1200000" algn="br" rotWithShape="0">
                  <a:prstClr val="black">
                    <a:alpha val="20000"/>
                  </a:prstClr>
                </a:outerShdw>
              </a:effectLst>
            </p:grpSpPr>
            <p:sp>
              <p:nvSpPr>
                <p:cNvPr id="828" name="Fluxograma: Armazenamento de Acesso Direto 47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CC66F9A7-975F-4EEF-9F29-66CDA351875B}"/>
                    </a:ext>
                  </a:extLst>
                </p:cNvPr>
                <p:cNvSpPr/>
                <p:nvPr/>
              </p:nvSpPr>
              <p:spPr>
                <a:xfrm rot="16200000">
                  <a:off x="4483236" y="5005762"/>
                  <a:ext cx="229234" cy="402336"/>
                </a:xfrm>
                <a:prstGeom prst="flowChartMagneticDrum">
                  <a:avLst/>
                </a:prstGeom>
                <a:solidFill>
                  <a:srgbClr val="E7E6E6">
                    <a:lumMod val="75000"/>
                  </a:srgbClr>
                </a:solidFill>
                <a:ln w="12700" cap="flat" cmpd="sng" algn="ctr">
                  <a:solidFill>
                    <a:srgbClr val="E7E6E6">
                      <a:lumMod val="9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29" name="Retângulo: Cantos Arredondados 48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33D31F99-21FF-41EE-A44A-DF9D70BCEBD5}"/>
                    </a:ext>
                  </a:extLst>
                </p:cNvPr>
                <p:cNvSpPr/>
                <p:nvPr/>
              </p:nvSpPr>
              <p:spPr>
                <a:xfrm>
                  <a:off x="4272361" y="4560942"/>
                  <a:ext cx="1274064" cy="580637"/>
                </a:xfrm>
                <a:prstGeom prst="roundRect">
                  <a:avLst/>
                </a:prstGeom>
                <a:solidFill>
                  <a:srgbClr val="E7E6E6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  <a:scene3d>
                  <a:camera prst="perspectiveContrastingRightFacing"/>
                  <a:lightRig rig="threePt" dir="t"/>
                </a:scene3d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0" name="Trapezoide 829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3AE965D9-9A79-4121-9FD9-391A7FCFB7F9}"/>
                    </a:ext>
                  </a:extLst>
                </p:cNvPr>
                <p:cNvSpPr/>
                <p:nvPr/>
              </p:nvSpPr>
              <p:spPr>
                <a:xfrm rot="16200000">
                  <a:off x="3940492" y="4679335"/>
                  <a:ext cx="580636" cy="526658"/>
                </a:xfrm>
                <a:prstGeom prst="trapezoid">
                  <a:avLst/>
                </a:prstGeom>
                <a:gradFill flip="none" rotWithShape="1">
                  <a:gsLst>
                    <a:gs pos="0">
                      <a:srgbClr val="E7E6E6">
                        <a:lumMod val="75000"/>
                        <a:shade val="30000"/>
                        <a:satMod val="115000"/>
                      </a:srgbClr>
                    </a:gs>
                    <a:gs pos="50000">
                      <a:srgbClr val="E7E6E6">
                        <a:lumMod val="75000"/>
                        <a:shade val="67500"/>
                        <a:satMod val="115000"/>
                      </a:srgbClr>
                    </a:gs>
                    <a:gs pos="100000">
                      <a:srgbClr val="E7E6E6">
                        <a:lumMod val="75000"/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1" name="Elipse 830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BFA24099-9E06-444E-B89F-EF16B533210B}"/>
                    </a:ext>
                  </a:extLst>
                </p:cNvPr>
                <p:cNvSpPr/>
                <p:nvPr/>
              </p:nvSpPr>
              <p:spPr>
                <a:xfrm>
                  <a:off x="4665813" y="4716372"/>
                  <a:ext cx="146304" cy="128016"/>
                </a:xfrm>
                <a:prstGeom prst="ellipse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2" name="Elipse 831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753CFED6-048F-4485-BDE3-8AAFA46E7790}"/>
                    </a:ext>
                  </a:extLst>
                </p:cNvPr>
                <p:cNvSpPr/>
                <p:nvPr/>
              </p:nvSpPr>
              <p:spPr>
                <a:xfrm>
                  <a:off x="5071449" y="4652346"/>
                  <a:ext cx="146304" cy="128016"/>
                </a:xfrm>
                <a:prstGeom prst="ellipse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3" name="Fluxograma: Armazenamento de Acesso Direto 52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29E3707E-3DEB-42E1-A86E-B9871489AAD4}"/>
                    </a:ext>
                  </a:extLst>
                </p:cNvPr>
                <p:cNvSpPr/>
                <p:nvPr/>
              </p:nvSpPr>
              <p:spPr>
                <a:xfrm rot="16200000">
                  <a:off x="4483236" y="5166755"/>
                  <a:ext cx="229234" cy="402336"/>
                </a:xfrm>
                <a:prstGeom prst="flowChartMagneticDrum">
                  <a:avLst/>
                </a:prstGeom>
                <a:gradFill flip="none" rotWithShape="1">
                  <a:gsLst>
                    <a:gs pos="0">
                      <a:srgbClr val="E7E6E6">
                        <a:lumMod val="75000"/>
                        <a:shade val="30000"/>
                        <a:satMod val="115000"/>
                      </a:srgbClr>
                    </a:gs>
                    <a:gs pos="50000">
                      <a:srgbClr val="E7E6E6">
                        <a:lumMod val="75000"/>
                        <a:shade val="67500"/>
                        <a:satMod val="115000"/>
                      </a:srgbClr>
                    </a:gs>
                    <a:gs pos="100000">
                      <a:srgbClr val="E7E6E6">
                        <a:lumMod val="75000"/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ln w="12700" cap="flat" cmpd="sng" algn="ctr">
                  <a:solidFill>
                    <a:srgbClr val="E7E6E6">
                      <a:lumMod val="9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4" name="Fluxograma: Armazenamento de Acesso Direto 53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DD503833-944C-4E6B-A6B5-9C1839FA89D6}"/>
                    </a:ext>
                  </a:extLst>
                </p:cNvPr>
                <p:cNvSpPr/>
                <p:nvPr/>
              </p:nvSpPr>
              <p:spPr>
                <a:xfrm rot="16200000">
                  <a:off x="4498923" y="5331036"/>
                  <a:ext cx="197860" cy="402336"/>
                </a:xfrm>
                <a:prstGeom prst="flowChartMagneticDrum">
                  <a:avLst/>
                </a:prstGeom>
                <a:gradFill flip="none" rotWithShape="1">
                  <a:gsLst>
                    <a:gs pos="0">
                      <a:srgbClr val="E7E6E6">
                        <a:lumMod val="75000"/>
                        <a:shade val="30000"/>
                        <a:satMod val="115000"/>
                      </a:srgbClr>
                    </a:gs>
                    <a:gs pos="50000">
                      <a:srgbClr val="E7E6E6">
                        <a:lumMod val="75000"/>
                        <a:shade val="67500"/>
                        <a:satMod val="115000"/>
                      </a:srgbClr>
                    </a:gs>
                    <a:gs pos="100000">
                      <a:srgbClr val="E7E6E6">
                        <a:lumMod val="75000"/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 w="12700" cap="flat" cmpd="sng" algn="ctr">
                  <a:solidFill>
                    <a:srgbClr val="E7E6E6">
                      <a:lumMod val="9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5" name="Retângulo: Cantos Arredondados 54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0E9A938C-9A0D-4416-A0AC-E72A582BD213}"/>
                    </a:ext>
                  </a:extLst>
                </p:cNvPr>
                <p:cNvSpPr/>
                <p:nvPr/>
              </p:nvSpPr>
              <p:spPr>
                <a:xfrm rot="21022752">
                  <a:off x="4738965" y="4949428"/>
                  <a:ext cx="414528" cy="73152"/>
                </a:xfrm>
                <a:prstGeom prst="round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6" name="Triângulo Retângulo 55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B897BBC3-2E28-4D84-A675-D706D2B68B70}"/>
                    </a:ext>
                  </a:extLst>
                </p:cNvPr>
                <p:cNvSpPr/>
                <p:nvPr/>
              </p:nvSpPr>
              <p:spPr>
                <a:xfrm rot="15447299">
                  <a:off x="4605836" y="3935975"/>
                  <a:ext cx="45719" cy="1344603"/>
                </a:xfrm>
                <a:prstGeom prst="rtTriangle">
                  <a:avLst/>
                </a:prstGeom>
                <a:solidFill>
                  <a:srgbClr val="E7E6E6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37" name="Elipse 836">
                  <a:extLst>
                    <a:ext uri="{FF2B5EF4-FFF2-40B4-BE49-F238E27FC236}">
                      <a16:creationId xmlns:lc="http://schemas.openxmlformats.org/drawingml/2006/lockedCanvas" xmlns="" xmlns:a16="http://schemas.microsoft.com/office/drawing/2014/main" id="{09280623-B0B1-4322-A680-0932F25FB5F1}"/>
                    </a:ext>
                  </a:extLst>
                </p:cNvPr>
                <p:cNvSpPr/>
                <p:nvPr/>
              </p:nvSpPr>
              <p:spPr>
                <a:xfrm>
                  <a:off x="4518030" y="4219982"/>
                  <a:ext cx="718588" cy="548458"/>
                </a:xfrm>
                <a:prstGeom prst="ellipse">
                  <a:avLst/>
                </a:prstGeom>
                <a:solidFill>
                  <a:srgbClr val="FFC000">
                    <a:lumMod val="20000"/>
                    <a:lumOff val="8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>
                  <a:glow rad="228600">
                    <a:srgbClr val="FFC000">
                      <a:satMod val="175000"/>
                      <a:alpha val="40000"/>
                    </a:srgbClr>
                  </a:glow>
                  <a:softEdge rad="127000"/>
                </a:effectLst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08" name="Semicírculos 807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A85F7504-74F3-467E-AF0B-CAD723491C54}"/>
                  </a:ext>
                </a:extLst>
              </p:cNvPr>
              <p:cNvSpPr/>
              <p:nvPr/>
            </p:nvSpPr>
            <p:spPr>
              <a:xfrm rot="15908426">
                <a:off x="1793078" y="3654648"/>
                <a:ext cx="1049923" cy="742285"/>
              </a:xfrm>
              <a:prstGeom prst="blockArc">
                <a:avLst>
                  <a:gd name="adj1" fmla="val 10352089"/>
                  <a:gd name="adj2" fmla="val 20773831"/>
                  <a:gd name="adj3" fmla="val 15482"/>
                </a:avLst>
              </a:prstGeom>
              <a:solidFill>
                <a:srgbClr val="E7E6E6">
                  <a:lumMod val="9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9" name="Semicírculos 808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6B934BBA-5A6D-48E9-895C-7E9379C168C2}"/>
                  </a:ext>
                </a:extLst>
              </p:cNvPr>
              <p:cNvSpPr/>
              <p:nvPr/>
            </p:nvSpPr>
            <p:spPr>
              <a:xfrm rot="21097040" flipV="1">
                <a:off x="3039752" y="4073501"/>
                <a:ext cx="1047449" cy="681776"/>
              </a:xfrm>
              <a:prstGeom prst="blockArc">
                <a:avLst>
                  <a:gd name="adj1" fmla="val 10352089"/>
                  <a:gd name="adj2" fmla="val 20773831"/>
                  <a:gd name="adj3" fmla="val 15482"/>
                </a:avLst>
              </a:prstGeom>
              <a:gradFill flip="none" rotWithShape="1">
                <a:gsLst>
                  <a:gs pos="0">
                    <a:srgbClr val="E7E6E6">
                      <a:lumMod val="90000"/>
                      <a:shade val="30000"/>
                      <a:satMod val="115000"/>
                    </a:srgbClr>
                  </a:gs>
                  <a:gs pos="50000">
                    <a:srgbClr val="E7E6E6">
                      <a:lumMod val="90000"/>
                      <a:shade val="67500"/>
                      <a:satMod val="115000"/>
                    </a:srgbClr>
                  </a:gs>
                  <a:gs pos="100000">
                    <a:srgbClr val="E7E6E6">
                      <a:lumMod val="90000"/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0" name="Semicírculos 809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E36078B7-0003-4ABD-B7A7-4A09D0D1C452}"/>
                  </a:ext>
                </a:extLst>
              </p:cNvPr>
              <p:cNvSpPr/>
              <p:nvPr/>
            </p:nvSpPr>
            <p:spPr>
              <a:xfrm rot="11226167">
                <a:off x="3910121" y="4236283"/>
                <a:ext cx="236115" cy="238679"/>
              </a:xfrm>
              <a:prstGeom prst="blockArc">
                <a:avLst>
                  <a:gd name="adj1" fmla="val 10800000"/>
                  <a:gd name="adj2" fmla="val 21406530"/>
                  <a:gd name="adj3" fmla="val 12174"/>
                </a:avLst>
              </a:prstGeom>
              <a:solidFill>
                <a:srgbClr val="E7E6E6">
                  <a:lumMod val="9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1" name="Trapezoide 810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02C1F59F-667C-4B3D-A0E5-07C12F9EEF24}"/>
                  </a:ext>
                </a:extLst>
              </p:cNvPr>
              <p:cNvSpPr/>
              <p:nvPr/>
            </p:nvSpPr>
            <p:spPr>
              <a:xfrm>
                <a:off x="2240929" y="4346040"/>
                <a:ext cx="1080689" cy="699698"/>
              </a:xfrm>
              <a:prstGeom prst="trapezoid">
                <a:avLst>
                  <a:gd name="adj" fmla="val 25894"/>
                </a:avLst>
              </a:prstGeom>
              <a:gradFill flip="none" rotWithShape="1">
                <a:gsLst>
                  <a:gs pos="0">
                    <a:srgbClr val="A5A5A5">
                      <a:lumMod val="60000"/>
                      <a:lumOff val="40000"/>
                      <a:shade val="30000"/>
                      <a:satMod val="115000"/>
                    </a:srgbClr>
                  </a:gs>
                  <a:gs pos="50000">
                    <a:srgbClr val="A5A5A5">
                      <a:lumMod val="60000"/>
                      <a:lumOff val="40000"/>
                      <a:shade val="67500"/>
                      <a:satMod val="115000"/>
                    </a:srgbClr>
                  </a:gs>
                  <a:gs pos="100000">
                    <a:srgbClr val="A5A5A5">
                      <a:lumMod val="60000"/>
                      <a:lumOff val="40000"/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2" name="Arredondar Retângulo no Mesmo Canto Lateral 811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1AE6D24C-1639-4F1F-B57F-A3C94C80AD60}"/>
                  </a:ext>
                </a:extLst>
              </p:cNvPr>
              <p:cNvSpPr/>
              <p:nvPr/>
            </p:nvSpPr>
            <p:spPr>
              <a:xfrm>
                <a:off x="2148043" y="4606751"/>
                <a:ext cx="267340" cy="446190"/>
              </a:xfrm>
              <a:prstGeom prst="round2SameRect">
                <a:avLst/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3" name="Arredondar Retângulo no Mesmo Canto Lateral 812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C767B47D-F36B-491A-B4A9-87F15A5C6C67}"/>
                  </a:ext>
                </a:extLst>
              </p:cNvPr>
              <p:cNvSpPr/>
              <p:nvPr/>
            </p:nvSpPr>
            <p:spPr>
              <a:xfrm>
                <a:off x="3084541" y="4599548"/>
                <a:ext cx="267340" cy="446190"/>
              </a:xfrm>
              <a:prstGeom prst="round2SameRect">
                <a:avLst/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4" name="Semicírculos 813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00722CAF-F6D7-4D1C-AE69-839CAF9DD015}"/>
                  </a:ext>
                </a:extLst>
              </p:cNvPr>
              <p:cNvSpPr/>
              <p:nvPr/>
            </p:nvSpPr>
            <p:spPr>
              <a:xfrm rot="14064359">
                <a:off x="2140561" y="3400092"/>
                <a:ext cx="236673" cy="259862"/>
              </a:xfrm>
              <a:prstGeom prst="blockArc">
                <a:avLst>
                  <a:gd name="adj1" fmla="val 10800000"/>
                  <a:gd name="adj2" fmla="val 21406530"/>
                  <a:gd name="adj3" fmla="val 12174"/>
                </a:avLst>
              </a:prstGeom>
              <a:solidFill>
                <a:srgbClr val="E7E6E6">
                  <a:lumMod val="9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5" name="Retângulo de cantos arredondados 814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52205CAB-AEE8-44AC-9A52-45E143C635E8}"/>
                  </a:ext>
                </a:extLst>
              </p:cNvPr>
              <p:cNvSpPr/>
              <p:nvPr/>
            </p:nvSpPr>
            <p:spPr>
              <a:xfrm>
                <a:off x="2187431" y="4664116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6" name="Retângulo de cantos arredondados 815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076DADA8-71B4-4F92-9820-7489B741DB8E}"/>
                  </a:ext>
                </a:extLst>
              </p:cNvPr>
              <p:cNvSpPr/>
              <p:nvPr/>
            </p:nvSpPr>
            <p:spPr>
              <a:xfrm>
                <a:off x="2185588" y="4722655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7" name="Retângulo de cantos arredondados 816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174ED8A9-D967-4ED8-B4DB-8184FC9469E0}"/>
                  </a:ext>
                </a:extLst>
              </p:cNvPr>
              <p:cNvSpPr/>
              <p:nvPr/>
            </p:nvSpPr>
            <p:spPr>
              <a:xfrm>
                <a:off x="2187330" y="4782610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8" name="Triângulo isósceles 817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1C63775-54C2-4151-8916-70BC835F7D84}"/>
                  </a:ext>
                </a:extLst>
              </p:cNvPr>
              <p:cNvSpPr/>
              <p:nvPr/>
            </p:nvSpPr>
            <p:spPr>
              <a:xfrm>
                <a:off x="2206442" y="4554552"/>
                <a:ext cx="154229" cy="48836"/>
              </a:xfrm>
              <a:prstGeom prst="triangle">
                <a:avLst>
                  <a:gd name="adj" fmla="val 100000"/>
                </a:avLst>
              </a:prstGeom>
              <a:solidFill>
                <a:srgbClr val="A5A5A5">
                  <a:lumMod val="60000"/>
                  <a:lumOff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9" name="Retângulo de cantos arredondados 818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2D3B5CCA-05F1-4362-B25D-90BEAA037747}"/>
                  </a:ext>
                </a:extLst>
              </p:cNvPr>
              <p:cNvSpPr/>
              <p:nvPr/>
            </p:nvSpPr>
            <p:spPr>
              <a:xfrm>
                <a:off x="2187984" y="4841149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0" name="Retângulo de cantos arredondados 819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6BEFBE06-F4C7-4BAB-945C-2449501490DE}"/>
                  </a:ext>
                </a:extLst>
              </p:cNvPr>
              <p:cNvSpPr/>
              <p:nvPr/>
            </p:nvSpPr>
            <p:spPr>
              <a:xfrm>
                <a:off x="2186668" y="4903464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1" name="Retângulo de cantos arredondados 820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4F5FB6D2-EA0D-4F1E-B30C-D56BCE9E5307}"/>
                  </a:ext>
                </a:extLst>
              </p:cNvPr>
              <p:cNvSpPr/>
              <p:nvPr/>
            </p:nvSpPr>
            <p:spPr>
              <a:xfrm>
                <a:off x="2185588" y="4967667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2" name="Retângulo de cantos arredondados 821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F6F4CBC8-9DFB-4AE8-B453-70F70D21837F}"/>
                  </a:ext>
                </a:extLst>
              </p:cNvPr>
              <p:cNvSpPr/>
              <p:nvPr/>
            </p:nvSpPr>
            <p:spPr>
              <a:xfrm>
                <a:off x="3129368" y="4660339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3" name="Retângulo de cantos arredondados 822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16EB2AF8-2D4A-4886-B179-68BE8A6EF297}"/>
                  </a:ext>
                </a:extLst>
              </p:cNvPr>
              <p:cNvSpPr/>
              <p:nvPr/>
            </p:nvSpPr>
            <p:spPr>
              <a:xfrm>
                <a:off x="3127525" y="4718878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4" name="Retângulo de cantos arredondados 823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C25D2D7D-B36E-4E66-BF7B-2F742F00DAA7}"/>
                  </a:ext>
                </a:extLst>
              </p:cNvPr>
              <p:cNvSpPr/>
              <p:nvPr/>
            </p:nvSpPr>
            <p:spPr>
              <a:xfrm>
                <a:off x="3129267" y="4778833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5" name="Retângulo de cantos arredondados 824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5FA962B7-3261-48BE-97FF-5409AD6DA2B4}"/>
                  </a:ext>
                </a:extLst>
              </p:cNvPr>
              <p:cNvSpPr/>
              <p:nvPr/>
            </p:nvSpPr>
            <p:spPr>
              <a:xfrm>
                <a:off x="3129921" y="4837372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6" name="Retângulo de cantos arredondados 825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C70BFE8D-16F4-4985-A1FB-A585A5E6EC4D}"/>
                  </a:ext>
                </a:extLst>
              </p:cNvPr>
              <p:cNvSpPr/>
              <p:nvPr/>
            </p:nvSpPr>
            <p:spPr>
              <a:xfrm>
                <a:off x="3128605" y="4899687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7" name="Retângulo de cantos arredondados 826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1219393-211C-4BEF-BBB6-BB4FBE622F6F}"/>
                  </a:ext>
                </a:extLst>
              </p:cNvPr>
              <p:cNvSpPr/>
              <p:nvPr/>
            </p:nvSpPr>
            <p:spPr>
              <a:xfrm>
                <a:off x="3127525" y="4963890"/>
                <a:ext cx="192250" cy="36256"/>
              </a:xfrm>
              <a:prstGeom prst="roundRect">
                <a:avLst/>
              </a:prstGeom>
              <a:gradFill flip="none" rotWithShape="1">
                <a:gsLst>
                  <a:gs pos="0">
                    <a:srgbClr val="A5A5A5">
                      <a:lumMod val="40000"/>
                      <a:lumOff val="60000"/>
                      <a:shade val="30000"/>
                      <a:satMod val="115000"/>
                    </a:srgbClr>
                  </a:gs>
                  <a:gs pos="50000">
                    <a:srgbClr val="A5A5A5">
                      <a:lumMod val="40000"/>
                      <a:lumOff val="60000"/>
                      <a:shade val="67500"/>
                      <a:satMod val="115000"/>
                    </a:srgbClr>
                  </a:gs>
                  <a:gs pos="100000">
                    <a:srgbClr val="A5A5A5">
                      <a:lumMod val="40000"/>
                      <a:lumOff val="60000"/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783" name="CaixaDeTexto 28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99F2CE35-4C5A-4232-BEB1-A211E5E6427D}"/>
                </a:ext>
              </a:extLst>
            </p:cNvPr>
            <p:cNvSpPr txBox="1"/>
            <p:nvPr/>
          </p:nvSpPr>
          <p:spPr>
            <a:xfrm>
              <a:off x="-704" y="2990070"/>
              <a:ext cx="88586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100" b="1" dirty="0">
                  <a:solidFill>
                    <a:srgbClr val="967200"/>
                  </a:solidFill>
                </a:rPr>
                <a:t>Engenharia </a:t>
              </a:r>
              <a:endParaRPr lang="pt-BR" sz="1100" b="1" dirty="0" smtClean="0">
                <a:solidFill>
                  <a:srgbClr val="967200"/>
                </a:solidFill>
              </a:endParaRPr>
            </a:p>
            <a:p>
              <a:pPr algn="ctr"/>
              <a:r>
                <a:rPr lang="pt-BR" sz="1100" b="1" dirty="0" smtClean="0">
                  <a:solidFill>
                    <a:srgbClr val="967200"/>
                  </a:solidFill>
                </a:rPr>
                <a:t>elétrica</a:t>
              </a:r>
              <a:endParaRPr lang="pt-BR" sz="1100" b="1" dirty="0">
                <a:solidFill>
                  <a:srgbClr val="967200"/>
                </a:solidFill>
              </a:endParaRPr>
            </a:p>
          </p:txBody>
        </p:sp>
        <p:sp>
          <p:nvSpPr>
            <p:cNvPr id="784" name="CaixaDeTexto 18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99F2CE35-4C5A-4232-BEB1-A211E5E6427D}"/>
                </a:ext>
              </a:extLst>
            </p:cNvPr>
            <p:cNvSpPr txBox="1"/>
            <p:nvPr/>
          </p:nvSpPr>
          <p:spPr>
            <a:xfrm>
              <a:off x="76958" y="3764510"/>
              <a:ext cx="109061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100" b="1" dirty="0" smtClean="0">
                  <a:solidFill>
                    <a:srgbClr val="967200"/>
                  </a:solidFill>
                </a:rPr>
                <a:t>Instrumentos</a:t>
              </a:r>
              <a:endParaRPr lang="pt-BR" sz="1100" b="1" dirty="0">
                <a:solidFill>
                  <a:srgbClr val="967200"/>
                </a:solidFill>
              </a:endParaRPr>
            </a:p>
          </p:txBody>
        </p:sp>
        <p:sp>
          <p:nvSpPr>
            <p:cNvPr id="785" name="CaixaDeTexto 18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99F2CE35-4C5A-4232-BEB1-A211E5E6427D}"/>
                </a:ext>
              </a:extLst>
            </p:cNvPr>
            <p:cNvSpPr txBox="1"/>
            <p:nvPr/>
          </p:nvSpPr>
          <p:spPr>
            <a:xfrm>
              <a:off x="1481002" y="3964662"/>
              <a:ext cx="197555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100" b="1" dirty="0">
                  <a:solidFill>
                    <a:srgbClr val="967200"/>
                  </a:solidFill>
                </a:rPr>
                <a:t>Engenharia </a:t>
              </a:r>
              <a:r>
                <a:rPr lang="pt-BR" sz="1100" b="1" dirty="0" smtClean="0">
                  <a:solidFill>
                    <a:srgbClr val="967200"/>
                  </a:solidFill>
                </a:rPr>
                <a:t>Mecânica</a:t>
              </a:r>
              <a:endParaRPr lang="pt-BR" sz="1100" b="1" dirty="0">
                <a:solidFill>
                  <a:srgbClr val="967200"/>
                </a:solidFill>
              </a:endParaRPr>
            </a:p>
          </p:txBody>
        </p:sp>
        <p:sp>
          <p:nvSpPr>
            <p:cNvPr id="786" name="CaixaDeTexto 18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99F2CE35-4C5A-4232-BEB1-A211E5E6427D}"/>
                </a:ext>
              </a:extLst>
            </p:cNvPr>
            <p:cNvSpPr txBox="1"/>
            <p:nvPr/>
          </p:nvSpPr>
          <p:spPr>
            <a:xfrm>
              <a:off x="3212492" y="3520676"/>
              <a:ext cx="79709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100" b="1" dirty="0">
                  <a:solidFill>
                    <a:srgbClr val="967200"/>
                  </a:solidFill>
                </a:rPr>
                <a:t>Química</a:t>
              </a:r>
            </a:p>
          </p:txBody>
        </p:sp>
        <p:sp>
          <p:nvSpPr>
            <p:cNvPr id="787" name="CaixaDeTexto 18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99F2CE35-4C5A-4232-BEB1-A211E5E6427D}"/>
                </a:ext>
              </a:extLst>
            </p:cNvPr>
            <p:cNvSpPr txBox="1"/>
            <p:nvPr/>
          </p:nvSpPr>
          <p:spPr>
            <a:xfrm>
              <a:off x="3571757" y="3163390"/>
              <a:ext cx="123583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100" b="1" dirty="0">
                  <a:solidFill>
                    <a:srgbClr val="967200"/>
                  </a:solidFill>
                </a:rPr>
                <a:t>Outros setores</a:t>
              </a:r>
            </a:p>
          </p:txBody>
        </p:sp>
        <p:grpSp>
          <p:nvGrpSpPr>
            <p:cNvPr id="788" name="Grupo 787"/>
            <p:cNvGrpSpPr/>
            <p:nvPr/>
          </p:nvGrpSpPr>
          <p:grpSpPr>
            <a:xfrm>
              <a:off x="1079921" y="3360884"/>
              <a:ext cx="540326" cy="519356"/>
              <a:chOff x="499434" y="5003430"/>
              <a:chExt cx="630451" cy="669380"/>
            </a:xfrm>
          </p:grpSpPr>
          <p:sp>
            <p:nvSpPr>
              <p:cNvPr id="803" name="Cubo 802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499434" y="5318122"/>
                <a:ext cx="630451" cy="354688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04" name="Cubo 803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499434" y="5148040"/>
                <a:ext cx="630451" cy="354688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05" name="Cubo 804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499434" y="5003430"/>
                <a:ext cx="630451" cy="354688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  <p:grpSp>
          <p:nvGrpSpPr>
            <p:cNvPr id="789" name="Grupo 788"/>
            <p:cNvGrpSpPr/>
            <p:nvPr/>
          </p:nvGrpSpPr>
          <p:grpSpPr>
            <a:xfrm>
              <a:off x="2115622" y="3573941"/>
              <a:ext cx="540326" cy="407156"/>
              <a:chOff x="1362422" y="5177891"/>
              <a:chExt cx="630451" cy="524770"/>
            </a:xfrm>
          </p:grpSpPr>
          <p:sp>
            <p:nvSpPr>
              <p:cNvPr id="800" name="Cubo 799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1362422" y="5347973"/>
                <a:ext cx="630451" cy="354688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01" name="Cubo 800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1362422" y="5177891"/>
                <a:ext cx="630451" cy="354688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02" name="Retângulo 801"/>
              <p:cNvSpPr/>
              <p:nvPr/>
            </p:nvSpPr>
            <p:spPr>
              <a:xfrm>
                <a:off x="1387375" y="5363612"/>
                <a:ext cx="420307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r>
                  <a:rPr lang="pt-BR" sz="1200" b="1" dirty="0">
                    <a:solidFill>
                      <a:schemeClr val="bg1"/>
                    </a:solidFill>
                  </a:rPr>
                  <a:t>953</a:t>
                </a:r>
                <a:endParaRPr lang="pt-BR" sz="1200" b="1" kern="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90" name="Grupo 789"/>
            <p:cNvGrpSpPr/>
            <p:nvPr/>
          </p:nvGrpSpPr>
          <p:grpSpPr>
            <a:xfrm>
              <a:off x="2805036" y="3405992"/>
              <a:ext cx="524264" cy="330740"/>
              <a:chOff x="892405" y="5068161"/>
              <a:chExt cx="611710" cy="426280"/>
            </a:xfrm>
          </p:grpSpPr>
          <p:sp>
            <p:nvSpPr>
              <p:cNvPr id="798" name="Cubo 797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892405" y="5068161"/>
                <a:ext cx="611710" cy="426280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799" name="Retângulo 798"/>
              <p:cNvSpPr/>
              <p:nvPr/>
            </p:nvSpPr>
            <p:spPr>
              <a:xfrm>
                <a:off x="901938" y="5156421"/>
                <a:ext cx="420308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r>
                  <a:rPr lang="pt-BR" sz="1200" b="1" dirty="0" smtClean="0">
                    <a:solidFill>
                      <a:schemeClr val="bg1"/>
                    </a:solidFill>
                  </a:rPr>
                  <a:t>510</a:t>
                </a:r>
                <a:endParaRPr lang="pt-BR" sz="1200" b="1" kern="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91" name="Grupo 790"/>
            <p:cNvGrpSpPr/>
            <p:nvPr/>
          </p:nvGrpSpPr>
          <p:grpSpPr>
            <a:xfrm>
              <a:off x="811936" y="2525439"/>
              <a:ext cx="554807" cy="636080"/>
              <a:chOff x="2216083" y="4116010"/>
              <a:chExt cx="647350" cy="819822"/>
            </a:xfrm>
          </p:grpSpPr>
          <p:sp>
            <p:nvSpPr>
              <p:cNvPr id="793" name="Cubo 792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2231413" y="4581144"/>
                <a:ext cx="630451" cy="354688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794" name="Cubo 793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2231413" y="4411062"/>
                <a:ext cx="630451" cy="354688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795" name="Cubo 794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2231413" y="4266452"/>
                <a:ext cx="630451" cy="354688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796" name="Cubo 795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970C5BB-C521-4C74-AA38-6E49C519AD7C}"/>
                  </a:ext>
                </a:extLst>
              </p:cNvPr>
              <p:cNvSpPr/>
              <p:nvPr/>
            </p:nvSpPr>
            <p:spPr>
              <a:xfrm>
                <a:off x="2232982" y="4116010"/>
                <a:ext cx="630451" cy="354688"/>
              </a:xfrm>
              <a:prstGeom prst="cube">
                <a:avLst>
                  <a:gd name="adj" fmla="val 50555"/>
                </a:avLst>
              </a:prstGeom>
              <a:solidFill>
                <a:sysClr val="windowText" lastClr="000000">
                  <a:lumMod val="50000"/>
                  <a:lumOff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endParaRPr kumimoji="0" lang="pt-BR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797" name="Retângulo 796"/>
              <p:cNvSpPr/>
              <p:nvPr/>
            </p:nvSpPr>
            <p:spPr>
              <a:xfrm>
                <a:off x="2216083" y="4419713"/>
                <a:ext cx="49885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ctr">
                  <a:defRPr/>
                </a:pPr>
                <a:r>
                  <a:rPr lang="pt-BR" sz="1200" b="1" dirty="0" smtClean="0">
                    <a:solidFill>
                      <a:schemeClr val="bg1"/>
                    </a:solidFill>
                  </a:rPr>
                  <a:t>3002</a:t>
                </a:r>
                <a:endParaRPr lang="pt-BR" sz="1200" b="1" kern="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792" name="Retângulo 791"/>
            <p:cNvSpPr/>
            <p:nvPr/>
          </p:nvSpPr>
          <p:spPr>
            <a:xfrm>
              <a:off x="969503" y="3562421"/>
              <a:ext cx="62655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>
                <a:defRPr/>
              </a:pPr>
              <a:r>
                <a:rPr lang="pt-BR" sz="1200" b="1" dirty="0" smtClean="0">
                  <a:solidFill>
                    <a:schemeClr val="bg1"/>
                  </a:solidFill>
                </a:rPr>
                <a:t>1888</a:t>
              </a:r>
              <a:endParaRPr lang="pt-BR" sz="1200" b="1" kern="0" dirty="0">
                <a:solidFill>
                  <a:schemeClr val="bg1"/>
                </a:solidFill>
              </a:endParaRPr>
            </a:p>
          </p:txBody>
        </p:sp>
        <p:sp>
          <p:nvSpPr>
            <p:cNvPr id="920" name="Retângulo 91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FA848BBC-BDCF-4A39-9CFA-D4DFDED968DE}"/>
                </a:ext>
              </a:extLst>
            </p:cNvPr>
            <p:cNvSpPr/>
            <p:nvPr/>
          </p:nvSpPr>
          <p:spPr>
            <a:xfrm rot="1349142">
              <a:off x="5387635" y="2187451"/>
              <a:ext cx="1422885" cy="230832"/>
            </a:xfrm>
            <a:prstGeom prst="rect">
              <a:avLst/>
            </a:prstGeom>
            <a:effectLst>
              <a:glow rad="63500">
                <a:srgbClr val="FFC000">
                  <a:satMod val="175000"/>
                  <a:alpha val="40000"/>
                </a:srgbClr>
              </a:glow>
            </a:effectLst>
          </p:spPr>
          <p:txBody>
            <a:bodyPr wrap="none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900" b="1" i="1" kern="0" noProof="0" dirty="0" smtClean="0">
                  <a:solidFill>
                    <a:srgbClr val="6C5200"/>
                  </a:solidFill>
                  <a:latin typeface="Calibri" panose="020F0502020204030204"/>
                </a:rPr>
                <a:t>Aprendizado de máquina</a:t>
              </a:r>
              <a:endParaRPr kumimoji="0" lang="pt-BR" sz="900" b="1" i="1" u="none" strike="noStrike" kern="0" cap="none" spc="0" normalizeH="0" baseline="0" noProof="0" dirty="0">
                <a:ln>
                  <a:noFill/>
                </a:ln>
                <a:solidFill>
                  <a:srgbClr val="6C5200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8" name="CaixaDeTexto 7"/>
            <p:cNvSpPr txBox="1"/>
            <p:nvPr/>
          </p:nvSpPr>
          <p:spPr>
            <a:xfrm rot="519362">
              <a:off x="5563227" y="2612154"/>
              <a:ext cx="96532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800" b="1" dirty="0">
                  <a:solidFill>
                    <a:srgbClr val="6C5200"/>
                  </a:solidFill>
                </a:rPr>
                <a:t>Telecomunicações</a:t>
              </a:r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3009575" y="2533905"/>
              <a:ext cx="80621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900" b="1" i="1" dirty="0" smtClean="0">
                  <a:solidFill>
                    <a:srgbClr val="6C5200"/>
                  </a:solidFill>
                </a:rPr>
                <a:t>Lógica </a:t>
              </a:r>
              <a:r>
                <a:rPr lang="pt-BR" sz="900" b="1" i="1" dirty="0" err="1" smtClean="0">
                  <a:solidFill>
                    <a:srgbClr val="6C5200"/>
                  </a:solidFill>
                </a:rPr>
                <a:t>Fuzzy</a:t>
              </a:r>
              <a:endParaRPr lang="pt-BR" sz="900" b="1" i="1" dirty="0">
                <a:solidFill>
                  <a:srgbClr val="6C5200"/>
                </a:solidFill>
              </a:endParaRPr>
            </a:p>
          </p:txBody>
        </p:sp>
        <p:sp>
          <p:nvSpPr>
            <p:cNvPr id="11" name="CaixaDeTexto 10"/>
            <p:cNvSpPr txBox="1"/>
            <p:nvPr/>
          </p:nvSpPr>
          <p:spPr>
            <a:xfrm rot="20587668">
              <a:off x="4014985" y="2476889"/>
              <a:ext cx="3916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00" b="1" dirty="0" smtClean="0">
                  <a:solidFill>
                    <a:srgbClr val="6C5200"/>
                  </a:solidFill>
                </a:rPr>
                <a:t>PLN</a:t>
              </a:r>
              <a:endParaRPr lang="pt-BR" sz="1000" b="1" dirty="0">
                <a:solidFill>
                  <a:srgbClr val="6C5200"/>
                </a:solidFill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 rot="758822">
              <a:off x="4674986" y="2628940"/>
              <a:ext cx="71593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900" b="1" i="1" dirty="0" smtClean="0">
                  <a:solidFill>
                    <a:srgbClr val="6C5200"/>
                  </a:solidFill>
                </a:rPr>
                <a:t>Segurança</a:t>
              </a:r>
              <a:endParaRPr lang="pt-BR" sz="900" b="1" i="1" dirty="0">
                <a:solidFill>
                  <a:srgbClr val="6C5200"/>
                </a:solidFill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 rot="1115907">
              <a:off x="5837412" y="1577861"/>
              <a:ext cx="8990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900" b="1" dirty="0" smtClean="0">
                  <a:solidFill>
                    <a:srgbClr val="6C5200"/>
                  </a:solidFill>
                </a:rPr>
                <a:t>Métodos de controle</a:t>
              </a:r>
              <a:endParaRPr lang="pt-BR" sz="900" b="1" dirty="0">
                <a:solidFill>
                  <a:srgbClr val="6C5200"/>
                </a:solidFill>
              </a:endParaRP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3503108" y="2212879"/>
              <a:ext cx="66871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900" b="1" i="1" dirty="0" smtClean="0">
                  <a:solidFill>
                    <a:srgbClr val="6C5200"/>
                  </a:solidFill>
                </a:rPr>
                <a:t>Educação</a:t>
              </a:r>
              <a:endParaRPr lang="pt-BR" sz="900" b="1" i="1" dirty="0">
                <a:solidFill>
                  <a:srgbClr val="6C5200"/>
                </a:solidFill>
              </a:endParaRPr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3185636" y="3093403"/>
              <a:ext cx="401071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defRPr/>
              </a:pPr>
              <a:r>
                <a:rPr lang="pt-BR" sz="1100" b="1" dirty="0">
                  <a:solidFill>
                    <a:schemeClr val="bg1"/>
                  </a:solidFill>
                </a:rPr>
                <a:t>212</a:t>
              </a:r>
              <a:endParaRPr lang="pt-BR" sz="1100" b="1" kern="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855448" y="4664427"/>
            <a:ext cx="4262727" cy="2359650"/>
            <a:chOff x="2855448" y="4736293"/>
            <a:chExt cx="4262727" cy="2359650"/>
          </a:xfrm>
        </p:grpSpPr>
        <p:grpSp>
          <p:nvGrpSpPr>
            <p:cNvPr id="624" name="Agrupar 2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BD33E3F6-6231-47DF-960B-54AEDD2B8C57}"/>
                </a:ext>
              </a:extLst>
            </p:cNvPr>
            <p:cNvGrpSpPr/>
            <p:nvPr/>
          </p:nvGrpSpPr>
          <p:grpSpPr>
            <a:xfrm>
              <a:off x="3985347" y="6052660"/>
              <a:ext cx="687359" cy="832448"/>
              <a:chOff x="2941854" y="1438270"/>
              <a:chExt cx="3150495" cy="3932182"/>
            </a:xfrm>
            <a:solidFill>
              <a:schemeClr val="bg2">
                <a:lumMod val="75000"/>
              </a:schemeClr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753" name="Elipse 752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51ACE5AD-7A45-4152-A533-871D0B196C88}"/>
                  </a:ext>
                </a:extLst>
              </p:cNvPr>
              <p:cNvSpPr/>
              <p:nvPr/>
            </p:nvSpPr>
            <p:spPr>
              <a:xfrm rot="360698">
                <a:off x="3161073" y="1438270"/>
                <a:ext cx="2644878" cy="175997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4" name="Elipse 753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F4EF3AA9-0046-4900-93C7-A1E21CE9F6A0}"/>
                  </a:ext>
                </a:extLst>
              </p:cNvPr>
              <p:cNvSpPr/>
              <p:nvPr/>
            </p:nvSpPr>
            <p:spPr>
              <a:xfrm rot="5003470">
                <a:off x="2547221" y="2062505"/>
                <a:ext cx="2442887" cy="1653622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5" name="Elipse 754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E836D55B-6FF6-42A7-A254-D949F3AC84CC}"/>
                  </a:ext>
                </a:extLst>
              </p:cNvPr>
              <p:cNvSpPr/>
              <p:nvPr/>
            </p:nvSpPr>
            <p:spPr>
              <a:xfrm>
                <a:off x="5291070" y="2117017"/>
                <a:ext cx="563396" cy="88197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6" name="Triângulo isósceles 755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27EC653B-B559-4087-A303-059F14C30558}"/>
                  </a:ext>
                </a:extLst>
              </p:cNvPr>
              <p:cNvSpPr/>
              <p:nvPr/>
            </p:nvSpPr>
            <p:spPr>
              <a:xfrm rot="20551030">
                <a:off x="5597448" y="2929955"/>
                <a:ext cx="381877" cy="709958"/>
              </a:xfrm>
              <a:prstGeom prst="triangl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7" name="Retângulo 756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FA16C1F9-21E4-4F42-9B22-6C0856086D93}"/>
                  </a:ext>
                </a:extLst>
              </p:cNvPr>
              <p:cNvSpPr/>
              <p:nvPr/>
            </p:nvSpPr>
            <p:spPr>
              <a:xfrm>
                <a:off x="3930676" y="2388622"/>
                <a:ext cx="1868129" cy="226721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8" name="Retângulo 757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92C93004-EE76-4DCF-8677-6759A9691B04}"/>
                  </a:ext>
                </a:extLst>
              </p:cNvPr>
              <p:cNvSpPr/>
              <p:nvPr/>
            </p:nvSpPr>
            <p:spPr>
              <a:xfrm rot="1247845">
                <a:off x="3594464" y="3801661"/>
                <a:ext cx="1140543" cy="1568791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9" name="Retângulo: Cantos Arredondados 11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8DF48384-D3C4-4350-946B-114C729A9013}"/>
                  </a:ext>
                </a:extLst>
              </p:cNvPr>
              <p:cNvSpPr/>
              <p:nvPr/>
            </p:nvSpPr>
            <p:spPr>
              <a:xfrm>
                <a:off x="4793263" y="4083000"/>
                <a:ext cx="1051559" cy="693421"/>
              </a:xfrm>
              <a:prstGeom prst="round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0" name="Retângulo 759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4B1A4394-2FF3-4200-B7B0-571EEA4914DF}"/>
                  </a:ext>
                </a:extLst>
              </p:cNvPr>
              <p:cNvSpPr/>
              <p:nvPr/>
            </p:nvSpPr>
            <p:spPr>
              <a:xfrm rot="18535345">
                <a:off x="4372608" y="4625922"/>
                <a:ext cx="487678" cy="335226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1" name="Elipse 760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558188DF-2A6C-46F7-93A8-3787B45F5B97}"/>
                  </a:ext>
                </a:extLst>
              </p:cNvPr>
              <p:cNvSpPr/>
              <p:nvPr/>
            </p:nvSpPr>
            <p:spPr>
              <a:xfrm rot="20142657">
                <a:off x="5680867" y="3511577"/>
                <a:ext cx="411482" cy="238067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2" name="Retângulo 761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874D60BC-1C9D-40E6-8699-4A59D5AC3292}"/>
                  </a:ext>
                </a:extLst>
              </p:cNvPr>
              <p:cNvSpPr/>
              <p:nvPr/>
            </p:nvSpPr>
            <p:spPr>
              <a:xfrm rot="19900634">
                <a:off x="3552677" y="3770428"/>
                <a:ext cx="434339" cy="754379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3" name="Elipse 762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F23B261E-8E56-4112-9149-7677971E759B}"/>
                  </a:ext>
                </a:extLst>
              </p:cNvPr>
              <p:cNvSpPr/>
              <p:nvPr/>
            </p:nvSpPr>
            <p:spPr>
              <a:xfrm>
                <a:off x="5616813" y="2452849"/>
                <a:ext cx="266098" cy="653941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4" name="Retângulo 763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58B2D867-0F0F-415D-8CAC-E2053273E230}"/>
                  </a:ext>
                </a:extLst>
              </p:cNvPr>
              <p:cNvSpPr/>
              <p:nvPr/>
            </p:nvSpPr>
            <p:spPr>
              <a:xfrm>
                <a:off x="5663964" y="2815086"/>
                <a:ext cx="190498" cy="465132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5" name="Retângulo 764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AF803542-3327-482B-A9EE-3C9F494275E6}"/>
                  </a:ext>
                </a:extLst>
              </p:cNvPr>
              <p:cNvSpPr/>
              <p:nvPr/>
            </p:nvSpPr>
            <p:spPr>
              <a:xfrm rot="901018">
                <a:off x="5741805" y="4214034"/>
                <a:ext cx="160018" cy="516601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6" name="Retângulo 765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0D08C9A4-A0CE-4908-B493-41F54B4E1E50}"/>
                  </a:ext>
                </a:extLst>
              </p:cNvPr>
              <p:cNvSpPr/>
              <p:nvPr/>
            </p:nvSpPr>
            <p:spPr>
              <a:xfrm rot="21227628">
                <a:off x="5651753" y="3711014"/>
                <a:ext cx="320046" cy="454107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7" name="Elipse 766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6A7C5A03-B6A8-40BC-BAF7-C018F33381DC}"/>
                  </a:ext>
                </a:extLst>
              </p:cNvPr>
              <p:cNvSpPr/>
              <p:nvPr/>
            </p:nvSpPr>
            <p:spPr>
              <a:xfrm rot="21138905">
                <a:off x="5680487" y="2351201"/>
                <a:ext cx="187116" cy="41935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8" name="Elipse 767">
                <a:extLst>
                  <a:ext uri="{FF2B5EF4-FFF2-40B4-BE49-F238E27FC236}">
                    <a16:creationId xmlns:lc="http://schemas.openxmlformats.org/drawingml/2006/lockedCanvas" xmlns="" xmlns:a16="http://schemas.microsoft.com/office/drawing/2014/main" id="{D847179D-3669-4564-8389-F6750E679081}"/>
                  </a:ext>
                </a:extLst>
              </p:cNvPr>
              <p:cNvSpPr/>
              <p:nvPr/>
            </p:nvSpPr>
            <p:spPr>
              <a:xfrm rot="20704328">
                <a:off x="3358530" y="3605672"/>
                <a:ext cx="284588" cy="436143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25" name="Elipse 62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9CBFD458-AA2F-458D-8637-364679449155}"/>
                </a:ext>
              </a:extLst>
            </p:cNvPr>
            <p:cNvSpPr/>
            <p:nvPr/>
          </p:nvSpPr>
          <p:spPr>
            <a:xfrm>
              <a:off x="4385787" y="6190823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6" name="Elipse 62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1DAA0470-31DF-4A46-9E82-FB3B195A0029}"/>
                </a:ext>
              </a:extLst>
            </p:cNvPr>
            <p:cNvSpPr/>
            <p:nvPr/>
          </p:nvSpPr>
          <p:spPr>
            <a:xfrm>
              <a:off x="4462114" y="6264885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7" name="Elipse 62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26524973-74ED-4CE7-93CD-6F3FE0835814}"/>
                </a:ext>
              </a:extLst>
            </p:cNvPr>
            <p:cNvSpPr/>
            <p:nvPr/>
          </p:nvSpPr>
          <p:spPr>
            <a:xfrm>
              <a:off x="4410351" y="6091131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8" name="Elipse 62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C626E102-D265-43B4-BC1B-186998B5267D}"/>
                </a:ext>
              </a:extLst>
            </p:cNvPr>
            <p:cNvSpPr/>
            <p:nvPr/>
          </p:nvSpPr>
          <p:spPr>
            <a:xfrm>
              <a:off x="4482597" y="6164426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9" name="Elipse 62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CE6661B5-44D0-43A8-964D-7372A1E6E70C}"/>
                </a:ext>
              </a:extLst>
            </p:cNvPr>
            <p:cNvSpPr/>
            <p:nvPr/>
          </p:nvSpPr>
          <p:spPr>
            <a:xfrm>
              <a:off x="4478205" y="6038389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0" name="Elipse 62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2489B851-8D82-47C5-9FAC-166498F9A31F}"/>
                </a:ext>
              </a:extLst>
            </p:cNvPr>
            <p:cNvSpPr/>
            <p:nvPr/>
          </p:nvSpPr>
          <p:spPr>
            <a:xfrm>
              <a:off x="4438599" y="6355768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1" name="Elipse 63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2EA4A934-E71E-4A32-8BC9-74726C4C9CC9}"/>
                </a:ext>
              </a:extLst>
            </p:cNvPr>
            <p:cNvSpPr/>
            <p:nvPr/>
          </p:nvSpPr>
          <p:spPr>
            <a:xfrm>
              <a:off x="4519662" y="5927401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2" name="Elipse 63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E0E7488A-0DF9-4B7F-8F99-94E362143DE4}"/>
                </a:ext>
              </a:extLst>
            </p:cNvPr>
            <p:cNvSpPr/>
            <p:nvPr/>
          </p:nvSpPr>
          <p:spPr>
            <a:xfrm>
              <a:off x="4503443" y="5827928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3" name="Elipse 63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8C5B164A-7523-4E8E-8BB1-CFC88FDA2401}"/>
                </a:ext>
              </a:extLst>
            </p:cNvPr>
            <p:cNvSpPr/>
            <p:nvPr/>
          </p:nvSpPr>
          <p:spPr>
            <a:xfrm>
              <a:off x="4619257" y="5865610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4" name="Elipse 63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0AF8ED94-6A52-4020-8DCF-EDEBCE18DA5F}"/>
                </a:ext>
              </a:extLst>
            </p:cNvPr>
            <p:cNvSpPr/>
            <p:nvPr/>
          </p:nvSpPr>
          <p:spPr>
            <a:xfrm>
              <a:off x="4695584" y="5968149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5" name="Elipse 63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839630" y="5665427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6" name="Elipse 63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848239" y="581046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7" name="Elipse 63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907861" y="566964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8" name="Elipse 63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29880A44-6F42-41F1-B062-F09CA56DADE3}"/>
                </a:ext>
              </a:extLst>
            </p:cNvPr>
            <p:cNvSpPr/>
            <p:nvPr/>
          </p:nvSpPr>
          <p:spPr>
            <a:xfrm>
              <a:off x="4710138" y="5806043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9" name="Elipse 63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009017" y="5641449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0" name="Elipse 63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105593" y="5598253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1" name="Elipse 64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041208" y="562644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2" name="Elipse 64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880475" y="585600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3" name="Elipse 64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032849" y="585271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4" name="Elipse 64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968466" y="5816773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5" name="Elipse 64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048943" y="590650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6" name="Elipse 64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136934" y="586727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7" name="Elipse 64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29880A44-6F42-41F1-B062-F09CA56DADE3}"/>
                </a:ext>
              </a:extLst>
            </p:cNvPr>
            <p:cNvSpPr/>
            <p:nvPr/>
          </p:nvSpPr>
          <p:spPr>
            <a:xfrm>
              <a:off x="4786465" y="5880105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8" name="Elipse 64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773088" y="570852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9" name="Elipse 64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382936" y="5527495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0" name="Elipse 64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405033" y="5494163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1" name="Elipse 65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2489B851-8D82-47C5-9FAC-166498F9A31F}"/>
                </a:ext>
              </a:extLst>
            </p:cNvPr>
            <p:cNvSpPr/>
            <p:nvPr/>
          </p:nvSpPr>
          <p:spPr>
            <a:xfrm>
              <a:off x="4448652" y="5540089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2" name="Elipse 65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A90B8A5B-E7C8-44F2-A8D1-35EF31431BD6}"/>
                </a:ext>
              </a:extLst>
            </p:cNvPr>
            <p:cNvSpPr/>
            <p:nvPr/>
          </p:nvSpPr>
          <p:spPr>
            <a:xfrm>
              <a:off x="4508970" y="5677004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3" name="Elipse 65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508970" y="5599365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4" name="Elipse 65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501842" y="574827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5" name="Elipse 65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8C5B164A-7523-4E8E-8BB1-CFC88FDA2401}"/>
                </a:ext>
              </a:extLst>
            </p:cNvPr>
            <p:cNvSpPr/>
            <p:nvPr/>
          </p:nvSpPr>
          <p:spPr>
            <a:xfrm>
              <a:off x="4594736" y="5960051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6" name="Elipse 65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8C5B164A-7523-4E8E-8BB1-CFC88FDA2401}"/>
                </a:ext>
              </a:extLst>
            </p:cNvPr>
            <p:cNvSpPr/>
            <p:nvPr/>
          </p:nvSpPr>
          <p:spPr>
            <a:xfrm>
              <a:off x="4571318" y="6042642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7" name="Elipse 65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754007" y="5764073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8" name="Elipse 65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101111" y="581046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9" name="Elipse 65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210904" y="5801447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0" name="Elipse 65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440889" y="601764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1" name="Elipse 66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367606" y="603610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2" name="Elipse 66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273399" y="605099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3" name="Elipse 66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178515" y="6077823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4" name="Elipse 66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556675" y="5770633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5" name="Elipse 66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29880A44-6F42-41F1-B062-F09CA56DADE3}"/>
                </a:ext>
              </a:extLst>
            </p:cNvPr>
            <p:cNvSpPr/>
            <p:nvPr/>
          </p:nvSpPr>
          <p:spPr>
            <a:xfrm>
              <a:off x="4772154" y="5912507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6" name="Elipse 66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257262" y="591991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7" name="Elipse 66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279359" y="588658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8" name="Elipse 66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343007" y="596509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9" name="Elipse 66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495383" y="5961800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0" name="Elipse 66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430998" y="592586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1" name="Elipse 67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248124" y="599192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2" name="Elipse 67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183740" y="5955985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3" name="Elipse 67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431002" y="6109107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4" name="Elipse 67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583378" y="610581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5" name="Elipse 67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518993" y="606987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6" name="Elipse 67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336119" y="613593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7" name="Elipse 67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271735" y="610000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8" name="Elipse 67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343743" y="585242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9" name="Elipse 67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365840" y="581909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0" name="Elipse 67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473286" y="585242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1" name="Elipse 68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495383" y="581909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2" name="Elipse 68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625686" y="600482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3" name="Elipse 68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647783" y="597149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4" name="Elipse 68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559767" y="591991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5" name="Elipse 68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581864" y="588658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6" name="Elipse 68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202956" y="5513849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7" name="Elipse 68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158890" y="547253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8" name="Elipse 68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094506" y="5436595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9" name="Elipse 68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360147" y="5536690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0" name="Elipse 68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265265" y="556352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1" name="Elipse 69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225261" y="544523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2" name="Elipse 69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151978" y="5463690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3" name="Elipse 69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057771" y="5478575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5" name="Elipse 69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041634" y="534749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6" name="Elipse 69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063731" y="531416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7" name="Elipse 69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127379" y="5392675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8" name="Elipse 69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279755" y="538938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9" name="Elipse 69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215370" y="535344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0" name="Elipse 69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032496" y="541950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1" name="Elipse 70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088762" y="5485169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2" name="Elipse 70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215374" y="553669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3" name="Elipse 70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367750" y="5533400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4" name="Elipse 70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303365" y="549746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5" name="Elipse 70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120491" y="556352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6" name="Elipse 70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056107" y="5527585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7" name="Elipse 70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128115" y="5280010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8" name="Elipse 70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150212" y="524667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9" name="Elipse 70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257658" y="5280010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0" name="Elipse 70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279755" y="524667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1" name="Elipse 71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410058" y="5432410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2" name="Elipse 71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432155" y="539907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3" name="Elipse 71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344139" y="534749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4" name="Elipse 71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366236" y="531416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5" name="Elipse 71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060604" y="552245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6" name="Elipse 71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082701" y="5489119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7" name="Elipse 71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2489B851-8D82-47C5-9FAC-166498F9A31F}"/>
                </a:ext>
              </a:extLst>
            </p:cNvPr>
            <p:cNvSpPr/>
            <p:nvPr/>
          </p:nvSpPr>
          <p:spPr>
            <a:xfrm>
              <a:off x="5126320" y="5535045"/>
              <a:ext cx="83629" cy="7167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8" name="Elipse 71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880624" y="5508805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9" name="Elipse 71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836558" y="5467490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0" name="Elipse 71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772174" y="543155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1" name="Elipse 72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037815" y="553164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2" name="Elipse 72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942933" y="555847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3" name="Elipse 72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902929" y="544018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4" name="Elipse 72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829646" y="545864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5" name="Elipse 72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735439" y="547353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6" name="Elipse 72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405163" y="526500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7" name="Elipse 72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719302" y="534245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8" name="Elipse 72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741399" y="530912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9" name="Elipse 72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805047" y="538763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0" name="Elipse 72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957423" y="5384340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1" name="Elipse 73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893038" y="534840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2" name="Elipse 73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710164" y="541446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3" name="Elipse 73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505593" y="532736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4" name="Elipse 73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893042" y="5531647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5" name="Elipse 73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5045418" y="552835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6" name="Elipse 73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981033" y="549241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7" name="Elipse 736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370B1F3E-8D25-4C27-AE2E-3C03913A9D8E}"/>
                </a:ext>
              </a:extLst>
            </p:cNvPr>
            <p:cNvSpPr/>
            <p:nvPr/>
          </p:nvSpPr>
          <p:spPr>
            <a:xfrm>
              <a:off x="4798159" y="5558478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8" name="Elipse 737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733775" y="5522541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9" name="Elipse 738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805783" y="527496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0" name="Elipse 739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827880" y="524163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1" name="Elipse 740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935326" y="527496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2" name="Elipse 74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957423" y="524163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3" name="Elipse 74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087726" y="542736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4" name="Elipse 74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109823" y="539403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5" name="Elipse 74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5021807" y="534245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6" name="Elipse 74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5043904" y="530912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7" name="CaixaDeTexto 1676"/>
            <p:cNvSpPr txBox="1"/>
            <p:nvPr/>
          </p:nvSpPr>
          <p:spPr>
            <a:xfrm>
              <a:off x="3979213" y="5315819"/>
              <a:ext cx="54097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000" b="1" dirty="0" smtClean="0"/>
                <a:t>3.222</a:t>
              </a:r>
              <a:endParaRPr lang="pt-BR" sz="1000" b="1" dirty="0"/>
            </a:p>
          </p:txBody>
        </p:sp>
        <p:sp>
          <p:nvSpPr>
            <p:cNvPr id="748" name="CaixaDeTexto 1677"/>
            <p:cNvSpPr txBox="1"/>
            <p:nvPr/>
          </p:nvSpPr>
          <p:spPr>
            <a:xfrm>
              <a:off x="4740318" y="5320426"/>
              <a:ext cx="5373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 dirty="0" smtClean="0"/>
                <a:t>1.356</a:t>
              </a:r>
              <a:endParaRPr lang="pt-BR" sz="1000" b="1" dirty="0"/>
            </a:p>
          </p:txBody>
        </p:sp>
        <p:sp>
          <p:nvSpPr>
            <p:cNvPr id="749" name="CaixaDeTexto 1678"/>
            <p:cNvSpPr txBox="1"/>
            <p:nvPr/>
          </p:nvSpPr>
          <p:spPr>
            <a:xfrm>
              <a:off x="5194373" y="5883847"/>
              <a:ext cx="5982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000" b="1" dirty="0" smtClean="0"/>
                <a:t>1.711</a:t>
              </a:r>
              <a:endParaRPr lang="pt-BR" sz="1000" b="1" dirty="0"/>
            </a:p>
          </p:txBody>
        </p:sp>
        <p:sp>
          <p:nvSpPr>
            <p:cNvPr id="751" name="CaixaDeTexto 1681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99F2CE35-4C5A-4232-BEB1-A211E5E6427D}"/>
                </a:ext>
              </a:extLst>
            </p:cNvPr>
            <p:cNvSpPr txBox="1"/>
            <p:nvPr/>
          </p:nvSpPr>
          <p:spPr>
            <a:xfrm>
              <a:off x="3075307" y="4736293"/>
              <a:ext cx="157934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300" b="1" dirty="0" smtClean="0">
                  <a:solidFill>
                    <a:srgbClr val="6C5200"/>
                  </a:solidFill>
                </a:rPr>
                <a:t>Campos de aplicação em AI</a:t>
              </a:r>
              <a:endParaRPr lang="pt-BR" sz="1300" b="1" dirty="0">
                <a:solidFill>
                  <a:srgbClr val="6C5200"/>
                </a:solidFill>
              </a:endParaRPr>
            </a:p>
          </p:txBody>
        </p:sp>
        <p:sp>
          <p:nvSpPr>
            <p:cNvPr id="752" name="CaixaDeTexto 168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99F2CE35-4C5A-4232-BEB1-A211E5E6427D}"/>
                </a:ext>
              </a:extLst>
            </p:cNvPr>
            <p:cNvSpPr txBox="1"/>
            <p:nvPr/>
          </p:nvSpPr>
          <p:spPr>
            <a:xfrm>
              <a:off x="4463316" y="4829493"/>
              <a:ext cx="2225517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300" b="1" dirty="0" smtClean="0">
                  <a:solidFill>
                    <a:srgbClr val="6C5200"/>
                  </a:solidFill>
                </a:rPr>
                <a:t>Técnicas em IA (Núcleo)</a:t>
              </a:r>
              <a:endParaRPr lang="pt-BR" sz="1300" b="1" dirty="0">
                <a:solidFill>
                  <a:srgbClr val="6C5200"/>
                </a:solidFill>
              </a:endParaRPr>
            </a:p>
          </p:txBody>
        </p:sp>
        <p:sp>
          <p:nvSpPr>
            <p:cNvPr id="868" name="CaixaDeTexto 1682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99F2CE35-4C5A-4232-BEB1-A211E5E6427D}"/>
                </a:ext>
              </a:extLst>
            </p:cNvPr>
            <p:cNvSpPr txBox="1"/>
            <p:nvPr/>
          </p:nvSpPr>
          <p:spPr>
            <a:xfrm>
              <a:off x="4736211" y="6155014"/>
              <a:ext cx="1915617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300" b="1" dirty="0" smtClean="0">
                  <a:solidFill>
                    <a:srgbClr val="6C5200"/>
                  </a:solidFill>
                </a:rPr>
                <a:t>Aplicações Funcionais</a:t>
              </a:r>
              <a:endParaRPr lang="pt-BR" sz="1300" b="1" dirty="0">
                <a:solidFill>
                  <a:srgbClr val="6C5200"/>
                </a:solidFill>
              </a:endParaRPr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2855448" y="5168534"/>
              <a:ext cx="1217100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000" i="1" dirty="0" smtClean="0"/>
                <a:t>Transporte</a:t>
              </a:r>
            </a:p>
            <a:p>
              <a:pPr algn="ctr"/>
              <a:r>
                <a:rPr lang="pt-BR" sz="1000" i="1" dirty="0" smtClean="0"/>
                <a:t>Ciências médicas</a:t>
              </a:r>
            </a:p>
            <a:p>
              <a:pPr algn="ctr"/>
              <a:r>
                <a:rPr lang="pt-BR" sz="1000" i="1" dirty="0" smtClean="0"/>
                <a:t>Telecomunicações</a:t>
              </a:r>
            </a:p>
            <a:p>
              <a:pPr algn="ctr"/>
              <a:r>
                <a:rPr lang="pt-BR" sz="1000" i="1" dirty="0" smtClean="0"/>
                <a:t>Física e Engenharia</a:t>
              </a:r>
            </a:p>
            <a:p>
              <a:pPr algn="ctr"/>
              <a:r>
                <a:rPr lang="pt-BR" sz="1000" i="1" dirty="0" smtClean="0"/>
                <a:t>Segurança</a:t>
              </a:r>
              <a:endParaRPr lang="pt-BR" sz="1000" i="1" dirty="0"/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4412609" y="6388057"/>
              <a:ext cx="270556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100" i="1"/>
              </a:lvl1pPr>
            </a:lstStyle>
            <a:p>
              <a:r>
                <a:rPr lang="pt-BR" sz="1000" dirty="0" smtClean="0"/>
                <a:t>Visão computacional</a:t>
              </a:r>
              <a:endParaRPr lang="pt-BR" sz="1000" dirty="0"/>
            </a:p>
            <a:p>
              <a:r>
                <a:rPr lang="pt-BR" sz="1000" dirty="0"/>
                <a:t>Métodos de controle</a:t>
              </a:r>
            </a:p>
            <a:p>
              <a:r>
                <a:rPr lang="pt-BR" sz="1000" dirty="0" smtClean="0"/>
                <a:t>Processamento de Linguagem </a:t>
              </a:r>
              <a:r>
                <a:rPr lang="pt-BR" sz="1000" dirty="0"/>
                <a:t>N</a:t>
              </a:r>
              <a:r>
                <a:rPr lang="pt-BR" sz="1000" dirty="0" smtClean="0"/>
                <a:t>atural</a:t>
              </a:r>
              <a:endParaRPr lang="pt-BR" sz="1000" dirty="0"/>
            </a:p>
            <a:p>
              <a:r>
                <a:rPr lang="pt-BR" sz="1000" dirty="0" smtClean="0"/>
                <a:t>Processamento da fala</a:t>
              </a:r>
              <a:endParaRPr lang="pt-BR" sz="1000" dirty="0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5074946" y="5057280"/>
              <a:ext cx="15187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ctr">
                <a:defRPr sz="1100" i="1"/>
              </a:lvl1pPr>
            </a:lstStyle>
            <a:p>
              <a:r>
                <a:rPr lang="pt-BR" sz="1000" dirty="0" smtClean="0"/>
                <a:t>Aprendizado de máquina</a:t>
              </a:r>
            </a:p>
            <a:p>
              <a:r>
                <a:rPr lang="pt-BR" sz="1000" dirty="0" smtClean="0"/>
                <a:t>Programação lógica</a:t>
              </a:r>
              <a:endParaRPr lang="pt-BR" sz="1000" dirty="0"/>
            </a:p>
            <a:p>
              <a:r>
                <a:rPr lang="pt-BR" sz="1000" dirty="0" smtClean="0"/>
                <a:t>Lógica </a:t>
              </a:r>
              <a:r>
                <a:rPr lang="pt-BR" sz="1000" dirty="0" err="1" smtClean="0"/>
                <a:t>Fuzzy</a:t>
              </a:r>
              <a:endParaRPr lang="pt-BR" sz="1000" dirty="0"/>
            </a:p>
          </p:txBody>
        </p:sp>
        <p:sp>
          <p:nvSpPr>
            <p:cNvPr id="904" name="Elipse 903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D50DFD30-B1A9-4ED1-A1A2-C44F3C524667}"/>
                </a:ext>
              </a:extLst>
            </p:cNvPr>
            <p:cNvSpPr/>
            <p:nvPr/>
          </p:nvSpPr>
          <p:spPr>
            <a:xfrm>
              <a:off x="4336636" y="6360426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05" name="Elipse 904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358733" y="6327094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06" name="Elipse 905">
              <a:extLst>
                <a:ext uri="{FF2B5EF4-FFF2-40B4-BE49-F238E27FC236}">
                  <a16:creationId xmlns:lc="http://schemas.openxmlformats.org/drawingml/2006/lockedCanvas" xmlns="" xmlns:a16="http://schemas.microsoft.com/office/drawing/2014/main" id="{783FEC84-72D2-4331-ADF0-4790964CC992}"/>
                </a:ext>
              </a:extLst>
            </p:cNvPr>
            <p:cNvSpPr/>
            <p:nvPr/>
          </p:nvSpPr>
          <p:spPr>
            <a:xfrm>
              <a:off x="4292814" y="6242182"/>
              <a:ext cx="64384" cy="4319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glow rad="101600">
                <a:srgbClr val="FFC000">
                  <a:satMod val="175000"/>
                  <a:alpha val="40000"/>
                </a:srgbClr>
              </a:glow>
            </a:effectLst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49792" y="8038398"/>
            <a:ext cx="3104843" cy="1877742"/>
            <a:chOff x="3621738" y="8137161"/>
            <a:chExt cx="3067551" cy="1771022"/>
          </a:xfrm>
        </p:grpSpPr>
        <p:sp>
          <p:nvSpPr>
            <p:cNvPr id="895" name="Retângulo de cantos arredondados 894"/>
            <p:cNvSpPr/>
            <p:nvPr/>
          </p:nvSpPr>
          <p:spPr>
            <a:xfrm>
              <a:off x="3621738" y="8137161"/>
              <a:ext cx="3067551" cy="1731403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9" name="Retângulo de cantos arredondados 358"/>
            <p:cNvSpPr/>
            <p:nvPr/>
          </p:nvSpPr>
          <p:spPr>
            <a:xfrm>
              <a:off x="3692858" y="8179494"/>
              <a:ext cx="2938547" cy="1658590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8" name="CaixaDeTexto 47"/>
            <p:cNvSpPr txBox="1"/>
            <p:nvPr/>
          </p:nvSpPr>
          <p:spPr>
            <a:xfrm>
              <a:off x="3786859" y="9551423"/>
              <a:ext cx="1010727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pt-BR" sz="1000" i="1" dirty="0"/>
                <a:t>Visão </a:t>
              </a:r>
              <a:r>
                <a:rPr lang="pt-BR" sz="1000" i="1" dirty="0" smtClean="0"/>
                <a:t>computacional</a:t>
              </a:r>
              <a:endParaRPr lang="pt-BR" sz="1000" i="1" dirty="0"/>
            </a:p>
          </p:txBody>
        </p:sp>
        <p:grpSp>
          <p:nvGrpSpPr>
            <p:cNvPr id="898" name="Grupo 897"/>
            <p:cNvGrpSpPr/>
            <p:nvPr/>
          </p:nvGrpSpPr>
          <p:grpSpPr>
            <a:xfrm>
              <a:off x="3801185" y="8343595"/>
              <a:ext cx="156687" cy="158168"/>
              <a:chOff x="3847459" y="8325010"/>
              <a:chExt cx="156687" cy="158168"/>
            </a:xfrm>
          </p:grpSpPr>
          <p:sp>
            <p:nvSpPr>
              <p:cNvPr id="899" name="Elipse 898"/>
              <p:cNvSpPr/>
              <p:nvPr/>
            </p:nvSpPr>
            <p:spPr>
              <a:xfrm>
                <a:off x="3851688" y="8330720"/>
                <a:ext cx="152458" cy="152458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00" name="Elipse 899"/>
              <p:cNvSpPr/>
              <p:nvPr/>
            </p:nvSpPr>
            <p:spPr>
              <a:xfrm>
                <a:off x="3891973" y="8365196"/>
                <a:ext cx="75063" cy="75063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 w="34925"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/>
              </a:p>
            </p:txBody>
          </p:sp>
          <p:sp>
            <p:nvSpPr>
              <p:cNvPr id="901" name="CaixaDeTexto 900"/>
              <p:cNvSpPr txBox="1"/>
              <p:nvPr/>
            </p:nvSpPr>
            <p:spPr>
              <a:xfrm>
                <a:off x="3847459" y="8325010"/>
                <a:ext cx="136525" cy="1538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400" dirty="0" smtClean="0">
                    <a:solidFill>
                      <a:schemeClr val="bg1">
                        <a:lumMod val="50000"/>
                      </a:schemeClr>
                    </a:solidFill>
                  </a:rPr>
                  <a:t>X</a:t>
                </a:r>
                <a:endParaRPr lang="pt-BR" sz="4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27" name="Retângulo de cantos arredondados 26"/>
            <p:cNvSpPr/>
            <p:nvPr/>
          </p:nvSpPr>
          <p:spPr>
            <a:xfrm>
              <a:off x="3979480" y="8328797"/>
              <a:ext cx="2404664" cy="1161528"/>
            </a:xfrm>
            <a:prstGeom prst="roundRect">
              <a:avLst>
                <a:gd name="adj" fmla="val 3196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de cantos arredondados 21"/>
            <p:cNvSpPr/>
            <p:nvPr/>
          </p:nvSpPr>
          <p:spPr>
            <a:xfrm>
              <a:off x="4153172" y="8339306"/>
              <a:ext cx="347134" cy="1098383"/>
            </a:xfrm>
            <a:prstGeom prst="roundRect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4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4">
                    <a:lumMod val="40000"/>
                    <a:lumOff val="6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cxnSp>
          <p:nvCxnSpPr>
            <p:cNvPr id="26" name="Conector reto 25"/>
            <p:cNvCxnSpPr/>
            <p:nvPr/>
          </p:nvCxnSpPr>
          <p:spPr>
            <a:xfrm>
              <a:off x="4326739" y="8339306"/>
              <a:ext cx="0" cy="1098383"/>
            </a:xfrm>
            <a:prstGeom prst="line">
              <a:avLst/>
            </a:prstGeom>
            <a:ln w="190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to 29"/>
            <p:cNvCxnSpPr/>
            <p:nvPr/>
          </p:nvCxnSpPr>
          <p:spPr>
            <a:xfrm>
              <a:off x="4267912" y="937891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3" name="Conector reto 952"/>
            <p:cNvCxnSpPr/>
            <p:nvPr/>
          </p:nvCxnSpPr>
          <p:spPr>
            <a:xfrm>
              <a:off x="4267912" y="9349570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4" name="Conector reto 953"/>
            <p:cNvCxnSpPr/>
            <p:nvPr/>
          </p:nvCxnSpPr>
          <p:spPr>
            <a:xfrm>
              <a:off x="4267912" y="932022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5" name="Conector reto 954"/>
            <p:cNvCxnSpPr/>
            <p:nvPr/>
          </p:nvCxnSpPr>
          <p:spPr>
            <a:xfrm>
              <a:off x="4267912" y="9290880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6" name="Conector reto 955"/>
            <p:cNvCxnSpPr/>
            <p:nvPr/>
          </p:nvCxnSpPr>
          <p:spPr>
            <a:xfrm>
              <a:off x="4267912" y="926611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7" name="Conector reto 956"/>
            <p:cNvCxnSpPr/>
            <p:nvPr/>
          </p:nvCxnSpPr>
          <p:spPr>
            <a:xfrm>
              <a:off x="4267912" y="923677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8" name="Conector reto 957"/>
            <p:cNvCxnSpPr/>
            <p:nvPr/>
          </p:nvCxnSpPr>
          <p:spPr>
            <a:xfrm>
              <a:off x="4267912" y="9207429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9" name="Conector reto 958"/>
            <p:cNvCxnSpPr/>
            <p:nvPr/>
          </p:nvCxnSpPr>
          <p:spPr>
            <a:xfrm>
              <a:off x="4267912" y="917808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0" name="Conector reto 959"/>
            <p:cNvCxnSpPr/>
            <p:nvPr/>
          </p:nvCxnSpPr>
          <p:spPr>
            <a:xfrm>
              <a:off x="4267912" y="914759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1" name="Conector reto 960"/>
            <p:cNvCxnSpPr/>
            <p:nvPr/>
          </p:nvCxnSpPr>
          <p:spPr>
            <a:xfrm>
              <a:off x="4267912" y="911825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2" name="Conector reto 961"/>
            <p:cNvCxnSpPr/>
            <p:nvPr/>
          </p:nvCxnSpPr>
          <p:spPr>
            <a:xfrm>
              <a:off x="4267912" y="9088909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3" name="Conector reto 972"/>
            <p:cNvCxnSpPr/>
            <p:nvPr/>
          </p:nvCxnSpPr>
          <p:spPr>
            <a:xfrm>
              <a:off x="4267912" y="905956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4" name="Conector reto 973"/>
            <p:cNvCxnSpPr/>
            <p:nvPr/>
          </p:nvCxnSpPr>
          <p:spPr>
            <a:xfrm>
              <a:off x="4267912" y="9034802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5" name="Conector reto 974"/>
            <p:cNvCxnSpPr/>
            <p:nvPr/>
          </p:nvCxnSpPr>
          <p:spPr>
            <a:xfrm>
              <a:off x="4267912" y="900545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6" name="Conector reto 975"/>
            <p:cNvCxnSpPr/>
            <p:nvPr/>
          </p:nvCxnSpPr>
          <p:spPr>
            <a:xfrm>
              <a:off x="4267912" y="8976113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7" name="Conector reto 976"/>
            <p:cNvCxnSpPr/>
            <p:nvPr/>
          </p:nvCxnSpPr>
          <p:spPr>
            <a:xfrm>
              <a:off x="4267912" y="894676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8" name="Conector reto 977"/>
            <p:cNvCxnSpPr/>
            <p:nvPr/>
          </p:nvCxnSpPr>
          <p:spPr>
            <a:xfrm>
              <a:off x="4267912" y="892012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9" name="Conector reto 978"/>
            <p:cNvCxnSpPr/>
            <p:nvPr/>
          </p:nvCxnSpPr>
          <p:spPr>
            <a:xfrm>
              <a:off x="4267912" y="8890780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0" name="Conector reto 979"/>
            <p:cNvCxnSpPr/>
            <p:nvPr/>
          </p:nvCxnSpPr>
          <p:spPr>
            <a:xfrm>
              <a:off x="4267912" y="886143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1" name="Conector reto 980"/>
            <p:cNvCxnSpPr/>
            <p:nvPr/>
          </p:nvCxnSpPr>
          <p:spPr>
            <a:xfrm>
              <a:off x="4267912" y="8832090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2" name="Conector reto 981"/>
            <p:cNvCxnSpPr/>
            <p:nvPr/>
          </p:nvCxnSpPr>
          <p:spPr>
            <a:xfrm>
              <a:off x="4267912" y="880732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3" name="Conector reto 992"/>
            <p:cNvCxnSpPr/>
            <p:nvPr/>
          </p:nvCxnSpPr>
          <p:spPr>
            <a:xfrm>
              <a:off x="4267912" y="877798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4" name="Conector reto 993"/>
            <p:cNvCxnSpPr/>
            <p:nvPr/>
          </p:nvCxnSpPr>
          <p:spPr>
            <a:xfrm>
              <a:off x="4267912" y="8748639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5" name="Conector reto 994"/>
            <p:cNvCxnSpPr/>
            <p:nvPr/>
          </p:nvCxnSpPr>
          <p:spPr>
            <a:xfrm>
              <a:off x="4267912" y="871929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6" name="Conector reto 995"/>
            <p:cNvCxnSpPr/>
            <p:nvPr/>
          </p:nvCxnSpPr>
          <p:spPr>
            <a:xfrm>
              <a:off x="4267912" y="868880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7" name="Conector reto 996"/>
            <p:cNvCxnSpPr/>
            <p:nvPr/>
          </p:nvCxnSpPr>
          <p:spPr>
            <a:xfrm>
              <a:off x="4267912" y="865946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8" name="Conector reto 997"/>
            <p:cNvCxnSpPr/>
            <p:nvPr/>
          </p:nvCxnSpPr>
          <p:spPr>
            <a:xfrm>
              <a:off x="4267912" y="8630119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9" name="Conector reto 998"/>
            <p:cNvCxnSpPr/>
            <p:nvPr/>
          </p:nvCxnSpPr>
          <p:spPr>
            <a:xfrm>
              <a:off x="4267912" y="860077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0" name="Conector reto 999"/>
            <p:cNvCxnSpPr/>
            <p:nvPr/>
          </p:nvCxnSpPr>
          <p:spPr>
            <a:xfrm>
              <a:off x="4267912" y="8576012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1" name="Conector reto 1000"/>
            <p:cNvCxnSpPr/>
            <p:nvPr/>
          </p:nvCxnSpPr>
          <p:spPr>
            <a:xfrm>
              <a:off x="4267912" y="854666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2" name="Conector reto 1001"/>
            <p:cNvCxnSpPr/>
            <p:nvPr/>
          </p:nvCxnSpPr>
          <p:spPr>
            <a:xfrm>
              <a:off x="4267912" y="8517323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3" name="Conector reto 1012"/>
            <p:cNvCxnSpPr/>
            <p:nvPr/>
          </p:nvCxnSpPr>
          <p:spPr>
            <a:xfrm>
              <a:off x="4267912" y="848797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4" name="Conector reto 1013"/>
            <p:cNvCxnSpPr/>
            <p:nvPr/>
          </p:nvCxnSpPr>
          <p:spPr>
            <a:xfrm>
              <a:off x="4267912" y="8457936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5" name="Conector reto 1014"/>
            <p:cNvCxnSpPr/>
            <p:nvPr/>
          </p:nvCxnSpPr>
          <p:spPr>
            <a:xfrm>
              <a:off x="4267912" y="8428592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6" name="Conector reto 1015"/>
            <p:cNvCxnSpPr/>
            <p:nvPr/>
          </p:nvCxnSpPr>
          <p:spPr>
            <a:xfrm>
              <a:off x="4267912" y="839924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0" name="Retângulo de cantos arredondados 1019"/>
            <p:cNvSpPr/>
            <p:nvPr/>
          </p:nvSpPr>
          <p:spPr>
            <a:xfrm>
              <a:off x="4984117" y="8342219"/>
              <a:ext cx="347134" cy="1098383"/>
            </a:xfrm>
            <a:prstGeom prst="roundRect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4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4">
                    <a:lumMod val="40000"/>
                    <a:lumOff val="6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021" name="Conector reto 1020"/>
            <p:cNvCxnSpPr/>
            <p:nvPr/>
          </p:nvCxnSpPr>
          <p:spPr>
            <a:xfrm>
              <a:off x="5157684" y="8342219"/>
              <a:ext cx="0" cy="1098383"/>
            </a:xfrm>
            <a:prstGeom prst="line">
              <a:avLst/>
            </a:prstGeom>
            <a:ln w="190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2" name="Conector reto 1021"/>
            <p:cNvCxnSpPr/>
            <p:nvPr/>
          </p:nvCxnSpPr>
          <p:spPr>
            <a:xfrm>
              <a:off x="5098857" y="938182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3" name="Conector reto 1032"/>
            <p:cNvCxnSpPr/>
            <p:nvPr/>
          </p:nvCxnSpPr>
          <p:spPr>
            <a:xfrm>
              <a:off x="5098857" y="9352483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4" name="Conector reto 1033"/>
            <p:cNvCxnSpPr/>
            <p:nvPr/>
          </p:nvCxnSpPr>
          <p:spPr>
            <a:xfrm>
              <a:off x="5098857" y="932313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5" name="Conector reto 1034"/>
            <p:cNvCxnSpPr/>
            <p:nvPr/>
          </p:nvCxnSpPr>
          <p:spPr>
            <a:xfrm>
              <a:off x="5098857" y="9293793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6" name="Conector reto 1035"/>
            <p:cNvCxnSpPr/>
            <p:nvPr/>
          </p:nvCxnSpPr>
          <p:spPr>
            <a:xfrm>
              <a:off x="5098857" y="926903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7" name="Conector reto 1036"/>
            <p:cNvCxnSpPr/>
            <p:nvPr/>
          </p:nvCxnSpPr>
          <p:spPr>
            <a:xfrm>
              <a:off x="5098857" y="923968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8" name="Conector reto 1037"/>
            <p:cNvCxnSpPr/>
            <p:nvPr/>
          </p:nvCxnSpPr>
          <p:spPr>
            <a:xfrm>
              <a:off x="5098857" y="9210342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9" name="Conector reto 1038"/>
            <p:cNvCxnSpPr/>
            <p:nvPr/>
          </p:nvCxnSpPr>
          <p:spPr>
            <a:xfrm>
              <a:off x="5098857" y="918099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0" name="Conector reto 1039"/>
            <p:cNvCxnSpPr/>
            <p:nvPr/>
          </p:nvCxnSpPr>
          <p:spPr>
            <a:xfrm>
              <a:off x="5098857" y="915051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1" name="Conector reto 1040"/>
            <p:cNvCxnSpPr/>
            <p:nvPr/>
          </p:nvCxnSpPr>
          <p:spPr>
            <a:xfrm>
              <a:off x="5098857" y="912116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2" name="Conector reto 1041"/>
            <p:cNvCxnSpPr/>
            <p:nvPr/>
          </p:nvCxnSpPr>
          <p:spPr>
            <a:xfrm>
              <a:off x="5098857" y="9091822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3" name="Conector reto 1052"/>
            <p:cNvCxnSpPr/>
            <p:nvPr/>
          </p:nvCxnSpPr>
          <p:spPr>
            <a:xfrm>
              <a:off x="5098857" y="906247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4" name="Conector reto 1053"/>
            <p:cNvCxnSpPr/>
            <p:nvPr/>
          </p:nvCxnSpPr>
          <p:spPr>
            <a:xfrm>
              <a:off x="5098857" y="903771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5" name="Conector reto 1054"/>
            <p:cNvCxnSpPr/>
            <p:nvPr/>
          </p:nvCxnSpPr>
          <p:spPr>
            <a:xfrm>
              <a:off x="5098857" y="900837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6" name="Conector reto 1055"/>
            <p:cNvCxnSpPr/>
            <p:nvPr/>
          </p:nvCxnSpPr>
          <p:spPr>
            <a:xfrm>
              <a:off x="5098857" y="8979026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7" name="Conector reto 1056"/>
            <p:cNvCxnSpPr/>
            <p:nvPr/>
          </p:nvCxnSpPr>
          <p:spPr>
            <a:xfrm>
              <a:off x="5098857" y="894968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8" name="Conector reto 1057"/>
            <p:cNvCxnSpPr/>
            <p:nvPr/>
          </p:nvCxnSpPr>
          <p:spPr>
            <a:xfrm>
              <a:off x="5098857" y="892303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9" name="Conector reto 1058"/>
            <p:cNvCxnSpPr/>
            <p:nvPr/>
          </p:nvCxnSpPr>
          <p:spPr>
            <a:xfrm>
              <a:off x="5098857" y="8893693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0" name="Conector reto 1059"/>
            <p:cNvCxnSpPr/>
            <p:nvPr/>
          </p:nvCxnSpPr>
          <p:spPr>
            <a:xfrm>
              <a:off x="5098857" y="8864348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1" name="Conector reto 1060"/>
            <p:cNvCxnSpPr/>
            <p:nvPr/>
          </p:nvCxnSpPr>
          <p:spPr>
            <a:xfrm>
              <a:off x="5098857" y="8835003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2" name="Conector reto 1061"/>
            <p:cNvCxnSpPr/>
            <p:nvPr/>
          </p:nvCxnSpPr>
          <p:spPr>
            <a:xfrm>
              <a:off x="5098857" y="881024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3" name="Conector reto 1072"/>
            <p:cNvCxnSpPr/>
            <p:nvPr/>
          </p:nvCxnSpPr>
          <p:spPr>
            <a:xfrm>
              <a:off x="5098857" y="878089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4" name="Conector reto 1073"/>
            <p:cNvCxnSpPr/>
            <p:nvPr/>
          </p:nvCxnSpPr>
          <p:spPr>
            <a:xfrm>
              <a:off x="5098857" y="8751552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5" name="Conector reto 1074"/>
            <p:cNvCxnSpPr/>
            <p:nvPr/>
          </p:nvCxnSpPr>
          <p:spPr>
            <a:xfrm>
              <a:off x="5098857" y="872220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6" name="Conector reto 1075"/>
            <p:cNvCxnSpPr/>
            <p:nvPr/>
          </p:nvCxnSpPr>
          <p:spPr>
            <a:xfrm>
              <a:off x="5098857" y="869172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7" name="Conector reto 1076"/>
            <p:cNvCxnSpPr/>
            <p:nvPr/>
          </p:nvCxnSpPr>
          <p:spPr>
            <a:xfrm>
              <a:off x="5098857" y="866237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8" name="Conector reto 1077"/>
            <p:cNvCxnSpPr/>
            <p:nvPr/>
          </p:nvCxnSpPr>
          <p:spPr>
            <a:xfrm>
              <a:off x="5098857" y="8633032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9" name="Conector reto 1078"/>
            <p:cNvCxnSpPr/>
            <p:nvPr/>
          </p:nvCxnSpPr>
          <p:spPr>
            <a:xfrm>
              <a:off x="5098857" y="860368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0" name="Conector reto 1079"/>
            <p:cNvCxnSpPr/>
            <p:nvPr/>
          </p:nvCxnSpPr>
          <p:spPr>
            <a:xfrm>
              <a:off x="5098857" y="857892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1" name="Conector reto 1080"/>
            <p:cNvCxnSpPr/>
            <p:nvPr/>
          </p:nvCxnSpPr>
          <p:spPr>
            <a:xfrm>
              <a:off x="5098857" y="854958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2" name="Conector reto 1081"/>
            <p:cNvCxnSpPr/>
            <p:nvPr/>
          </p:nvCxnSpPr>
          <p:spPr>
            <a:xfrm>
              <a:off x="5098857" y="8520236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3" name="Conector reto 1092"/>
            <p:cNvCxnSpPr/>
            <p:nvPr/>
          </p:nvCxnSpPr>
          <p:spPr>
            <a:xfrm>
              <a:off x="5098857" y="849089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4" name="Conector reto 1093"/>
            <p:cNvCxnSpPr/>
            <p:nvPr/>
          </p:nvCxnSpPr>
          <p:spPr>
            <a:xfrm>
              <a:off x="5098857" y="8460849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5" name="Conector reto 1094"/>
            <p:cNvCxnSpPr/>
            <p:nvPr/>
          </p:nvCxnSpPr>
          <p:spPr>
            <a:xfrm>
              <a:off x="5098857" y="843150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6" name="Conector reto 1095"/>
            <p:cNvCxnSpPr/>
            <p:nvPr/>
          </p:nvCxnSpPr>
          <p:spPr>
            <a:xfrm>
              <a:off x="5098857" y="8402160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0" name="Retângulo de cantos arredondados 1099"/>
            <p:cNvSpPr/>
            <p:nvPr/>
          </p:nvSpPr>
          <p:spPr>
            <a:xfrm>
              <a:off x="5044026" y="8791775"/>
              <a:ext cx="237067" cy="295049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75000"/>
                    <a:tint val="66000"/>
                    <a:satMod val="160000"/>
                  </a:schemeClr>
                </a:gs>
                <a:gs pos="50000">
                  <a:schemeClr val="bg1">
                    <a:lumMod val="75000"/>
                    <a:tint val="44500"/>
                    <a:satMod val="160000"/>
                  </a:schemeClr>
                </a:gs>
                <a:gs pos="100000">
                  <a:schemeClr val="bg1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02" name="Retângulo de cantos arredondados 1101"/>
            <p:cNvSpPr/>
            <p:nvPr/>
          </p:nvSpPr>
          <p:spPr>
            <a:xfrm>
              <a:off x="5758536" y="8346453"/>
              <a:ext cx="347134" cy="1098383"/>
            </a:xfrm>
            <a:prstGeom prst="roundRect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4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4">
                    <a:lumMod val="40000"/>
                    <a:lumOff val="6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13" name="Conector reto 1112"/>
            <p:cNvCxnSpPr/>
            <p:nvPr/>
          </p:nvCxnSpPr>
          <p:spPr>
            <a:xfrm>
              <a:off x="5932103" y="8346453"/>
              <a:ext cx="0" cy="1098383"/>
            </a:xfrm>
            <a:prstGeom prst="line">
              <a:avLst/>
            </a:prstGeom>
            <a:ln w="190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4" name="Conector reto 1113"/>
            <p:cNvCxnSpPr/>
            <p:nvPr/>
          </p:nvCxnSpPr>
          <p:spPr>
            <a:xfrm>
              <a:off x="5873276" y="938606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5" name="Conector reto 1114"/>
            <p:cNvCxnSpPr/>
            <p:nvPr/>
          </p:nvCxnSpPr>
          <p:spPr>
            <a:xfrm>
              <a:off x="5873276" y="935671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6" name="Conector reto 1115"/>
            <p:cNvCxnSpPr/>
            <p:nvPr/>
          </p:nvCxnSpPr>
          <p:spPr>
            <a:xfrm>
              <a:off x="5873276" y="9327372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7" name="Conector reto 1116"/>
            <p:cNvCxnSpPr/>
            <p:nvPr/>
          </p:nvCxnSpPr>
          <p:spPr>
            <a:xfrm>
              <a:off x="5873276" y="929802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8" name="Conector reto 1117"/>
            <p:cNvCxnSpPr/>
            <p:nvPr/>
          </p:nvCxnSpPr>
          <p:spPr>
            <a:xfrm>
              <a:off x="5873276" y="927326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9" name="Conector reto 1118"/>
            <p:cNvCxnSpPr/>
            <p:nvPr/>
          </p:nvCxnSpPr>
          <p:spPr>
            <a:xfrm>
              <a:off x="5873276" y="924392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0" name="Conector reto 1119"/>
            <p:cNvCxnSpPr/>
            <p:nvPr/>
          </p:nvCxnSpPr>
          <p:spPr>
            <a:xfrm>
              <a:off x="5873276" y="9214576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1" name="Conector reto 1120"/>
            <p:cNvCxnSpPr/>
            <p:nvPr/>
          </p:nvCxnSpPr>
          <p:spPr>
            <a:xfrm>
              <a:off x="5873276" y="918523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2" name="Conector reto 1121"/>
            <p:cNvCxnSpPr/>
            <p:nvPr/>
          </p:nvCxnSpPr>
          <p:spPr>
            <a:xfrm>
              <a:off x="5873276" y="915474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3" name="Conector reto 1132"/>
            <p:cNvCxnSpPr/>
            <p:nvPr/>
          </p:nvCxnSpPr>
          <p:spPr>
            <a:xfrm>
              <a:off x="5873276" y="912540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4" name="Conector reto 1133"/>
            <p:cNvCxnSpPr/>
            <p:nvPr/>
          </p:nvCxnSpPr>
          <p:spPr>
            <a:xfrm>
              <a:off x="5873276" y="9096056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5" name="Conector reto 1134"/>
            <p:cNvCxnSpPr/>
            <p:nvPr/>
          </p:nvCxnSpPr>
          <p:spPr>
            <a:xfrm>
              <a:off x="5873276" y="906671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6" name="Conector reto 1135"/>
            <p:cNvCxnSpPr/>
            <p:nvPr/>
          </p:nvCxnSpPr>
          <p:spPr>
            <a:xfrm>
              <a:off x="5873276" y="9041949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7" name="Conector reto 1136"/>
            <p:cNvCxnSpPr/>
            <p:nvPr/>
          </p:nvCxnSpPr>
          <p:spPr>
            <a:xfrm>
              <a:off x="5873276" y="901260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8" name="Conector reto 1137"/>
            <p:cNvCxnSpPr/>
            <p:nvPr/>
          </p:nvCxnSpPr>
          <p:spPr>
            <a:xfrm>
              <a:off x="5873276" y="8983260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9" name="Conector reto 1138"/>
            <p:cNvCxnSpPr/>
            <p:nvPr/>
          </p:nvCxnSpPr>
          <p:spPr>
            <a:xfrm>
              <a:off x="5873276" y="895391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0" name="Conector reto 1139"/>
            <p:cNvCxnSpPr/>
            <p:nvPr/>
          </p:nvCxnSpPr>
          <p:spPr>
            <a:xfrm>
              <a:off x="5873276" y="892727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1" name="Conector reto 1140"/>
            <p:cNvCxnSpPr/>
            <p:nvPr/>
          </p:nvCxnSpPr>
          <p:spPr>
            <a:xfrm>
              <a:off x="5873276" y="889792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2" name="Conector reto 1141"/>
            <p:cNvCxnSpPr/>
            <p:nvPr/>
          </p:nvCxnSpPr>
          <p:spPr>
            <a:xfrm>
              <a:off x="5873276" y="8868582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3" name="Conector reto 1152"/>
            <p:cNvCxnSpPr/>
            <p:nvPr/>
          </p:nvCxnSpPr>
          <p:spPr>
            <a:xfrm>
              <a:off x="5873276" y="8839237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4" name="Conector reto 1153"/>
            <p:cNvCxnSpPr/>
            <p:nvPr/>
          </p:nvCxnSpPr>
          <p:spPr>
            <a:xfrm>
              <a:off x="5873276" y="881447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5" name="Conector reto 1154"/>
            <p:cNvCxnSpPr/>
            <p:nvPr/>
          </p:nvCxnSpPr>
          <p:spPr>
            <a:xfrm>
              <a:off x="5873276" y="878513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6" name="Conector reto 1155"/>
            <p:cNvCxnSpPr/>
            <p:nvPr/>
          </p:nvCxnSpPr>
          <p:spPr>
            <a:xfrm>
              <a:off x="5873276" y="8755786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7" name="Conector reto 1156"/>
            <p:cNvCxnSpPr/>
            <p:nvPr/>
          </p:nvCxnSpPr>
          <p:spPr>
            <a:xfrm>
              <a:off x="5873276" y="872644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8" name="Conector reto 1157"/>
            <p:cNvCxnSpPr/>
            <p:nvPr/>
          </p:nvCxnSpPr>
          <p:spPr>
            <a:xfrm>
              <a:off x="5873276" y="869595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9" name="Conector reto 1158"/>
            <p:cNvCxnSpPr/>
            <p:nvPr/>
          </p:nvCxnSpPr>
          <p:spPr>
            <a:xfrm>
              <a:off x="5873276" y="866661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0" name="Conector reto 1159"/>
            <p:cNvCxnSpPr/>
            <p:nvPr/>
          </p:nvCxnSpPr>
          <p:spPr>
            <a:xfrm>
              <a:off x="5873276" y="8637266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1" name="Conector reto 1160"/>
            <p:cNvCxnSpPr/>
            <p:nvPr/>
          </p:nvCxnSpPr>
          <p:spPr>
            <a:xfrm>
              <a:off x="5873276" y="8607921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2" name="Conector reto 1161"/>
            <p:cNvCxnSpPr/>
            <p:nvPr/>
          </p:nvCxnSpPr>
          <p:spPr>
            <a:xfrm>
              <a:off x="5873276" y="8583159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3" name="Conector reto 1172"/>
            <p:cNvCxnSpPr/>
            <p:nvPr/>
          </p:nvCxnSpPr>
          <p:spPr>
            <a:xfrm>
              <a:off x="5873276" y="855381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4" name="Conector reto 1173"/>
            <p:cNvCxnSpPr/>
            <p:nvPr/>
          </p:nvCxnSpPr>
          <p:spPr>
            <a:xfrm>
              <a:off x="5873276" y="8524470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5" name="Conector reto 1174"/>
            <p:cNvCxnSpPr/>
            <p:nvPr/>
          </p:nvCxnSpPr>
          <p:spPr>
            <a:xfrm>
              <a:off x="5873276" y="8495125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6" name="Conector reto 1175"/>
            <p:cNvCxnSpPr/>
            <p:nvPr/>
          </p:nvCxnSpPr>
          <p:spPr>
            <a:xfrm>
              <a:off x="5873276" y="8465083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7" name="Conector reto 1176"/>
            <p:cNvCxnSpPr/>
            <p:nvPr/>
          </p:nvCxnSpPr>
          <p:spPr>
            <a:xfrm>
              <a:off x="5873276" y="8435739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8" name="Conector reto 1177"/>
            <p:cNvCxnSpPr/>
            <p:nvPr/>
          </p:nvCxnSpPr>
          <p:spPr>
            <a:xfrm>
              <a:off x="5873276" y="8406394"/>
              <a:ext cx="117655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4" name="CaixaDeTexto 1193"/>
            <p:cNvSpPr txBox="1"/>
            <p:nvPr/>
          </p:nvSpPr>
          <p:spPr>
            <a:xfrm>
              <a:off x="4654729" y="9547475"/>
              <a:ext cx="1010727" cy="353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lnSpc>
                  <a:spcPts val="1000"/>
                </a:lnSpc>
                <a:defRPr sz="1000" i="1"/>
              </a:lvl1pPr>
            </a:lstStyle>
            <a:p>
              <a:r>
                <a:rPr lang="pt-BR" dirty="0" smtClean="0"/>
                <a:t>Métodos de controle</a:t>
              </a:r>
              <a:endParaRPr lang="pt-BR" dirty="0"/>
            </a:p>
          </p:txBody>
        </p:sp>
        <p:sp>
          <p:nvSpPr>
            <p:cNvPr id="1195" name="CaixaDeTexto 1194"/>
            <p:cNvSpPr txBox="1"/>
            <p:nvPr/>
          </p:nvSpPr>
          <p:spPr>
            <a:xfrm>
              <a:off x="5510541" y="9555095"/>
              <a:ext cx="1034188" cy="353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lnSpc>
                  <a:spcPts val="1000"/>
                </a:lnSpc>
                <a:defRPr sz="1000" i="1"/>
              </a:lvl1pPr>
            </a:lstStyle>
            <a:p>
              <a:r>
                <a:rPr lang="pt-BR" dirty="0" smtClean="0"/>
                <a:t>Processamento da fala</a:t>
              </a:r>
              <a:endParaRPr lang="pt-BR" dirty="0"/>
            </a:p>
          </p:txBody>
        </p:sp>
        <p:sp>
          <p:nvSpPr>
            <p:cNvPr id="1196" name="Retângulo de cantos arredondados 1195"/>
            <p:cNvSpPr/>
            <p:nvPr/>
          </p:nvSpPr>
          <p:spPr>
            <a:xfrm>
              <a:off x="5063725" y="8818457"/>
              <a:ext cx="200799" cy="249911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63" name="Grupo 362"/>
            <p:cNvGrpSpPr/>
            <p:nvPr/>
          </p:nvGrpSpPr>
          <p:grpSpPr>
            <a:xfrm>
              <a:off x="4203798" y="8376213"/>
              <a:ext cx="237067" cy="295049"/>
              <a:chOff x="6746826" y="7285340"/>
              <a:chExt cx="237067" cy="295049"/>
            </a:xfrm>
          </p:grpSpPr>
          <p:sp>
            <p:nvSpPr>
              <p:cNvPr id="1202" name="Retângulo de cantos arredondados 1201"/>
              <p:cNvSpPr/>
              <p:nvPr/>
            </p:nvSpPr>
            <p:spPr>
              <a:xfrm>
                <a:off x="6746826" y="7285340"/>
                <a:ext cx="237067" cy="295049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tint val="66000"/>
                      <a:satMod val="160000"/>
                    </a:schemeClr>
                  </a:gs>
                  <a:gs pos="50000">
                    <a:schemeClr val="bg1">
                      <a:lumMod val="75000"/>
                      <a:tint val="44500"/>
                      <a:satMod val="160000"/>
                    </a:schemeClr>
                  </a:gs>
                  <a:gs pos="100000">
                    <a:schemeClr val="bg1">
                      <a:lumMod val="75000"/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1213" name="Grupo 1212"/>
              <p:cNvGrpSpPr/>
              <p:nvPr/>
            </p:nvGrpSpPr>
            <p:grpSpPr>
              <a:xfrm>
                <a:off x="6763393" y="7308286"/>
                <a:ext cx="203931" cy="249911"/>
                <a:chOff x="6680303" y="8710040"/>
                <a:chExt cx="203931" cy="249911"/>
              </a:xfrm>
              <a:solidFill>
                <a:schemeClr val="bg1">
                  <a:lumMod val="85000"/>
                </a:schemeClr>
              </a:solidFill>
            </p:grpSpPr>
            <p:sp>
              <p:nvSpPr>
                <p:cNvPr id="1214" name="Retângulo de cantos arredondados 1213"/>
                <p:cNvSpPr/>
                <p:nvPr/>
              </p:nvSpPr>
              <p:spPr>
                <a:xfrm>
                  <a:off x="6683435" y="8710040"/>
                  <a:ext cx="200799" cy="249911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215" name="Retângulo de cantos arredondados 1214"/>
                <p:cNvSpPr/>
                <p:nvPr/>
              </p:nvSpPr>
              <p:spPr>
                <a:xfrm>
                  <a:off x="6680303" y="8809589"/>
                  <a:ext cx="203931" cy="50812"/>
                </a:xfrm>
                <a:prstGeom prst="round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cxnSp>
              <p:nvCxnSpPr>
                <p:cNvPr id="1216" name="Conector reto 1215"/>
                <p:cNvCxnSpPr>
                  <a:stCxn id="1214" idx="1"/>
                  <a:endCxn id="1214" idx="3"/>
                </p:cNvCxnSpPr>
                <p:nvPr/>
              </p:nvCxnSpPr>
              <p:spPr>
                <a:xfrm>
                  <a:off x="6683435" y="8834996"/>
                  <a:ext cx="200799" cy="0"/>
                </a:xfrm>
                <a:prstGeom prst="line">
                  <a:avLst/>
                </a:prstGeom>
                <a:grpFill/>
                <a:ln w="28575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17" name="Grupo 1216"/>
            <p:cNvGrpSpPr/>
            <p:nvPr/>
          </p:nvGrpSpPr>
          <p:grpSpPr>
            <a:xfrm>
              <a:off x="5817656" y="8793860"/>
              <a:ext cx="237067" cy="295049"/>
              <a:chOff x="6746826" y="7285340"/>
              <a:chExt cx="237067" cy="295049"/>
            </a:xfrm>
          </p:grpSpPr>
          <p:sp>
            <p:nvSpPr>
              <p:cNvPr id="1218" name="Retângulo de cantos arredondados 1217"/>
              <p:cNvSpPr/>
              <p:nvPr/>
            </p:nvSpPr>
            <p:spPr>
              <a:xfrm>
                <a:off x="6746826" y="7285340"/>
                <a:ext cx="237067" cy="295049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tint val="66000"/>
                      <a:satMod val="160000"/>
                    </a:schemeClr>
                  </a:gs>
                  <a:gs pos="50000">
                    <a:schemeClr val="bg1">
                      <a:lumMod val="75000"/>
                      <a:tint val="44500"/>
                      <a:satMod val="160000"/>
                    </a:schemeClr>
                  </a:gs>
                  <a:gs pos="100000">
                    <a:schemeClr val="bg1">
                      <a:lumMod val="75000"/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1219" name="Grupo 1218"/>
              <p:cNvGrpSpPr/>
              <p:nvPr/>
            </p:nvGrpSpPr>
            <p:grpSpPr>
              <a:xfrm>
                <a:off x="6763393" y="7308286"/>
                <a:ext cx="203931" cy="249911"/>
                <a:chOff x="6680303" y="8710040"/>
                <a:chExt cx="203931" cy="249911"/>
              </a:xfrm>
              <a:solidFill>
                <a:schemeClr val="bg1">
                  <a:lumMod val="85000"/>
                </a:schemeClr>
              </a:solidFill>
            </p:grpSpPr>
            <p:sp>
              <p:nvSpPr>
                <p:cNvPr id="1220" name="Retângulo de cantos arredondados 1219"/>
                <p:cNvSpPr/>
                <p:nvPr/>
              </p:nvSpPr>
              <p:spPr>
                <a:xfrm>
                  <a:off x="6683435" y="8710040"/>
                  <a:ext cx="200799" cy="249911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221" name="Retângulo de cantos arredondados 1220"/>
                <p:cNvSpPr/>
                <p:nvPr/>
              </p:nvSpPr>
              <p:spPr>
                <a:xfrm>
                  <a:off x="6680303" y="8809589"/>
                  <a:ext cx="203931" cy="50812"/>
                </a:xfrm>
                <a:prstGeom prst="round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ontrasting" dir="t">
                    <a:rot lat="0" lon="0" rev="7800000"/>
                  </a:lightRig>
                </a:scene3d>
                <a:sp3d>
                  <a:bevelT w="139700" h="139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cxnSp>
              <p:nvCxnSpPr>
                <p:cNvPr id="1222" name="Conector reto 1221"/>
                <p:cNvCxnSpPr>
                  <a:stCxn id="1220" idx="1"/>
                  <a:endCxn id="1220" idx="3"/>
                </p:cNvCxnSpPr>
                <p:nvPr/>
              </p:nvCxnSpPr>
              <p:spPr>
                <a:xfrm>
                  <a:off x="6683435" y="8834996"/>
                  <a:ext cx="200799" cy="0"/>
                </a:xfrm>
                <a:prstGeom prst="line">
                  <a:avLst/>
                </a:prstGeom>
                <a:grpFill/>
                <a:ln w="28575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8" name="Grupo 27"/>
            <p:cNvGrpSpPr/>
            <p:nvPr/>
          </p:nvGrpSpPr>
          <p:grpSpPr>
            <a:xfrm>
              <a:off x="3970298" y="8236945"/>
              <a:ext cx="2423616" cy="92532"/>
              <a:chOff x="3976648" y="8192749"/>
              <a:chExt cx="2423616" cy="151610"/>
            </a:xfrm>
            <a:gradFill flip="none" rotWithShape="1">
              <a:gsLst>
                <a:gs pos="0">
                  <a:schemeClr val="accent3">
                    <a:lumMod val="75000"/>
                    <a:shade val="30000"/>
                    <a:satMod val="115000"/>
                  </a:schemeClr>
                </a:gs>
                <a:gs pos="50000">
                  <a:schemeClr val="accent3">
                    <a:lumMod val="75000"/>
                    <a:shade val="67500"/>
                    <a:satMod val="115000"/>
                  </a:schemeClr>
                </a:gs>
                <a:gs pos="100000">
                  <a:schemeClr val="accent3">
                    <a:lumMod val="7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</p:grpSpPr>
          <p:sp>
            <p:nvSpPr>
              <p:cNvPr id="19" name="Trapezoide 18"/>
              <p:cNvSpPr/>
              <p:nvPr/>
            </p:nvSpPr>
            <p:spPr>
              <a:xfrm rot="10800000">
                <a:off x="3976648" y="8192749"/>
                <a:ext cx="2423616" cy="151610"/>
              </a:xfrm>
              <a:prstGeom prst="trapezoid">
                <a:avLst/>
              </a:prstGeom>
              <a:grp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25" name="Conector reto 24"/>
              <p:cNvCxnSpPr>
                <a:stCxn id="19" idx="3"/>
                <a:endCxn id="19" idx="1"/>
              </p:cNvCxnSpPr>
              <p:nvPr/>
            </p:nvCxnSpPr>
            <p:spPr>
              <a:xfrm>
                <a:off x="3995599" y="8268554"/>
                <a:ext cx="2385714" cy="0"/>
              </a:xfrm>
              <a:prstGeom prst="line">
                <a:avLst/>
              </a:prstGeom>
              <a:grpFill/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upo 19"/>
            <p:cNvGrpSpPr/>
            <p:nvPr/>
          </p:nvGrpSpPr>
          <p:grpSpPr>
            <a:xfrm>
              <a:off x="6408684" y="8293756"/>
              <a:ext cx="156687" cy="158168"/>
              <a:chOff x="3847459" y="8325010"/>
              <a:chExt cx="156687" cy="158168"/>
            </a:xfrm>
          </p:grpSpPr>
          <p:sp>
            <p:nvSpPr>
              <p:cNvPr id="2" name="Elipse 1"/>
              <p:cNvSpPr/>
              <p:nvPr/>
            </p:nvSpPr>
            <p:spPr>
              <a:xfrm>
                <a:off x="3851688" y="8330720"/>
                <a:ext cx="152458" cy="152458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5" name="Elipse 4"/>
              <p:cNvSpPr/>
              <p:nvPr/>
            </p:nvSpPr>
            <p:spPr>
              <a:xfrm>
                <a:off x="3891973" y="8365196"/>
                <a:ext cx="75063" cy="75063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 w="34925"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000" dirty="0"/>
              </a:p>
            </p:txBody>
          </p:sp>
          <p:sp>
            <p:nvSpPr>
              <p:cNvPr id="18" name="CaixaDeTexto 17"/>
              <p:cNvSpPr txBox="1"/>
              <p:nvPr/>
            </p:nvSpPr>
            <p:spPr>
              <a:xfrm>
                <a:off x="3847459" y="8325010"/>
                <a:ext cx="136525" cy="1538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400" dirty="0" smtClean="0">
                    <a:solidFill>
                      <a:schemeClr val="bg1">
                        <a:lumMod val="50000"/>
                      </a:schemeClr>
                    </a:solidFill>
                  </a:rPr>
                  <a:t>X</a:t>
                </a:r>
                <a:endParaRPr lang="pt-BR" sz="4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903" name="Trapezoide 902"/>
            <p:cNvSpPr/>
            <p:nvPr/>
          </p:nvSpPr>
          <p:spPr>
            <a:xfrm rot="16200000">
              <a:off x="5675993" y="8875348"/>
              <a:ext cx="1364222" cy="84321"/>
            </a:xfrm>
            <a:prstGeom prst="trapezoid">
              <a:avLst>
                <a:gd name="adj" fmla="val 72575"/>
              </a:avLst>
            </a:prstGeom>
            <a:gradFill flip="none" rotWithShape="1">
              <a:gsLst>
                <a:gs pos="0">
                  <a:schemeClr val="accent3">
                    <a:lumMod val="75000"/>
                    <a:shade val="30000"/>
                    <a:satMod val="115000"/>
                  </a:schemeClr>
                </a:gs>
                <a:gs pos="50000">
                  <a:schemeClr val="accent3">
                    <a:lumMod val="75000"/>
                    <a:shade val="67500"/>
                    <a:satMod val="115000"/>
                  </a:schemeClr>
                </a:gs>
                <a:gs pos="100000">
                  <a:schemeClr val="accent3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09" name="Trapezoide 908"/>
            <p:cNvSpPr/>
            <p:nvPr/>
          </p:nvSpPr>
          <p:spPr>
            <a:xfrm rot="5400000">
              <a:off x="3344405" y="8876176"/>
              <a:ext cx="1364222" cy="84321"/>
            </a:xfrm>
            <a:prstGeom prst="trapezoid">
              <a:avLst>
                <a:gd name="adj" fmla="val 72575"/>
              </a:avLst>
            </a:prstGeom>
            <a:gradFill flip="none" rotWithShape="1">
              <a:gsLst>
                <a:gs pos="0">
                  <a:schemeClr val="accent3">
                    <a:lumMod val="75000"/>
                    <a:shade val="30000"/>
                    <a:satMod val="115000"/>
                  </a:schemeClr>
                </a:gs>
                <a:gs pos="50000">
                  <a:schemeClr val="accent3">
                    <a:lumMod val="75000"/>
                    <a:shade val="67500"/>
                    <a:satMod val="115000"/>
                  </a:schemeClr>
                </a:gs>
                <a:gs pos="100000">
                  <a:schemeClr val="accent3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907" name="Grupo 906"/>
            <p:cNvGrpSpPr/>
            <p:nvPr/>
          </p:nvGrpSpPr>
          <p:grpSpPr>
            <a:xfrm rot="10800000">
              <a:off x="3989510" y="9492826"/>
              <a:ext cx="2423616" cy="92532"/>
              <a:chOff x="3976648" y="8192749"/>
              <a:chExt cx="2423616" cy="151610"/>
            </a:xfrm>
            <a:gradFill flip="none" rotWithShape="1">
              <a:gsLst>
                <a:gs pos="0">
                  <a:schemeClr val="accent3">
                    <a:lumMod val="75000"/>
                    <a:shade val="30000"/>
                    <a:satMod val="115000"/>
                  </a:schemeClr>
                </a:gs>
                <a:gs pos="50000">
                  <a:schemeClr val="accent3">
                    <a:lumMod val="75000"/>
                    <a:shade val="67500"/>
                    <a:satMod val="115000"/>
                  </a:schemeClr>
                </a:gs>
                <a:gs pos="100000">
                  <a:schemeClr val="accent3">
                    <a:lumMod val="7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</p:grpSpPr>
          <p:sp>
            <p:nvSpPr>
              <p:cNvPr id="908" name="Trapezoide 907"/>
              <p:cNvSpPr/>
              <p:nvPr/>
            </p:nvSpPr>
            <p:spPr>
              <a:xfrm rot="10800000">
                <a:off x="3976648" y="8192749"/>
                <a:ext cx="2423616" cy="151610"/>
              </a:xfrm>
              <a:prstGeom prst="trapezoid">
                <a:avLst/>
              </a:prstGeom>
              <a:grp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910" name="Conector reto 909"/>
              <p:cNvCxnSpPr>
                <a:stCxn id="908" idx="3"/>
                <a:endCxn id="908" idx="1"/>
              </p:cNvCxnSpPr>
              <p:nvPr/>
            </p:nvCxnSpPr>
            <p:spPr>
              <a:xfrm>
                <a:off x="3995599" y="8268554"/>
                <a:ext cx="2385714" cy="0"/>
              </a:xfrm>
              <a:prstGeom prst="line">
                <a:avLst/>
              </a:prstGeom>
              <a:grpFill/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CaixaDeTexto 2"/>
            <p:cNvSpPr txBox="1"/>
            <p:nvPr/>
          </p:nvSpPr>
          <p:spPr>
            <a:xfrm>
              <a:off x="4137491" y="8642350"/>
              <a:ext cx="3818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00" b="1" dirty="0" smtClean="0"/>
                <a:t>102</a:t>
              </a:r>
              <a:endParaRPr lang="pt-BR" sz="1000" b="1" dirty="0"/>
            </a:p>
          </p:txBody>
        </p:sp>
        <p:sp>
          <p:nvSpPr>
            <p:cNvPr id="911" name="CaixaDeTexto 910"/>
            <p:cNvSpPr txBox="1"/>
            <p:nvPr/>
          </p:nvSpPr>
          <p:spPr>
            <a:xfrm>
              <a:off x="5781272" y="9047761"/>
              <a:ext cx="3146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00" b="1" dirty="0" smtClean="0"/>
                <a:t>11</a:t>
              </a:r>
              <a:endParaRPr lang="pt-BR" sz="1000" b="1" dirty="0"/>
            </a:p>
          </p:txBody>
        </p:sp>
        <p:sp>
          <p:nvSpPr>
            <p:cNvPr id="912" name="CaixaDeTexto 911"/>
            <p:cNvSpPr txBox="1"/>
            <p:nvPr/>
          </p:nvSpPr>
          <p:spPr>
            <a:xfrm>
              <a:off x="5007312" y="9014359"/>
              <a:ext cx="3146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00" b="1" dirty="0" smtClean="0"/>
                <a:t>12</a:t>
              </a:r>
              <a:endParaRPr lang="pt-BR" sz="1000" b="1" dirty="0"/>
            </a:p>
          </p:txBody>
        </p:sp>
        <p:sp>
          <p:nvSpPr>
            <p:cNvPr id="915" name="Retângulo de cantos arredondados 1100"/>
            <p:cNvSpPr/>
            <p:nvPr/>
          </p:nvSpPr>
          <p:spPr>
            <a:xfrm>
              <a:off x="5060593" y="8923642"/>
              <a:ext cx="203931" cy="508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916" name="Conector reto 360"/>
            <p:cNvCxnSpPr/>
            <p:nvPr/>
          </p:nvCxnSpPr>
          <p:spPr>
            <a:xfrm>
              <a:off x="5063725" y="8948099"/>
              <a:ext cx="200799" cy="0"/>
            </a:xfrm>
            <a:prstGeom prst="line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7" name="TextBox 916"/>
          <p:cNvSpPr txBox="1"/>
          <p:nvPr/>
        </p:nvSpPr>
        <p:spPr>
          <a:xfrm>
            <a:off x="3287059" y="762000"/>
            <a:ext cx="1191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2002-2019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918" name="CaixaDeTexto 942">
            <a:extLst>
              <a:ext uri="{FF2B5EF4-FFF2-40B4-BE49-F238E27FC236}">
                <a16:creationId xmlns="" xmlns:a16="http://schemas.microsoft.com/office/drawing/2014/main" id="{0D8775E3-5F4F-4DC9-8F42-19623E0CFC64}"/>
              </a:ext>
            </a:extLst>
          </p:cNvPr>
          <p:cNvSpPr txBox="1"/>
          <p:nvPr/>
        </p:nvSpPr>
        <p:spPr>
          <a:xfrm>
            <a:off x="3407798" y="3891004"/>
            <a:ext cx="3436931" cy="338554"/>
          </a:xfrm>
          <a:prstGeom prst="rect">
            <a:avLst/>
          </a:prstGeom>
          <a:solidFill>
            <a:srgbClr val="FFF2CC">
              <a:alpha val="34902"/>
            </a:srgbClr>
          </a:solidFill>
          <a:effectLst>
            <a:softEdge rad="31750"/>
          </a:effectLst>
        </p:spPr>
        <p:txBody>
          <a:bodyPr wrap="square" rtlCol="0">
            <a:spAutoFit/>
          </a:bodyPr>
          <a:lstStyle/>
          <a:p>
            <a:pPr algn="r"/>
            <a:r>
              <a:rPr lang="pt-BR" sz="800" b="1" dirty="0" smtClean="0">
                <a:solidFill>
                  <a:srgbClr val="967200"/>
                </a:solidFill>
              </a:rPr>
              <a:t>* Áreas tecnológicas: </a:t>
            </a:r>
            <a:r>
              <a:rPr lang="pt-BR" sz="800" b="1" i="1" dirty="0" smtClean="0">
                <a:solidFill>
                  <a:srgbClr val="967200"/>
                </a:solidFill>
              </a:rPr>
              <a:t>WIPO </a:t>
            </a:r>
            <a:r>
              <a:rPr lang="pt-BR" sz="800" b="1" i="1" dirty="0">
                <a:solidFill>
                  <a:srgbClr val="967200"/>
                </a:solidFill>
              </a:rPr>
              <a:t>IPC </a:t>
            </a:r>
            <a:r>
              <a:rPr lang="pt-BR" sz="800" b="1" i="1" dirty="0" err="1">
                <a:solidFill>
                  <a:srgbClr val="967200"/>
                </a:solidFill>
              </a:rPr>
              <a:t>and</a:t>
            </a:r>
            <a:r>
              <a:rPr lang="pt-BR" sz="800" b="1" i="1" dirty="0">
                <a:solidFill>
                  <a:srgbClr val="967200"/>
                </a:solidFill>
              </a:rPr>
              <a:t> Technology </a:t>
            </a:r>
            <a:r>
              <a:rPr lang="pt-BR" sz="800" b="1" i="1" dirty="0" err="1">
                <a:solidFill>
                  <a:srgbClr val="967200"/>
                </a:solidFill>
              </a:rPr>
              <a:t>Concordance</a:t>
            </a:r>
            <a:r>
              <a:rPr lang="pt-BR" sz="800" b="1" i="1" dirty="0">
                <a:solidFill>
                  <a:srgbClr val="967200"/>
                </a:solidFill>
              </a:rPr>
              <a:t> </a:t>
            </a:r>
            <a:r>
              <a:rPr lang="pt-BR" sz="800" b="1" i="1" dirty="0" err="1" smtClean="0">
                <a:solidFill>
                  <a:srgbClr val="967200"/>
                </a:solidFill>
              </a:rPr>
              <a:t>Table</a:t>
            </a:r>
            <a:r>
              <a:rPr lang="pt-BR" sz="800" b="1" i="1" dirty="0" smtClean="0">
                <a:solidFill>
                  <a:srgbClr val="967200"/>
                </a:solidFill>
              </a:rPr>
              <a:t> </a:t>
            </a:r>
            <a:r>
              <a:rPr lang="pt-BR" sz="800" b="1" dirty="0" smtClean="0">
                <a:solidFill>
                  <a:srgbClr val="967200"/>
                </a:solidFill>
              </a:rPr>
              <a:t>(2009)</a:t>
            </a:r>
            <a:endParaRPr lang="pt-BR" sz="800" b="1" dirty="0">
              <a:solidFill>
                <a:srgbClr val="967200"/>
              </a:solidFill>
            </a:endParaRPr>
          </a:p>
          <a:p>
            <a:pPr algn="r"/>
            <a:r>
              <a:rPr lang="pt-BR" sz="800" b="1" dirty="0" smtClean="0">
                <a:solidFill>
                  <a:srgbClr val="967200"/>
                </a:solidFill>
              </a:rPr>
              <a:t>*</a:t>
            </a:r>
            <a:r>
              <a:rPr lang="pt-BR" sz="800" b="1" dirty="0">
                <a:solidFill>
                  <a:srgbClr val="967200"/>
                </a:solidFill>
              </a:rPr>
              <a:t>* Estratégia </a:t>
            </a:r>
            <a:r>
              <a:rPr lang="pt-BR" sz="800" b="1" dirty="0" smtClean="0">
                <a:solidFill>
                  <a:srgbClr val="967200"/>
                </a:solidFill>
              </a:rPr>
              <a:t>de busca: OMPI (2019)</a:t>
            </a:r>
            <a:endParaRPr lang="pt-BR" sz="800" b="1" dirty="0">
              <a:solidFill>
                <a:srgbClr val="9672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4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40432</TotalTime>
  <Words>355</Words>
  <Application>Microsoft Office PowerPoint</Application>
  <PresentationFormat>Papel A4 (210 x 297 mm)</PresentationFormat>
  <Paragraphs>110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Flavia Villa Verde</dc:creator>
  <cp:lastModifiedBy>Irene Von Der Weid Andrade</cp:lastModifiedBy>
  <cp:revision>418</cp:revision>
  <cp:lastPrinted>2019-06-27T16:49:53Z</cp:lastPrinted>
  <dcterms:created xsi:type="dcterms:W3CDTF">2018-11-01T22:05:57Z</dcterms:created>
  <dcterms:modified xsi:type="dcterms:W3CDTF">2020-05-30T19:03:50Z</dcterms:modified>
</cp:coreProperties>
</file>