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109" d="100"/>
          <a:sy n="109" d="100"/>
        </p:scale>
        <p:origin x="1680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25/06/2025</a:t>
            </a:fld>
            <a:endParaRPr lang="pt-B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25/06/2025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25/06/2025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25/06/2025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25/06/2025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25/06/2025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25/06/2025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25/06/2025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25/06/2025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25/06/2025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25/06/2025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EE3B3A4-74E4-4309-A9D8-223330DE5F73}" type="datetimeFigureOut">
              <a:rPr lang="pt-BR" smtClean="0"/>
              <a:t>25/06/2025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720456" y="1988840"/>
            <a:ext cx="4014736" cy="1584176"/>
          </a:xfrm>
        </p:spPr>
        <p:txBody>
          <a:bodyPr/>
          <a:lstStyle/>
          <a:p>
            <a:pPr algn="r"/>
            <a:r>
              <a:rPr lang="pt-BR" dirty="0"/>
              <a:t>Título do Projeto</a:t>
            </a:r>
          </a:p>
          <a:p>
            <a:pPr algn="r"/>
            <a:r>
              <a:rPr lang="pt-BR" dirty="0"/>
              <a:t>Nome do Bolsista</a:t>
            </a:r>
          </a:p>
          <a:p>
            <a:pPr algn="r"/>
            <a:r>
              <a:rPr lang="pt-BR" dirty="0"/>
              <a:t>Nome do Supervisor</a:t>
            </a:r>
          </a:p>
        </p:txBody>
      </p:sp>
      <p:sp>
        <p:nvSpPr>
          <p:cNvPr id="5" name="AutoShape 2" descr="INPE Logo – Instituto Nacional de Pesquisas Espaciais - PNG e Vetor -  Download de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AutoShape 10" descr="CNPq faz chamada pública para enfrentamento da COVID-19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7" name="AutoShape 12" descr="CNPq faz chamada pública para enfrentamento da COVID-19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8" name="AutoShape 14" descr="Conselho Nacional de Desenvolvimento Científico e Tecnológico - CNPQ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734" y="5517232"/>
            <a:ext cx="1882215" cy="1236690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5297235"/>
            <a:ext cx="5760640" cy="1300117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575" y="595834"/>
            <a:ext cx="5064497" cy="3096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127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296144"/>
          </a:xfrm>
        </p:spPr>
        <p:txBody>
          <a:bodyPr/>
          <a:lstStyle/>
          <a:p>
            <a:endParaRPr lang="pt-BR" sz="4000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Clique para inserir texto da apresentação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95367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/>
          <a:lstStyle/>
          <a:p>
            <a:r>
              <a:rPr lang="pt-BR" dirty="0" smtClean="0"/>
              <a:t>Agradecimentos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Agradecimentos</a:t>
            </a:r>
          </a:p>
          <a:p>
            <a:r>
              <a:rPr lang="pt-BR" dirty="0" smtClean="0"/>
              <a:t>Inserir informações de contato do bolsista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505054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o">
  <a:themeElements>
    <a:clrScheme name="Executiv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400</TotalTime>
  <Words>23</Words>
  <Application>Microsoft Office PowerPoint</Application>
  <PresentationFormat>Apresentação na tela (4:3)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8" baseType="lpstr">
      <vt:lpstr>Arial</vt:lpstr>
      <vt:lpstr>Century Gothic</vt:lpstr>
      <vt:lpstr>Courier New</vt:lpstr>
      <vt:lpstr>Palatino Linotype</vt:lpstr>
      <vt:lpstr>Executivo</vt:lpstr>
      <vt:lpstr>Apresentação do PowerPoint</vt:lpstr>
      <vt:lpstr>Apresentação do PowerPoint</vt:lpstr>
      <vt:lpstr>Agradecimentos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Valéria</dc:creator>
  <cp:lastModifiedBy>Usuario</cp:lastModifiedBy>
  <cp:revision>19</cp:revision>
  <dcterms:created xsi:type="dcterms:W3CDTF">2020-09-21T19:20:56Z</dcterms:created>
  <dcterms:modified xsi:type="dcterms:W3CDTF">2025-06-25T13:04:15Z</dcterms:modified>
</cp:coreProperties>
</file>