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1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E3B3A4-74E4-4309-A9D8-223330DE5F73}" type="datetimeFigureOut">
              <a:rPr lang="pt-BR" smtClean="0"/>
              <a:t>29/11/2021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7664" y="4293612"/>
            <a:ext cx="6400800" cy="1752600"/>
          </a:xfrm>
        </p:spPr>
        <p:txBody>
          <a:bodyPr/>
          <a:lstStyle/>
          <a:p>
            <a:pPr algn="r"/>
            <a:r>
              <a:rPr lang="pt-BR" dirty="0"/>
              <a:t>Título do Projeto</a:t>
            </a:r>
          </a:p>
          <a:p>
            <a:pPr algn="r"/>
            <a:r>
              <a:rPr lang="pt-BR" dirty="0"/>
              <a:t>Nome do Bolsista</a:t>
            </a:r>
          </a:p>
          <a:p>
            <a:pPr algn="r"/>
            <a:r>
              <a:rPr lang="pt-BR" dirty="0"/>
              <a:t>Nome do Supervisor</a:t>
            </a:r>
          </a:p>
        </p:txBody>
      </p:sp>
      <p:sp>
        <p:nvSpPr>
          <p:cNvPr id="5" name="AutoShape 2" descr="INPE Logo – Instituto Nacional de Pesquisas Espaciais - PNG e Vetor -  Download d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2" name="Picture 8" descr="http://www.inpe.br/marcasOficiais/imagens/logoGovern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33" y="5949279"/>
            <a:ext cx="4958044" cy="79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12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4" descr="Conselho Nacional de Desenvolvimento Científico e Tecnológico - CNP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01" y="6033576"/>
            <a:ext cx="1500077" cy="64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iências Espaciais Archives | Revista ECO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33" y="1340768"/>
            <a:ext cx="6408712" cy="27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0375" y="465137"/>
            <a:ext cx="8216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F0000"/>
                </a:solidFill>
              </a:rPr>
              <a:t>SEMINÁRIO DO PROGRAMA DE CAPACITAÇÃO INSTITUCIONAL – PCI 2021</a:t>
            </a:r>
          </a:p>
        </p:txBody>
      </p:sp>
    </p:spTree>
    <p:extLst>
      <p:ext uri="{BB962C8B-B14F-4D97-AF65-F5344CB8AC3E}">
        <p14:creationId xmlns:p14="http://schemas.microsoft.com/office/powerpoint/2010/main" val="198412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367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</TotalTime>
  <Words>18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Courier New</vt:lpstr>
      <vt:lpstr>Palatino Linotype</vt:lpstr>
      <vt:lpstr>Executivo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Valéria</dc:creator>
  <cp:lastModifiedBy>joaquim@dss.inpe.br</cp:lastModifiedBy>
  <cp:revision>7</cp:revision>
  <dcterms:created xsi:type="dcterms:W3CDTF">2020-09-21T19:20:56Z</dcterms:created>
  <dcterms:modified xsi:type="dcterms:W3CDTF">2021-11-29T16:49:43Z</dcterms:modified>
</cp:coreProperties>
</file>