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108" d="100"/>
          <a:sy n="108" d="100"/>
        </p:scale>
        <p:origin x="1710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EE3B3A4-74E4-4309-A9D8-223330DE5F73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47664" y="4293612"/>
            <a:ext cx="6400800" cy="1752600"/>
          </a:xfrm>
        </p:spPr>
        <p:txBody>
          <a:bodyPr/>
          <a:lstStyle/>
          <a:p>
            <a:pPr algn="r"/>
            <a:r>
              <a:rPr lang="pt-BR" dirty="0"/>
              <a:t>Título do Projeto</a:t>
            </a:r>
          </a:p>
          <a:p>
            <a:pPr algn="r"/>
            <a:r>
              <a:rPr lang="pt-BR" dirty="0"/>
              <a:t>Nome do Bolsista</a:t>
            </a:r>
          </a:p>
          <a:p>
            <a:pPr algn="r"/>
            <a:r>
              <a:rPr lang="pt-BR" dirty="0"/>
              <a:t>Nome do Supervisor</a:t>
            </a:r>
          </a:p>
        </p:txBody>
      </p:sp>
      <p:sp>
        <p:nvSpPr>
          <p:cNvPr id="5" name="AutoShape 2" descr="INPE Logo – Instituto Nacional de Pesquisas Espaciais - PNG e Vetor -  Download de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10" descr="CNPq faz chamada pública para enfrentamento da COVID-19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12" descr="CNPq faz chamada pública para enfrentamento da COVID-19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" name="AutoShape 14" descr="Conselho Nacional de Desenvolvimento Científico e Tecnológico - CNPQ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020515"/>
            <a:ext cx="1500077" cy="641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iências Espaciais Archives | Revista ECO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533" y="1340768"/>
            <a:ext cx="6408712" cy="277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460375" y="465137"/>
            <a:ext cx="8216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rgbClr val="FF0000"/>
                </a:solidFill>
              </a:rPr>
              <a:t>SEMINÁRIO DO PROGRAMA DE CAPACITAÇÃO INSTITUCIONAL – PCI 2025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F369236-843E-2FF2-FC81-BB6F46525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007" y="6020515"/>
            <a:ext cx="3340002" cy="654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127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53678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o">
  <a:themeElements>
    <a:clrScheme name="Ex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66</TotalTime>
  <Words>18</Words>
  <Application>Microsoft Office PowerPoint</Application>
  <PresentationFormat>Apresentação na tela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Courier New</vt:lpstr>
      <vt:lpstr>Palatino Linotype</vt:lpstr>
      <vt:lpstr>Executivo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Valéria</dc:creator>
  <cp:lastModifiedBy>joaquim@dss.inpe.br</cp:lastModifiedBy>
  <cp:revision>14</cp:revision>
  <dcterms:created xsi:type="dcterms:W3CDTF">2020-09-21T19:20:56Z</dcterms:created>
  <dcterms:modified xsi:type="dcterms:W3CDTF">2025-11-06T14:13:25Z</dcterms:modified>
</cp:coreProperties>
</file>