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452" r:id="rId3"/>
    <p:sldId id="453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A6B"/>
    <a:srgbClr val="1F3149"/>
    <a:srgbClr val="295E58"/>
    <a:srgbClr val="A0434D"/>
    <a:srgbClr val="594A8B"/>
    <a:srgbClr val="204B5D"/>
    <a:srgbClr val="096D2A"/>
    <a:srgbClr val="446B29"/>
    <a:srgbClr val="71B146"/>
    <a:srgbClr val="437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89631" autoAdjust="0"/>
  </p:normalViewPr>
  <p:slideViewPr>
    <p:cSldViewPr snapToGrid="0">
      <p:cViewPr varScale="1">
        <p:scale>
          <a:sx n="62" d="100"/>
          <a:sy n="62" d="100"/>
        </p:scale>
        <p:origin x="72" y="49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-9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EB500-52AF-4BF6-9E66-D72DADCD377F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6BDF5-17D0-481B-B7D0-F36CA8F2B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41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BDF5-17D0-481B-B7D0-F36CA8F2BEC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75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BDF5-17D0-481B-B7D0-F36CA8F2BEC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8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BDF5-17D0-481B-B7D0-F36CA8F2BEC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2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1D1-AD0D-4A0B-9443-A2BE69742DA2}" type="datetime1">
              <a:rPr lang="pt-BR" smtClean="0"/>
              <a:t>24/12/2021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87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57D-A966-4A9D-82E6-D0877A955678}" type="datetime1">
              <a:rPr lang="pt-BR" smtClean="0"/>
              <a:t>24/12/2021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20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D2F0-88A5-4F9E-B579-A16490DA3696}" type="datetime1">
              <a:rPr lang="pt-BR" smtClean="0"/>
              <a:t>24/12/2021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65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521C-97FE-4F07-8177-E7C3C64E1DCE}" type="datetime1">
              <a:rPr lang="pt-BR" smtClean="0"/>
              <a:t>24/12/2021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53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8570-8D33-452E-8B36-7167431C848F}" type="datetime1">
              <a:rPr lang="pt-BR" smtClean="0"/>
              <a:t>24/12/2021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90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7276-1DEB-4A86-8F48-A2069581ED03}" type="datetime1">
              <a:rPr lang="pt-BR" smtClean="0"/>
              <a:t>24/12/2021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58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6652-D623-4693-AE2C-6093B9ED2890}" type="datetime1">
              <a:rPr lang="pt-BR" smtClean="0"/>
              <a:t>24/12/2021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13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E753-8D70-43AF-B427-86C494A06027}" type="datetime1">
              <a:rPr lang="pt-BR" smtClean="0"/>
              <a:t>24/12/2021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58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9691-F37E-4653-96EA-D577590CE89D}" type="datetime1">
              <a:rPr lang="pt-BR" smtClean="0"/>
              <a:t>24/12/2021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4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1E3F-14C0-49CC-B009-BDD728EBDF84}" type="datetime1">
              <a:rPr lang="pt-BR" smtClean="0"/>
              <a:t>24/12/2021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8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CEC-8233-4609-A178-6697284F113C}" type="datetime1">
              <a:rPr lang="pt-BR" smtClean="0"/>
              <a:t>24/12/2021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Antonia Pereira 27/1/2021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25F2-E9B4-4DAE-8AEE-ADA8301B1A27}" type="datetime1">
              <a:rPr lang="pt-BR" smtClean="0"/>
              <a:t>24/12/2021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Antonia Pereira 27/1/2021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DBA8-06A0-4C80-9F8A-CA3F73261C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0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60832" y="311890"/>
            <a:ext cx="4815840" cy="244165"/>
          </a:xfrm>
        </p:spPr>
        <p:txBody>
          <a:bodyPr anchor="t">
            <a:normAutofit fontScale="90000"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</a:rPr>
              <a:t>Manaus, </a:t>
            </a:r>
            <a:r>
              <a:rPr lang="pt-BR" sz="1600" b="1" dirty="0" smtClean="0">
                <a:solidFill>
                  <a:schemeClr val="bg1"/>
                </a:solidFill>
              </a:rPr>
              <a:t>XX de mês </a:t>
            </a:r>
            <a:r>
              <a:rPr lang="pt-BR" sz="1600" b="1" dirty="0">
                <a:solidFill>
                  <a:schemeClr val="bg1"/>
                </a:solidFill>
              </a:rPr>
              <a:t>de </a:t>
            </a:r>
            <a:r>
              <a:rPr lang="pt-BR" sz="1600" b="1" dirty="0" smtClean="0">
                <a:solidFill>
                  <a:schemeClr val="bg1"/>
                </a:solidFill>
              </a:rPr>
              <a:t>20XX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6790944" y="2694967"/>
            <a:ext cx="5401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6690267" y="2694967"/>
            <a:ext cx="5555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Rede MCTI - base de dados do sistema SIGE3P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937248" y="3831489"/>
            <a:ext cx="49005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Escritório de Projetos </a:t>
            </a:r>
          </a:p>
          <a:p>
            <a:pPr algn="r"/>
            <a:r>
              <a:rPr lang="pt-BR" sz="1500" dirty="0" smtClean="0">
                <a:solidFill>
                  <a:schemeClr val="bg1"/>
                </a:solidFill>
              </a:rPr>
              <a:t>INPA</a:t>
            </a:r>
          </a:p>
          <a:p>
            <a:pPr algn="r"/>
            <a:r>
              <a:rPr lang="pt-BR" sz="1500" dirty="0">
                <a:solidFill>
                  <a:schemeClr val="bg1"/>
                </a:solidFill>
              </a:rPr>
              <a:t>e</a:t>
            </a:r>
            <a:r>
              <a:rPr lang="pt-BR" sz="1500" dirty="0" smtClean="0">
                <a:solidFill>
                  <a:schemeClr val="bg1"/>
                </a:solidFill>
              </a:rPr>
              <a:t>scritorio.projetos@inpa.gov.br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90A6E8D-3168-374F-BC6D-26CFEBE27D34}"/>
              </a:ext>
            </a:extLst>
          </p:cNvPr>
          <p:cNvSpPr txBox="1">
            <a:spLocks/>
          </p:cNvSpPr>
          <p:nvPr/>
        </p:nvSpPr>
        <p:spPr>
          <a:xfrm>
            <a:off x="6690267" y="1530269"/>
            <a:ext cx="5011581" cy="102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b="1" dirty="0">
                <a:solidFill>
                  <a:schemeClr val="bg1"/>
                </a:solidFill>
                <a:latin typeface="Arial Black" panose="020B0A04020102020204" pitchFamily="34" charset="0"/>
              </a:rPr>
              <a:t>PORTFÓLIO DE </a:t>
            </a:r>
            <a:endParaRPr lang="pt-BR" sz="3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r>
              <a:rPr lang="pt-BR" sz="3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PROJETOS </a:t>
            </a:r>
            <a:r>
              <a:rPr lang="pt-BR" sz="3800" b="1" dirty="0">
                <a:solidFill>
                  <a:schemeClr val="bg1"/>
                </a:solidFill>
                <a:latin typeface="Arial Black" panose="020B0A04020102020204" pitchFamily="34" charset="0"/>
              </a:rPr>
              <a:t>- INPA</a:t>
            </a:r>
          </a:p>
          <a:p>
            <a:endParaRPr lang="pt-BR" sz="2800" b="1" dirty="0">
              <a:solidFill>
                <a:srgbClr val="2B5A6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5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6562" y="348476"/>
            <a:ext cx="733262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baseline="30000" dirty="0">
                <a:solidFill>
                  <a:schemeClr val="bg1"/>
                </a:solidFill>
              </a:rPr>
              <a:t>01. </a:t>
            </a:r>
            <a:r>
              <a:rPr lang="pt-BR" sz="2800" b="1" baseline="30000" dirty="0" smtClean="0">
                <a:solidFill>
                  <a:schemeClr val="bg1"/>
                </a:solidFill>
              </a:rPr>
              <a:t>Nome do Projeto</a:t>
            </a:r>
            <a:endParaRPr lang="pt-BR" sz="2800" b="1" baseline="30000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F5F817C-9A75-034F-9490-A1AE7C6C008C}"/>
              </a:ext>
            </a:extLst>
          </p:cNvPr>
          <p:cNvSpPr/>
          <p:nvPr/>
        </p:nvSpPr>
        <p:spPr>
          <a:xfrm>
            <a:off x="4477172" y="1399006"/>
            <a:ext cx="6573215" cy="551877"/>
          </a:xfrm>
          <a:prstGeom prst="rect">
            <a:avLst/>
          </a:prstGeom>
          <a:noFill/>
        </p:spPr>
        <p:txBody>
          <a:bodyPr wrap="square" lIns="72000" tIns="36000" rIns="108000" bIns="0">
            <a:spAutoFit/>
          </a:bodyPr>
          <a:lstStyle/>
          <a:p>
            <a:pPr algn="just"/>
            <a:r>
              <a:rPr lang="pt-BR" sz="1900" b="1" dirty="0" smtClean="0">
                <a:solidFill>
                  <a:srgbClr val="204B5D"/>
                </a:solidFill>
              </a:rPr>
              <a:t>Entregas</a:t>
            </a:r>
            <a:endParaRPr lang="pt-BR" sz="1900" b="1" dirty="0" smtClean="0">
              <a:solidFill>
                <a:srgbClr val="204B5D"/>
              </a:solidFill>
            </a:endParaRP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200" kern="1000" dirty="0" smtClean="0"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endParaRPr lang="pt-BR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98F69CE-84C1-214E-9613-2D548D0DD2C6}"/>
              </a:ext>
            </a:extLst>
          </p:cNvPr>
          <p:cNvSpPr/>
          <p:nvPr/>
        </p:nvSpPr>
        <p:spPr>
          <a:xfrm>
            <a:off x="2220161" y="1406687"/>
            <a:ext cx="216045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1900" b="1" dirty="0">
                <a:solidFill>
                  <a:srgbClr val="204B5D"/>
                </a:solidFill>
              </a:rPr>
              <a:t>Objetivo </a:t>
            </a:r>
            <a:r>
              <a:rPr lang="pt-BR" sz="1900" b="1" dirty="0" smtClean="0">
                <a:solidFill>
                  <a:srgbClr val="204B5D"/>
                </a:solidFill>
              </a:rPr>
              <a:t>Geral</a:t>
            </a:r>
            <a:endParaRPr lang="pt-BR" sz="1900" dirty="0">
              <a:solidFill>
                <a:srgbClr val="204B5D"/>
              </a:solidFill>
            </a:endParaRPr>
          </a:p>
          <a:p>
            <a:r>
              <a:rPr lang="pt-BR" sz="1200" kern="1000" dirty="0" smtClean="0"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endParaRPr lang="pt-BR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85C7038-2EDA-1942-AE60-0B11A934DF07}"/>
              </a:ext>
            </a:extLst>
          </p:cNvPr>
          <p:cNvSpPr txBox="1"/>
          <p:nvPr/>
        </p:nvSpPr>
        <p:spPr>
          <a:xfrm>
            <a:off x="192355" y="1452171"/>
            <a:ext cx="17970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kern="1000" dirty="0" smtClean="0">
                <a:solidFill>
                  <a:srgbClr val="2B5A6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Texto - Introdução</a:t>
            </a:r>
            <a:endParaRPr lang="pt-BR" sz="1400" b="1" kern="1000" dirty="0">
              <a:solidFill>
                <a:srgbClr val="2B5A6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84" y="2694484"/>
            <a:ext cx="679426" cy="402759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FB59A22-BAE3-A242-844C-7DC39DFA7537}"/>
              </a:ext>
            </a:extLst>
          </p:cNvPr>
          <p:cNvSpPr/>
          <p:nvPr/>
        </p:nvSpPr>
        <p:spPr>
          <a:xfrm>
            <a:off x="3175432" y="4780712"/>
            <a:ext cx="157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/>
              <a:t>Texto</a:t>
            </a:r>
            <a:r>
              <a:rPr lang="en-US" sz="2400" b="1" dirty="0" smtClean="0"/>
              <a:t> </a:t>
            </a:r>
            <a:r>
              <a:rPr lang="en-US" sz="2400" b="1" dirty="0" smtClean="0"/>
              <a:t>em </a:t>
            </a:r>
            <a:r>
              <a:rPr lang="en-US" sz="2400" b="1" dirty="0" err="1" smtClean="0"/>
              <a:t>português</a:t>
            </a:r>
            <a:endParaRPr lang="en-US" sz="24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BFB59A22-BAE3-A242-844C-7DC39DFA7537}"/>
              </a:ext>
            </a:extLst>
          </p:cNvPr>
          <p:cNvSpPr/>
          <p:nvPr/>
        </p:nvSpPr>
        <p:spPr>
          <a:xfrm>
            <a:off x="9128501" y="4596047"/>
            <a:ext cx="1514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/>
              <a:t>Imagens para </a:t>
            </a:r>
            <a:r>
              <a:rPr lang="en-US" sz="2400" b="1" dirty="0" err="1" smtClean="0"/>
              <a:t>ilustrar</a:t>
            </a:r>
            <a:endParaRPr lang="en-US" sz="2400" b="1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BFB59A22-BAE3-A242-844C-7DC39DFA7537}"/>
              </a:ext>
            </a:extLst>
          </p:cNvPr>
          <p:cNvSpPr/>
          <p:nvPr/>
        </p:nvSpPr>
        <p:spPr>
          <a:xfrm>
            <a:off x="106052" y="6290783"/>
            <a:ext cx="15842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err="1" smtClean="0"/>
              <a:t>Logomarca</a:t>
            </a:r>
            <a:r>
              <a:rPr lang="en-US" sz="1000" b="1" dirty="0" smtClean="0"/>
              <a:t> (</a:t>
            </a:r>
            <a:r>
              <a:rPr lang="en-US" sz="1000" b="1" dirty="0" err="1" smtClean="0"/>
              <a:t>caso</a:t>
            </a:r>
            <a:r>
              <a:rPr lang="en-US" sz="1000" b="1" dirty="0" smtClean="0"/>
              <a:t> tenha)</a:t>
            </a:r>
            <a:endParaRPr lang="en-US" sz="1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F5F817C-9A75-034F-9490-A1AE7C6C008C}"/>
              </a:ext>
            </a:extLst>
          </p:cNvPr>
          <p:cNvSpPr/>
          <p:nvPr/>
        </p:nvSpPr>
        <p:spPr>
          <a:xfrm>
            <a:off x="8028122" y="1399005"/>
            <a:ext cx="3022265" cy="551877"/>
          </a:xfrm>
          <a:prstGeom prst="rect">
            <a:avLst/>
          </a:prstGeom>
          <a:noFill/>
        </p:spPr>
        <p:txBody>
          <a:bodyPr wrap="square" lIns="72000" tIns="36000" rIns="108000" bIns="0">
            <a:spAutoFit/>
          </a:bodyPr>
          <a:lstStyle/>
          <a:p>
            <a:pPr algn="just"/>
            <a:r>
              <a:rPr lang="pt-BR" sz="1900" b="1" dirty="0" smtClean="0">
                <a:solidFill>
                  <a:srgbClr val="204B5D"/>
                </a:solidFill>
              </a:rPr>
              <a:t>Impacto</a:t>
            </a:r>
            <a:endParaRPr lang="pt-BR" sz="1900" b="1" dirty="0" smtClean="0">
              <a:solidFill>
                <a:srgbClr val="204B5D"/>
              </a:solidFill>
            </a:endParaRP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200" kern="1000" dirty="0" smtClean="0"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endParaRPr lang="pt-BR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6562" y="348476"/>
            <a:ext cx="733262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baseline="30000" dirty="0">
                <a:solidFill>
                  <a:schemeClr val="bg1"/>
                </a:solidFill>
              </a:rPr>
              <a:t>01. </a:t>
            </a:r>
            <a:r>
              <a:rPr lang="pt-BR" sz="2800" b="1" baseline="30000" dirty="0" smtClean="0">
                <a:solidFill>
                  <a:schemeClr val="bg1"/>
                </a:solidFill>
              </a:rPr>
              <a:t>Nome do Projeto</a:t>
            </a:r>
            <a:endParaRPr lang="pt-BR" sz="2800" b="1" baseline="30000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F5F817C-9A75-034F-9490-A1AE7C6C008C}"/>
              </a:ext>
            </a:extLst>
          </p:cNvPr>
          <p:cNvSpPr/>
          <p:nvPr/>
        </p:nvSpPr>
        <p:spPr>
          <a:xfrm>
            <a:off x="4477172" y="1399006"/>
            <a:ext cx="6573215" cy="551877"/>
          </a:xfrm>
          <a:prstGeom prst="rect">
            <a:avLst/>
          </a:prstGeom>
          <a:noFill/>
        </p:spPr>
        <p:txBody>
          <a:bodyPr wrap="square" lIns="72000" tIns="36000" rIns="108000" bIns="0">
            <a:spAutoFit/>
          </a:bodyPr>
          <a:lstStyle/>
          <a:p>
            <a:pPr algn="just"/>
            <a:r>
              <a:rPr lang="pt-BR" sz="1900" b="1" dirty="0" smtClean="0">
                <a:solidFill>
                  <a:srgbClr val="204B5D"/>
                </a:solidFill>
              </a:rPr>
              <a:t>Entregas</a:t>
            </a:r>
            <a:endParaRPr lang="pt-BR" sz="1900" b="1" dirty="0" smtClean="0">
              <a:solidFill>
                <a:srgbClr val="204B5D"/>
              </a:solidFill>
            </a:endParaRP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200" kern="1000" dirty="0" smtClean="0"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endParaRPr lang="pt-BR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98F69CE-84C1-214E-9613-2D548D0DD2C6}"/>
              </a:ext>
            </a:extLst>
          </p:cNvPr>
          <p:cNvSpPr/>
          <p:nvPr/>
        </p:nvSpPr>
        <p:spPr>
          <a:xfrm>
            <a:off x="2220161" y="1406687"/>
            <a:ext cx="216045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1900" b="1" dirty="0">
                <a:solidFill>
                  <a:srgbClr val="204B5D"/>
                </a:solidFill>
              </a:rPr>
              <a:t>Objetivo </a:t>
            </a:r>
            <a:r>
              <a:rPr lang="pt-BR" sz="1900" b="1" dirty="0" smtClean="0">
                <a:solidFill>
                  <a:srgbClr val="204B5D"/>
                </a:solidFill>
              </a:rPr>
              <a:t>Geral</a:t>
            </a:r>
            <a:endParaRPr lang="pt-BR" sz="1900" dirty="0">
              <a:solidFill>
                <a:srgbClr val="204B5D"/>
              </a:solidFill>
            </a:endParaRPr>
          </a:p>
          <a:p>
            <a:r>
              <a:rPr lang="pt-BR" sz="1200" kern="1000" dirty="0" smtClean="0"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endParaRPr lang="pt-BR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85C7038-2EDA-1942-AE60-0B11A934DF07}"/>
              </a:ext>
            </a:extLst>
          </p:cNvPr>
          <p:cNvSpPr txBox="1"/>
          <p:nvPr/>
        </p:nvSpPr>
        <p:spPr>
          <a:xfrm>
            <a:off x="192355" y="1452171"/>
            <a:ext cx="17970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kern="1000" dirty="0" smtClean="0">
                <a:solidFill>
                  <a:srgbClr val="2B5A6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Texto - Introdução</a:t>
            </a:r>
            <a:endParaRPr lang="pt-BR" sz="1400" b="1" kern="1000" dirty="0">
              <a:solidFill>
                <a:srgbClr val="2B5A6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84" y="2694484"/>
            <a:ext cx="679426" cy="4027592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BFB59A22-BAE3-A242-844C-7DC39DFA7537}"/>
              </a:ext>
            </a:extLst>
          </p:cNvPr>
          <p:cNvSpPr/>
          <p:nvPr/>
        </p:nvSpPr>
        <p:spPr>
          <a:xfrm>
            <a:off x="106052" y="6290783"/>
            <a:ext cx="15842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err="1" smtClean="0"/>
              <a:t>Logomarca</a:t>
            </a:r>
            <a:r>
              <a:rPr lang="en-US" sz="1000" b="1" dirty="0" smtClean="0"/>
              <a:t> (</a:t>
            </a:r>
            <a:r>
              <a:rPr lang="en-US" sz="1000" b="1" dirty="0" err="1" smtClean="0"/>
              <a:t>caso</a:t>
            </a:r>
            <a:r>
              <a:rPr lang="en-US" sz="1000" b="1" dirty="0" smtClean="0"/>
              <a:t> tenha)</a:t>
            </a:r>
            <a:endParaRPr lang="en-US" sz="1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F5F817C-9A75-034F-9490-A1AE7C6C008C}"/>
              </a:ext>
            </a:extLst>
          </p:cNvPr>
          <p:cNvSpPr/>
          <p:nvPr/>
        </p:nvSpPr>
        <p:spPr>
          <a:xfrm>
            <a:off x="8028122" y="1399005"/>
            <a:ext cx="3022265" cy="551877"/>
          </a:xfrm>
          <a:prstGeom prst="rect">
            <a:avLst/>
          </a:prstGeom>
          <a:noFill/>
        </p:spPr>
        <p:txBody>
          <a:bodyPr wrap="square" lIns="72000" tIns="36000" rIns="108000" bIns="0">
            <a:spAutoFit/>
          </a:bodyPr>
          <a:lstStyle/>
          <a:p>
            <a:pPr algn="just"/>
            <a:r>
              <a:rPr lang="pt-BR" sz="1900" b="1" dirty="0" smtClean="0">
                <a:solidFill>
                  <a:srgbClr val="204B5D"/>
                </a:solidFill>
              </a:rPr>
              <a:t>Impacto</a:t>
            </a:r>
            <a:endParaRPr lang="pt-BR" sz="1900" b="1" dirty="0" smtClean="0">
              <a:solidFill>
                <a:srgbClr val="204B5D"/>
              </a:solidFill>
            </a:endParaRP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200" kern="1000" dirty="0" smtClean="0"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endParaRPr lang="pt-BR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FB59A22-BAE3-A242-844C-7DC39DFA7537}"/>
              </a:ext>
            </a:extLst>
          </p:cNvPr>
          <p:cNvSpPr/>
          <p:nvPr/>
        </p:nvSpPr>
        <p:spPr>
          <a:xfrm>
            <a:off x="3175432" y="4780712"/>
            <a:ext cx="157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/>
              <a:t>Texto</a:t>
            </a:r>
            <a:r>
              <a:rPr lang="en-US" sz="2400" b="1" dirty="0" smtClean="0"/>
              <a:t> </a:t>
            </a:r>
            <a:r>
              <a:rPr lang="en-US" sz="2400" b="1" dirty="0" smtClean="0"/>
              <a:t>em </a:t>
            </a:r>
            <a:r>
              <a:rPr lang="en-US" sz="2400" b="1" dirty="0" err="1" smtClean="0"/>
              <a:t>inglês</a:t>
            </a:r>
            <a:endParaRPr lang="en-US" sz="24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FB59A22-BAE3-A242-844C-7DC39DFA7537}"/>
              </a:ext>
            </a:extLst>
          </p:cNvPr>
          <p:cNvSpPr/>
          <p:nvPr/>
        </p:nvSpPr>
        <p:spPr>
          <a:xfrm>
            <a:off x="9128501" y="4596047"/>
            <a:ext cx="1514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/>
              <a:t>Imagens para </a:t>
            </a:r>
            <a:r>
              <a:rPr lang="en-US" sz="2400" b="1" dirty="0" err="1" smtClean="0"/>
              <a:t>ilustrar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0310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{963694B1-81AB-D340-9330-DCFB457C3D14}tf16401378</Template>
  <TotalTime>13592</TotalTime>
  <Words>81</Words>
  <Application>Microsoft Office PowerPoint</Application>
  <PresentationFormat>Widescreen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Tahoma</vt:lpstr>
      <vt:lpstr>Tema do Office</vt:lpstr>
      <vt:lpstr>Manaus, XX de mês de 20XX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de Ações Estratégicas</dc:title>
  <dc:creator>Rodrigo Vercosa</dc:creator>
  <cp:lastModifiedBy>Usuário</cp:lastModifiedBy>
  <cp:revision>279</cp:revision>
  <dcterms:created xsi:type="dcterms:W3CDTF">2020-09-21T21:39:14Z</dcterms:created>
  <dcterms:modified xsi:type="dcterms:W3CDTF">2021-12-24T17:29:16Z</dcterms:modified>
</cp:coreProperties>
</file>