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6" roundtripDataSignature="AMtx7mjYbYqkEDxdk3N1nqOS2d5bgssF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3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46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49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4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2" name="Google Shape;24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>
          <a:extLst>
            <a:ext uri="{FF2B5EF4-FFF2-40B4-BE49-F238E27FC236}">
              <a16:creationId xmlns:a16="http://schemas.microsoft.com/office/drawing/2014/main" id="{BE763564-9C36-B74D-3E93-B1D18FAD0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>
            <a:extLst>
              <a:ext uri="{FF2B5EF4-FFF2-40B4-BE49-F238E27FC236}">
                <a16:creationId xmlns:a16="http://schemas.microsoft.com/office/drawing/2014/main" id="{F6AEF254-1A5B-E29D-D3A5-FAA7BB384E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2" name="Google Shape;242;p12:notes">
            <a:extLst>
              <a:ext uri="{FF2B5EF4-FFF2-40B4-BE49-F238E27FC236}">
                <a16:creationId xmlns:a16="http://schemas.microsoft.com/office/drawing/2014/main" id="{B12071D5-7046-7E72-B150-B3AB162E6B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92041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2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568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2"/>
          <p:cNvSpPr/>
          <p:nvPr/>
        </p:nvSpPr>
        <p:spPr>
          <a:xfrm>
            <a:off x="571500" y="1114425"/>
            <a:ext cx="11049000" cy="28575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 txBox="1"/>
          <p:nvPr/>
        </p:nvSpPr>
        <p:spPr>
          <a:xfrm>
            <a:off x="-28876" y="1266023"/>
            <a:ext cx="8137025" cy="15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</a:rPr>
              <a:t>TÍTULO DO PROJETO:</a:t>
            </a:r>
            <a:endParaRPr sz="20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 txBox="1"/>
          <p:nvPr/>
        </p:nvSpPr>
        <p:spPr>
          <a:xfrm>
            <a:off x="0" y="4628600"/>
            <a:ext cx="10400182" cy="1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</a:rPr>
              <a:t>Solução</a:t>
            </a:r>
            <a:r>
              <a:rPr lang="en-US" sz="1800" b="1" dirty="0">
                <a:solidFill>
                  <a:schemeClr val="dk1"/>
                </a:solidFill>
              </a:rPr>
              <a:t>:</a:t>
            </a: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248;p12">
            <a:extLst>
              <a:ext uri="{FF2B5EF4-FFF2-40B4-BE49-F238E27FC236}">
                <a16:creationId xmlns:a16="http://schemas.microsoft.com/office/drawing/2014/main" id="{C0695878-DF9A-3F81-35CC-79264AB687BA}"/>
              </a:ext>
            </a:extLst>
          </p:cNvPr>
          <p:cNvSpPr txBox="1"/>
          <p:nvPr/>
        </p:nvSpPr>
        <p:spPr>
          <a:xfrm>
            <a:off x="-8862" y="3153771"/>
            <a:ext cx="7919881" cy="814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Problema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:.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650F25A0-3C07-971E-84CA-1DE89CE80B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773" y="99118"/>
            <a:ext cx="10395284" cy="847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3">
          <a:extLst>
            <a:ext uri="{FF2B5EF4-FFF2-40B4-BE49-F238E27FC236}">
              <a16:creationId xmlns:a16="http://schemas.microsoft.com/office/drawing/2014/main" id="{E226CDCA-6C08-F5E6-ABBA-7B21888BF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2" descr="image.png">
            <a:extLst>
              <a:ext uri="{FF2B5EF4-FFF2-40B4-BE49-F238E27FC236}">
                <a16:creationId xmlns:a16="http://schemas.microsoft.com/office/drawing/2014/main" id="{0AF3C858-D392-C76B-DD37-D6C91DFEE4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568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2">
            <a:extLst>
              <a:ext uri="{FF2B5EF4-FFF2-40B4-BE49-F238E27FC236}">
                <a16:creationId xmlns:a16="http://schemas.microsoft.com/office/drawing/2014/main" id="{EB330E50-920D-F140-BA51-D5DF75578E58}"/>
              </a:ext>
            </a:extLst>
          </p:cNvPr>
          <p:cNvSpPr/>
          <p:nvPr/>
        </p:nvSpPr>
        <p:spPr>
          <a:xfrm>
            <a:off x="571500" y="1114425"/>
            <a:ext cx="11049000" cy="28575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>
            <a:extLst>
              <a:ext uri="{FF2B5EF4-FFF2-40B4-BE49-F238E27FC236}">
                <a16:creationId xmlns:a16="http://schemas.microsoft.com/office/drawing/2014/main" id="{5898383B-3897-932D-2AD1-F1E1ED8246F7}"/>
              </a:ext>
            </a:extLst>
          </p:cNvPr>
          <p:cNvSpPr txBox="1"/>
          <p:nvPr/>
        </p:nvSpPr>
        <p:spPr>
          <a:xfrm>
            <a:off x="-89665" y="1007920"/>
            <a:ext cx="8137025" cy="15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</a:rPr>
              <a:t>equipe:</a:t>
            </a:r>
            <a:endParaRPr sz="20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>
            <a:extLst>
              <a:ext uri="{FF2B5EF4-FFF2-40B4-BE49-F238E27FC236}">
                <a16:creationId xmlns:a16="http://schemas.microsoft.com/office/drawing/2014/main" id="{9C2A8E70-B603-EB94-AAED-9E40D6CE9996}"/>
              </a:ext>
            </a:extLst>
          </p:cNvPr>
          <p:cNvSpPr txBox="1"/>
          <p:nvPr/>
        </p:nvSpPr>
        <p:spPr>
          <a:xfrm>
            <a:off x="0" y="4628600"/>
            <a:ext cx="10400182" cy="1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</a:rPr>
              <a:t>Prazo</a:t>
            </a:r>
            <a:r>
              <a:rPr lang="en-US" sz="1800" b="1" dirty="0">
                <a:solidFill>
                  <a:schemeClr val="dk1"/>
                </a:solidFill>
              </a:rPr>
              <a:t> de </a:t>
            </a:r>
            <a:r>
              <a:rPr lang="en-US" sz="1800" b="1" dirty="0" err="1">
                <a:solidFill>
                  <a:schemeClr val="dk1"/>
                </a:solidFill>
              </a:rPr>
              <a:t>desenvolvimento</a:t>
            </a:r>
            <a:r>
              <a:rPr lang="en-US" sz="1800" b="1" dirty="0">
                <a:solidFill>
                  <a:schemeClr val="dk1"/>
                </a:solidFill>
              </a:rPr>
              <a:t>:</a:t>
            </a: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248;p12">
            <a:extLst>
              <a:ext uri="{FF2B5EF4-FFF2-40B4-BE49-F238E27FC236}">
                <a16:creationId xmlns:a16="http://schemas.microsoft.com/office/drawing/2014/main" id="{2E506DF8-48D8-6112-1A25-D5D943885A26}"/>
              </a:ext>
            </a:extLst>
          </p:cNvPr>
          <p:cNvSpPr txBox="1"/>
          <p:nvPr/>
        </p:nvSpPr>
        <p:spPr>
          <a:xfrm>
            <a:off x="-8862" y="3153771"/>
            <a:ext cx="7919881" cy="814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investimento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:.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D962BBE-FCB3-9B08-89C5-4D9358B4AD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773" y="99118"/>
            <a:ext cx="10472286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2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Pablo Silva</dc:creator>
  <cp:lastModifiedBy>Mariana de Oliveira Santos</cp:lastModifiedBy>
  <cp:revision>2</cp:revision>
  <dcterms:modified xsi:type="dcterms:W3CDTF">2026-05-13T17:47:05Z</dcterms:modified>
</cp:coreProperties>
</file>