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32399288" cy="43200638"/>
  <p:notesSz cx="7104063" cy="102346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3603" userDrawn="1">
          <p15:clr>
            <a:srgbClr val="A4A3A4"/>
          </p15:clr>
        </p15:guide>
        <p15:guide id="2" pos="10205" userDrawn="1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gcs0Bd4n+AFfMFjcGmz1eD7/n93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72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301D371-E34D-4D47-8E0B-07BBDCFA08E6}">
  <a:tblStyle styleId="{8301D371-E34D-4D47-8E0B-07BBDCFA08E6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tcBdr/>
        <a:fill>
          <a:solidFill>
            <a:srgbClr val="CFD7E7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FD7E7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62" autoAdjust="0"/>
    <p:restoredTop sz="94660"/>
  </p:normalViewPr>
  <p:slideViewPr>
    <p:cSldViewPr snapToGrid="0">
      <p:cViewPr>
        <p:scale>
          <a:sx n="36" d="100"/>
          <a:sy n="36" d="100"/>
        </p:scale>
        <p:origin x="-336" y="-6876"/>
      </p:cViewPr>
      <p:guideLst>
        <p:guide orient="horz" pos="13603"/>
        <p:guide pos="102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customXml" Target="../customXml/item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12963" y="766763"/>
            <a:ext cx="2878137" cy="3838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10398" y="4861431"/>
            <a:ext cx="5683228" cy="46055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844" tIns="96844" rIns="96844" bIns="96844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6524997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:notes"/>
          <p:cNvSpPr txBox="1">
            <a:spLocks noGrp="1"/>
          </p:cNvSpPr>
          <p:nvPr>
            <p:ph type="body" idx="1"/>
          </p:nvPr>
        </p:nvSpPr>
        <p:spPr>
          <a:xfrm>
            <a:off x="710398" y="4861431"/>
            <a:ext cx="5683228" cy="46055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844" tIns="96844" rIns="96844" bIns="96844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6" name="Google Shape;7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12963" y="766763"/>
            <a:ext cx="2878137" cy="3838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76426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2429947" y="13420207"/>
            <a:ext cx="27539395" cy="9260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4859894" y="24480361"/>
            <a:ext cx="22679502" cy="11040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3020"/>
              </a:spcBef>
              <a:spcAft>
                <a:spcPts val="0"/>
              </a:spcAft>
              <a:buClr>
                <a:srgbClr val="888888"/>
              </a:buClr>
              <a:buSzPts val="15100"/>
              <a:buFont typeface="Arial"/>
              <a:buNone/>
              <a:defRPr sz="15098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2640"/>
              </a:spcBef>
              <a:spcAft>
                <a:spcPts val="0"/>
              </a:spcAft>
              <a:buClr>
                <a:srgbClr val="888888"/>
              </a:buClr>
              <a:buSzPts val="13200"/>
              <a:buFont typeface="Arial"/>
              <a:buNone/>
              <a:defRPr sz="1319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2260"/>
              </a:spcBef>
              <a:spcAft>
                <a:spcPts val="0"/>
              </a:spcAft>
              <a:buClr>
                <a:srgbClr val="888888"/>
              </a:buClr>
              <a:buSzPts val="11300"/>
              <a:buFont typeface="Arial"/>
              <a:buNone/>
              <a:defRPr sz="1129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Font typeface="Arial"/>
              <a:buNone/>
              <a:defRPr sz="949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Font typeface="Arial"/>
              <a:buNone/>
              <a:defRPr sz="949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Font typeface="Arial"/>
              <a:buNone/>
              <a:defRPr sz="949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Font typeface="Arial"/>
              <a:buNone/>
              <a:defRPr sz="949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Font typeface="Arial"/>
              <a:buNone/>
              <a:defRPr sz="949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Font typeface="Arial"/>
              <a:buNone/>
              <a:defRPr sz="949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1620599" y="40040275"/>
            <a:ext cx="7558564" cy="2300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11069598" y="40040275"/>
            <a:ext cx="10260092" cy="2300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23220126" y="40040275"/>
            <a:ext cx="7558564" cy="2300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1620600" y="1730184"/>
            <a:ext cx="29158089" cy="72001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>
            <a:off x="1620600" y="10079514"/>
            <a:ext cx="29158089" cy="285115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457154" marR="0" lvl="0" indent="-1187331" algn="l">
              <a:lnSpc>
                <a:spcPct val="100000"/>
              </a:lnSpc>
              <a:spcBef>
                <a:spcPts val="3020"/>
              </a:spcBef>
              <a:spcAft>
                <a:spcPts val="0"/>
              </a:spcAft>
              <a:buClr>
                <a:schemeClr val="dk1"/>
              </a:buClr>
              <a:buSzPts val="15100"/>
              <a:buFont typeface="Arial"/>
              <a:buChar char="•"/>
              <a:defRPr sz="150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309" marR="0" lvl="1" indent="-1066693" algn="l">
              <a:lnSpc>
                <a:spcPct val="100000"/>
              </a:lnSpc>
              <a:spcBef>
                <a:spcPts val="2640"/>
              </a:spcBef>
              <a:spcAft>
                <a:spcPts val="0"/>
              </a:spcAft>
              <a:buClr>
                <a:schemeClr val="dk1"/>
              </a:buClr>
              <a:buSzPts val="13200"/>
              <a:buFont typeface="Arial"/>
              <a:buChar char="–"/>
              <a:defRPr sz="131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463" marR="0" lvl="2" indent="-946055" algn="l">
              <a:lnSpc>
                <a:spcPct val="100000"/>
              </a:lnSpc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Char char="•"/>
              <a:defRPr sz="112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617" marR="0" lvl="3" indent="-831767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–"/>
              <a:defRPr sz="9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5771" marR="0" lvl="4" indent="-831767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»"/>
              <a:defRPr sz="9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2926" marR="0" lvl="5" indent="-831767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sz="9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080" marR="0" lvl="6" indent="-831767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sz="9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234" marR="0" lvl="7" indent="-831767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sz="9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389" marR="0" lvl="8" indent="-831767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sz="9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1620599" y="40040275"/>
            <a:ext cx="7558564" cy="2300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699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11069598" y="40040275"/>
            <a:ext cx="10260092" cy="2300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23220126" y="40040275"/>
            <a:ext cx="7558564" cy="2300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1620600" y="1730184"/>
            <a:ext cx="29158089" cy="72001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 rot="5400000">
            <a:off x="1943879" y="9756235"/>
            <a:ext cx="28511531" cy="291580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457154" marR="0" lvl="0" indent="-1187331" algn="l">
              <a:lnSpc>
                <a:spcPct val="100000"/>
              </a:lnSpc>
              <a:spcBef>
                <a:spcPts val="3020"/>
              </a:spcBef>
              <a:spcAft>
                <a:spcPts val="0"/>
              </a:spcAft>
              <a:buClr>
                <a:schemeClr val="dk1"/>
              </a:buClr>
              <a:buSzPts val="15100"/>
              <a:buFont typeface="Arial"/>
              <a:buChar char="•"/>
              <a:defRPr sz="150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309" marR="0" lvl="1" indent="-1066693" algn="l">
              <a:lnSpc>
                <a:spcPct val="100000"/>
              </a:lnSpc>
              <a:spcBef>
                <a:spcPts val="2640"/>
              </a:spcBef>
              <a:spcAft>
                <a:spcPts val="0"/>
              </a:spcAft>
              <a:buClr>
                <a:schemeClr val="dk1"/>
              </a:buClr>
              <a:buSzPts val="13200"/>
              <a:buFont typeface="Arial"/>
              <a:buChar char="–"/>
              <a:defRPr sz="131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463" marR="0" lvl="2" indent="-946055" algn="l">
              <a:lnSpc>
                <a:spcPct val="100000"/>
              </a:lnSpc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Char char="•"/>
              <a:defRPr sz="112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617" marR="0" lvl="3" indent="-831767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–"/>
              <a:defRPr sz="9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5771" marR="0" lvl="4" indent="-831767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»"/>
              <a:defRPr sz="9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2926" marR="0" lvl="5" indent="-831767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sz="9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080" marR="0" lvl="6" indent="-831767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sz="9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234" marR="0" lvl="7" indent="-831767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sz="9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389" marR="0" lvl="8" indent="-831767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sz="9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1620599" y="40040275"/>
            <a:ext cx="7558564" cy="2300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699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11069598" y="40040275"/>
            <a:ext cx="10260092" cy="2300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23220126" y="40040275"/>
            <a:ext cx="7558564" cy="2300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6350488" y="30240448"/>
            <a:ext cx="19439573" cy="35700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499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Google Shape;25;p5"/>
          <p:cNvSpPr>
            <a:spLocks noGrp="1"/>
          </p:cNvSpPr>
          <p:nvPr>
            <p:ph type="pic" idx="2"/>
          </p:nvPr>
        </p:nvSpPr>
        <p:spPr>
          <a:xfrm>
            <a:off x="6350488" y="3860055"/>
            <a:ext cx="19439573" cy="25920383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6350488" y="33810508"/>
            <a:ext cx="19439573" cy="50700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457154" marR="0" lvl="0" indent="-228577" algn="l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  <a:defRPr sz="65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309" marR="0" lvl="1" indent="-228577" algn="l">
              <a:lnSpc>
                <a:spcPct val="100000"/>
              </a:lnSpc>
              <a:spcBef>
                <a:spcPts val="114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/>
              <a:buNone/>
              <a:defRPr sz="56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463" marR="0" lvl="2" indent="-228577" algn="l">
              <a:lnSpc>
                <a:spcPct val="100000"/>
              </a:lnSpc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617" marR="0" lvl="3" indent="-228577" algn="l">
              <a:lnSpc>
                <a:spcPct val="100000"/>
              </a:lnSpc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Arial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5771" marR="0" lvl="4" indent="-228577" algn="l">
              <a:lnSpc>
                <a:spcPct val="100000"/>
              </a:lnSpc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Arial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2926" marR="0" lvl="5" indent="-228577" algn="l">
              <a:lnSpc>
                <a:spcPct val="100000"/>
              </a:lnSpc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Arial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080" marR="0" lvl="6" indent="-228577" algn="l">
              <a:lnSpc>
                <a:spcPct val="100000"/>
              </a:lnSpc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Arial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234" marR="0" lvl="7" indent="-228577" algn="l">
              <a:lnSpc>
                <a:spcPct val="100000"/>
              </a:lnSpc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Arial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389" marR="0" lvl="8" indent="-228577" algn="l">
              <a:lnSpc>
                <a:spcPct val="100000"/>
              </a:lnSpc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Arial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dt" idx="10"/>
          </p:nvPr>
        </p:nvSpPr>
        <p:spPr>
          <a:xfrm>
            <a:off x="1620599" y="40040275"/>
            <a:ext cx="7558564" cy="2300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699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ftr" idx="11"/>
          </p:nvPr>
        </p:nvSpPr>
        <p:spPr>
          <a:xfrm>
            <a:off x="11069598" y="40040275"/>
            <a:ext cx="10260092" cy="2300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sldNum" idx="12"/>
          </p:nvPr>
        </p:nvSpPr>
        <p:spPr>
          <a:xfrm>
            <a:off x="23220126" y="40040275"/>
            <a:ext cx="7558564" cy="2300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>
            <a:spLocks noGrp="1"/>
          </p:cNvSpPr>
          <p:nvPr>
            <p:ph type="title"/>
          </p:nvPr>
        </p:nvSpPr>
        <p:spPr>
          <a:xfrm>
            <a:off x="1619967" y="1720028"/>
            <a:ext cx="10659143" cy="7320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499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1"/>
          </p:nvPr>
        </p:nvSpPr>
        <p:spPr>
          <a:xfrm>
            <a:off x="12667222" y="1720029"/>
            <a:ext cx="18112104" cy="368705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457154" marR="0" lvl="0" indent="-1187331" algn="l">
              <a:lnSpc>
                <a:spcPct val="100000"/>
              </a:lnSpc>
              <a:spcBef>
                <a:spcPts val="3020"/>
              </a:spcBef>
              <a:spcAft>
                <a:spcPts val="0"/>
              </a:spcAft>
              <a:buClr>
                <a:schemeClr val="dk1"/>
              </a:buClr>
              <a:buSzPts val="15100"/>
              <a:buFont typeface="Arial"/>
              <a:buChar char="•"/>
              <a:defRPr sz="150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309" marR="0" lvl="1" indent="-1066693" algn="l">
              <a:lnSpc>
                <a:spcPct val="100000"/>
              </a:lnSpc>
              <a:spcBef>
                <a:spcPts val="2640"/>
              </a:spcBef>
              <a:spcAft>
                <a:spcPts val="0"/>
              </a:spcAft>
              <a:buClr>
                <a:schemeClr val="dk1"/>
              </a:buClr>
              <a:buSzPts val="13200"/>
              <a:buFont typeface="Arial"/>
              <a:buChar char="–"/>
              <a:defRPr sz="131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463" marR="0" lvl="2" indent="-946055" algn="l">
              <a:lnSpc>
                <a:spcPct val="100000"/>
              </a:lnSpc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Char char="•"/>
              <a:defRPr sz="112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617" marR="0" lvl="3" indent="-831767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–"/>
              <a:defRPr sz="9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5771" marR="0" lvl="4" indent="-831767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»"/>
              <a:defRPr sz="9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2926" marR="0" lvl="5" indent="-831767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sz="9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080" marR="0" lvl="6" indent="-831767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sz="9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234" marR="0" lvl="7" indent="-831767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sz="9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389" marR="0" lvl="8" indent="-831767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sz="9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body" idx="2"/>
          </p:nvPr>
        </p:nvSpPr>
        <p:spPr>
          <a:xfrm>
            <a:off x="1619967" y="9040137"/>
            <a:ext cx="10659143" cy="29550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457154" marR="0" lvl="0" indent="-228577" algn="l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  <a:defRPr sz="65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309" marR="0" lvl="1" indent="-228577" algn="l">
              <a:lnSpc>
                <a:spcPct val="100000"/>
              </a:lnSpc>
              <a:spcBef>
                <a:spcPts val="114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/>
              <a:buNone/>
              <a:defRPr sz="56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463" marR="0" lvl="2" indent="-228577" algn="l">
              <a:lnSpc>
                <a:spcPct val="100000"/>
              </a:lnSpc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None/>
              <a:defRPr sz="4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617" marR="0" lvl="3" indent="-228577" algn="l">
              <a:lnSpc>
                <a:spcPct val="100000"/>
              </a:lnSpc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Arial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5771" marR="0" lvl="4" indent="-228577" algn="l">
              <a:lnSpc>
                <a:spcPct val="100000"/>
              </a:lnSpc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Arial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2926" marR="0" lvl="5" indent="-228577" algn="l">
              <a:lnSpc>
                <a:spcPct val="100000"/>
              </a:lnSpc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Arial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080" marR="0" lvl="6" indent="-228577" algn="l">
              <a:lnSpc>
                <a:spcPct val="100000"/>
              </a:lnSpc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Arial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234" marR="0" lvl="7" indent="-228577" algn="l">
              <a:lnSpc>
                <a:spcPct val="100000"/>
              </a:lnSpc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Arial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389" marR="0" lvl="8" indent="-228577" algn="l">
              <a:lnSpc>
                <a:spcPct val="100000"/>
              </a:lnSpc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Arial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dt" idx="10"/>
          </p:nvPr>
        </p:nvSpPr>
        <p:spPr>
          <a:xfrm>
            <a:off x="1620599" y="40040275"/>
            <a:ext cx="7558564" cy="2300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699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ftr" idx="11"/>
          </p:nvPr>
        </p:nvSpPr>
        <p:spPr>
          <a:xfrm>
            <a:off x="11069598" y="40040275"/>
            <a:ext cx="10260092" cy="2300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sldNum" idx="12"/>
          </p:nvPr>
        </p:nvSpPr>
        <p:spPr>
          <a:xfrm>
            <a:off x="23220126" y="40040275"/>
            <a:ext cx="7558564" cy="2300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 txBox="1">
            <a:spLocks noGrp="1"/>
          </p:cNvSpPr>
          <p:nvPr>
            <p:ph type="dt" idx="10"/>
          </p:nvPr>
        </p:nvSpPr>
        <p:spPr>
          <a:xfrm>
            <a:off x="1620599" y="40040275"/>
            <a:ext cx="7558564" cy="2300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699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ftr" idx="11"/>
          </p:nvPr>
        </p:nvSpPr>
        <p:spPr>
          <a:xfrm>
            <a:off x="11069598" y="40040275"/>
            <a:ext cx="10260092" cy="2300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sldNum" idx="12"/>
          </p:nvPr>
        </p:nvSpPr>
        <p:spPr>
          <a:xfrm>
            <a:off x="23220126" y="40040275"/>
            <a:ext cx="7558564" cy="2300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>
            <a:spLocks noGrp="1"/>
          </p:cNvSpPr>
          <p:nvPr>
            <p:ph type="title"/>
          </p:nvPr>
        </p:nvSpPr>
        <p:spPr>
          <a:xfrm>
            <a:off x="1620600" y="1730184"/>
            <a:ext cx="29158089" cy="72001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dt" idx="10"/>
          </p:nvPr>
        </p:nvSpPr>
        <p:spPr>
          <a:xfrm>
            <a:off x="1620599" y="40040275"/>
            <a:ext cx="7558564" cy="2300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699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ftr" idx="11"/>
          </p:nvPr>
        </p:nvSpPr>
        <p:spPr>
          <a:xfrm>
            <a:off x="11069598" y="40040275"/>
            <a:ext cx="10260092" cy="2300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sldNum" idx="12"/>
          </p:nvPr>
        </p:nvSpPr>
        <p:spPr>
          <a:xfrm>
            <a:off x="23220126" y="40040275"/>
            <a:ext cx="7558564" cy="2300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>
            <a:spLocks noGrp="1"/>
          </p:cNvSpPr>
          <p:nvPr>
            <p:ph type="title"/>
          </p:nvPr>
        </p:nvSpPr>
        <p:spPr>
          <a:xfrm>
            <a:off x="1620600" y="1730184"/>
            <a:ext cx="29158089" cy="72001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1619967" y="9670144"/>
            <a:ext cx="14315312" cy="40300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b" anchorCtr="0">
            <a:noAutofit/>
          </a:bodyPr>
          <a:lstStyle>
            <a:lvl1pPr marL="457154" marR="0" lvl="0" indent="-228577" algn="l">
              <a:lnSpc>
                <a:spcPct val="100000"/>
              </a:lnSpc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sz="11299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309" marR="0" lvl="1" indent="-228577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None/>
              <a:defRPr sz="9499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463" marR="0" lvl="2" indent="-228577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Arial"/>
              <a:buNone/>
              <a:defRPr sz="8499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617" marR="0" lvl="3" indent="-228577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None/>
              <a:defRPr sz="7599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5771" marR="0" lvl="4" indent="-228577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None/>
              <a:defRPr sz="7599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2926" marR="0" lvl="5" indent="-228577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None/>
              <a:defRPr sz="7599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080" marR="0" lvl="6" indent="-228577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None/>
              <a:defRPr sz="7599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234" marR="0" lvl="7" indent="-228577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None/>
              <a:defRPr sz="7599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389" marR="0" lvl="8" indent="-228577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None/>
              <a:defRPr sz="7599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body" idx="2"/>
          </p:nvPr>
        </p:nvSpPr>
        <p:spPr>
          <a:xfrm>
            <a:off x="1619967" y="13700201"/>
            <a:ext cx="14315312" cy="248903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457154" marR="0" lvl="0" indent="-946055" algn="l">
              <a:lnSpc>
                <a:spcPct val="100000"/>
              </a:lnSpc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Char char="•"/>
              <a:defRPr sz="112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309" marR="0" lvl="1" indent="-831767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–"/>
              <a:defRPr sz="9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463" marR="0" lvl="2" indent="-768273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Arial"/>
              <a:buChar char="•"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617" marR="0" lvl="3" indent="-711129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Char char="–"/>
              <a:defRPr sz="75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5771" marR="0" lvl="4" indent="-711129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Char char="»"/>
              <a:defRPr sz="75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2926" marR="0" lvl="5" indent="-711129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Char char="•"/>
              <a:defRPr sz="75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080" marR="0" lvl="6" indent="-711129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Char char="•"/>
              <a:defRPr sz="75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234" marR="0" lvl="7" indent="-711129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Char char="•"/>
              <a:defRPr sz="75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389" marR="0" lvl="8" indent="-711129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Char char="•"/>
              <a:defRPr sz="75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3"/>
          </p:nvPr>
        </p:nvSpPr>
        <p:spPr>
          <a:xfrm>
            <a:off x="16458393" y="9670144"/>
            <a:ext cx="14320934" cy="40300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b" anchorCtr="0">
            <a:noAutofit/>
          </a:bodyPr>
          <a:lstStyle>
            <a:lvl1pPr marL="457154" marR="0" lvl="0" indent="-228577" algn="l">
              <a:lnSpc>
                <a:spcPct val="100000"/>
              </a:lnSpc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sz="11299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309" marR="0" lvl="1" indent="-228577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None/>
              <a:defRPr sz="9499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463" marR="0" lvl="2" indent="-228577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Arial"/>
              <a:buNone/>
              <a:defRPr sz="8499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617" marR="0" lvl="3" indent="-228577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None/>
              <a:defRPr sz="7599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5771" marR="0" lvl="4" indent="-228577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None/>
              <a:defRPr sz="7599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2926" marR="0" lvl="5" indent="-228577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None/>
              <a:defRPr sz="7599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080" marR="0" lvl="6" indent="-228577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None/>
              <a:defRPr sz="7599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234" marR="0" lvl="7" indent="-228577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None/>
              <a:defRPr sz="7599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389" marR="0" lvl="8" indent="-228577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None/>
              <a:defRPr sz="7599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body" idx="4"/>
          </p:nvPr>
        </p:nvSpPr>
        <p:spPr>
          <a:xfrm>
            <a:off x="16458393" y="13700201"/>
            <a:ext cx="14320934" cy="248903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457154" marR="0" lvl="0" indent="-946055" algn="l">
              <a:lnSpc>
                <a:spcPct val="100000"/>
              </a:lnSpc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Char char="•"/>
              <a:defRPr sz="112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309" marR="0" lvl="1" indent="-831767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–"/>
              <a:defRPr sz="9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463" marR="0" lvl="2" indent="-768273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Arial"/>
              <a:buChar char="•"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617" marR="0" lvl="3" indent="-711129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Char char="–"/>
              <a:defRPr sz="75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5771" marR="0" lvl="4" indent="-711129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Char char="»"/>
              <a:defRPr sz="75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2926" marR="0" lvl="5" indent="-711129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Char char="•"/>
              <a:defRPr sz="75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080" marR="0" lvl="6" indent="-711129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Char char="•"/>
              <a:defRPr sz="75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234" marR="0" lvl="7" indent="-711129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Char char="•"/>
              <a:defRPr sz="75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389" marR="0" lvl="8" indent="-711129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Font typeface="Arial"/>
              <a:buChar char="•"/>
              <a:defRPr sz="75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dt" idx="10"/>
          </p:nvPr>
        </p:nvSpPr>
        <p:spPr>
          <a:xfrm>
            <a:off x="1620599" y="40040275"/>
            <a:ext cx="7558564" cy="2300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699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ftr" idx="11"/>
          </p:nvPr>
        </p:nvSpPr>
        <p:spPr>
          <a:xfrm>
            <a:off x="11069598" y="40040275"/>
            <a:ext cx="10260092" cy="2300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sldNum" idx="12"/>
          </p:nvPr>
        </p:nvSpPr>
        <p:spPr>
          <a:xfrm>
            <a:off x="23220126" y="40040275"/>
            <a:ext cx="7558564" cy="2300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0"/>
          <p:cNvSpPr txBox="1">
            <a:spLocks noGrp="1"/>
          </p:cNvSpPr>
          <p:nvPr>
            <p:ph type="title"/>
          </p:nvPr>
        </p:nvSpPr>
        <p:spPr>
          <a:xfrm>
            <a:off x="1620600" y="1730184"/>
            <a:ext cx="29158089" cy="72001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1"/>
          </p:nvPr>
        </p:nvSpPr>
        <p:spPr>
          <a:xfrm>
            <a:off x="1619964" y="10080156"/>
            <a:ext cx="14309687" cy="285104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457154" marR="0" lvl="0" indent="-1066693" algn="l">
              <a:lnSpc>
                <a:spcPct val="100000"/>
              </a:lnSpc>
              <a:spcBef>
                <a:spcPts val="2640"/>
              </a:spcBef>
              <a:spcAft>
                <a:spcPts val="0"/>
              </a:spcAft>
              <a:buClr>
                <a:schemeClr val="dk1"/>
              </a:buClr>
              <a:buSzPts val="13200"/>
              <a:buFont typeface="Arial"/>
              <a:buChar char="•"/>
              <a:defRPr sz="131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309" marR="0" lvl="1" indent="-946055" algn="l">
              <a:lnSpc>
                <a:spcPct val="100000"/>
              </a:lnSpc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Char char="–"/>
              <a:defRPr sz="112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463" marR="0" lvl="2" indent="-831767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sz="9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617" marR="0" lvl="3" indent="-768273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Arial"/>
              <a:buChar char="–"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5771" marR="0" lvl="4" indent="-768273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Arial"/>
              <a:buChar char="»"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2926" marR="0" lvl="5" indent="-768273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Arial"/>
              <a:buChar char="•"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080" marR="0" lvl="6" indent="-768273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Arial"/>
              <a:buChar char="•"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234" marR="0" lvl="7" indent="-768273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Arial"/>
              <a:buChar char="•"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389" marR="0" lvl="8" indent="-768273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Arial"/>
              <a:buChar char="•"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2"/>
          </p:nvPr>
        </p:nvSpPr>
        <p:spPr>
          <a:xfrm>
            <a:off x="16469638" y="10080156"/>
            <a:ext cx="14309687" cy="285104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457154" marR="0" lvl="0" indent="-1066693" algn="l">
              <a:lnSpc>
                <a:spcPct val="100000"/>
              </a:lnSpc>
              <a:spcBef>
                <a:spcPts val="2640"/>
              </a:spcBef>
              <a:spcAft>
                <a:spcPts val="0"/>
              </a:spcAft>
              <a:buClr>
                <a:schemeClr val="dk1"/>
              </a:buClr>
              <a:buSzPts val="13200"/>
              <a:buFont typeface="Arial"/>
              <a:buChar char="•"/>
              <a:defRPr sz="131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309" marR="0" lvl="1" indent="-946055" algn="l">
              <a:lnSpc>
                <a:spcPct val="100000"/>
              </a:lnSpc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Char char="–"/>
              <a:defRPr sz="112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463" marR="0" lvl="2" indent="-831767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sz="9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617" marR="0" lvl="3" indent="-768273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Arial"/>
              <a:buChar char="–"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5771" marR="0" lvl="4" indent="-768273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Arial"/>
              <a:buChar char="»"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2926" marR="0" lvl="5" indent="-768273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Arial"/>
              <a:buChar char="•"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080" marR="0" lvl="6" indent="-768273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Arial"/>
              <a:buChar char="•"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234" marR="0" lvl="7" indent="-768273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Arial"/>
              <a:buChar char="•"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389" marR="0" lvl="8" indent="-768273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Arial"/>
              <a:buChar char="•"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dt" idx="10"/>
          </p:nvPr>
        </p:nvSpPr>
        <p:spPr>
          <a:xfrm>
            <a:off x="1620599" y="40040275"/>
            <a:ext cx="7558564" cy="2300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699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ftr" idx="11"/>
          </p:nvPr>
        </p:nvSpPr>
        <p:spPr>
          <a:xfrm>
            <a:off x="11069598" y="40040275"/>
            <a:ext cx="10260092" cy="2300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sldNum" idx="12"/>
          </p:nvPr>
        </p:nvSpPr>
        <p:spPr>
          <a:xfrm>
            <a:off x="23220126" y="40040275"/>
            <a:ext cx="7558564" cy="2300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2559322" y="27760413"/>
            <a:ext cx="27539395" cy="85801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898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79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2559322" y="18310279"/>
            <a:ext cx="27539395" cy="9450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b" anchorCtr="0">
            <a:noAutofit/>
          </a:bodyPr>
          <a:lstStyle>
            <a:lvl1pPr marL="457154" marR="0" lvl="0" indent="-228577" algn="l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Font typeface="Arial"/>
              <a:buNone/>
              <a:defRPr sz="949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309" marR="0" lvl="1" indent="-228577" algn="l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Clr>
                <a:srgbClr val="888888"/>
              </a:buClr>
              <a:buSzPts val="8500"/>
              <a:buFont typeface="Arial"/>
              <a:buNone/>
              <a:defRPr sz="849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463" marR="0" lvl="2" indent="-228577" algn="l">
              <a:lnSpc>
                <a:spcPct val="100000"/>
              </a:lnSpc>
              <a:spcBef>
                <a:spcPts val="1520"/>
              </a:spcBef>
              <a:spcAft>
                <a:spcPts val="0"/>
              </a:spcAft>
              <a:buClr>
                <a:srgbClr val="888888"/>
              </a:buClr>
              <a:buSzPts val="7600"/>
              <a:buFont typeface="Arial"/>
              <a:buNone/>
              <a:defRPr sz="759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617" marR="0" lvl="3" indent="-228577" algn="l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Font typeface="Arial"/>
              <a:buNone/>
              <a:defRPr sz="659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5771" marR="0" lvl="4" indent="-228577" algn="l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Font typeface="Arial"/>
              <a:buNone/>
              <a:defRPr sz="659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2926" marR="0" lvl="5" indent="-228577" algn="l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Font typeface="Arial"/>
              <a:buNone/>
              <a:defRPr sz="659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080" marR="0" lvl="6" indent="-228577" algn="l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Font typeface="Arial"/>
              <a:buNone/>
              <a:defRPr sz="659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234" marR="0" lvl="7" indent="-228577" algn="l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Font typeface="Arial"/>
              <a:buNone/>
              <a:defRPr sz="659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389" marR="0" lvl="8" indent="-228577" algn="l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Font typeface="Arial"/>
              <a:buNone/>
              <a:defRPr sz="659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1620599" y="40040275"/>
            <a:ext cx="7558564" cy="2300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699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11069598" y="40040275"/>
            <a:ext cx="10260092" cy="2300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23220126" y="40040275"/>
            <a:ext cx="7558564" cy="2300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1999">
              <a:srgbClr val="223C77"/>
            </a:gs>
            <a:gs pos="30000">
              <a:srgbClr val="223C77"/>
            </a:gs>
            <a:gs pos="44999">
              <a:srgbClr val="223C77"/>
            </a:gs>
            <a:gs pos="77000">
              <a:srgbClr val="223C77"/>
            </a:gs>
            <a:gs pos="100000">
              <a:srgbClr val="FFFFFF"/>
            </a:gs>
          </a:gsLst>
          <a:lin ang="270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1620600" y="1730184"/>
            <a:ext cx="29158089" cy="72001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1620600" y="10079514"/>
            <a:ext cx="29158089" cy="285115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457200" marR="0" lvl="0" indent="-1187450" algn="l" rtl="0">
              <a:lnSpc>
                <a:spcPct val="100000"/>
              </a:lnSpc>
              <a:spcBef>
                <a:spcPts val="3020"/>
              </a:spcBef>
              <a:spcAft>
                <a:spcPts val="0"/>
              </a:spcAft>
              <a:buClr>
                <a:schemeClr val="dk1"/>
              </a:buClr>
              <a:buSzPts val="15100"/>
              <a:buFont typeface="Arial"/>
              <a:buChar char="•"/>
              <a:defRPr sz="15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1066800" algn="l" rtl="0">
              <a:lnSpc>
                <a:spcPct val="100000"/>
              </a:lnSpc>
              <a:spcBef>
                <a:spcPts val="2640"/>
              </a:spcBef>
              <a:spcAft>
                <a:spcPts val="0"/>
              </a:spcAft>
              <a:buClr>
                <a:schemeClr val="dk1"/>
              </a:buClr>
              <a:buSzPts val="13200"/>
              <a:buFont typeface="Arial"/>
              <a:buChar char="–"/>
              <a:defRPr sz="1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946150" algn="l" rtl="0">
              <a:lnSpc>
                <a:spcPct val="100000"/>
              </a:lnSpc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Char char="•"/>
              <a:defRPr sz="1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831850" algn="l" rtl="0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–"/>
              <a:defRPr sz="9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831850" algn="l" rtl="0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»"/>
              <a:defRPr sz="9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831850" algn="l" rtl="0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sz="9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831850" algn="l" rtl="0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sz="9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831850" algn="l" rtl="0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sz="9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831850" algn="l" rtl="0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sz="9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1620599" y="40040275"/>
            <a:ext cx="7558564" cy="2300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11069598" y="40040275"/>
            <a:ext cx="10260092" cy="2300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4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23220126" y="40040275"/>
            <a:ext cx="7558564" cy="2300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6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mailto:fulano@gmail.com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mailto:fulana@gmail.com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2035820" y="10995192"/>
            <a:ext cx="13426027" cy="3814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/>
          <a:p>
            <a:pPr marL="12700" marR="5080">
              <a:lnSpc>
                <a:spcPct val="117500"/>
              </a:lnSpc>
              <a:spcBef>
                <a:spcPts val="1600"/>
              </a:spcBef>
            </a:pPr>
            <a:r>
              <a:rPr lang="pt-BR" sz="3600" dirty="0" err="1" smtClean="0">
                <a:latin typeface="+mj-lt"/>
                <a:cs typeface="Arial MT"/>
              </a:rPr>
              <a:t>Lorem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ipsum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dolor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sit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amet</a:t>
            </a:r>
            <a:r>
              <a:rPr lang="pt-BR" sz="3600" dirty="0" smtClean="0">
                <a:latin typeface="+mj-lt"/>
                <a:cs typeface="Arial MT"/>
              </a:rPr>
              <a:t>.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Diam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assum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ut.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Justo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magna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spc="-10" dirty="0" err="1" smtClean="0">
                <a:latin typeface="+mj-lt"/>
                <a:cs typeface="Arial MT"/>
              </a:rPr>
              <a:t>lorem</a:t>
            </a:r>
            <a:r>
              <a:rPr lang="pt-BR" sz="3600" spc="50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amet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et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magna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diam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tempor</a:t>
            </a:r>
            <a:r>
              <a:rPr lang="pt-BR" sz="3600" dirty="0" smtClean="0">
                <a:latin typeface="+mj-lt"/>
                <a:cs typeface="Arial MT"/>
              </a:rPr>
              <a:t>.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Wisi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vero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nisl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option</a:t>
            </a:r>
            <a:r>
              <a:rPr lang="pt-BR" sz="3600" dirty="0" smtClean="0">
                <a:latin typeface="+mj-lt"/>
                <a:cs typeface="Arial MT"/>
              </a:rPr>
              <a:t>.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Dolore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spc="-10" dirty="0" err="1" smtClean="0">
                <a:latin typeface="+mj-lt"/>
                <a:cs typeface="Arial MT"/>
              </a:rPr>
              <a:t>assum</a:t>
            </a:r>
            <a:r>
              <a:rPr lang="pt-BR" sz="3600" spc="-1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molestie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volutpat</a:t>
            </a:r>
            <a:r>
              <a:rPr lang="pt-BR" sz="3600" dirty="0" smtClean="0">
                <a:latin typeface="+mj-lt"/>
                <a:cs typeface="Arial MT"/>
              </a:rPr>
              <a:t>.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Sit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sea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sadipscing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labore</a:t>
            </a:r>
            <a:r>
              <a:rPr lang="pt-BR" sz="3600" spc="3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duo.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Consequat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erat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spc="-25" dirty="0" smtClean="0">
                <a:latin typeface="+mj-lt"/>
                <a:cs typeface="Arial MT"/>
              </a:rPr>
              <a:t>et </a:t>
            </a:r>
            <a:r>
              <a:rPr lang="pt-BR" sz="3600" dirty="0" err="1" smtClean="0">
                <a:latin typeface="+mj-lt"/>
                <a:cs typeface="Arial MT"/>
              </a:rPr>
              <a:t>veniam</a:t>
            </a:r>
            <a:r>
              <a:rPr lang="pt-BR" sz="3600" spc="1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ea</a:t>
            </a:r>
            <a:r>
              <a:rPr lang="pt-BR" sz="3600" dirty="0" smtClean="0">
                <a:latin typeface="+mj-lt"/>
                <a:cs typeface="Arial MT"/>
              </a:rPr>
              <a:t>.</a:t>
            </a:r>
            <a:r>
              <a:rPr lang="pt-BR" sz="3600" spc="1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Sit</a:t>
            </a:r>
            <a:r>
              <a:rPr lang="pt-BR" sz="3600" spc="1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cita</a:t>
            </a:r>
            <a:r>
              <a:rPr lang="pt-BR" sz="3600" spc="1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in</a:t>
            </a:r>
            <a:r>
              <a:rPr lang="pt-BR" sz="3600" spc="1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te</a:t>
            </a:r>
            <a:r>
              <a:rPr lang="pt-BR" sz="3600" spc="1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et</a:t>
            </a:r>
            <a:r>
              <a:rPr lang="pt-BR" sz="3600" spc="1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aliquyam</a:t>
            </a:r>
            <a:r>
              <a:rPr lang="pt-BR" sz="3600" spc="1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sadipscing</a:t>
            </a:r>
            <a:r>
              <a:rPr lang="pt-BR" sz="3600" dirty="0" smtClean="0">
                <a:latin typeface="+mj-lt"/>
                <a:cs typeface="Arial MT"/>
              </a:rPr>
              <a:t>.</a:t>
            </a:r>
            <a:r>
              <a:rPr lang="pt-BR" sz="3600" spc="1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Minim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ullamcorper</a:t>
            </a:r>
            <a:r>
              <a:rPr lang="pt-BR" sz="3600" spc="10" dirty="0" smtClean="0">
                <a:latin typeface="+mj-lt"/>
                <a:cs typeface="Arial MT"/>
              </a:rPr>
              <a:t> </a:t>
            </a:r>
            <a:r>
              <a:rPr lang="pt-BR" sz="3600" spc="-25" dirty="0" err="1" smtClean="0">
                <a:latin typeface="+mj-lt"/>
                <a:cs typeface="Arial MT"/>
              </a:rPr>
              <a:t>sit</a:t>
            </a:r>
            <a:r>
              <a:rPr lang="pt-BR" sz="3600" spc="-2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kasd</a:t>
            </a:r>
            <a:r>
              <a:rPr lang="pt-BR" sz="3600" dirty="0" smtClean="0">
                <a:latin typeface="+mj-lt"/>
                <a:cs typeface="Arial MT"/>
              </a:rPr>
              <a:t>.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Blandit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amet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dolor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augue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justo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accumsan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dolor</a:t>
            </a:r>
            <a:r>
              <a:rPr lang="pt-BR" sz="3600" dirty="0" smtClean="0">
                <a:latin typeface="+mj-lt"/>
                <a:cs typeface="Arial MT"/>
              </a:rPr>
              <a:t>.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Ut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spc="-10" dirty="0" err="1" smtClean="0">
                <a:latin typeface="+mj-lt"/>
                <a:cs typeface="Arial MT"/>
              </a:rPr>
              <a:t>consetetur</a:t>
            </a:r>
            <a:r>
              <a:rPr lang="pt-BR" sz="3600" spc="-1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no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accumsan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amet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ut.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Diam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et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dolores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feugiat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voluptua</a:t>
            </a:r>
            <a:r>
              <a:rPr lang="pt-BR" sz="3600" dirty="0" smtClean="0">
                <a:latin typeface="+mj-lt"/>
                <a:cs typeface="Arial MT"/>
              </a:rPr>
              <a:t>.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Kasd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vero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spc="-25" dirty="0" smtClean="0">
                <a:latin typeface="+mj-lt"/>
                <a:cs typeface="Arial MT"/>
              </a:rPr>
              <a:t>et </a:t>
            </a:r>
            <a:r>
              <a:rPr lang="pt-BR" sz="3600" dirty="0" err="1" smtClean="0">
                <a:latin typeface="+mj-lt"/>
                <a:cs typeface="Arial MT"/>
              </a:rPr>
              <a:t>consetetur</a:t>
            </a:r>
            <a:r>
              <a:rPr lang="pt-BR" sz="3600" spc="3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placerat</a:t>
            </a:r>
            <a:r>
              <a:rPr lang="pt-BR" sz="3600" spc="3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sanctus</a:t>
            </a:r>
            <a:r>
              <a:rPr lang="pt-BR" sz="3600" spc="3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voluptua</a:t>
            </a:r>
            <a:r>
              <a:rPr lang="pt-BR" sz="3600" dirty="0" smtClean="0">
                <a:latin typeface="+mj-lt"/>
                <a:cs typeface="Arial MT"/>
              </a:rPr>
              <a:t>.</a:t>
            </a:r>
            <a:r>
              <a:rPr lang="pt-BR" sz="3600" spc="3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Eros</a:t>
            </a:r>
            <a:r>
              <a:rPr lang="pt-BR" sz="3600" spc="3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magna</a:t>
            </a:r>
            <a:r>
              <a:rPr lang="pt-BR" sz="3600" spc="3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sadipscing</a:t>
            </a:r>
            <a:r>
              <a:rPr lang="pt-BR" sz="3600" spc="30" dirty="0" smtClean="0">
                <a:latin typeface="+mj-lt"/>
                <a:cs typeface="Arial MT"/>
              </a:rPr>
              <a:t> </a:t>
            </a:r>
            <a:r>
              <a:rPr lang="pt-BR" sz="3600" spc="-10" dirty="0" err="1" smtClean="0">
                <a:latin typeface="+mj-lt"/>
                <a:cs typeface="Arial MT"/>
              </a:rPr>
              <a:t>tation</a:t>
            </a:r>
            <a:r>
              <a:rPr lang="pt-BR" sz="3600" spc="-1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eirmod</a:t>
            </a:r>
            <a:r>
              <a:rPr lang="pt-BR" sz="3600" spc="1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qui</a:t>
            </a:r>
            <a:r>
              <a:rPr lang="pt-BR" sz="3600" dirty="0" smtClean="0">
                <a:latin typeface="+mj-lt"/>
                <a:cs typeface="Arial MT"/>
              </a:rPr>
              <a:t>.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Amet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et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magna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lorem</a:t>
            </a:r>
            <a:r>
              <a:rPr lang="pt-BR" sz="3600" spc="1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est.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Rebum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ad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elit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in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ipsum</a:t>
            </a:r>
            <a:r>
              <a:rPr lang="pt-BR" sz="3600" spc="10" dirty="0" smtClean="0">
                <a:latin typeface="+mj-lt"/>
                <a:cs typeface="Arial MT"/>
              </a:rPr>
              <a:t> </a:t>
            </a:r>
            <a:r>
              <a:rPr lang="pt-BR" sz="3600" spc="-10" dirty="0" err="1" smtClean="0">
                <a:latin typeface="+mj-lt"/>
                <a:cs typeface="Arial MT"/>
              </a:rPr>
              <a:t>mazim</a:t>
            </a:r>
            <a:r>
              <a:rPr lang="pt-BR" sz="3600" spc="-1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ut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illum</a:t>
            </a:r>
            <a:r>
              <a:rPr lang="pt-BR" sz="3600" dirty="0" smtClean="0">
                <a:latin typeface="+mj-lt"/>
                <a:cs typeface="Arial MT"/>
              </a:rPr>
              <a:t>.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Lorem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est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soluta.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Stet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feugait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ea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elit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nonumy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ipsum.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spc="-10" dirty="0" err="1" smtClean="0">
                <a:latin typeface="+mj-lt"/>
                <a:cs typeface="Arial MT"/>
              </a:rPr>
              <a:t>Dolor</a:t>
            </a:r>
            <a:r>
              <a:rPr lang="pt-BR" sz="3600" spc="-1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sanctus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nonumy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ipsum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lorem</a:t>
            </a:r>
            <a:r>
              <a:rPr lang="pt-BR" sz="3600" dirty="0" smtClean="0">
                <a:latin typeface="+mj-lt"/>
                <a:cs typeface="Arial MT"/>
              </a:rPr>
              <a:t>.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Adipiscing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tempor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facilisis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spc="-10" dirty="0" err="1" smtClean="0">
                <a:latin typeface="+mj-lt"/>
                <a:cs typeface="Arial MT"/>
              </a:rPr>
              <a:t>takimata</a:t>
            </a:r>
            <a:r>
              <a:rPr lang="pt-BR" sz="3600" spc="-1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dolore</a:t>
            </a:r>
            <a:r>
              <a:rPr lang="pt-BR" sz="3600" spc="3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labore.</a:t>
            </a:r>
            <a:r>
              <a:rPr lang="pt-BR" sz="3600" spc="3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Gubergren</a:t>
            </a:r>
            <a:r>
              <a:rPr lang="pt-BR" sz="3600" spc="4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autem</a:t>
            </a:r>
            <a:r>
              <a:rPr lang="pt-BR" sz="3600" spc="3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magna</a:t>
            </a:r>
            <a:r>
              <a:rPr lang="pt-BR" sz="3600" spc="4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labore</a:t>
            </a:r>
            <a:r>
              <a:rPr lang="pt-BR" sz="3600" spc="3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dolore</a:t>
            </a:r>
            <a:r>
              <a:rPr lang="pt-BR" sz="3600" spc="4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erat.</a:t>
            </a:r>
            <a:r>
              <a:rPr lang="pt-BR" sz="3600" spc="3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Diam</a:t>
            </a:r>
            <a:r>
              <a:rPr lang="pt-BR" sz="3600" spc="35" dirty="0" smtClean="0">
                <a:latin typeface="+mj-lt"/>
                <a:cs typeface="Arial MT"/>
              </a:rPr>
              <a:t> </a:t>
            </a:r>
            <a:r>
              <a:rPr lang="pt-BR" sz="3600" spc="-20" dirty="0" smtClean="0">
                <a:latin typeface="+mj-lt"/>
                <a:cs typeface="Arial MT"/>
              </a:rPr>
              <a:t>erat </a:t>
            </a:r>
            <a:r>
              <a:rPr lang="pt-BR" sz="3600" dirty="0" err="1" smtClean="0">
                <a:latin typeface="+mj-lt"/>
                <a:cs typeface="Arial MT"/>
              </a:rPr>
              <a:t>dolore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at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diam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facer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fusce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spc="-10" dirty="0" err="1" smtClean="0">
                <a:latin typeface="+mj-lt"/>
                <a:cs typeface="Arial MT"/>
              </a:rPr>
              <a:t>invidunt</a:t>
            </a:r>
            <a:r>
              <a:rPr lang="pt-BR" sz="3600" spc="-10" dirty="0" smtClean="0">
                <a:latin typeface="+mj-lt"/>
                <a:cs typeface="Arial MT"/>
              </a:rPr>
              <a:t>.</a:t>
            </a:r>
            <a:endParaRPr lang="pt-BR" sz="3600" dirty="0">
              <a:latin typeface="+mj-lt"/>
              <a:cs typeface="Arial MT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12234838" y="4657416"/>
            <a:ext cx="7315200" cy="1910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/>
          <a:p>
            <a:pPr algn="ctr"/>
            <a:r>
              <a:rPr lang="pt-BR" sz="6000" b="1" dirty="0">
                <a:solidFill>
                  <a:schemeClr val="bg2"/>
                </a:solidFill>
              </a:rPr>
              <a:t>Título</a:t>
            </a:r>
            <a:r>
              <a:rPr lang="pt-BR" sz="6000" b="1" spc="-95" dirty="0">
                <a:solidFill>
                  <a:schemeClr val="bg2"/>
                </a:solidFill>
              </a:rPr>
              <a:t> </a:t>
            </a:r>
            <a:r>
              <a:rPr lang="pt-BR" sz="6000" b="1" dirty="0">
                <a:solidFill>
                  <a:schemeClr val="bg2"/>
                </a:solidFill>
              </a:rPr>
              <a:t>do</a:t>
            </a:r>
            <a:r>
              <a:rPr lang="pt-BR" sz="6000" b="1" spc="-90" dirty="0">
                <a:solidFill>
                  <a:schemeClr val="bg2"/>
                </a:solidFill>
              </a:rPr>
              <a:t> </a:t>
            </a:r>
            <a:r>
              <a:rPr lang="pt-BR" sz="6000" b="1" spc="-10" dirty="0">
                <a:solidFill>
                  <a:schemeClr val="bg2"/>
                </a:solidFill>
              </a:rPr>
              <a:t>trabalho</a:t>
            </a:r>
            <a:endParaRPr lang="pt-BR" sz="5800" b="1" dirty="0">
              <a:solidFill>
                <a:schemeClr val="bg2"/>
              </a:solidFill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22736008" y="37200676"/>
            <a:ext cx="184123" cy="399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/>
          <a:p>
            <a:pPr>
              <a:buSzPts val="8500"/>
            </a:pPr>
            <a:endParaRPr sz="8499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2035819" y="10206814"/>
            <a:ext cx="13426027" cy="719894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12" tIns="45693" rIns="91412" bIns="45693" anchor="ctr" anchorCtr="0">
            <a:noAutofit/>
          </a:bodyPr>
          <a:lstStyle/>
          <a:p>
            <a:r>
              <a:rPr lang="pt-BR" sz="4400" b="1" dirty="0" smtClean="0">
                <a:solidFill>
                  <a:schemeClr val="tx1"/>
                </a:solidFill>
                <a:latin typeface="+mj-lt"/>
                <a:ea typeface="Calibri"/>
                <a:cs typeface="Calibri"/>
                <a:sym typeface="Calibri"/>
              </a:rPr>
              <a:t>1. </a:t>
            </a:r>
            <a:r>
              <a:rPr lang="pt-BR" sz="4400" b="1" dirty="0" smtClean="0">
                <a:solidFill>
                  <a:schemeClr val="tx1"/>
                </a:solidFill>
                <a:latin typeface="+mj-lt"/>
                <a:ea typeface="Calibri"/>
                <a:cs typeface="Calibri"/>
                <a:sym typeface="Calibri"/>
              </a:rPr>
              <a:t>INTRODUÇÃO</a:t>
            </a:r>
            <a:endParaRPr sz="4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99" name="Google Shape;99;p1"/>
          <p:cNvSpPr/>
          <p:nvPr/>
        </p:nvSpPr>
        <p:spPr>
          <a:xfrm>
            <a:off x="16987973" y="28009810"/>
            <a:ext cx="4571084" cy="530797"/>
          </a:xfrm>
          <a:prstGeom prst="roundRect">
            <a:avLst>
              <a:gd name="adj" fmla="val 16667"/>
            </a:avLst>
          </a:prstGeom>
          <a:ln>
            <a:solidFill>
              <a:schemeClr val="bg1"/>
            </a:solidFill>
            <a:headEnd type="none" w="sm" len="sm"/>
            <a:tailEnd type="none" w="sm" len="sm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1" wrap="square" lIns="91412" tIns="45693" rIns="91412" bIns="45693" anchor="ctr" anchorCtr="0">
            <a:noAutofit/>
          </a:bodyPr>
          <a:lstStyle/>
          <a:p>
            <a:r>
              <a:rPr lang="pt-BR" sz="4400" b="1" dirty="0" smtClean="0">
                <a:solidFill>
                  <a:schemeClr val="tx1"/>
                </a:solidFill>
                <a:latin typeface="+mj-lt"/>
                <a:ea typeface="Calibri"/>
                <a:cs typeface="Calibri"/>
                <a:sym typeface="Calibri"/>
              </a:rPr>
              <a:t>4. CONCLUSÃO</a:t>
            </a:r>
            <a:endParaRPr sz="4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0" name="Google Shape;99;p1"/>
          <p:cNvSpPr/>
          <p:nvPr/>
        </p:nvSpPr>
        <p:spPr>
          <a:xfrm>
            <a:off x="2035821" y="20323016"/>
            <a:ext cx="13426027" cy="719894"/>
          </a:xfrm>
          <a:prstGeom prst="roundRect">
            <a:avLst>
              <a:gd name="adj" fmla="val 16667"/>
            </a:avLst>
          </a:prstGeom>
          <a:ln>
            <a:solidFill>
              <a:schemeClr val="bg1"/>
            </a:solidFill>
            <a:headEnd type="none" w="sm" len="sm"/>
            <a:tailEnd type="none" w="sm" len="sm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1" wrap="square" lIns="91412" tIns="45693" rIns="91412" bIns="45693" anchor="ctr" anchorCtr="0">
            <a:noAutofit/>
          </a:bodyPr>
          <a:lstStyle/>
          <a:p>
            <a:r>
              <a:rPr lang="pt-BR" sz="4400" b="1" dirty="0" smtClean="0">
                <a:solidFill>
                  <a:schemeClr val="tx1"/>
                </a:solidFill>
                <a:latin typeface="+mj-lt"/>
                <a:ea typeface="Calibri"/>
                <a:cs typeface="Calibri"/>
                <a:sym typeface="Calibri"/>
              </a:rPr>
              <a:t>2. MATERIAIS E MÉTODOS</a:t>
            </a:r>
            <a:endParaRPr sz="4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2" name="Google Shape;84;p1"/>
          <p:cNvSpPr txBox="1"/>
          <p:nvPr/>
        </p:nvSpPr>
        <p:spPr>
          <a:xfrm>
            <a:off x="2035821" y="21042910"/>
            <a:ext cx="13426027" cy="3814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/>
          <a:p>
            <a:pPr marL="12700" marR="5080">
              <a:lnSpc>
                <a:spcPct val="117500"/>
              </a:lnSpc>
              <a:spcBef>
                <a:spcPts val="1600"/>
              </a:spcBef>
            </a:pPr>
            <a:r>
              <a:rPr lang="pt-BR" sz="3600" dirty="0" err="1" smtClean="0">
                <a:latin typeface="+mj-lt"/>
                <a:cs typeface="Arial MT"/>
              </a:rPr>
              <a:t>Lorem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ipsum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dolor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sit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amet</a:t>
            </a:r>
            <a:r>
              <a:rPr lang="pt-BR" sz="3600" dirty="0" smtClean="0">
                <a:latin typeface="+mj-lt"/>
                <a:cs typeface="Arial MT"/>
              </a:rPr>
              <a:t>.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Diam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assum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ut.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Justo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magna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spc="-10" dirty="0" err="1" smtClean="0">
                <a:latin typeface="+mj-lt"/>
                <a:cs typeface="Arial MT"/>
              </a:rPr>
              <a:t>lorem</a:t>
            </a:r>
            <a:r>
              <a:rPr lang="pt-BR" sz="3600" spc="50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amet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et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magna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diam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tempor</a:t>
            </a:r>
            <a:r>
              <a:rPr lang="pt-BR" sz="3600" dirty="0" smtClean="0">
                <a:latin typeface="+mj-lt"/>
                <a:cs typeface="Arial MT"/>
              </a:rPr>
              <a:t>.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Wisi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vero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nisl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option</a:t>
            </a:r>
            <a:r>
              <a:rPr lang="pt-BR" sz="3600" dirty="0" smtClean="0">
                <a:latin typeface="+mj-lt"/>
                <a:cs typeface="Arial MT"/>
              </a:rPr>
              <a:t>.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Dolore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spc="-10" dirty="0" err="1" smtClean="0">
                <a:latin typeface="+mj-lt"/>
                <a:cs typeface="Arial MT"/>
              </a:rPr>
              <a:t>assum</a:t>
            </a:r>
            <a:r>
              <a:rPr lang="pt-BR" sz="3600" spc="-1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molestie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volutpat</a:t>
            </a:r>
            <a:r>
              <a:rPr lang="pt-BR" sz="3600" dirty="0" smtClean="0">
                <a:latin typeface="+mj-lt"/>
                <a:cs typeface="Arial MT"/>
              </a:rPr>
              <a:t>.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Sit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sea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sadipscing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labore</a:t>
            </a:r>
            <a:r>
              <a:rPr lang="pt-BR" sz="3600" spc="3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duo.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Consequat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erat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spc="-25" dirty="0" smtClean="0">
                <a:latin typeface="+mj-lt"/>
                <a:cs typeface="Arial MT"/>
              </a:rPr>
              <a:t>et </a:t>
            </a:r>
            <a:r>
              <a:rPr lang="pt-BR" sz="3600" dirty="0" err="1" smtClean="0">
                <a:latin typeface="+mj-lt"/>
                <a:cs typeface="Arial MT"/>
              </a:rPr>
              <a:t>veniam</a:t>
            </a:r>
            <a:r>
              <a:rPr lang="pt-BR" sz="3600" spc="1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ea</a:t>
            </a:r>
            <a:r>
              <a:rPr lang="pt-BR" sz="3600" dirty="0" smtClean="0">
                <a:latin typeface="+mj-lt"/>
                <a:cs typeface="Arial MT"/>
              </a:rPr>
              <a:t>.</a:t>
            </a:r>
            <a:r>
              <a:rPr lang="pt-BR" sz="3600" spc="1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Sit</a:t>
            </a:r>
            <a:r>
              <a:rPr lang="pt-BR" sz="3600" spc="1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cita</a:t>
            </a:r>
            <a:r>
              <a:rPr lang="pt-BR" sz="3600" spc="1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in</a:t>
            </a:r>
            <a:r>
              <a:rPr lang="pt-BR" sz="3600" spc="1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te</a:t>
            </a:r>
            <a:r>
              <a:rPr lang="pt-BR" sz="3600" spc="1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et</a:t>
            </a:r>
            <a:r>
              <a:rPr lang="pt-BR" sz="3600" spc="1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aliquyam</a:t>
            </a:r>
            <a:r>
              <a:rPr lang="pt-BR" sz="3600" spc="1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sadipscing</a:t>
            </a:r>
            <a:r>
              <a:rPr lang="pt-BR" sz="3600" dirty="0" smtClean="0">
                <a:latin typeface="+mj-lt"/>
                <a:cs typeface="Arial MT"/>
              </a:rPr>
              <a:t>.</a:t>
            </a:r>
            <a:r>
              <a:rPr lang="pt-BR" sz="3600" spc="1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Minim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ullamcorper</a:t>
            </a:r>
            <a:r>
              <a:rPr lang="pt-BR" sz="3600" spc="10" dirty="0" smtClean="0">
                <a:latin typeface="+mj-lt"/>
                <a:cs typeface="Arial MT"/>
              </a:rPr>
              <a:t> </a:t>
            </a:r>
            <a:r>
              <a:rPr lang="pt-BR" sz="3600" spc="-25" dirty="0" err="1" smtClean="0">
                <a:latin typeface="+mj-lt"/>
                <a:cs typeface="Arial MT"/>
              </a:rPr>
              <a:t>sit</a:t>
            </a:r>
            <a:r>
              <a:rPr lang="pt-BR" sz="3600" spc="-2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kasd</a:t>
            </a:r>
            <a:r>
              <a:rPr lang="pt-BR" sz="3600" dirty="0" smtClean="0">
                <a:latin typeface="+mj-lt"/>
                <a:cs typeface="Arial MT"/>
              </a:rPr>
              <a:t>.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Blandit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amet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dolor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augue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justo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accumsan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dolor</a:t>
            </a:r>
            <a:r>
              <a:rPr lang="pt-BR" sz="3600" dirty="0" smtClean="0">
                <a:latin typeface="+mj-lt"/>
                <a:cs typeface="Arial MT"/>
              </a:rPr>
              <a:t>.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Ut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spc="-10" dirty="0" err="1" smtClean="0">
                <a:latin typeface="+mj-lt"/>
                <a:cs typeface="Arial MT"/>
              </a:rPr>
              <a:t>consetetur</a:t>
            </a:r>
            <a:r>
              <a:rPr lang="pt-BR" sz="3600" spc="-1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no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accumsan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amet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ut.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Diam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et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dolores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feugiat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voluptua</a:t>
            </a:r>
            <a:r>
              <a:rPr lang="pt-BR" sz="3600" dirty="0" smtClean="0">
                <a:latin typeface="+mj-lt"/>
                <a:cs typeface="Arial MT"/>
              </a:rPr>
              <a:t>.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Kasd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vero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spc="-25" dirty="0" smtClean="0">
                <a:latin typeface="+mj-lt"/>
                <a:cs typeface="Arial MT"/>
              </a:rPr>
              <a:t>et </a:t>
            </a:r>
            <a:r>
              <a:rPr lang="pt-BR" sz="3600" dirty="0" err="1" smtClean="0">
                <a:latin typeface="+mj-lt"/>
                <a:cs typeface="Arial MT"/>
              </a:rPr>
              <a:t>consetetur</a:t>
            </a:r>
            <a:r>
              <a:rPr lang="pt-BR" sz="3600" spc="3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placerat</a:t>
            </a:r>
            <a:r>
              <a:rPr lang="pt-BR" sz="3600" spc="3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sanctus</a:t>
            </a:r>
            <a:r>
              <a:rPr lang="pt-BR" sz="3600" spc="3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voluptua</a:t>
            </a:r>
            <a:r>
              <a:rPr lang="pt-BR" sz="3600" dirty="0" smtClean="0">
                <a:latin typeface="+mj-lt"/>
                <a:cs typeface="Arial MT"/>
              </a:rPr>
              <a:t>.</a:t>
            </a:r>
            <a:r>
              <a:rPr lang="pt-BR" sz="3600" spc="30" dirty="0" smtClean="0">
                <a:latin typeface="+mj-lt"/>
                <a:cs typeface="Arial MT"/>
              </a:rPr>
              <a:t> </a:t>
            </a:r>
            <a:r>
              <a:rPr lang="pt-BR" sz="3600" dirty="0">
                <a:cs typeface="Arial MT"/>
              </a:rPr>
              <a:t>Eros</a:t>
            </a:r>
            <a:r>
              <a:rPr lang="pt-BR" sz="3600" spc="30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magna</a:t>
            </a:r>
            <a:r>
              <a:rPr lang="pt-BR" sz="3600" spc="30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sadipscing</a:t>
            </a:r>
            <a:r>
              <a:rPr lang="pt-BR" sz="3600" spc="30" dirty="0">
                <a:cs typeface="Arial MT"/>
              </a:rPr>
              <a:t> </a:t>
            </a:r>
            <a:r>
              <a:rPr lang="pt-BR" sz="3600" spc="-10" dirty="0" err="1">
                <a:cs typeface="Arial MT"/>
              </a:rPr>
              <a:t>tation</a:t>
            </a:r>
            <a:r>
              <a:rPr lang="pt-BR" sz="3600" spc="-10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eirmod</a:t>
            </a:r>
            <a:r>
              <a:rPr lang="pt-BR" sz="3600" spc="10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qui</a:t>
            </a:r>
            <a:r>
              <a:rPr lang="pt-BR" sz="3600" dirty="0">
                <a:cs typeface="Arial MT"/>
              </a:rPr>
              <a:t>.</a:t>
            </a:r>
            <a:r>
              <a:rPr lang="pt-BR" sz="3600" spc="1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Amet</a:t>
            </a:r>
            <a:r>
              <a:rPr lang="pt-BR" sz="3600" spc="15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et</a:t>
            </a:r>
            <a:r>
              <a:rPr lang="pt-BR" sz="3600" spc="15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magna</a:t>
            </a:r>
            <a:r>
              <a:rPr lang="pt-BR" sz="3600" spc="1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lorem</a:t>
            </a:r>
            <a:r>
              <a:rPr lang="pt-BR" sz="3600" spc="10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est.</a:t>
            </a:r>
            <a:r>
              <a:rPr lang="pt-BR" sz="3600" spc="1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Rebum</a:t>
            </a:r>
            <a:r>
              <a:rPr lang="pt-BR" sz="3600" spc="15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ad</a:t>
            </a:r>
            <a:r>
              <a:rPr lang="pt-BR" sz="3600" spc="1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elit</a:t>
            </a:r>
            <a:r>
              <a:rPr lang="pt-BR" sz="3600" spc="15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in</a:t>
            </a:r>
            <a:r>
              <a:rPr lang="pt-BR" sz="3600" spc="15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ipsum</a:t>
            </a:r>
            <a:r>
              <a:rPr lang="pt-BR" sz="3600" spc="10" dirty="0">
                <a:cs typeface="Arial MT"/>
              </a:rPr>
              <a:t> </a:t>
            </a:r>
            <a:r>
              <a:rPr lang="pt-BR" sz="3600" spc="-10" dirty="0" err="1">
                <a:cs typeface="Arial MT"/>
              </a:rPr>
              <a:t>mazim</a:t>
            </a:r>
            <a:r>
              <a:rPr lang="pt-BR" sz="3600" spc="-10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ut</a:t>
            </a:r>
            <a:r>
              <a:rPr lang="pt-BR" sz="3600" spc="1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illum</a:t>
            </a:r>
            <a:r>
              <a:rPr lang="pt-BR" sz="3600" dirty="0">
                <a:cs typeface="Arial MT"/>
              </a:rPr>
              <a:t>.</a:t>
            </a:r>
            <a:r>
              <a:rPr lang="pt-BR" sz="3600" spc="20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Lorem</a:t>
            </a:r>
            <a:r>
              <a:rPr lang="pt-BR" sz="3600" spc="15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est</a:t>
            </a:r>
            <a:r>
              <a:rPr lang="pt-BR" sz="3600" spc="20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soluta.</a:t>
            </a:r>
            <a:r>
              <a:rPr lang="pt-BR" sz="3600" spc="20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Stet</a:t>
            </a:r>
            <a:r>
              <a:rPr lang="pt-BR" sz="3600" spc="1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feugait</a:t>
            </a:r>
            <a:r>
              <a:rPr lang="pt-BR" sz="3600" spc="20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ea</a:t>
            </a:r>
            <a:r>
              <a:rPr lang="pt-BR" sz="3600" spc="1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elit</a:t>
            </a:r>
            <a:r>
              <a:rPr lang="pt-BR" sz="3600" spc="20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nonumy</a:t>
            </a:r>
            <a:r>
              <a:rPr lang="pt-BR" sz="3600" spc="20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ipsum.</a:t>
            </a:r>
            <a:r>
              <a:rPr lang="pt-BR" sz="3600" spc="15" dirty="0">
                <a:cs typeface="Arial MT"/>
              </a:rPr>
              <a:t> </a:t>
            </a:r>
            <a:r>
              <a:rPr lang="pt-BR" sz="3600" spc="-10" dirty="0" err="1">
                <a:cs typeface="Arial MT"/>
              </a:rPr>
              <a:t>Dolor</a:t>
            </a:r>
            <a:r>
              <a:rPr lang="pt-BR" sz="3600" spc="-10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sanctus</a:t>
            </a:r>
            <a:r>
              <a:rPr lang="pt-BR" sz="3600" spc="1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nonumy</a:t>
            </a:r>
            <a:r>
              <a:rPr lang="pt-BR" sz="3600" spc="20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ipsum</a:t>
            </a:r>
            <a:r>
              <a:rPr lang="pt-BR" sz="3600" spc="20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lorem</a:t>
            </a:r>
            <a:r>
              <a:rPr lang="pt-BR" sz="3600" dirty="0">
                <a:cs typeface="Arial MT"/>
              </a:rPr>
              <a:t>.</a:t>
            </a:r>
            <a:r>
              <a:rPr lang="pt-BR" sz="3600" spc="20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Adipiscing</a:t>
            </a:r>
            <a:r>
              <a:rPr lang="pt-BR" sz="3600" spc="1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tempor</a:t>
            </a:r>
            <a:r>
              <a:rPr lang="pt-BR" sz="3600" spc="20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facilisis</a:t>
            </a:r>
            <a:r>
              <a:rPr lang="pt-BR" sz="3600" spc="20" dirty="0">
                <a:cs typeface="Arial MT"/>
              </a:rPr>
              <a:t> </a:t>
            </a:r>
            <a:r>
              <a:rPr lang="pt-BR" sz="3600" spc="-10" dirty="0" err="1">
                <a:cs typeface="Arial MT"/>
              </a:rPr>
              <a:t>takimata</a:t>
            </a:r>
            <a:r>
              <a:rPr lang="pt-BR" sz="3600" spc="-10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dolore</a:t>
            </a:r>
            <a:r>
              <a:rPr lang="pt-BR" sz="3600" spc="35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labore.</a:t>
            </a:r>
            <a:r>
              <a:rPr lang="pt-BR" sz="3600" spc="3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Gubergren</a:t>
            </a:r>
            <a:r>
              <a:rPr lang="pt-BR" sz="3600" spc="40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autem</a:t>
            </a:r>
            <a:r>
              <a:rPr lang="pt-BR" sz="3600" spc="35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magna</a:t>
            </a:r>
            <a:r>
              <a:rPr lang="pt-BR" sz="3600" spc="40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labore</a:t>
            </a:r>
            <a:r>
              <a:rPr lang="pt-BR" sz="3600" spc="3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dolore</a:t>
            </a:r>
            <a:r>
              <a:rPr lang="pt-BR" sz="3600" spc="40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erat.</a:t>
            </a:r>
            <a:r>
              <a:rPr lang="pt-BR" sz="3600" spc="3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Diam</a:t>
            </a:r>
            <a:r>
              <a:rPr lang="pt-BR" sz="3600" spc="35" dirty="0">
                <a:cs typeface="Arial MT"/>
              </a:rPr>
              <a:t> </a:t>
            </a:r>
            <a:r>
              <a:rPr lang="pt-BR" sz="3600" spc="-20" dirty="0">
                <a:cs typeface="Arial MT"/>
              </a:rPr>
              <a:t>erat </a:t>
            </a:r>
            <a:r>
              <a:rPr lang="pt-BR" sz="3600" dirty="0" err="1">
                <a:cs typeface="Arial MT"/>
              </a:rPr>
              <a:t>dolore</a:t>
            </a:r>
            <a:r>
              <a:rPr lang="pt-BR" sz="3600" spc="20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at</a:t>
            </a:r>
            <a:r>
              <a:rPr lang="pt-BR" sz="3600" spc="20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diam</a:t>
            </a:r>
            <a:r>
              <a:rPr lang="pt-BR" sz="3600" spc="2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facer</a:t>
            </a:r>
            <a:r>
              <a:rPr lang="pt-BR" sz="3600" spc="20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fusce</a:t>
            </a:r>
            <a:r>
              <a:rPr lang="pt-BR" sz="3600" spc="25" dirty="0">
                <a:cs typeface="Arial MT"/>
              </a:rPr>
              <a:t> </a:t>
            </a:r>
            <a:r>
              <a:rPr lang="pt-BR" sz="3600" spc="-10" dirty="0" err="1">
                <a:cs typeface="Arial MT"/>
              </a:rPr>
              <a:t>invidunt</a:t>
            </a:r>
            <a:r>
              <a:rPr lang="pt-BR" sz="3600" spc="-10" dirty="0">
                <a:cs typeface="Arial MT"/>
              </a:rPr>
              <a:t>.</a:t>
            </a:r>
            <a:endParaRPr lang="pt-BR" sz="3600" dirty="0">
              <a:cs typeface="Arial MT"/>
            </a:endParaRPr>
          </a:p>
        </p:txBody>
      </p:sp>
      <p:sp>
        <p:nvSpPr>
          <p:cNvPr id="56" name="object 11"/>
          <p:cNvSpPr txBox="1"/>
          <p:nvPr/>
        </p:nvSpPr>
        <p:spPr>
          <a:xfrm>
            <a:off x="6444028" y="6296373"/>
            <a:ext cx="18896820" cy="259263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3999"/>
              </a:lnSpc>
              <a:spcBef>
                <a:spcPts val="100"/>
              </a:spcBef>
            </a:pPr>
            <a:r>
              <a:rPr sz="3800" b="1" dirty="0">
                <a:latin typeface="+mj-lt"/>
                <a:cs typeface="Arial"/>
              </a:rPr>
              <a:t>Fulana</a:t>
            </a:r>
            <a:r>
              <a:rPr sz="3800" b="1" spc="-50" dirty="0">
                <a:latin typeface="+mj-lt"/>
                <a:cs typeface="Arial"/>
              </a:rPr>
              <a:t> </a:t>
            </a:r>
            <a:r>
              <a:rPr sz="3800" b="1" dirty="0">
                <a:latin typeface="+mj-lt"/>
                <a:cs typeface="Arial"/>
              </a:rPr>
              <a:t>da</a:t>
            </a:r>
            <a:r>
              <a:rPr sz="3800" b="1" spc="-50" dirty="0">
                <a:latin typeface="+mj-lt"/>
                <a:cs typeface="Arial"/>
              </a:rPr>
              <a:t> </a:t>
            </a:r>
            <a:r>
              <a:rPr sz="3800" b="1" dirty="0">
                <a:latin typeface="+mj-lt"/>
                <a:cs typeface="Arial"/>
              </a:rPr>
              <a:t>Silva</a:t>
            </a:r>
            <a:r>
              <a:rPr sz="3800" b="1" spc="-50" dirty="0">
                <a:latin typeface="+mj-lt"/>
                <a:cs typeface="Arial"/>
              </a:rPr>
              <a:t> </a:t>
            </a:r>
            <a:r>
              <a:rPr sz="3800" b="1" dirty="0">
                <a:latin typeface="+mj-lt"/>
                <a:cs typeface="Arial"/>
              </a:rPr>
              <a:t>(</a:t>
            </a:r>
            <a:r>
              <a:rPr sz="3800" b="1" spc="-50" dirty="0">
                <a:latin typeface="+mj-lt"/>
                <a:cs typeface="Arial"/>
              </a:rPr>
              <a:t> </a:t>
            </a:r>
            <a:r>
              <a:rPr sz="3800" b="1" dirty="0">
                <a:latin typeface="+mj-lt"/>
                <a:cs typeface="Arial"/>
              </a:rPr>
              <a:t>Acadêmica</a:t>
            </a:r>
            <a:r>
              <a:rPr sz="3800" b="1" spc="-50" dirty="0">
                <a:latin typeface="+mj-lt"/>
                <a:cs typeface="Arial"/>
              </a:rPr>
              <a:t> </a:t>
            </a:r>
            <a:r>
              <a:rPr sz="3800" b="1" dirty="0">
                <a:latin typeface="+mj-lt"/>
                <a:cs typeface="Arial"/>
              </a:rPr>
              <a:t>do</a:t>
            </a:r>
            <a:r>
              <a:rPr sz="3800" b="1" spc="-50" dirty="0">
                <a:latin typeface="+mj-lt"/>
                <a:cs typeface="Arial"/>
              </a:rPr>
              <a:t> </a:t>
            </a:r>
            <a:r>
              <a:rPr sz="3800" b="1" dirty="0">
                <a:latin typeface="+mj-lt"/>
                <a:cs typeface="Arial"/>
              </a:rPr>
              <a:t>curso</a:t>
            </a:r>
            <a:r>
              <a:rPr sz="3800" b="1" spc="-50" dirty="0">
                <a:latin typeface="+mj-lt"/>
                <a:cs typeface="Arial"/>
              </a:rPr>
              <a:t> </a:t>
            </a:r>
            <a:r>
              <a:rPr sz="3800" b="1" dirty="0">
                <a:latin typeface="+mj-lt"/>
                <a:cs typeface="Arial"/>
              </a:rPr>
              <a:t>de</a:t>
            </a:r>
            <a:r>
              <a:rPr sz="3800" b="1" spc="-50" dirty="0">
                <a:latin typeface="+mj-lt"/>
                <a:cs typeface="Arial"/>
              </a:rPr>
              <a:t> </a:t>
            </a:r>
            <a:r>
              <a:rPr sz="3800" b="1" dirty="0">
                <a:latin typeface="+mj-lt"/>
                <a:cs typeface="Arial"/>
              </a:rPr>
              <a:t>sistemas</a:t>
            </a:r>
            <a:r>
              <a:rPr sz="3800" b="1" spc="-45" dirty="0">
                <a:latin typeface="+mj-lt"/>
                <a:cs typeface="Arial"/>
              </a:rPr>
              <a:t> </a:t>
            </a:r>
            <a:r>
              <a:rPr sz="3800" b="1" dirty="0">
                <a:latin typeface="+mj-lt"/>
                <a:cs typeface="Arial"/>
              </a:rPr>
              <a:t>de</a:t>
            </a:r>
            <a:r>
              <a:rPr sz="3800" b="1" spc="-50" dirty="0">
                <a:latin typeface="+mj-lt"/>
                <a:cs typeface="Arial"/>
              </a:rPr>
              <a:t> </a:t>
            </a:r>
            <a:r>
              <a:rPr sz="3800" b="1" dirty="0">
                <a:latin typeface="+mj-lt"/>
                <a:cs typeface="Arial"/>
              </a:rPr>
              <a:t>informação</a:t>
            </a:r>
            <a:r>
              <a:rPr sz="3800" b="1" spc="-50" dirty="0">
                <a:latin typeface="+mj-lt"/>
                <a:cs typeface="Arial"/>
              </a:rPr>
              <a:t> </a:t>
            </a:r>
            <a:r>
              <a:rPr sz="3800" b="1" dirty="0">
                <a:latin typeface="+mj-lt"/>
                <a:cs typeface="Arial"/>
              </a:rPr>
              <a:t>da</a:t>
            </a:r>
            <a:r>
              <a:rPr sz="3800" b="1" spc="-50" dirty="0">
                <a:latin typeface="+mj-lt"/>
                <a:cs typeface="Arial"/>
              </a:rPr>
              <a:t> </a:t>
            </a:r>
            <a:r>
              <a:rPr sz="3800" b="1" dirty="0">
                <a:latin typeface="+mj-lt"/>
                <a:cs typeface="Arial"/>
              </a:rPr>
              <a:t>FAHESA/</a:t>
            </a:r>
            <a:r>
              <a:rPr sz="3800" b="1" spc="-50" dirty="0">
                <a:latin typeface="+mj-lt"/>
                <a:cs typeface="Arial"/>
              </a:rPr>
              <a:t> </a:t>
            </a:r>
            <a:r>
              <a:rPr sz="3800" b="1" dirty="0">
                <a:latin typeface="+mj-lt"/>
                <a:cs typeface="Arial"/>
              </a:rPr>
              <a:t>ITPAC</a:t>
            </a:r>
            <a:r>
              <a:rPr sz="3800" b="1" spc="-50" dirty="0">
                <a:latin typeface="+mj-lt"/>
                <a:cs typeface="Arial"/>
              </a:rPr>
              <a:t> ) </a:t>
            </a:r>
            <a:r>
              <a:rPr sz="3800" b="1" dirty="0">
                <a:latin typeface="+mj-lt"/>
                <a:cs typeface="Arial"/>
              </a:rPr>
              <a:t>Fulano</a:t>
            </a:r>
            <a:r>
              <a:rPr sz="3800" b="1" spc="-50" dirty="0">
                <a:latin typeface="+mj-lt"/>
                <a:cs typeface="Arial"/>
              </a:rPr>
              <a:t> </a:t>
            </a:r>
            <a:r>
              <a:rPr sz="3800" b="1" dirty="0">
                <a:latin typeface="+mj-lt"/>
                <a:cs typeface="Arial"/>
              </a:rPr>
              <a:t>da</a:t>
            </a:r>
            <a:r>
              <a:rPr sz="3800" b="1" spc="-45" dirty="0">
                <a:latin typeface="+mj-lt"/>
                <a:cs typeface="Arial"/>
              </a:rPr>
              <a:t> </a:t>
            </a:r>
            <a:r>
              <a:rPr sz="3800" b="1" dirty="0">
                <a:latin typeface="+mj-lt"/>
                <a:cs typeface="Arial"/>
              </a:rPr>
              <a:t>Silva</a:t>
            </a:r>
            <a:r>
              <a:rPr sz="3800" b="1" spc="-45" dirty="0">
                <a:latin typeface="+mj-lt"/>
                <a:cs typeface="Arial"/>
              </a:rPr>
              <a:t> </a:t>
            </a:r>
            <a:r>
              <a:rPr sz="3800" b="1" dirty="0">
                <a:latin typeface="+mj-lt"/>
                <a:cs typeface="Arial"/>
              </a:rPr>
              <a:t>(</a:t>
            </a:r>
            <a:r>
              <a:rPr sz="3800" b="1" spc="-45" dirty="0">
                <a:latin typeface="+mj-lt"/>
                <a:cs typeface="Arial"/>
              </a:rPr>
              <a:t> </a:t>
            </a:r>
            <a:r>
              <a:rPr sz="3800" b="1" dirty="0">
                <a:latin typeface="+mj-lt"/>
                <a:cs typeface="Arial"/>
              </a:rPr>
              <a:t>Orientador</a:t>
            </a:r>
            <a:r>
              <a:rPr sz="3800" b="1" spc="-45" dirty="0">
                <a:latin typeface="+mj-lt"/>
                <a:cs typeface="Arial"/>
              </a:rPr>
              <a:t> </a:t>
            </a:r>
            <a:r>
              <a:rPr sz="3800" b="1" spc="-50" dirty="0">
                <a:latin typeface="+mj-lt"/>
                <a:cs typeface="Arial"/>
              </a:rPr>
              <a:t>)</a:t>
            </a:r>
            <a:endParaRPr sz="3800" b="1" dirty="0">
              <a:latin typeface="+mj-lt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85"/>
              </a:spcBef>
            </a:pPr>
            <a:r>
              <a:rPr sz="3800" b="1" dirty="0">
                <a:latin typeface="+mj-lt"/>
                <a:cs typeface="Arial"/>
              </a:rPr>
              <a:t>Email:</a:t>
            </a:r>
            <a:r>
              <a:rPr sz="3800" b="1" spc="-25" dirty="0">
                <a:latin typeface="+mj-lt"/>
                <a:cs typeface="Arial"/>
              </a:rPr>
              <a:t> </a:t>
            </a:r>
            <a:r>
              <a:rPr sz="3800" b="1" spc="-10" dirty="0">
                <a:latin typeface="+mj-lt"/>
                <a:cs typeface="Arial"/>
                <a:hlinkClick r:id="rId3"/>
              </a:rPr>
              <a:t>fulano@gmail.com,</a:t>
            </a:r>
            <a:r>
              <a:rPr sz="3800" b="1" spc="-25" dirty="0">
                <a:latin typeface="+mj-lt"/>
                <a:cs typeface="Arial"/>
              </a:rPr>
              <a:t> </a:t>
            </a:r>
            <a:r>
              <a:rPr sz="3800" b="1" spc="-10" dirty="0">
                <a:latin typeface="+mj-lt"/>
                <a:cs typeface="Arial"/>
                <a:hlinkClick r:id="rId4"/>
              </a:rPr>
              <a:t>fulana@gmail.com</a:t>
            </a:r>
            <a:endParaRPr sz="3800" b="1" dirty="0">
              <a:latin typeface="+mj-lt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90"/>
              </a:spcBef>
            </a:pPr>
            <a:r>
              <a:rPr sz="3800" b="1" dirty="0">
                <a:latin typeface="+mj-lt"/>
                <a:cs typeface="Arial"/>
              </a:rPr>
              <a:t>[</a:t>
            </a:r>
            <a:r>
              <a:rPr sz="3800" b="1" spc="-50" dirty="0">
                <a:latin typeface="+mj-lt"/>
                <a:cs typeface="Arial"/>
              </a:rPr>
              <a:t> </a:t>
            </a:r>
            <a:r>
              <a:rPr sz="3800" b="1" dirty="0">
                <a:latin typeface="+mj-lt"/>
                <a:cs typeface="Arial"/>
              </a:rPr>
              <a:t>Fonte:</a:t>
            </a:r>
            <a:r>
              <a:rPr sz="3800" b="1" spc="-50" dirty="0">
                <a:latin typeface="+mj-lt"/>
                <a:cs typeface="Arial"/>
              </a:rPr>
              <a:t> </a:t>
            </a:r>
            <a:r>
              <a:rPr sz="3800" b="1" dirty="0">
                <a:latin typeface="+mj-lt"/>
                <a:cs typeface="Arial"/>
              </a:rPr>
              <a:t>Arial,</a:t>
            </a:r>
            <a:r>
              <a:rPr sz="3800" b="1" spc="-50" dirty="0">
                <a:latin typeface="+mj-lt"/>
                <a:cs typeface="Arial"/>
              </a:rPr>
              <a:t> </a:t>
            </a:r>
            <a:r>
              <a:rPr sz="3800" b="1" dirty="0">
                <a:latin typeface="+mj-lt"/>
                <a:cs typeface="Arial"/>
              </a:rPr>
              <a:t>maiúsculo</a:t>
            </a:r>
            <a:r>
              <a:rPr sz="3800" b="1" spc="-50" dirty="0">
                <a:latin typeface="+mj-lt"/>
                <a:cs typeface="Arial"/>
              </a:rPr>
              <a:t> </a:t>
            </a:r>
            <a:r>
              <a:rPr sz="3800" b="1" dirty="0">
                <a:latin typeface="+mj-lt"/>
                <a:cs typeface="Arial"/>
              </a:rPr>
              <a:t>e</a:t>
            </a:r>
            <a:r>
              <a:rPr sz="3800" b="1" spc="-50" dirty="0">
                <a:latin typeface="+mj-lt"/>
                <a:cs typeface="Arial"/>
              </a:rPr>
              <a:t> </a:t>
            </a:r>
            <a:r>
              <a:rPr sz="3800" b="1" dirty="0">
                <a:latin typeface="+mj-lt"/>
                <a:cs typeface="Arial"/>
              </a:rPr>
              <a:t>minúsculo,</a:t>
            </a:r>
            <a:r>
              <a:rPr sz="3800" b="1" spc="-50" dirty="0">
                <a:latin typeface="+mj-lt"/>
                <a:cs typeface="Arial"/>
              </a:rPr>
              <a:t> </a:t>
            </a:r>
            <a:r>
              <a:rPr sz="3800" b="1" dirty="0">
                <a:latin typeface="+mj-lt"/>
                <a:cs typeface="Arial"/>
              </a:rPr>
              <a:t>cor</a:t>
            </a:r>
            <a:r>
              <a:rPr sz="3800" b="1" spc="-50" dirty="0">
                <a:latin typeface="+mj-lt"/>
                <a:cs typeface="Arial"/>
              </a:rPr>
              <a:t> </a:t>
            </a:r>
            <a:r>
              <a:rPr sz="3800" b="1" dirty="0">
                <a:latin typeface="+mj-lt"/>
                <a:cs typeface="Arial"/>
              </a:rPr>
              <a:t>azul</a:t>
            </a:r>
            <a:r>
              <a:rPr sz="3800" b="1" spc="-50" dirty="0">
                <a:latin typeface="+mj-lt"/>
                <a:cs typeface="Arial"/>
              </a:rPr>
              <a:t> </a:t>
            </a:r>
            <a:r>
              <a:rPr sz="3800" b="1" dirty="0">
                <a:latin typeface="+mj-lt"/>
                <a:cs typeface="Arial"/>
              </a:rPr>
              <a:t>,</a:t>
            </a:r>
            <a:r>
              <a:rPr sz="3800" b="1" spc="-50" dirty="0">
                <a:latin typeface="+mj-lt"/>
                <a:cs typeface="Arial"/>
              </a:rPr>
              <a:t> </a:t>
            </a:r>
            <a:r>
              <a:rPr sz="3800" b="1" dirty="0">
                <a:latin typeface="+mj-lt"/>
                <a:cs typeface="Arial"/>
              </a:rPr>
              <a:t>centralizado</a:t>
            </a:r>
            <a:r>
              <a:rPr sz="3800" b="1" spc="-50" dirty="0">
                <a:latin typeface="+mj-lt"/>
                <a:cs typeface="Arial"/>
              </a:rPr>
              <a:t> ]</a:t>
            </a:r>
            <a:endParaRPr sz="3800" b="1" dirty="0">
              <a:latin typeface="+mj-lt"/>
              <a:cs typeface="Arial"/>
            </a:endParaRPr>
          </a:p>
        </p:txBody>
      </p:sp>
      <p:grpSp>
        <p:nvGrpSpPr>
          <p:cNvPr id="57" name="object 3"/>
          <p:cNvGrpSpPr/>
          <p:nvPr/>
        </p:nvGrpSpPr>
        <p:grpSpPr>
          <a:xfrm>
            <a:off x="21912944" y="685801"/>
            <a:ext cx="9640494" cy="11397342"/>
            <a:chOff x="8705855" y="279122"/>
            <a:chExt cx="5119370" cy="5116830"/>
          </a:xfrm>
        </p:grpSpPr>
        <p:sp>
          <p:nvSpPr>
            <p:cNvPr id="58" name="object 4"/>
            <p:cNvSpPr/>
            <p:nvPr/>
          </p:nvSpPr>
          <p:spPr>
            <a:xfrm>
              <a:off x="8705855" y="279250"/>
              <a:ext cx="5119370" cy="5116830"/>
            </a:xfrm>
            <a:custGeom>
              <a:avLst/>
              <a:gdLst/>
              <a:ahLst/>
              <a:cxnLst/>
              <a:rect l="l" t="t" r="r" b="b"/>
              <a:pathLst>
                <a:path w="5119369" h="5116830">
                  <a:moveTo>
                    <a:pt x="5119026" y="267953"/>
                  </a:moveTo>
                  <a:lnTo>
                    <a:pt x="5119026" y="5067514"/>
                  </a:lnTo>
                  <a:lnTo>
                    <a:pt x="5114698" y="5115792"/>
                  </a:lnTo>
                  <a:lnTo>
                    <a:pt x="5114494" y="5116536"/>
                  </a:lnTo>
                  <a:lnTo>
                    <a:pt x="5110792" y="5038138"/>
                  </a:lnTo>
                  <a:lnTo>
                    <a:pt x="5104423" y="4939219"/>
                  </a:lnTo>
                  <a:lnTo>
                    <a:pt x="5096243" y="4840391"/>
                  </a:lnTo>
                  <a:lnTo>
                    <a:pt x="5086318" y="4742504"/>
                  </a:lnTo>
                  <a:lnTo>
                    <a:pt x="5074690" y="4645690"/>
                  </a:lnTo>
                  <a:lnTo>
                    <a:pt x="5061304" y="4549145"/>
                  </a:lnTo>
                  <a:lnTo>
                    <a:pt x="5046162" y="4452868"/>
                  </a:lnTo>
                  <a:lnTo>
                    <a:pt x="5029262" y="4356859"/>
                  </a:lnTo>
                  <a:lnTo>
                    <a:pt x="5010605" y="4261118"/>
                  </a:lnTo>
                  <a:lnTo>
                    <a:pt x="4999781" y="4209541"/>
                  </a:lnTo>
                  <a:lnTo>
                    <a:pt x="4988420" y="4157984"/>
                  </a:lnTo>
                  <a:lnTo>
                    <a:pt x="4976530" y="4106475"/>
                  </a:lnTo>
                  <a:lnTo>
                    <a:pt x="4964118" y="4055042"/>
                  </a:lnTo>
                  <a:lnTo>
                    <a:pt x="4951192" y="4003716"/>
                  </a:lnTo>
                  <a:lnTo>
                    <a:pt x="4937759" y="3952523"/>
                  </a:lnTo>
                  <a:lnTo>
                    <a:pt x="4923826" y="3901494"/>
                  </a:lnTo>
                  <a:lnTo>
                    <a:pt x="4909400" y="3850657"/>
                  </a:lnTo>
                  <a:lnTo>
                    <a:pt x="4894489" y="3800041"/>
                  </a:lnTo>
                  <a:lnTo>
                    <a:pt x="4879101" y="3749675"/>
                  </a:lnTo>
                  <a:lnTo>
                    <a:pt x="4863388" y="3700028"/>
                  </a:lnTo>
                  <a:lnTo>
                    <a:pt x="4847153" y="3650444"/>
                  </a:lnTo>
                  <a:lnTo>
                    <a:pt x="4830404" y="3600951"/>
                  </a:lnTo>
                  <a:lnTo>
                    <a:pt x="4813153" y="3551577"/>
                  </a:lnTo>
                  <a:lnTo>
                    <a:pt x="4795408" y="3502349"/>
                  </a:lnTo>
                  <a:lnTo>
                    <a:pt x="4777181" y="3453294"/>
                  </a:lnTo>
                  <a:lnTo>
                    <a:pt x="4758480" y="3404441"/>
                  </a:lnTo>
                  <a:lnTo>
                    <a:pt x="4739317" y="3355817"/>
                  </a:lnTo>
                  <a:lnTo>
                    <a:pt x="4719701" y="3307449"/>
                  </a:lnTo>
                  <a:lnTo>
                    <a:pt x="4699642" y="3259366"/>
                  </a:lnTo>
                  <a:lnTo>
                    <a:pt x="4679220" y="3211771"/>
                  </a:lnTo>
                  <a:lnTo>
                    <a:pt x="4658358" y="3164416"/>
                  </a:lnTo>
                  <a:lnTo>
                    <a:pt x="4637056" y="3117299"/>
                  </a:lnTo>
                  <a:lnTo>
                    <a:pt x="4615314" y="3070421"/>
                  </a:lnTo>
                  <a:lnTo>
                    <a:pt x="4593132" y="3023781"/>
                  </a:lnTo>
                  <a:lnTo>
                    <a:pt x="4570510" y="2977381"/>
                  </a:lnTo>
                  <a:lnTo>
                    <a:pt x="4547447" y="2931220"/>
                  </a:lnTo>
                  <a:lnTo>
                    <a:pt x="4523945" y="2885297"/>
                  </a:lnTo>
                  <a:lnTo>
                    <a:pt x="4500003" y="2839613"/>
                  </a:lnTo>
                  <a:lnTo>
                    <a:pt x="4475621" y="2794169"/>
                  </a:lnTo>
                  <a:lnTo>
                    <a:pt x="4450798" y="2748963"/>
                  </a:lnTo>
                  <a:lnTo>
                    <a:pt x="4425536" y="2703995"/>
                  </a:lnTo>
                  <a:lnTo>
                    <a:pt x="4399833" y="2659267"/>
                  </a:lnTo>
                  <a:lnTo>
                    <a:pt x="4373691" y="2614778"/>
                  </a:lnTo>
                  <a:lnTo>
                    <a:pt x="4347108" y="2570527"/>
                  </a:lnTo>
                  <a:lnTo>
                    <a:pt x="4320086" y="2526515"/>
                  </a:lnTo>
                  <a:lnTo>
                    <a:pt x="4292623" y="2482742"/>
                  </a:lnTo>
                  <a:lnTo>
                    <a:pt x="4264721" y="2439208"/>
                  </a:lnTo>
                  <a:lnTo>
                    <a:pt x="4236378" y="2395913"/>
                  </a:lnTo>
                  <a:lnTo>
                    <a:pt x="4207595" y="2352857"/>
                  </a:lnTo>
                  <a:lnTo>
                    <a:pt x="4178602" y="2310404"/>
                  </a:lnTo>
                  <a:lnTo>
                    <a:pt x="4149231" y="2268263"/>
                  </a:lnTo>
                  <a:lnTo>
                    <a:pt x="4119482" y="2226434"/>
                  </a:lnTo>
                  <a:lnTo>
                    <a:pt x="4089356" y="2184917"/>
                  </a:lnTo>
                  <a:lnTo>
                    <a:pt x="4058851" y="2143711"/>
                  </a:lnTo>
                  <a:lnTo>
                    <a:pt x="4027969" y="2102818"/>
                  </a:lnTo>
                  <a:lnTo>
                    <a:pt x="3996709" y="2062235"/>
                  </a:lnTo>
                  <a:lnTo>
                    <a:pt x="3965070" y="2021965"/>
                  </a:lnTo>
                  <a:lnTo>
                    <a:pt x="3933054" y="1982007"/>
                  </a:lnTo>
                  <a:lnTo>
                    <a:pt x="3900661" y="1942360"/>
                  </a:lnTo>
                  <a:lnTo>
                    <a:pt x="3867889" y="1903025"/>
                  </a:lnTo>
                  <a:lnTo>
                    <a:pt x="3834739" y="1864001"/>
                  </a:lnTo>
                  <a:lnTo>
                    <a:pt x="3801212" y="1825290"/>
                  </a:lnTo>
                  <a:lnTo>
                    <a:pt x="3767306" y="1786890"/>
                  </a:lnTo>
                  <a:lnTo>
                    <a:pt x="3733023" y="1748802"/>
                  </a:lnTo>
                  <a:lnTo>
                    <a:pt x="3698362" y="1711026"/>
                  </a:lnTo>
                  <a:lnTo>
                    <a:pt x="3663323" y="1673561"/>
                  </a:lnTo>
                  <a:lnTo>
                    <a:pt x="3627906" y="1636408"/>
                  </a:lnTo>
                  <a:lnTo>
                    <a:pt x="3592111" y="1599567"/>
                  </a:lnTo>
                  <a:lnTo>
                    <a:pt x="3555939" y="1563038"/>
                  </a:lnTo>
                  <a:lnTo>
                    <a:pt x="3519410" y="1526865"/>
                  </a:lnTo>
                  <a:lnTo>
                    <a:pt x="3482569" y="1491070"/>
                  </a:lnTo>
                  <a:lnTo>
                    <a:pt x="3445416" y="1455653"/>
                  </a:lnTo>
                  <a:lnTo>
                    <a:pt x="3407952" y="1420614"/>
                  </a:lnTo>
                  <a:lnTo>
                    <a:pt x="3370175" y="1385953"/>
                  </a:lnTo>
                  <a:lnTo>
                    <a:pt x="3332087" y="1351670"/>
                  </a:lnTo>
                  <a:lnTo>
                    <a:pt x="3293688" y="1317764"/>
                  </a:lnTo>
                  <a:lnTo>
                    <a:pt x="3254976" y="1284236"/>
                  </a:lnTo>
                  <a:lnTo>
                    <a:pt x="3215953" y="1251087"/>
                  </a:lnTo>
                  <a:lnTo>
                    <a:pt x="3176618" y="1218315"/>
                  </a:lnTo>
                  <a:lnTo>
                    <a:pt x="3136971" y="1185921"/>
                  </a:lnTo>
                  <a:lnTo>
                    <a:pt x="3097012" y="1153905"/>
                  </a:lnTo>
                  <a:lnTo>
                    <a:pt x="3056742" y="1122267"/>
                  </a:lnTo>
                  <a:lnTo>
                    <a:pt x="3016160" y="1091007"/>
                  </a:lnTo>
                  <a:lnTo>
                    <a:pt x="2975266" y="1060124"/>
                  </a:lnTo>
                  <a:lnTo>
                    <a:pt x="2934060" y="1029620"/>
                  </a:lnTo>
                  <a:lnTo>
                    <a:pt x="2892543" y="999493"/>
                  </a:lnTo>
                  <a:lnTo>
                    <a:pt x="2850713" y="969744"/>
                  </a:lnTo>
                  <a:lnTo>
                    <a:pt x="2808572" y="940374"/>
                  </a:lnTo>
                  <a:lnTo>
                    <a:pt x="2766120" y="911381"/>
                  </a:lnTo>
                  <a:lnTo>
                    <a:pt x="2723063" y="882598"/>
                  </a:lnTo>
                  <a:lnTo>
                    <a:pt x="2679768" y="854255"/>
                  </a:lnTo>
                  <a:lnTo>
                    <a:pt x="2636234" y="826353"/>
                  </a:lnTo>
                  <a:lnTo>
                    <a:pt x="2592461" y="798890"/>
                  </a:lnTo>
                  <a:lnTo>
                    <a:pt x="2548449" y="771868"/>
                  </a:lnTo>
                  <a:lnTo>
                    <a:pt x="2504198" y="745285"/>
                  </a:lnTo>
                  <a:lnTo>
                    <a:pt x="2459709" y="719143"/>
                  </a:lnTo>
                  <a:lnTo>
                    <a:pt x="2414980" y="693440"/>
                  </a:lnTo>
                  <a:lnTo>
                    <a:pt x="2370013" y="668178"/>
                  </a:lnTo>
                  <a:lnTo>
                    <a:pt x="2324807" y="643356"/>
                  </a:lnTo>
                  <a:lnTo>
                    <a:pt x="2279362" y="618973"/>
                  </a:lnTo>
                  <a:lnTo>
                    <a:pt x="2233679" y="595031"/>
                  </a:lnTo>
                  <a:lnTo>
                    <a:pt x="2187756" y="571529"/>
                  </a:lnTo>
                  <a:lnTo>
                    <a:pt x="2141595" y="548467"/>
                  </a:lnTo>
                  <a:lnTo>
                    <a:pt x="2095194" y="525844"/>
                  </a:lnTo>
                  <a:lnTo>
                    <a:pt x="2048555" y="503662"/>
                  </a:lnTo>
                  <a:lnTo>
                    <a:pt x="2001677" y="481920"/>
                  </a:lnTo>
                  <a:lnTo>
                    <a:pt x="1954561" y="460618"/>
                  </a:lnTo>
                  <a:lnTo>
                    <a:pt x="1907205" y="439756"/>
                  </a:lnTo>
                  <a:lnTo>
                    <a:pt x="1859611" y="419334"/>
                  </a:lnTo>
                  <a:lnTo>
                    <a:pt x="1811524" y="399278"/>
                  </a:lnTo>
                  <a:lnTo>
                    <a:pt x="1763156" y="379665"/>
                  </a:lnTo>
                  <a:lnTo>
                    <a:pt x="1714532" y="360503"/>
                  </a:lnTo>
                  <a:lnTo>
                    <a:pt x="1665680" y="341804"/>
                  </a:lnTo>
                  <a:lnTo>
                    <a:pt x="1616627" y="323577"/>
                  </a:lnTo>
                  <a:lnTo>
                    <a:pt x="1567400" y="305832"/>
                  </a:lnTo>
                  <a:lnTo>
                    <a:pt x="1518027" y="288579"/>
                  </a:lnTo>
                  <a:lnTo>
                    <a:pt x="1468535" y="271828"/>
                  </a:lnTo>
                  <a:lnTo>
                    <a:pt x="1418950" y="255590"/>
                  </a:lnTo>
                  <a:lnTo>
                    <a:pt x="1369301" y="239874"/>
                  </a:lnTo>
                  <a:lnTo>
                    <a:pt x="1318944" y="224486"/>
                  </a:lnTo>
                  <a:lnTo>
                    <a:pt x="1268334" y="209575"/>
                  </a:lnTo>
                  <a:lnTo>
                    <a:pt x="1217501" y="195150"/>
                  </a:lnTo>
                  <a:lnTo>
                    <a:pt x="1166472" y="181217"/>
                  </a:lnTo>
                  <a:lnTo>
                    <a:pt x="1115279" y="167783"/>
                  </a:lnTo>
                  <a:lnTo>
                    <a:pt x="1063950" y="154857"/>
                  </a:lnTo>
                  <a:lnTo>
                    <a:pt x="1012514" y="142445"/>
                  </a:lnTo>
                  <a:lnTo>
                    <a:pt x="961000" y="130555"/>
                  </a:lnTo>
                  <a:lnTo>
                    <a:pt x="909439" y="119194"/>
                  </a:lnTo>
                  <a:lnTo>
                    <a:pt x="857859" y="108370"/>
                  </a:lnTo>
                  <a:lnTo>
                    <a:pt x="810022" y="98821"/>
                  </a:lnTo>
                  <a:lnTo>
                    <a:pt x="762118" y="89712"/>
                  </a:lnTo>
                  <a:lnTo>
                    <a:pt x="714147" y="81042"/>
                  </a:lnTo>
                  <a:lnTo>
                    <a:pt x="666109" y="72812"/>
                  </a:lnTo>
                  <a:lnTo>
                    <a:pt x="618004" y="65021"/>
                  </a:lnTo>
                  <a:lnTo>
                    <a:pt x="569831" y="57669"/>
                  </a:lnTo>
                  <a:lnTo>
                    <a:pt x="521592" y="50757"/>
                  </a:lnTo>
                  <a:lnTo>
                    <a:pt x="473286" y="44284"/>
                  </a:lnTo>
                  <a:lnTo>
                    <a:pt x="424913" y="38250"/>
                  </a:lnTo>
                  <a:lnTo>
                    <a:pt x="376472" y="32655"/>
                  </a:lnTo>
                  <a:lnTo>
                    <a:pt x="327965" y="27500"/>
                  </a:lnTo>
                  <a:lnTo>
                    <a:pt x="278476" y="22726"/>
                  </a:lnTo>
                  <a:lnTo>
                    <a:pt x="228964" y="18406"/>
                  </a:lnTo>
                  <a:lnTo>
                    <a:pt x="179429" y="14541"/>
                  </a:lnTo>
                  <a:lnTo>
                    <a:pt x="129871" y="11131"/>
                  </a:lnTo>
                  <a:lnTo>
                    <a:pt x="80290" y="8176"/>
                  </a:lnTo>
                  <a:lnTo>
                    <a:pt x="30687" y="5676"/>
                  </a:lnTo>
                  <a:lnTo>
                    <a:pt x="0" y="4411"/>
                  </a:lnTo>
                  <a:lnTo>
                    <a:pt x="2603" y="3697"/>
                  </a:lnTo>
                  <a:lnTo>
                    <a:pt x="43851" y="0"/>
                  </a:lnTo>
                  <a:lnTo>
                    <a:pt x="4857473" y="0"/>
                  </a:lnTo>
                  <a:lnTo>
                    <a:pt x="4898721" y="3697"/>
                  </a:lnTo>
                  <a:lnTo>
                    <a:pt x="4944160" y="16173"/>
                  </a:lnTo>
                  <a:lnTo>
                    <a:pt x="4986001" y="36039"/>
                  </a:lnTo>
                  <a:lnTo>
                    <a:pt x="5023487" y="62537"/>
                  </a:lnTo>
                  <a:lnTo>
                    <a:pt x="5055858" y="94908"/>
                  </a:lnTo>
                  <a:lnTo>
                    <a:pt x="5082356" y="132394"/>
                  </a:lnTo>
                  <a:lnTo>
                    <a:pt x="5102222" y="174235"/>
                  </a:lnTo>
                  <a:lnTo>
                    <a:pt x="5114698" y="219675"/>
                  </a:lnTo>
                  <a:lnTo>
                    <a:pt x="5119026" y="267953"/>
                  </a:lnTo>
                  <a:close/>
                </a:path>
              </a:pathLst>
            </a:custGeom>
            <a:solidFill>
              <a:srgbClr val="F58B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"/>
            <p:cNvSpPr/>
            <p:nvPr/>
          </p:nvSpPr>
          <p:spPr>
            <a:xfrm>
              <a:off x="9810868" y="279122"/>
              <a:ext cx="4014470" cy="4013200"/>
            </a:xfrm>
            <a:custGeom>
              <a:avLst/>
              <a:gdLst/>
              <a:ahLst/>
              <a:cxnLst/>
              <a:rect l="l" t="t" r="r" b="b"/>
              <a:pathLst>
                <a:path w="4014469" h="4013200">
                  <a:moveTo>
                    <a:pt x="4013935" y="268085"/>
                  </a:moveTo>
                  <a:lnTo>
                    <a:pt x="4013935" y="3959398"/>
                  </a:lnTo>
                  <a:lnTo>
                    <a:pt x="4008725" y="4012040"/>
                  </a:lnTo>
                  <a:lnTo>
                    <a:pt x="4008456" y="4012926"/>
                  </a:lnTo>
                  <a:lnTo>
                    <a:pt x="4007168" y="3987460"/>
                  </a:lnTo>
                  <a:lnTo>
                    <a:pt x="4004206" y="3939558"/>
                  </a:lnTo>
                  <a:lnTo>
                    <a:pt x="4000708" y="3891683"/>
                  </a:lnTo>
                  <a:lnTo>
                    <a:pt x="3996674" y="3843835"/>
                  </a:lnTo>
                  <a:lnTo>
                    <a:pt x="3992104" y="3796013"/>
                  </a:lnTo>
                  <a:lnTo>
                    <a:pt x="3986398" y="3743181"/>
                  </a:lnTo>
                  <a:lnTo>
                    <a:pt x="3980034" y="3690449"/>
                  </a:lnTo>
                  <a:lnTo>
                    <a:pt x="3973012" y="3637818"/>
                  </a:lnTo>
                  <a:lnTo>
                    <a:pt x="3965332" y="3585287"/>
                  </a:lnTo>
                  <a:lnTo>
                    <a:pt x="3956993" y="3532857"/>
                  </a:lnTo>
                  <a:lnTo>
                    <a:pt x="3947997" y="3480527"/>
                  </a:lnTo>
                  <a:lnTo>
                    <a:pt x="3938343" y="3428297"/>
                  </a:lnTo>
                  <a:lnTo>
                    <a:pt x="3928031" y="3376168"/>
                  </a:lnTo>
                  <a:lnTo>
                    <a:pt x="3917243" y="3325088"/>
                  </a:lnTo>
                  <a:lnTo>
                    <a:pt x="3905794" y="3274041"/>
                  </a:lnTo>
                  <a:lnTo>
                    <a:pt x="3893695" y="3223071"/>
                  </a:lnTo>
                  <a:lnTo>
                    <a:pt x="3880909" y="3172045"/>
                  </a:lnTo>
                  <a:lnTo>
                    <a:pt x="3867590" y="3121542"/>
                  </a:lnTo>
                  <a:lnTo>
                    <a:pt x="3853607" y="3071071"/>
                  </a:lnTo>
                  <a:lnTo>
                    <a:pt x="3839019" y="3020856"/>
                  </a:lnTo>
                  <a:lnTo>
                    <a:pt x="3823837" y="2970942"/>
                  </a:lnTo>
                  <a:lnTo>
                    <a:pt x="3808210" y="2921778"/>
                  </a:lnTo>
                  <a:lnTo>
                    <a:pt x="3791939" y="2872702"/>
                  </a:lnTo>
                  <a:lnTo>
                    <a:pt x="3775039" y="2823755"/>
                  </a:lnTo>
                  <a:lnTo>
                    <a:pt x="3757526" y="2774980"/>
                  </a:lnTo>
                  <a:lnTo>
                    <a:pt x="3739414" y="2726421"/>
                  </a:lnTo>
                  <a:lnTo>
                    <a:pt x="3720720" y="2678119"/>
                  </a:lnTo>
                  <a:lnTo>
                    <a:pt x="3701460" y="2630118"/>
                  </a:lnTo>
                  <a:lnTo>
                    <a:pt x="3681648" y="2582460"/>
                  </a:lnTo>
                  <a:lnTo>
                    <a:pt x="3661368" y="2535352"/>
                  </a:lnTo>
                  <a:lnTo>
                    <a:pt x="3640543" y="2488540"/>
                  </a:lnTo>
                  <a:lnTo>
                    <a:pt x="3619173" y="2442023"/>
                  </a:lnTo>
                  <a:lnTo>
                    <a:pt x="3597258" y="2395802"/>
                  </a:lnTo>
                  <a:lnTo>
                    <a:pt x="3574799" y="2349877"/>
                  </a:lnTo>
                  <a:lnTo>
                    <a:pt x="3551794" y="2304247"/>
                  </a:lnTo>
                  <a:lnTo>
                    <a:pt x="3528245" y="2258913"/>
                  </a:lnTo>
                  <a:lnTo>
                    <a:pt x="3504152" y="2213875"/>
                  </a:lnTo>
                  <a:lnTo>
                    <a:pt x="3479513" y="2169133"/>
                  </a:lnTo>
                  <a:lnTo>
                    <a:pt x="3454330" y="2124686"/>
                  </a:lnTo>
                  <a:lnTo>
                    <a:pt x="3428602" y="2080535"/>
                  </a:lnTo>
                  <a:lnTo>
                    <a:pt x="3402329" y="2036679"/>
                  </a:lnTo>
                  <a:lnTo>
                    <a:pt x="3375511" y="1993120"/>
                  </a:lnTo>
                  <a:lnTo>
                    <a:pt x="3348149" y="1949856"/>
                  </a:lnTo>
                  <a:lnTo>
                    <a:pt x="3320242" y="1906888"/>
                  </a:lnTo>
                  <a:lnTo>
                    <a:pt x="3291790" y="1864215"/>
                  </a:lnTo>
                  <a:lnTo>
                    <a:pt x="3263028" y="1822209"/>
                  </a:lnTo>
                  <a:lnTo>
                    <a:pt x="3233799" y="1780588"/>
                  </a:lnTo>
                  <a:lnTo>
                    <a:pt x="3204102" y="1739354"/>
                  </a:lnTo>
                  <a:lnTo>
                    <a:pt x="3173937" y="1698505"/>
                  </a:lnTo>
                  <a:lnTo>
                    <a:pt x="3143304" y="1658042"/>
                  </a:lnTo>
                  <a:lnTo>
                    <a:pt x="3112204" y="1617966"/>
                  </a:lnTo>
                  <a:lnTo>
                    <a:pt x="3080635" y="1578275"/>
                  </a:lnTo>
                  <a:lnTo>
                    <a:pt x="3048599" y="1538970"/>
                  </a:lnTo>
                  <a:lnTo>
                    <a:pt x="3016095" y="1500051"/>
                  </a:lnTo>
                  <a:lnTo>
                    <a:pt x="2983124" y="1461518"/>
                  </a:lnTo>
                  <a:lnTo>
                    <a:pt x="2949684" y="1423371"/>
                  </a:lnTo>
                  <a:lnTo>
                    <a:pt x="2915777" y="1385610"/>
                  </a:lnTo>
                  <a:lnTo>
                    <a:pt x="2881402" y="1348235"/>
                  </a:lnTo>
                  <a:lnTo>
                    <a:pt x="2846559" y="1311246"/>
                  </a:lnTo>
                  <a:lnTo>
                    <a:pt x="2811248" y="1274643"/>
                  </a:lnTo>
                  <a:lnTo>
                    <a:pt x="2775469" y="1238426"/>
                  </a:lnTo>
                  <a:lnTo>
                    <a:pt x="2739252" y="1202647"/>
                  </a:lnTo>
                  <a:lnTo>
                    <a:pt x="2702649" y="1167336"/>
                  </a:lnTo>
                  <a:lnTo>
                    <a:pt x="2665660" y="1132493"/>
                  </a:lnTo>
                  <a:lnTo>
                    <a:pt x="2628285" y="1098118"/>
                  </a:lnTo>
                  <a:lnTo>
                    <a:pt x="2590525" y="1064210"/>
                  </a:lnTo>
                  <a:lnTo>
                    <a:pt x="2552378" y="1030771"/>
                  </a:lnTo>
                  <a:lnTo>
                    <a:pt x="2513845" y="997799"/>
                  </a:lnTo>
                  <a:lnTo>
                    <a:pt x="2474926" y="965295"/>
                  </a:lnTo>
                  <a:lnTo>
                    <a:pt x="2435621" y="933259"/>
                  </a:lnTo>
                  <a:lnTo>
                    <a:pt x="2395930" y="901691"/>
                  </a:lnTo>
                  <a:lnTo>
                    <a:pt x="2355854" y="870590"/>
                  </a:lnTo>
                  <a:lnTo>
                    <a:pt x="2315391" y="839957"/>
                  </a:lnTo>
                  <a:lnTo>
                    <a:pt x="2274542" y="809792"/>
                  </a:lnTo>
                  <a:lnTo>
                    <a:pt x="2233307" y="780095"/>
                  </a:lnTo>
                  <a:lnTo>
                    <a:pt x="2191687" y="750866"/>
                  </a:lnTo>
                  <a:lnTo>
                    <a:pt x="2149680" y="722105"/>
                  </a:lnTo>
                  <a:lnTo>
                    <a:pt x="2107007" y="693653"/>
                  </a:lnTo>
                  <a:lnTo>
                    <a:pt x="2064039" y="665746"/>
                  </a:lnTo>
                  <a:lnTo>
                    <a:pt x="2020775" y="638384"/>
                  </a:lnTo>
                  <a:lnTo>
                    <a:pt x="1977215" y="611566"/>
                  </a:lnTo>
                  <a:lnTo>
                    <a:pt x="1933360" y="585293"/>
                  </a:lnTo>
                  <a:lnTo>
                    <a:pt x="1889209" y="559565"/>
                  </a:lnTo>
                  <a:lnTo>
                    <a:pt x="1844762" y="534382"/>
                  </a:lnTo>
                  <a:lnTo>
                    <a:pt x="1800020" y="509743"/>
                  </a:lnTo>
                  <a:lnTo>
                    <a:pt x="1754981" y="485650"/>
                  </a:lnTo>
                  <a:lnTo>
                    <a:pt x="1709648" y="462101"/>
                  </a:lnTo>
                  <a:lnTo>
                    <a:pt x="1664018" y="439096"/>
                  </a:lnTo>
                  <a:lnTo>
                    <a:pt x="1618093" y="416637"/>
                  </a:lnTo>
                  <a:lnTo>
                    <a:pt x="1571872" y="394722"/>
                  </a:lnTo>
                  <a:lnTo>
                    <a:pt x="1525355" y="373352"/>
                  </a:lnTo>
                  <a:lnTo>
                    <a:pt x="1478543" y="352527"/>
                  </a:lnTo>
                  <a:lnTo>
                    <a:pt x="1431435" y="332246"/>
                  </a:lnTo>
                  <a:lnTo>
                    <a:pt x="1383775" y="312438"/>
                  </a:lnTo>
                  <a:lnTo>
                    <a:pt x="1335773" y="293180"/>
                  </a:lnTo>
                  <a:lnTo>
                    <a:pt x="1287472" y="274487"/>
                  </a:lnTo>
                  <a:lnTo>
                    <a:pt x="1238914" y="256376"/>
                  </a:lnTo>
                  <a:lnTo>
                    <a:pt x="1190141" y="238862"/>
                  </a:lnTo>
                  <a:lnTo>
                    <a:pt x="1141195" y="221960"/>
                  </a:lnTo>
                  <a:lnTo>
                    <a:pt x="1092119" y="205687"/>
                  </a:lnTo>
                  <a:lnTo>
                    <a:pt x="1042953" y="190057"/>
                  </a:lnTo>
                  <a:lnTo>
                    <a:pt x="993047" y="174875"/>
                  </a:lnTo>
                  <a:lnTo>
                    <a:pt x="942837" y="160287"/>
                  </a:lnTo>
                  <a:lnTo>
                    <a:pt x="892369" y="146304"/>
                  </a:lnTo>
                  <a:lnTo>
                    <a:pt x="841686" y="132938"/>
                  </a:lnTo>
                  <a:lnTo>
                    <a:pt x="790836" y="120199"/>
                  </a:lnTo>
                  <a:lnTo>
                    <a:pt x="739862" y="108100"/>
                  </a:lnTo>
                  <a:lnTo>
                    <a:pt x="688811" y="96651"/>
                  </a:lnTo>
                  <a:lnTo>
                    <a:pt x="637727" y="85863"/>
                  </a:lnTo>
                  <a:lnTo>
                    <a:pt x="585598" y="75551"/>
                  </a:lnTo>
                  <a:lnTo>
                    <a:pt x="533368" y="65896"/>
                  </a:lnTo>
                  <a:lnTo>
                    <a:pt x="481038" y="56900"/>
                  </a:lnTo>
                  <a:lnTo>
                    <a:pt x="428608" y="48561"/>
                  </a:lnTo>
                  <a:lnTo>
                    <a:pt x="376077" y="40881"/>
                  </a:lnTo>
                  <a:lnTo>
                    <a:pt x="323446" y="33859"/>
                  </a:lnTo>
                  <a:lnTo>
                    <a:pt x="270714" y="27495"/>
                  </a:lnTo>
                  <a:lnTo>
                    <a:pt x="217882" y="21789"/>
                  </a:lnTo>
                  <a:lnTo>
                    <a:pt x="169954" y="17214"/>
                  </a:lnTo>
                  <a:lnTo>
                    <a:pt x="122000" y="13178"/>
                  </a:lnTo>
                  <a:lnTo>
                    <a:pt x="74019" y="9680"/>
                  </a:lnTo>
                  <a:lnTo>
                    <a:pt x="26010" y="6720"/>
                  </a:lnTo>
                  <a:lnTo>
                    <a:pt x="0" y="5409"/>
                  </a:lnTo>
                  <a:lnTo>
                    <a:pt x="5759" y="3828"/>
                  </a:lnTo>
                  <a:lnTo>
                    <a:pt x="48475" y="0"/>
                  </a:lnTo>
                  <a:lnTo>
                    <a:pt x="3750913" y="0"/>
                  </a:lnTo>
                  <a:lnTo>
                    <a:pt x="3793629" y="3828"/>
                  </a:lnTo>
                  <a:lnTo>
                    <a:pt x="3839019" y="16291"/>
                  </a:lnTo>
                  <a:lnTo>
                    <a:pt x="3880909" y="36170"/>
                  </a:lnTo>
                  <a:lnTo>
                    <a:pt x="3918395" y="62668"/>
                  </a:lnTo>
                  <a:lnTo>
                    <a:pt x="3950766" y="95040"/>
                  </a:lnTo>
                  <a:lnTo>
                    <a:pt x="3977264" y="132525"/>
                  </a:lnTo>
                  <a:lnTo>
                    <a:pt x="3997130" y="174367"/>
                  </a:lnTo>
                  <a:lnTo>
                    <a:pt x="4009606" y="219806"/>
                  </a:lnTo>
                  <a:lnTo>
                    <a:pt x="4013935" y="268085"/>
                  </a:lnTo>
                  <a:close/>
                </a:path>
              </a:pathLst>
            </a:custGeom>
            <a:solidFill>
              <a:srgbClr val="1A1F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2" name="object 3"/>
          <p:cNvGrpSpPr/>
          <p:nvPr/>
        </p:nvGrpSpPr>
        <p:grpSpPr>
          <a:xfrm rot="10800000">
            <a:off x="1303084" y="31090628"/>
            <a:ext cx="9640494" cy="11397342"/>
            <a:chOff x="8705855" y="279122"/>
            <a:chExt cx="5119370" cy="5116830"/>
          </a:xfrm>
        </p:grpSpPr>
        <p:sp>
          <p:nvSpPr>
            <p:cNvPr id="63" name="object 4"/>
            <p:cNvSpPr/>
            <p:nvPr/>
          </p:nvSpPr>
          <p:spPr>
            <a:xfrm>
              <a:off x="8705855" y="279250"/>
              <a:ext cx="5119370" cy="5116830"/>
            </a:xfrm>
            <a:custGeom>
              <a:avLst/>
              <a:gdLst/>
              <a:ahLst/>
              <a:cxnLst/>
              <a:rect l="l" t="t" r="r" b="b"/>
              <a:pathLst>
                <a:path w="5119369" h="5116830">
                  <a:moveTo>
                    <a:pt x="5119026" y="267953"/>
                  </a:moveTo>
                  <a:lnTo>
                    <a:pt x="5119026" y="5067514"/>
                  </a:lnTo>
                  <a:lnTo>
                    <a:pt x="5114698" y="5115792"/>
                  </a:lnTo>
                  <a:lnTo>
                    <a:pt x="5114494" y="5116536"/>
                  </a:lnTo>
                  <a:lnTo>
                    <a:pt x="5110792" y="5038138"/>
                  </a:lnTo>
                  <a:lnTo>
                    <a:pt x="5104423" y="4939219"/>
                  </a:lnTo>
                  <a:lnTo>
                    <a:pt x="5096243" y="4840391"/>
                  </a:lnTo>
                  <a:lnTo>
                    <a:pt x="5086318" y="4742504"/>
                  </a:lnTo>
                  <a:lnTo>
                    <a:pt x="5074690" y="4645690"/>
                  </a:lnTo>
                  <a:lnTo>
                    <a:pt x="5061304" y="4549145"/>
                  </a:lnTo>
                  <a:lnTo>
                    <a:pt x="5046162" y="4452868"/>
                  </a:lnTo>
                  <a:lnTo>
                    <a:pt x="5029262" y="4356859"/>
                  </a:lnTo>
                  <a:lnTo>
                    <a:pt x="5010605" y="4261118"/>
                  </a:lnTo>
                  <a:lnTo>
                    <a:pt x="4999781" y="4209541"/>
                  </a:lnTo>
                  <a:lnTo>
                    <a:pt x="4988420" y="4157984"/>
                  </a:lnTo>
                  <a:lnTo>
                    <a:pt x="4976530" y="4106475"/>
                  </a:lnTo>
                  <a:lnTo>
                    <a:pt x="4964118" y="4055042"/>
                  </a:lnTo>
                  <a:lnTo>
                    <a:pt x="4951192" y="4003716"/>
                  </a:lnTo>
                  <a:lnTo>
                    <a:pt x="4937759" y="3952523"/>
                  </a:lnTo>
                  <a:lnTo>
                    <a:pt x="4923826" y="3901494"/>
                  </a:lnTo>
                  <a:lnTo>
                    <a:pt x="4909400" y="3850657"/>
                  </a:lnTo>
                  <a:lnTo>
                    <a:pt x="4894489" y="3800041"/>
                  </a:lnTo>
                  <a:lnTo>
                    <a:pt x="4879101" y="3749675"/>
                  </a:lnTo>
                  <a:lnTo>
                    <a:pt x="4863388" y="3700028"/>
                  </a:lnTo>
                  <a:lnTo>
                    <a:pt x="4847153" y="3650444"/>
                  </a:lnTo>
                  <a:lnTo>
                    <a:pt x="4830404" y="3600951"/>
                  </a:lnTo>
                  <a:lnTo>
                    <a:pt x="4813153" y="3551577"/>
                  </a:lnTo>
                  <a:lnTo>
                    <a:pt x="4795408" y="3502349"/>
                  </a:lnTo>
                  <a:lnTo>
                    <a:pt x="4777181" y="3453294"/>
                  </a:lnTo>
                  <a:lnTo>
                    <a:pt x="4758480" y="3404441"/>
                  </a:lnTo>
                  <a:lnTo>
                    <a:pt x="4739317" y="3355817"/>
                  </a:lnTo>
                  <a:lnTo>
                    <a:pt x="4719701" y="3307449"/>
                  </a:lnTo>
                  <a:lnTo>
                    <a:pt x="4699642" y="3259366"/>
                  </a:lnTo>
                  <a:lnTo>
                    <a:pt x="4679220" y="3211771"/>
                  </a:lnTo>
                  <a:lnTo>
                    <a:pt x="4658358" y="3164416"/>
                  </a:lnTo>
                  <a:lnTo>
                    <a:pt x="4637056" y="3117299"/>
                  </a:lnTo>
                  <a:lnTo>
                    <a:pt x="4615314" y="3070421"/>
                  </a:lnTo>
                  <a:lnTo>
                    <a:pt x="4593132" y="3023781"/>
                  </a:lnTo>
                  <a:lnTo>
                    <a:pt x="4570510" y="2977381"/>
                  </a:lnTo>
                  <a:lnTo>
                    <a:pt x="4547447" y="2931220"/>
                  </a:lnTo>
                  <a:lnTo>
                    <a:pt x="4523945" y="2885297"/>
                  </a:lnTo>
                  <a:lnTo>
                    <a:pt x="4500003" y="2839613"/>
                  </a:lnTo>
                  <a:lnTo>
                    <a:pt x="4475621" y="2794169"/>
                  </a:lnTo>
                  <a:lnTo>
                    <a:pt x="4450798" y="2748963"/>
                  </a:lnTo>
                  <a:lnTo>
                    <a:pt x="4425536" y="2703995"/>
                  </a:lnTo>
                  <a:lnTo>
                    <a:pt x="4399833" y="2659267"/>
                  </a:lnTo>
                  <a:lnTo>
                    <a:pt x="4373691" y="2614778"/>
                  </a:lnTo>
                  <a:lnTo>
                    <a:pt x="4347108" y="2570527"/>
                  </a:lnTo>
                  <a:lnTo>
                    <a:pt x="4320086" y="2526515"/>
                  </a:lnTo>
                  <a:lnTo>
                    <a:pt x="4292623" y="2482742"/>
                  </a:lnTo>
                  <a:lnTo>
                    <a:pt x="4264721" y="2439208"/>
                  </a:lnTo>
                  <a:lnTo>
                    <a:pt x="4236378" y="2395913"/>
                  </a:lnTo>
                  <a:lnTo>
                    <a:pt x="4207595" y="2352857"/>
                  </a:lnTo>
                  <a:lnTo>
                    <a:pt x="4178602" y="2310404"/>
                  </a:lnTo>
                  <a:lnTo>
                    <a:pt x="4149231" y="2268263"/>
                  </a:lnTo>
                  <a:lnTo>
                    <a:pt x="4119482" y="2226434"/>
                  </a:lnTo>
                  <a:lnTo>
                    <a:pt x="4089356" y="2184917"/>
                  </a:lnTo>
                  <a:lnTo>
                    <a:pt x="4058851" y="2143711"/>
                  </a:lnTo>
                  <a:lnTo>
                    <a:pt x="4027969" y="2102818"/>
                  </a:lnTo>
                  <a:lnTo>
                    <a:pt x="3996709" y="2062235"/>
                  </a:lnTo>
                  <a:lnTo>
                    <a:pt x="3965070" y="2021965"/>
                  </a:lnTo>
                  <a:lnTo>
                    <a:pt x="3933054" y="1982007"/>
                  </a:lnTo>
                  <a:lnTo>
                    <a:pt x="3900661" y="1942360"/>
                  </a:lnTo>
                  <a:lnTo>
                    <a:pt x="3867889" y="1903025"/>
                  </a:lnTo>
                  <a:lnTo>
                    <a:pt x="3834739" y="1864001"/>
                  </a:lnTo>
                  <a:lnTo>
                    <a:pt x="3801212" y="1825290"/>
                  </a:lnTo>
                  <a:lnTo>
                    <a:pt x="3767306" y="1786890"/>
                  </a:lnTo>
                  <a:lnTo>
                    <a:pt x="3733023" y="1748802"/>
                  </a:lnTo>
                  <a:lnTo>
                    <a:pt x="3698362" y="1711026"/>
                  </a:lnTo>
                  <a:lnTo>
                    <a:pt x="3663323" y="1673561"/>
                  </a:lnTo>
                  <a:lnTo>
                    <a:pt x="3627906" y="1636408"/>
                  </a:lnTo>
                  <a:lnTo>
                    <a:pt x="3592111" y="1599567"/>
                  </a:lnTo>
                  <a:lnTo>
                    <a:pt x="3555939" y="1563038"/>
                  </a:lnTo>
                  <a:lnTo>
                    <a:pt x="3519410" y="1526865"/>
                  </a:lnTo>
                  <a:lnTo>
                    <a:pt x="3482569" y="1491070"/>
                  </a:lnTo>
                  <a:lnTo>
                    <a:pt x="3445416" y="1455653"/>
                  </a:lnTo>
                  <a:lnTo>
                    <a:pt x="3407952" y="1420614"/>
                  </a:lnTo>
                  <a:lnTo>
                    <a:pt x="3370175" y="1385953"/>
                  </a:lnTo>
                  <a:lnTo>
                    <a:pt x="3332087" y="1351670"/>
                  </a:lnTo>
                  <a:lnTo>
                    <a:pt x="3293688" y="1317764"/>
                  </a:lnTo>
                  <a:lnTo>
                    <a:pt x="3254976" y="1284236"/>
                  </a:lnTo>
                  <a:lnTo>
                    <a:pt x="3215953" y="1251087"/>
                  </a:lnTo>
                  <a:lnTo>
                    <a:pt x="3176618" y="1218315"/>
                  </a:lnTo>
                  <a:lnTo>
                    <a:pt x="3136971" y="1185921"/>
                  </a:lnTo>
                  <a:lnTo>
                    <a:pt x="3097012" y="1153905"/>
                  </a:lnTo>
                  <a:lnTo>
                    <a:pt x="3056742" y="1122267"/>
                  </a:lnTo>
                  <a:lnTo>
                    <a:pt x="3016160" y="1091007"/>
                  </a:lnTo>
                  <a:lnTo>
                    <a:pt x="2975266" y="1060124"/>
                  </a:lnTo>
                  <a:lnTo>
                    <a:pt x="2934060" y="1029620"/>
                  </a:lnTo>
                  <a:lnTo>
                    <a:pt x="2892543" y="999493"/>
                  </a:lnTo>
                  <a:lnTo>
                    <a:pt x="2850713" y="969744"/>
                  </a:lnTo>
                  <a:lnTo>
                    <a:pt x="2808572" y="940374"/>
                  </a:lnTo>
                  <a:lnTo>
                    <a:pt x="2766120" y="911381"/>
                  </a:lnTo>
                  <a:lnTo>
                    <a:pt x="2723063" y="882598"/>
                  </a:lnTo>
                  <a:lnTo>
                    <a:pt x="2679768" y="854255"/>
                  </a:lnTo>
                  <a:lnTo>
                    <a:pt x="2636234" y="826353"/>
                  </a:lnTo>
                  <a:lnTo>
                    <a:pt x="2592461" y="798890"/>
                  </a:lnTo>
                  <a:lnTo>
                    <a:pt x="2548449" y="771868"/>
                  </a:lnTo>
                  <a:lnTo>
                    <a:pt x="2504198" y="745285"/>
                  </a:lnTo>
                  <a:lnTo>
                    <a:pt x="2459709" y="719143"/>
                  </a:lnTo>
                  <a:lnTo>
                    <a:pt x="2414980" y="693440"/>
                  </a:lnTo>
                  <a:lnTo>
                    <a:pt x="2370013" y="668178"/>
                  </a:lnTo>
                  <a:lnTo>
                    <a:pt x="2324807" y="643356"/>
                  </a:lnTo>
                  <a:lnTo>
                    <a:pt x="2279362" y="618973"/>
                  </a:lnTo>
                  <a:lnTo>
                    <a:pt x="2233679" y="595031"/>
                  </a:lnTo>
                  <a:lnTo>
                    <a:pt x="2187756" y="571529"/>
                  </a:lnTo>
                  <a:lnTo>
                    <a:pt x="2141595" y="548467"/>
                  </a:lnTo>
                  <a:lnTo>
                    <a:pt x="2095194" y="525844"/>
                  </a:lnTo>
                  <a:lnTo>
                    <a:pt x="2048555" y="503662"/>
                  </a:lnTo>
                  <a:lnTo>
                    <a:pt x="2001677" y="481920"/>
                  </a:lnTo>
                  <a:lnTo>
                    <a:pt x="1954561" y="460618"/>
                  </a:lnTo>
                  <a:lnTo>
                    <a:pt x="1907205" y="439756"/>
                  </a:lnTo>
                  <a:lnTo>
                    <a:pt x="1859611" y="419334"/>
                  </a:lnTo>
                  <a:lnTo>
                    <a:pt x="1811524" y="399278"/>
                  </a:lnTo>
                  <a:lnTo>
                    <a:pt x="1763156" y="379665"/>
                  </a:lnTo>
                  <a:lnTo>
                    <a:pt x="1714532" y="360503"/>
                  </a:lnTo>
                  <a:lnTo>
                    <a:pt x="1665680" y="341804"/>
                  </a:lnTo>
                  <a:lnTo>
                    <a:pt x="1616627" y="323577"/>
                  </a:lnTo>
                  <a:lnTo>
                    <a:pt x="1567400" y="305832"/>
                  </a:lnTo>
                  <a:lnTo>
                    <a:pt x="1518027" y="288579"/>
                  </a:lnTo>
                  <a:lnTo>
                    <a:pt x="1468535" y="271828"/>
                  </a:lnTo>
                  <a:lnTo>
                    <a:pt x="1418950" y="255590"/>
                  </a:lnTo>
                  <a:lnTo>
                    <a:pt x="1369301" y="239874"/>
                  </a:lnTo>
                  <a:lnTo>
                    <a:pt x="1318944" y="224486"/>
                  </a:lnTo>
                  <a:lnTo>
                    <a:pt x="1268334" y="209575"/>
                  </a:lnTo>
                  <a:lnTo>
                    <a:pt x="1217501" y="195150"/>
                  </a:lnTo>
                  <a:lnTo>
                    <a:pt x="1166472" y="181217"/>
                  </a:lnTo>
                  <a:lnTo>
                    <a:pt x="1115279" y="167783"/>
                  </a:lnTo>
                  <a:lnTo>
                    <a:pt x="1063950" y="154857"/>
                  </a:lnTo>
                  <a:lnTo>
                    <a:pt x="1012514" y="142445"/>
                  </a:lnTo>
                  <a:lnTo>
                    <a:pt x="961000" y="130555"/>
                  </a:lnTo>
                  <a:lnTo>
                    <a:pt x="909439" y="119194"/>
                  </a:lnTo>
                  <a:lnTo>
                    <a:pt x="857859" y="108370"/>
                  </a:lnTo>
                  <a:lnTo>
                    <a:pt x="810022" y="98821"/>
                  </a:lnTo>
                  <a:lnTo>
                    <a:pt x="762118" y="89712"/>
                  </a:lnTo>
                  <a:lnTo>
                    <a:pt x="714147" y="81042"/>
                  </a:lnTo>
                  <a:lnTo>
                    <a:pt x="666109" y="72812"/>
                  </a:lnTo>
                  <a:lnTo>
                    <a:pt x="618004" y="65021"/>
                  </a:lnTo>
                  <a:lnTo>
                    <a:pt x="569831" y="57669"/>
                  </a:lnTo>
                  <a:lnTo>
                    <a:pt x="521592" y="50757"/>
                  </a:lnTo>
                  <a:lnTo>
                    <a:pt x="473286" y="44284"/>
                  </a:lnTo>
                  <a:lnTo>
                    <a:pt x="424913" y="38250"/>
                  </a:lnTo>
                  <a:lnTo>
                    <a:pt x="376472" y="32655"/>
                  </a:lnTo>
                  <a:lnTo>
                    <a:pt x="327965" y="27500"/>
                  </a:lnTo>
                  <a:lnTo>
                    <a:pt x="278476" y="22726"/>
                  </a:lnTo>
                  <a:lnTo>
                    <a:pt x="228964" y="18406"/>
                  </a:lnTo>
                  <a:lnTo>
                    <a:pt x="179429" y="14541"/>
                  </a:lnTo>
                  <a:lnTo>
                    <a:pt x="129871" y="11131"/>
                  </a:lnTo>
                  <a:lnTo>
                    <a:pt x="80290" y="8176"/>
                  </a:lnTo>
                  <a:lnTo>
                    <a:pt x="30687" y="5676"/>
                  </a:lnTo>
                  <a:lnTo>
                    <a:pt x="0" y="4411"/>
                  </a:lnTo>
                  <a:lnTo>
                    <a:pt x="2603" y="3697"/>
                  </a:lnTo>
                  <a:lnTo>
                    <a:pt x="43851" y="0"/>
                  </a:lnTo>
                  <a:lnTo>
                    <a:pt x="4857473" y="0"/>
                  </a:lnTo>
                  <a:lnTo>
                    <a:pt x="4898721" y="3697"/>
                  </a:lnTo>
                  <a:lnTo>
                    <a:pt x="4944160" y="16173"/>
                  </a:lnTo>
                  <a:lnTo>
                    <a:pt x="4986001" y="36039"/>
                  </a:lnTo>
                  <a:lnTo>
                    <a:pt x="5023487" y="62537"/>
                  </a:lnTo>
                  <a:lnTo>
                    <a:pt x="5055858" y="94908"/>
                  </a:lnTo>
                  <a:lnTo>
                    <a:pt x="5082356" y="132394"/>
                  </a:lnTo>
                  <a:lnTo>
                    <a:pt x="5102222" y="174235"/>
                  </a:lnTo>
                  <a:lnTo>
                    <a:pt x="5114698" y="219675"/>
                  </a:lnTo>
                  <a:lnTo>
                    <a:pt x="5119026" y="267953"/>
                  </a:lnTo>
                  <a:close/>
                </a:path>
              </a:pathLst>
            </a:custGeom>
            <a:solidFill>
              <a:srgbClr val="F58B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5"/>
            <p:cNvSpPr/>
            <p:nvPr/>
          </p:nvSpPr>
          <p:spPr>
            <a:xfrm>
              <a:off x="9810868" y="279122"/>
              <a:ext cx="4014470" cy="4013200"/>
            </a:xfrm>
            <a:custGeom>
              <a:avLst/>
              <a:gdLst/>
              <a:ahLst/>
              <a:cxnLst/>
              <a:rect l="l" t="t" r="r" b="b"/>
              <a:pathLst>
                <a:path w="4014469" h="4013200">
                  <a:moveTo>
                    <a:pt x="4013935" y="268085"/>
                  </a:moveTo>
                  <a:lnTo>
                    <a:pt x="4013935" y="3959398"/>
                  </a:lnTo>
                  <a:lnTo>
                    <a:pt x="4008725" y="4012040"/>
                  </a:lnTo>
                  <a:lnTo>
                    <a:pt x="4008456" y="4012926"/>
                  </a:lnTo>
                  <a:lnTo>
                    <a:pt x="4007168" y="3987460"/>
                  </a:lnTo>
                  <a:lnTo>
                    <a:pt x="4004206" y="3939558"/>
                  </a:lnTo>
                  <a:lnTo>
                    <a:pt x="4000708" y="3891683"/>
                  </a:lnTo>
                  <a:lnTo>
                    <a:pt x="3996674" y="3843835"/>
                  </a:lnTo>
                  <a:lnTo>
                    <a:pt x="3992104" y="3796013"/>
                  </a:lnTo>
                  <a:lnTo>
                    <a:pt x="3986398" y="3743181"/>
                  </a:lnTo>
                  <a:lnTo>
                    <a:pt x="3980034" y="3690449"/>
                  </a:lnTo>
                  <a:lnTo>
                    <a:pt x="3973012" y="3637818"/>
                  </a:lnTo>
                  <a:lnTo>
                    <a:pt x="3965332" y="3585287"/>
                  </a:lnTo>
                  <a:lnTo>
                    <a:pt x="3956993" y="3532857"/>
                  </a:lnTo>
                  <a:lnTo>
                    <a:pt x="3947997" y="3480527"/>
                  </a:lnTo>
                  <a:lnTo>
                    <a:pt x="3938343" y="3428297"/>
                  </a:lnTo>
                  <a:lnTo>
                    <a:pt x="3928031" y="3376168"/>
                  </a:lnTo>
                  <a:lnTo>
                    <a:pt x="3917243" y="3325088"/>
                  </a:lnTo>
                  <a:lnTo>
                    <a:pt x="3905794" y="3274041"/>
                  </a:lnTo>
                  <a:lnTo>
                    <a:pt x="3893695" y="3223071"/>
                  </a:lnTo>
                  <a:lnTo>
                    <a:pt x="3880909" y="3172045"/>
                  </a:lnTo>
                  <a:lnTo>
                    <a:pt x="3867590" y="3121542"/>
                  </a:lnTo>
                  <a:lnTo>
                    <a:pt x="3853607" y="3071071"/>
                  </a:lnTo>
                  <a:lnTo>
                    <a:pt x="3839019" y="3020856"/>
                  </a:lnTo>
                  <a:lnTo>
                    <a:pt x="3823837" y="2970942"/>
                  </a:lnTo>
                  <a:lnTo>
                    <a:pt x="3808210" y="2921778"/>
                  </a:lnTo>
                  <a:lnTo>
                    <a:pt x="3791939" y="2872702"/>
                  </a:lnTo>
                  <a:lnTo>
                    <a:pt x="3775039" y="2823755"/>
                  </a:lnTo>
                  <a:lnTo>
                    <a:pt x="3757526" y="2774980"/>
                  </a:lnTo>
                  <a:lnTo>
                    <a:pt x="3739414" y="2726421"/>
                  </a:lnTo>
                  <a:lnTo>
                    <a:pt x="3720720" y="2678119"/>
                  </a:lnTo>
                  <a:lnTo>
                    <a:pt x="3701460" y="2630118"/>
                  </a:lnTo>
                  <a:lnTo>
                    <a:pt x="3681648" y="2582460"/>
                  </a:lnTo>
                  <a:lnTo>
                    <a:pt x="3661368" y="2535352"/>
                  </a:lnTo>
                  <a:lnTo>
                    <a:pt x="3640543" y="2488540"/>
                  </a:lnTo>
                  <a:lnTo>
                    <a:pt x="3619173" y="2442023"/>
                  </a:lnTo>
                  <a:lnTo>
                    <a:pt x="3597258" y="2395802"/>
                  </a:lnTo>
                  <a:lnTo>
                    <a:pt x="3574799" y="2349877"/>
                  </a:lnTo>
                  <a:lnTo>
                    <a:pt x="3551794" y="2304247"/>
                  </a:lnTo>
                  <a:lnTo>
                    <a:pt x="3528245" y="2258913"/>
                  </a:lnTo>
                  <a:lnTo>
                    <a:pt x="3504152" y="2213875"/>
                  </a:lnTo>
                  <a:lnTo>
                    <a:pt x="3479513" y="2169133"/>
                  </a:lnTo>
                  <a:lnTo>
                    <a:pt x="3454330" y="2124686"/>
                  </a:lnTo>
                  <a:lnTo>
                    <a:pt x="3428602" y="2080535"/>
                  </a:lnTo>
                  <a:lnTo>
                    <a:pt x="3402329" y="2036679"/>
                  </a:lnTo>
                  <a:lnTo>
                    <a:pt x="3375511" y="1993120"/>
                  </a:lnTo>
                  <a:lnTo>
                    <a:pt x="3348149" y="1949856"/>
                  </a:lnTo>
                  <a:lnTo>
                    <a:pt x="3320242" y="1906888"/>
                  </a:lnTo>
                  <a:lnTo>
                    <a:pt x="3291790" y="1864215"/>
                  </a:lnTo>
                  <a:lnTo>
                    <a:pt x="3263028" y="1822209"/>
                  </a:lnTo>
                  <a:lnTo>
                    <a:pt x="3233799" y="1780588"/>
                  </a:lnTo>
                  <a:lnTo>
                    <a:pt x="3204102" y="1739354"/>
                  </a:lnTo>
                  <a:lnTo>
                    <a:pt x="3173937" y="1698505"/>
                  </a:lnTo>
                  <a:lnTo>
                    <a:pt x="3143304" y="1658042"/>
                  </a:lnTo>
                  <a:lnTo>
                    <a:pt x="3112204" y="1617966"/>
                  </a:lnTo>
                  <a:lnTo>
                    <a:pt x="3080635" y="1578275"/>
                  </a:lnTo>
                  <a:lnTo>
                    <a:pt x="3048599" y="1538970"/>
                  </a:lnTo>
                  <a:lnTo>
                    <a:pt x="3016095" y="1500051"/>
                  </a:lnTo>
                  <a:lnTo>
                    <a:pt x="2983124" y="1461518"/>
                  </a:lnTo>
                  <a:lnTo>
                    <a:pt x="2949684" y="1423371"/>
                  </a:lnTo>
                  <a:lnTo>
                    <a:pt x="2915777" y="1385610"/>
                  </a:lnTo>
                  <a:lnTo>
                    <a:pt x="2881402" y="1348235"/>
                  </a:lnTo>
                  <a:lnTo>
                    <a:pt x="2846559" y="1311246"/>
                  </a:lnTo>
                  <a:lnTo>
                    <a:pt x="2811248" y="1274643"/>
                  </a:lnTo>
                  <a:lnTo>
                    <a:pt x="2775469" y="1238426"/>
                  </a:lnTo>
                  <a:lnTo>
                    <a:pt x="2739252" y="1202647"/>
                  </a:lnTo>
                  <a:lnTo>
                    <a:pt x="2702649" y="1167336"/>
                  </a:lnTo>
                  <a:lnTo>
                    <a:pt x="2665660" y="1132493"/>
                  </a:lnTo>
                  <a:lnTo>
                    <a:pt x="2628285" y="1098118"/>
                  </a:lnTo>
                  <a:lnTo>
                    <a:pt x="2590525" y="1064210"/>
                  </a:lnTo>
                  <a:lnTo>
                    <a:pt x="2552378" y="1030771"/>
                  </a:lnTo>
                  <a:lnTo>
                    <a:pt x="2513845" y="997799"/>
                  </a:lnTo>
                  <a:lnTo>
                    <a:pt x="2474926" y="965295"/>
                  </a:lnTo>
                  <a:lnTo>
                    <a:pt x="2435621" y="933259"/>
                  </a:lnTo>
                  <a:lnTo>
                    <a:pt x="2395930" y="901691"/>
                  </a:lnTo>
                  <a:lnTo>
                    <a:pt x="2355854" y="870590"/>
                  </a:lnTo>
                  <a:lnTo>
                    <a:pt x="2315391" y="839957"/>
                  </a:lnTo>
                  <a:lnTo>
                    <a:pt x="2274542" y="809792"/>
                  </a:lnTo>
                  <a:lnTo>
                    <a:pt x="2233307" y="780095"/>
                  </a:lnTo>
                  <a:lnTo>
                    <a:pt x="2191687" y="750866"/>
                  </a:lnTo>
                  <a:lnTo>
                    <a:pt x="2149680" y="722105"/>
                  </a:lnTo>
                  <a:lnTo>
                    <a:pt x="2107007" y="693653"/>
                  </a:lnTo>
                  <a:lnTo>
                    <a:pt x="2064039" y="665746"/>
                  </a:lnTo>
                  <a:lnTo>
                    <a:pt x="2020775" y="638384"/>
                  </a:lnTo>
                  <a:lnTo>
                    <a:pt x="1977215" y="611566"/>
                  </a:lnTo>
                  <a:lnTo>
                    <a:pt x="1933360" y="585293"/>
                  </a:lnTo>
                  <a:lnTo>
                    <a:pt x="1889209" y="559565"/>
                  </a:lnTo>
                  <a:lnTo>
                    <a:pt x="1844762" y="534382"/>
                  </a:lnTo>
                  <a:lnTo>
                    <a:pt x="1800020" y="509743"/>
                  </a:lnTo>
                  <a:lnTo>
                    <a:pt x="1754981" y="485650"/>
                  </a:lnTo>
                  <a:lnTo>
                    <a:pt x="1709648" y="462101"/>
                  </a:lnTo>
                  <a:lnTo>
                    <a:pt x="1664018" y="439096"/>
                  </a:lnTo>
                  <a:lnTo>
                    <a:pt x="1618093" y="416637"/>
                  </a:lnTo>
                  <a:lnTo>
                    <a:pt x="1571872" y="394722"/>
                  </a:lnTo>
                  <a:lnTo>
                    <a:pt x="1525355" y="373352"/>
                  </a:lnTo>
                  <a:lnTo>
                    <a:pt x="1478543" y="352527"/>
                  </a:lnTo>
                  <a:lnTo>
                    <a:pt x="1431435" y="332246"/>
                  </a:lnTo>
                  <a:lnTo>
                    <a:pt x="1383775" y="312438"/>
                  </a:lnTo>
                  <a:lnTo>
                    <a:pt x="1335773" y="293180"/>
                  </a:lnTo>
                  <a:lnTo>
                    <a:pt x="1287472" y="274487"/>
                  </a:lnTo>
                  <a:lnTo>
                    <a:pt x="1238914" y="256376"/>
                  </a:lnTo>
                  <a:lnTo>
                    <a:pt x="1190141" y="238862"/>
                  </a:lnTo>
                  <a:lnTo>
                    <a:pt x="1141195" y="221960"/>
                  </a:lnTo>
                  <a:lnTo>
                    <a:pt x="1092119" y="205687"/>
                  </a:lnTo>
                  <a:lnTo>
                    <a:pt x="1042953" y="190057"/>
                  </a:lnTo>
                  <a:lnTo>
                    <a:pt x="993047" y="174875"/>
                  </a:lnTo>
                  <a:lnTo>
                    <a:pt x="942837" y="160287"/>
                  </a:lnTo>
                  <a:lnTo>
                    <a:pt x="892369" y="146304"/>
                  </a:lnTo>
                  <a:lnTo>
                    <a:pt x="841686" y="132938"/>
                  </a:lnTo>
                  <a:lnTo>
                    <a:pt x="790836" y="120199"/>
                  </a:lnTo>
                  <a:lnTo>
                    <a:pt x="739862" y="108100"/>
                  </a:lnTo>
                  <a:lnTo>
                    <a:pt x="688811" y="96651"/>
                  </a:lnTo>
                  <a:lnTo>
                    <a:pt x="637727" y="85863"/>
                  </a:lnTo>
                  <a:lnTo>
                    <a:pt x="585598" y="75551"/>
                  </a:lnTo>
                  <a:lnTo>
                    <a:pt x="533368" y="65896"/>
                  </a:lnTo>
                  <a:lnTo>
                    <a:pt x="481038" y="56900"/>
                  </a:lnTo>
                  <a:lnTo>
                    <a:pt x="428608" y="48561"/>
                  </a:lnTo>
                  <a:lnTo>
                    <a:pt x="376077" y="40881"/>
                  </a:lnTo>
                  <a:lnTo>
                    <a:pt x="323446" y="33859"/>
                  </a:lnTo>
                  <a:lnTo>
                    <a:pt x="270714" y="27495"/>
                  </a:lnTo>
                  <a:lnTo>
                    <a:pt x="217882" y="21789"/>
                  </a:lnTo>
                  <a:lnTo>
                    <a:pt x="169954" y="17214"/>
                  </a:lnTo>
                  <a:lnTo>
                    <a:pt x="122000" y="13178"/>
                  </a:lnTo>
                  <a:lnTo>
                    <a:pt x="74019" y="9680"/>
                  </a:lnTo>
                  <a:lnTo>
                    <a:pt x="26010" y="6720"/>
                  </a:lnTo>
                  <a:lnTo>
                    <a:pt x="0" y="5409"/>
                  </a:lnTo>
                  <a:lnTo>
                    <a:pt x="5759" y="3828"/>
                  </a:lnTo>
                  <a:lnTo>
                    <a:pt x="48475" y="0"/>
                  </a:lnTo>
                  <a:lnTo>
                    <a:pt x="3750913" y="0"/>
                  </a:lnTo>
                  <a:lnTo>
                    <a:pt x="3793629" y="3828"/>
                  </a:lnTo>
                  <a:lnTo>
                    <a:pt x="3839019" y="16291"/>
                  </a:lnTo>
                  <a:lnTo>
                    <a:pt x="3880909" y="36170"/>
                  </a:lnTo>
                  <a:lnTo>
                    <a:pt x="3918395" y="62668"/>
                  </a:lnTo>
                  <a:lnTo>
                    <a:pt x="3950766" y="95040"/>
                  </a:lnTo>
                  <a:lnTo>
                    <a:pt x="3977264" y="132525"/>
                  </a:lnTo>
                  <a:lnTo>
                    <a:pt x="3997130" y="174367"/>
                  </a:lnTo>
                  <a:lnTo>
                    <a:pt x="4009606" y="219806"/>
                  </a:lnTo>
                  <a:lnTo>
                    <a:pt x="4013935" y="268085"/>
                  </a:lnTo>
                  <a:close/>
                </a:path>
              </a:pathLst>
            </a:custGeom>
            <a:solidFill>
              <a:srgbClr val="1A1F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5" name="Google Shape;84;p1"/>
          <p:cNvSpPr txBox="1"/>
          <p:nvPr/>
        </p:nvSpPr>
        <p:spPr>
          <a:xfrm>
            <a:off x="2035820" y="30058679"/>
            <a:ext cx="13426027" cy="2062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/>
          <a:p>
            <a:pPr marL="12700" marR="5080">
              <a:lnSpc>
                <a:spcPct val="117500"/>
              </a:lnSpc>
              <a:spcBef>
                <a:spcPts val="1600"/>
              </a:spcBef>
            </a:pPr>
            <a:r>
              <a:rPr lang="pt-BR" sz="3600" spc="-10" dirty="0" err="1" smtClean="0">
                <a:cs typeface="Arial MT"/>
              </a:rPr>
              <a:t>Dolor</a:t>
            </a:r>
            <a:r>
              <a:rPr lang="pt-BR" sz="3600" spc="-10" dirty="0" smtClean="0">
                <a:cs typeface="Arial MT"/>
              </a:rPr>
              <a:t> </a:t>
            </a:r>
            <a:r>
              <a:rPr lang="pt-BR" sz="3600" dirty="0">
                <a:cs typeface="Arial MT"/>
              </a:rPr>
              <a:t>sanctus</a:t>
            </a:r>
            <a:r>
              <a:rPr lang="pt-BR" sz="3600" spc="1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nonumy</a:t>
            </a:r>
            <a:r>
              <a:rPr lang="pt-BR" sz="3600" spc="20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ipsum</a:t>
            </a:r>
            <a:r>
              <a:rPr lang="pt-BR" sz="3600" spc="20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lorem</a:t>
            </a:r>
            <a:r>
              <a:rPr lang="pt-BR" sz="3600" dirty="0">
                <a:cs typeface="Arial MT"/>
              </a:rPr>
              <a:t>.</a:t>
            </a:r>
            <a:r>
              <a:rPr lang="pt-BR" sz="3600" spc="20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Adipiscing</a:t>
            </a:r>
            <a:r>
              <a:rPr lang="pt-BR" sz="3600" spc="1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tempor</a:t>
            </a:r>
            <a:r>
              <a:rPr lang="pt-BR" sz="3600" spc="20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facilisis</a:t>
            </a:r>
            <a:r>
              <a:rPr lang="pt-BR" sz="3600" spc="20" dirty="0">
                <a:cs typeface="Arial MT"/>
              </a:rPr>
              <a:t> </a:t>
            </a:r>
            <a:r>
              <a:rPr lang="pt-BR" sz="3600" spc="-10" dirty="0" err="1">
                <a:cs typeface="Arial MT"/>
              </a:rPr>
              <a:t>takimata</a:t>
            </a:r>
            <a:r>
              <a:rPr lang="pt-BR" sz="3600" spc="-10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dolore</a:t>
            </a:r>
            <a:r>
              <a:rPr lang="pt-BR" sz="3600" spc="35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labore.</a:t>
            </a:r>
            <a:r>
              <a:rPr lang="pt-BR" sz="3600" spc="3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Gubergren</a:t>
            </a:r>
            <a:r>
              <a:rPr lang="pt-BR" sz="3600" spc="40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autem</a:t>
            </a:r>
            <a:r>
              <a:rPr lang="pt-BR" sz="3600" spc="35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magna</a:t>
            </a:r>
            <a:r>
              <a:rPr lang="pt-BR" sz="3600" spc="40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labore</a:t>
            </a:r>
            <a:r>
              <a:rPr lang="pt-BR" sz="3600" spc="3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dolore</a:t>
            </a:r>
            <a:r>
              <a:rPr lang="pt-BR" sz="3600" spc="40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erat.</a:t>
            </a:r>
            <a:r>
              <a:rPr lang="pt-BR" sz="3600" spc="3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Diam</a:t>
            </a:r>
            <a:r>
              <a:rPr lang="pt-BR" sz="3600" spc="35" dirty="0">
                <a:cs typeface="Arial MT"/>
              </a:rPr>
              <a:t> </a:t>
            </a:r>
            <a:r>
              <a:rPr lang="pt-BR" sz="3600" spc="-20" dirty="0">
                <a:cs typeface="Arial MT"/>
              </a:rPr>
              <a:t>erat </a:t>
            </a:r>
            <a:r>
              <a:rPr lang="pt-BR" sz="3600" dirty="0" err="1">
                <a:cs typeface="Arial MT"/>
              </a:rPr>
              <a:t>dolore</a:t>
            </a:r>
            <a:r>
              <a:rPr lang="pt-BR" sz="3600" spc="20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at</a:t>
            </a:r>
            <a:r>
              <a:rPr lang="pt-BR" sz="3600" spc="20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diam</a:t>
            </a:r>
            <a:r>
              <a:rPr lang="pt-BR" sz="3600" spc="2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facer</a:t>
            </a:r>
            <a:r>
              <a:rPr lang="pt-BR" sz="3600" spc="20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fusce</a:t>
            </a:r>
            <a:r>
              <a:rPr lang="pt-BR" sz="3600" spc="25" dirty="0">
                <a:cs typeface="Arial MT"/>
              </a:rPr>
              <a:t> </a:t>
            </a:r>
            <a:r>
              <a:rPr lang="pt-BR" sz="3600" spc="-10" dirty="0" err="1">
                <a:cs typeface="Arial MT"/>
              </a:rPr>
              <a:t>invidunt</a:t>
            </a:r>
            <a:r>
              <a:rPr lang="pt-BR" sz="3600" spc="-10" dirty="0">
                <a:cs typeface="Arial MT"/>
              </a:rPr>
              <a:t>.</a:t>
            </a:r>
            <a:endParaRPr lang="pt-BR" sz="3600" dirty="0">
              <a:cs typeface="Arial MT"/>
            </a:endParaRPr>
          </a:p>
        </p:txBody>
      </p:sp>
      <p:sp>
        <p:nvSpPr>
          <p:cNvPr id="66" name="Google Shape;95;p1"/>
          <p:cNvSpPr/>
          <p:nvPr/>
        </p:nvSpPr>
        <p:spPr>
          <a:xfrm>
            <a:off x="16987973" y="10186043"/>
            <a:ext cx="9923063" cy="809149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12" tIns="45693" rIns="91412" bIns="45693" anchor="ctr" anchorCtr="0">
            <a:noAutofit/>
          </a:bodyPr>
          <a:lstStyle/>
          <a:p>
            <a:r>
              <a:rPr lang="pt-BR" sz="4400" b="1" dirty="0" smtClean="0">
                <a:solidFill>
                  <a:schemeClr val="tx1"/>
                </a:solidFill>
                <a:latin typeface="+mj-lt"/>
              </a:rPr>
              <a:t>3. RESULTADOS E DISCUSSÃO</a:t>
            </a:r>
            <a:endParaRPr sz="4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7" name="Google Shape;84;p1"/>
          <p:cNvSpPr txBox="1"/>
          <p:nvPr/>
        </p:nvSpPr>
        <p:spPr>
          <a:xfrm>
            <a:off x="16937436" y="10926708"/>
            <a:ext cx="13426027" cy="29614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/>
          <a:p>
            <a:pPr marL="12700" marR="5080">
              <a:lnSpc>
                <a:spcPct val="117500"/>
              </a:lnSpc>
              <a:spcBef>
                <a:spcPts val="1600"/>
              </a:spcBef>
            </a:pPr>
            <a:r>
              <a:rPr lang="pt-BR" sz="3600" dirty="0" err="1">
                <a:cs typeface="Arial MT"/>
              </a:rPr>
              <a:t>Lorem</a:t>
            </a:r>
            <a:r>
              <a:rPr lang="pt-BR" sz="3600" spc="15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ipsum</a:t>
            </a:r>
            <a:r>
              <a:rPr lang="pt-BR" sz="3600" spc="1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dolor</a:t>
            </a:r>
            <a:r>
              <a:rPr lang="pt-BR" sz="3600" spc="1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sit</a:t>
            </a:r>
            <a:r>
              <a:rPr lang="pt-BR" sz="3600" spc="20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amet</a:t>
            </a:r>
            <a:r>
              <a:rPr lang="pt-BR" sz="3600" dirty="0">
                <a:cs typeface="Arial MT"/>
              </a:rPr>
              <a:t>.</a:t>
            </a:r>
            <a:r>
              <a:rPr lang="pt-BR" sz="3600" spc="1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Diam</a:t>
            </a:r>
            <a:r>
              <a:rPr lang="pt-BR" sz="3600" spc="1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assum</a:t>
            </a:r>
            <a:r>
              <a:rPr lang="pt-BR" sz="3600" spc="15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ut.</a:t>
            </a:r>
            <a:r>
              <a:rPr lang="pt-BR" sz="3600" spc="20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Justo</a:t>
            </a:r>
            <a:r>
              <a:rPr lang="pt-BR" sz="3600" spc="15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magna</a:t>
            </a:r>
            <a:r>
              <a:rPr lang="pt-BR" sz="3600" spc="15" dirty="0">
                <a:cs typeface="Arial MT"/>
              </a:rPr>
              <a:t> </a:t>
            </a:r>
            <a:r>
              <a:rPr lang="pt-BR" sz="3600" spc="-10" dirty="0" err="1">
                <a:cs typeface="Arial MT"/>
              </a:rPr>
              <a:t>lorem</a:t>
            </a:r>
            <a:r>
              <a:rPr lang="pt-BR" sz="3600" spc="500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amet</a:t>
            </a:r>
            <a:r>
              <a:rPr lang="pt-BR" sz="3600" spc="20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et</a:t>
            </a:r>
            <a:r>
              <a:rPr lang="pt-BR" sz="3600" spc="25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magna</a:t>
            </a:r>
            <a:r>
              <a:rPr lang="pt-BR" sz="3600" spc="20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diam</a:t>
            </a:r>
            <a:r>
              <a:rPr lang="pt-BR" sz="3600" spc="2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tempor</a:t>
            </a:r>
            <a:r>
              <a:rPr lang="pt-BR" sz="3600" dirty="0">
                <a:cs typeface="Arial MT"/>
              </a:rPr>
              <a:t>.</a:t>
            </a:r>
            <a:r>
              <a:rPr lang="pt-BR" sz="3600" spc="2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Wisi</a:t>
            </a:r>
            <a:r>
              <a:rPr lang="pt-BR" sz="3600" spc="20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vero</a:t>
            </a:r>
            <a:r>
              <a:rPr lang="pt-BR" sz="3600" spc="2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nisl</a:t>
            </a:r>
            <a:r>
              <a:rPr lang="pt-BR" sz="3600" spc="2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option</a:t>
            </a:r>
            <a:r>
              <a:rPr lang="pt-BR" sz="3600" dirty="0">
                <a:cs typeface="Arial MT"/>
              </a:rPr>
              <a:t>.</a:t>
            </a:r>
            <a:r>
              <a:rPr lang="pt-BR" sz="3600" spc="20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Dolore</a:t>
            </a:r>
            <a:r>
              <a:rPr lang="pt-BR" sz="3600" spc="25" dirty="0">
                <a:cs typeface="Arial MT"/>
              </a:rPr>
              <a:t> </a:t>
            </a:r>
            <a:r>
              <a:rPr lang="pt-BR" sz="3600" spc="-10" dirty="0" err="1">
                <a:cs typeface="Arial MT"/>
              </a:rPr>
              <a:t>assum</a:t>
            </a:r>
            <a:r>
              <a:rPr lang="pt-BR" sz="3600" spc="-10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molestie</a:t>
            </a:r>
            <a:r>
              <a:rPr lang="pt-BR" sz="3600" spc="2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volutpat</a:t>
            </a:r>
            <a:r>
              <a:rPr lang="pt-BR" sz="3600" dirty="0">
                <a:cs typeface="Arial MT"/>
              </a:rPr>
              <a:t>.</a:t>
            </a:r>
            <a:r>
              <a:rPr lang="pt-BR" sz="3600" spc="2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Sit</a:t>
            </a:r>
            <a:r>
              <a:rPr lang="pt-BR" sz="3600" spc="2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sea</a:t>
            </a:r>
            <a:r>
              <a:rPr lang="pt-BR" sz="3600" spc="2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sadipscing</a:t>
            </a:r>
            <a:r>
              <a:rPr lang="pt-BR" sz="3600" spc="25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labore</a:t>
            </a:r>
            <a:r>
              <a:rPr lang="pt-BR" sz="3600" spc="30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duo.</a:t>
            </a:r>
            <a:r>
              <a:rPr lang="pt-BR" sz="3600" spc="2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Consequat</a:t>
            </a:r>
            <a:r>
              <a:rPr lang="pt-BR" sz="3600" spc="25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erat</a:t>
            </a:r>
            <a:r>
              <a:rPr lang="pt-BR" sz="3600" spc="25" dirty="0">
                <a:cs typeface="Arial MT"/>
              </a:rPr>
              <a:t> </a:t>
            </a:r>
            <a:r>
              <a:rPr lang="pt-BR" sz="3600" spc="-25" dirty="0">
                <a:cs typeface="Arial MT"/>
              </a:rPr>
              <a:t>et </a:t>
            </a:r>
            <a:r>
              <a:rPr lang="pt-BR" sz="3600" dirty="0" err="1">
                <a:cs typeface="Arial MT"/>
              </a:rPr>
              <a:t>veniam</a:t>
            </a:r>
            <a:r>
              <a:rPr lang="pt-BR" sz="3600" spc="10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ea</a:t>
            </a:r>
            <a:r>
              <a:rPr lang="pt-BR" sz="3600" dirty="0">
                <a:cs typeface="Arial MT"/>
              </a:rPr>
              <a:t>.</a:t>
            </a:r>
            <a:r>
              <a:rPr lang="pt-BR" sz="3600" spc="10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Sit</a:t>
            </a:r>
            <a:r>
              <a:rPr lang="pt-BR" sz="3600" spc="10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cita</a:t>
            </a:r>
            <a:r>
              <a:rPr lang="pt-BR" sz="3600" spc="10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in</a:t>
            </a:r>
            <a:r>
              <a:rPr lang="pt-BR" sz="3600" spc="10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te</a:t>
            </a:r>
            <a:r>
              <a:rPr lang="pt-BR" sz="3600" spc="10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et</a:t>
            </a:r>
            <a:r>
              <a:rPr lang="pt-BR" sz="3600" spc="10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aliquyam</a:t>
            </a:r>
            <a:r>
              <a:rPr lang="pt-BR" sz="3600" spc="10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sadipscing</a:t>
            </a:r>
            <a:endParaRPr lang="pt-BR" sz="3600" dirty="0">
              <a:cs typeface="Arial MT"/>
            </a:endParaRPr>
          </a:p>
        </p:txBody>
      </p:sp>
      <p:sp>
        <p:nvSpPr>
          <p:cNvPr id="69" name="Google Shape;95;p1"/>
          <p:cNvSpPr/>
          <p:nvPr/>
        </p:nvSpPr>
        <p:spPr>
          <a:xfrm>
            <a:off x="16987973" y="14623127"/>
            <a:ext cx="14177827" cy="95977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12" tIns="45693" rIns="91412" bIns="45693" anchor="ctr" anchorCtr="0">
            <a:noAutofit/>
          </a:bodyPr>
          <a:lstStyle/>
          <a:p>
            <a:r>
              <a:rPr lang="pt-BR" sz="4400" b="1" dirty="0" smtClean="0">
                <a:solidFill>
                  <a:schemeClr val="tx1"/>
                </a:solidFill>
                <a:latin typeface="+mj-lt"/>
              </a:rPr>
              <a:t>TABELA 1. TÍTULO E CABEÇALHO DA TABELA</a:t>
            </a:r>
            <a:endParaRPr sz="4400" b="1" dirty="0">
              <a:solidFill>
                <a:schemeClr val="tx1"/>
              </a:solidFill>
              <a:latin typeface="+mj-lt"/>
            </a:endParaRPr>
          </a:p>
        </p:txBody>
      </p:sp>
      <p:grpSp>
        <p:nvGrpSpPr>
          <p:cNvPr id="70" name="object 14"/>
          <p:cNvGrpSpPr/>
          <p:nvPr/>
        </p:nvGrpSpPr>
        <p:grpSpPr>
          <a:xfrm flipV="1">
            <a:off x="16937436" y="15867758"/>
            <a:ext cx="14228364" cy="450077"/>
            <a:chOff x="7416407" y="8472316"/>
            <a:chExt cx="5374640" cy="53975"/>
          </a:xfrm>
        </p:grpSpPr>
        <p:sp>
          <p:nvSpPr>
            <p:cNvPr id="71" name="object 15"/>
            <p:cNvSpPr/>
            <p:nvPr/>
          </p:nvSpPr>
          <p:spPr>
            <a:xfrm>
              <a:off x="7416407" y="8499174"/>
              <a:ext cx="5360670" cy="0"/>
            </a:xfrm>
            <a:custGeom>
              <a:avLst/>
              <a:gdLst/>
              <a:ahLst/>
              <a:cxnLst/>
              <a:rect l="l" t="t" r="r" b="b"/>
              <a:pathLst>
                <a:path w="5360670">
                  <a:moveTo>
                    <a:pt x="0" y="0"/>
                  </a:moveTo>
                  <a:lnTo>
                    <a:pt x="5360668" y="0"/>
                  </a:lnTo>
                </a:path>
              </a:pathLst>
            </a:cu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16"/>
            <p:cNvSpPr/>
            <p:nvPr/>
          </p:nvSpPr>
          <p:spPr>
            <a:xfrm>
              <a:off x="12781552" y="8472316"/>
              <a:ext cx="0" cy="53975"/>
            </a:xfrm>
            <a:custGeom>
              <a:avLst/>
              <a:gdLst/>
              <a:ahLst/>
              <a:cxnLst/>
              <a:rect l="l" t="t" r="r" b="b"/>
              <a:pathLst>
                <a:path h="53975">
                  <a:moveTo>
                    <a:pt x="0" y="0"/>
                  </a:moveTo>
                  <a:lnTo>
                    <a:pt x="0" y="53716"/>
                  </a:lnTo>
                </a:path>
              </a:pathLst>
            </a:custGeom>
            <a:ln w="1790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6" name="Google Shape;95;p1"/>
          <p:cNvSpPr/>
          <p:nvPr/>
        </p:nvSpPr>
        <p:spPr>
          <a:xfrm>
            <a:off x="21570959" y="16404138"/>
            <a:ext cx="3769889" cy="96030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12" tIns="45693" rIns="91412" bIns="45693" anchor="ctr" anchorCtr="0">
            <a:noAutofit/>
          </a:bodyPr>
          <a:lstStyle/>
          <a:p>
            <a:r>
              <a:rPr lang="pt-BR" sz="3600" b="1" dirty="0" smtClean="0">
                <a:solidFill>
                  <a:schemeClr val="tx1"/>
                </a:solidFill>
                <a:latin typeface="+mj-lt"/>
              </a:rPr>
              <a:t>Lodo biológico</a:t>
            </a:r>
            <a:endParaRPr sz="3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9" name="Google Shape;95;p1"/>
          <p:cNvSpPr/>
          <p:nvPr/>
        </p:nvSpPr>
        <p:spPr>
          <a:xfrm>
            <a:off x="25850700" y="16404138"/>
            <a:ext cx="4134000" cy="96030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12" tIns="45693" rIns="91412" bIns="45693" anchor="ctr" anchorCtr="0">
            <a:noAutofit/>
          </a:bodyPr>
          <a:lstStyle/>
          <a:p>
            <a:r>
              <a:rPr lang="pt-BR" sz="3600" b="1" dirty="0" smtClean="0">
                <a:solidFill>
                  <a:schemeClr val="tx1"/>
                </a:solidFill>
                <a:latin typeface="+mj-lt"/>
              </a:rPr>
              <a:t>Finos de madeira</a:t>
            </a:r>
            <a:endParaRPr sz="3600" b="1" dirty="0">
              <a:solidFill>
                <a:schemeClr val="tx1"/>
              </a:solidFill>
              <a:latin typeface="+mj-lt"/>
            </a:endParaRPr>
          </a:p>
        </p:txBody>
      </p:sp>
      <p:grpSp>
        <p:nvGrpSpPr>
          <p:cNvPr id="81" name="object 14"/>
          <p:cNvGrpSpPr/>
          <p:nvPr/>
        </p:nvGrpSpPr>
        <p:grpSpPr>
          <a:xfrm flipV="1">
            <a:off x="16900453" y="17395522"/>
            <a:ext cx="14228364" cy="450077"/>
            <a:chOff x="7416407" y="8472316"/>
            <a:chExt cx="5374640" cy="53975"/>
          </a:xfrm>
        </p:grpSpPr>
        <p:sp>
          <p:nvSpPr>
            <p:cNvPr id="82" name="object 15"/>
            <p:cNvSpPr/>
            <p:nvPr/>
          </p:nvSpPr>
          <p:spPr>
            <a:xfrm>
              <a:off x="7416407" y="8499174"/>
              <a:ext cx="5360670" cy="0"/>
            </a:xfrm>
            <a:custGeom>
              <a:avLst/>
              <a:gdLst/>
              <a:ahLst/>
              <a:cxnLst/>
              <a:rect l="l" t="t" r="r" b="b"/>
              <a:pathLst>
                <a:path w="5360670">
                  <a:moveTo>
                    <a:pt x="0" y="0"/>
                  </a:moveTo>
                  <a:lnTo>
                    <a:pt x="5360668" y="0"/>
                  </a:lnTo>
                </a:path>
              </a:pathLst>
            </a:cu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16"/>
            <p:cNvSpPr/>
            <p:nvPr/>
          </p:nvSpPr>
          <p:spPr>
            <a:xfrm>
              <a:off x="12781552" y="8472316"/>
              <a:ext cx="0" cy="53975"/>
            </a:xfrm>
            <a:custGeom>
              <a:avLst/>
              <a:gdLst/>
              <a:ahLst/>
              <a:cxnLst/>
              <a:rect l="l" t="t" r="r" b="b"/>
              <a:pathLst>
                <a:path h="53975">
                  <a:moveTo>
                    <a:pt x="0" y="0"/>
                  </a:moveTo>
                  <a:lnTo>
                    <a:pt x="0" y="53716"/>
                  </a:lnTo>
                </a:path>
              </a:pathLst>
            </a:custGeom>
            <a:ln w="1790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8" name="Google Shape;95;p1"/>
          <p:cNvSpPr/>
          <p:nvPr/>
        </p:nvSpPr>
        <p:spPr>
          <a:xfrm>
            <a:off x="16937436" y="18399048"/>
            <a:ext cx="4571085" cy="793359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12" tIns="45693" rIns="91412" bIns="45693" anchor="ctr" anchorCtr="0">
            <a:noAutofit/>
          </a:bodyPr>
          <a:lstStyle/>
          <a:p>
            <a:r>
              <a:rPr lang="pt-BR" sz="3600" b="1" dirty="0" smtClean="0">
                <a:solidFill>
                  <a:schemeClr val="tx1"/>
                </a:solidFill>
                <a:latin typeface="+mj-lt"/>
              </a:rPr>
              <a:t>Umidade in Natura</a:t>
            </a:r>
            <a:endParaRPr sz="3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9" name="Google Shape;95;p1"/>
          <p:cNvSpPr/>
          <p:nvPr/>
        </p:nvSpPr>
        <p:spPr>
          <a:xfrm>
            <a:off x="16987973" y="19969814"/>
            <a:ext cx="4520548" cy="116017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12" tIns="45693" rIns="91412" bIns="45693" anchor="ctr" anchorCtr="0">
            <a:noAutofit/>
          </a:bodyPr>
          <a:lstStyle/>
          <a:p>
            <a:r>
              <a:rPr lang="pt-BR" sz="3600" b="1" dirty="0" smtClean="0">
                <a:solidFill>
                  <a:schemeClr val="tx1"/>
                </a:solidFill>
                <a:latin typeface="+mj-lt"/>
              </a:rPr>
              <a:t>Poder calorífico </a:t>
            </a:r>
          </a:p>
          <a:p>
            <a:r>
              <a:rPr lang="pt-BR" sz="3600" b="1" dirty="0" smtClean="0">
                <a:solidFill>
                  <a:schemeClr val="tx1"/>
                </a:solidFill>
                <a:latin typeface="+mj-lt"/>
              </a:rPr>
              <a:t>( Kcal/ kg )</a:t>
            </a:r>
            <a:endParaRPr sz="3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93" name="Google Shape;95;p1"/>
          <p:cNvSpPr/>
          <p:nvPr/>
        </p:nvSpPr>
        <p:spPr>
          <a:xfrm>
            <a:off x="17050411" y="21909764"/>
            <a:ext cx="4520548" cy="116017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12" tIns="45693" rIns="91412" bIns="45693" anchor="ctr" anchorCtr="0">
            <a:noAutofit/>
          </a:bodyPr>
          <a:lstStyle/>
          <a:p>
            <a:r>
              <a:rPr lang="pt-BR" sz="3600" b="1" dirty="0" err="1" smtClean="0">
                <a:solidFill>
                  <a:schemeClr val="tx1"/>
                </a:solidFill>
                <a:latin typeface="+mj-lt"/>
              </a:rPr>
              <a:t>Ligninia</a:t>
            </a:r>
            <a:r>
              <a:rPr lang="pt-BR" sz="3600" b="1" dirty="0" smtClean="0">
                <a:solidFill>
                  <a:schemeClr val="tx1"/>
                </a:solidFill>
                <a:latin typeface="+mj-lt"/>
              </a:rPr>
              <a:t> ( % )</a:t>
            </a:r>
            <a:endParaRPr lang="pt-BR" sz="3600" b="1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94" name="Google Shape;95;p1"/>
          <p:cNvSpPr/>
          <p:nvPr/>
        </p:nvSpPr>
        <p:spPr>
          <a:xfrm>
            <a:off x="22920131" y="18399048"/>
            <a:ext cx="932379" cy="951471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12" tIns="45693" rIns="91412" bIns="45693" anchor="ctr" anchorCtr="0">
            <a:noAutofit/>
          </a:bodyPr>
          <a:lstStyle/>
          <a:p>
            <a:pPr algn="ctr"/>
            <a:r>
              <a:rPr lang="pt-BR" sz="3600" b="1" dirty="0" smtClean="0">
                <a:solidFill>
                  <a:schemeClr val="tx1"/>
                </a:solidFill>
                <a:latin typeface="+mj-lt"/>
              </a:rPr>
              <a:t>85</a:t>
            </a:r>
            <a:endParaRPr lang="pt-BR" sz="3600" b="1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02" name="Google Shape;95;p1"/>
          <p:cNvSpPr/>
          <p:nvPr/>
        </p:nvSpPr>
        <p:spPr>
          <a:xfrm>
            <a:off x="27451510" y="18399048"/>
            <a:ext cx="932379" cy="951471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12" tIns="45693" rIns="91412" bIns="45693" anchor="ctr" anchorCtr="0">
            <a:noAutofit/>
          </a:bodyPr>
          <a:lstStyle/>
          <a:p>
            <a:pPr algn="ctr"/>
            <a:r>
              <a:rPr lang="pt-BR" sz="3600" b="1" dirty="0" smtClean="0">
                <a:solidFill>
                  <a:schemeClr val="tx1"/>
                </a:solidFill>
                <a:latin typeface="+mj-lt"/>
              </a:rPr>
              <a:t>45</a:t>
            </a:r>
          </a:p>
        </p:txBody>
      </p:sp>
      <p:sp>
        <p:nvSpPr>
          <p:cNvPr id="103" name="Google Shape;95;p1"/>
          <p:cNvSpPr/>
          <p:nvPr/>
        </p:nvSpPr>
        <p:spPr>
          <a:xfrm>
            <a:off x="22701609" y="20178520"/>
            <a:ext cx="1508587" cy="919369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12" tIns="45693" rIns="91412" bIns="45693" anchor="ctr" anchorCtr="0">
            <a:noAutofit/>
          </a:bodyPr>
          <a:lstStyle/>
          <a:p>
            <a:pPr algn="ctr"/>
            <a:r>
              <a:rPr lang="pt-BR" sz="3600" b="1" dirty="0" smtClean="0">
                <a:solidFill>
                  <a:schemeClr val="tx1"/>
                </a:solidFill>
                <a:latin typeface="+mj-lt"/>
              </a:rPr>
              <a:t>3991</a:t>
            </a:r>
          </a:p>
        </p:txBody>
      </p:sp>
      <p:sp>
        <p:nvSpPr>
          <p:cNvPr id="104" name="Google Shape;95;p1"/>
          <p:cNvSpPr/>
          <p:nvPr/>
        </p:nvSpPr>
        <p:spPr>
          <a:xfrm>
            <a:off x="27163405" y="20141511"/>
            <a:ext cx="1508587" cy="919369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12" tIns="45693" rIns="91412" bIns="45693" anchor="ctr" anchorCtr="0">
            <a:noAutofit/>
          </a:bodyPr>
          <a:lstStyle/>
          <a:p>
            <a:pPr algn="ctr"/>
            <a:r>
              <a:rPr lang="pt-BR" sz="3600" b="1" dirty="0" smtClean="0">
                <a:solidFill>
                  <a:schemeClr val="tx1"/>
                </a:solidFill>
                <a:latin typeface="+mj-lt"/>
              </a:rPr>
              <a:t>4630</a:t>
            </a:r>
          </a:p>
        </p:txBody>
      </p:sp>
      <p:sp>
        <p:nvSpPr>
          <p:cNvPr id="105" name="Google Shape;95;p1"/>
          <p:cNvSpPr/>
          <p:nvPr/>
        </p:nvSpPr>
        <p:spPr>
          <a:xfrm>
            <a:off x="27163405" y="22029809"/>
            <a:ext cx="1508587" cy="919369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12" tIns="45693" rIns="91412" bIns="45693" anchor="ctr" anchorCtr="0">
            <a:noAutofit/>
          </a:bodyPr>
          <a:lstStyle/>
          <a:p>
            <a:pPr algn="ctr"/>
            <a:r>
              <a:rPr lang="pt-BR" sz="3600" b="1" dirty="0" smtClean="0">
                <a:solidFill>
                  <a:schemeClr val="tx1"/>
                </a:solidFill>
                <a:latin typeface="+mj-lt"/>
              </a:rPr>
              <a:t>31,2</a:t>
            </a:r>
          </a:p>
        </p:txBody>
      </p:sp>
      <p:cxnSp>
        <p:nvCxnSpPr>
          <p:cNvPr id="24" name="Conector reto 23"/>
          <p:cNvCxnSpPr/>
          <p:nvPr/>
        </p:nvCxnSpPr>
        <p:spPr>
          <a:xfrm flipV="1">
            <a:off x="23185108" y="22485856"/>
            <a:ext cx="541587" cy="1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Google Shape;84;p1"/>
          <p:cNvSpPr txBox="1"/>
          <p:nvPr/>
        </p:nvSpPr>
        <p:spPr>
          <a:xfrm>
            <a:off x="16987973" y="23847348"/>
            <a:ext cx="13426027" cy="29614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/>
          <a:p>
            <a:pPr marL="12700" marR="5080">
              <a:lnSpc>
                <a:spcPct val="117500"/>
              </a:lnSpc>
              <a:spcBef>
                <a:spcPts val="1600"/>
              </a:spcBef>
            </a:pPr>
            <a:r>
              <a:rPr lang="pt-BR" sz="3600" dirty="0" err="1">
                <a:cs typeface="Arial MT"/>
              </a:rPr>
              <a:t>Lorem</a:t>
            </a:r>
            <a:r>
              <a:rPr lang="pt-BR" sz="3600" spc="15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ipsum</a:t>
            </a:r>
            <a:r>
              <a:rPr lang="pt-BR" sz="3600" spc="1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dolor</a:t>
            </a:r>
            <a:r>
              <a:rPr lang="pt-BR" sz="3600" spc="1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sit</a:t>
            </a:r>
            <a:r>
              <a:rPr lang="pt-BR" sz="3600" spc="20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amet</a:t>
            </a:r>
            <a:r>
              <a:rPr lang="pt-BR" sz="3600" dirty="0">
                <a:cs typeface="Arial MT"/>
              </a:rPr>
              <a:t>.</a:t>
            </a:r>
            <a:r>
              <a:rPr lang="pt-BR" sz="3600" spc="1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Diam</a:t>
            </a:r>
            <a:r>
              <a:rPr lang="pt-BR" sz="3600" spc="1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assum</a:t>
            </a:r>
            <a:r>
              <a:rPr lang="pt-BR" sz="3600" spc="15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ut.</a:t>
            </a:r>
            <a:r>
              <a:rPr lang="pt-BR" sz="3600" spc="20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Justo</a:t>
            </a:r>
            <a:r>
              <a:rPr lang="pt-BR" sz="3600" spc="15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magna</a:t>
            </a:r>
            <a:r>
              <a:rPr lang="pt-BR" sz="3600" spc="15" dirty="0">
                <a:cs typeface="Arial MT"/>
              </a:rPr>
              <a:t> </a:t>
            </a:r>
            <a:r>
              <a:rPr lang="pt-BR" sz="3600" spc="-10" dirty="0" err="1">
                <a:cs typeface="Arial MT"/>
              </a:rPr>
              <a:t>lorem</a:t>
            </a:r>
            <a:r>
              <a:rPr lang="pt-BR" sz="3600" spc="500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amet</a:t>
            </a:r>
            <a:r>
              <a:rPr lang="pt-BR" sz="3600" spc="20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et</a:t>
            </a:r>
            <a:r>
              <a:rPr lang="pt-BR" sz="3600" spc="25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magna</a:t>
            </a:r>
            <a:r>
              <a:rPr lang="pt-BR" sz="3600" spc="20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diam</a:t>
            </a:r>
            <a:r>
              <a:rPr lang="pt-BR" sz="3600" spc="2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tempor</a:t>
            </a:r>
            <a:r>
              <a:rPr lang="pt-BR" sz="3600" dirty="0">
                <a:cs typeface="Arial MT"/>
              </a:rPr>
              <a:t>.</a:t>
            </a:r>
            <a:r>
              <a:rPr lang="pt-BR" sz="3600" spc="2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Wisi</a:t>
            </a:r>
            <a:r>
              <a:rPr lang="pt-BR" sz="3600" spc="20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vero</a:t>
            </a:r>
            <a:r>
              <a:rPr lang="pt-BR" sz="3600" spc="2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nisl</a:t>
            </a:r>
            <a:r>
              <a:rPr lang="pt-BR" sz="3600" spc="2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option</a:t>
            </a:r>
            <a:r>
              <a:rPr lang="pt-BR" sz="3600" dirty="0">
                <a:cs typeface="Arial MT"/>
              </a:rPr>
              <a:t>.</a:t>
            </a:r>
            <a:r>
              <a:rPr lang="pt-BR" sz="3600" spc="20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Dolore</a:t>
            </a:r>
            <a:r>
              <a:rPr lang="pt-BR" sz="3600" spc="25" dirty="0">
                <a:cs typeface="Arial MT"/>
              </a:rPr>
              <a:t> </a:t>
            </a:r>
            <a:r>
              <a:rPr lang="pt-BR" sz="3600" spc="-10" dirty="0" err="1">
                <a:cs typeface="Arial MT"/>
              </a:rPr>
              <a:t>assum</a:t>
            </a:r>
            <a:r>
              <a:rPr lang="pt-BR" sz="3600" spc="-10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molestie</a:t>
            </a:r>
            <a:r>
              <a:rPr lang="pt-BR" sz="3600" spc="2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volutpat</a:t>
            </a:r>
            <a:r>
              <a:rPr lang="pt-BR" sz="3600" dirty="0">
                <a:cs typeface="Arial MT"/>
              </a:rPr>
              <a:t>.</a:t>
            </a:r>
            <a:r>
              <a:rPr lang="pt-BR" sz="3600" spc="2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Sit</a:t>
            </a:r>
            <a:r>
              <a:rPr lang="pt-BR" sz="3600" spc="2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sea</a:t>
            </a:r>
            <a:r>
              <a:rPr lang="pt-BR" sz="3600" spc="2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sadipscing</a:t>
            </a:r>
            <a:r>
              <a:rPr lang="pt-BR" sz="3600" spc="25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labore</a:t>
            </a:r>
            <a:r>
              <a:rPr lang="pt-BR" sz="3600" spc="30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duo.</a:t>
            </a:r>
            <a:r>
              <a:rPr lang="pt-BR" sz="3600" spc="25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Consequat</a:t>
            </a:r>
            <a:r>
              <a:rPr lang="pt-BR" sz="3600" spc="25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erat</a:t>
            </a:r>
            <a:r>
              <a:rPr lang="pt-BR" sz="3600" spc="25" dirty="0">
                <a:cs typeface="Arial MT"/>
              </a:rPr>
              <a:t> </a:t>
            </a:r>
            <a:r>
              <a:rPr lang="pt-BR" sz="3600" spc="-25" dirty="0">
                <a:cs typeface="Arial MT"/>
              </a:rPr>
              <a:t>et </a:t>
            </a:r>
            <a:r>
              <a:rPr lang="pt-BR" sz="3600" dirty="0" err="1">
                <a:cs typeface="Arial MT"/>
              </a:rPr>
              <a:t>veniam</a:t>
            </a:r>
            <a:r>
              <a:rPr lang="pt-BR" sz="3600" spc="10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ea</a:t>
            </a:r>
            <a:r>
              <a:rPr lang="pt-BR" sz="3600" dirty="0">
                <a:cs typeface="Arial MT"/>
              </a:rPr>
              <a:t>.</a:t>
            </a:r>
            <a:r>
              <a:rPr lang="pt-BR" sz="3600" spc="10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Sit</a:t>
            </a:r>
            <a:r>
              <a:rPr lang="pt-BR" sz="3600" spc="10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cita</a:t>
            </a:r>
            <a:r>
              <a:rPr lang="pt-BR" sz="3600" spc="10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in</a:t>
            </a:r>
            <a:r>
              <a:rPr lang="pt-BR" sz="3600" spc="10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te</a:t>
            </a:r>
            <a:r>
              <a:rPr lang="pt-BR" sz="3600" spc="10" dirty="0">
                <a:cs typeface="Arial MT"/>
              </a:rPr>
              <a:t> </a:t>
            </a:r>
            <a:r>
              <a:rPr lang="pt-BR" sz="3600" dirty="0">
                <a:cs typeface="Arial MT"/>
              </a:rPr>
              <a:t>et</a:t>
            </a:r>
            <a:r>
              <a:rPr lang="pt-BR" sz="3600" spc="10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aliquyam</a:t>
            </a:r>
            <a:r>
              <a:rPr lang="pt-BR" sz="3600" spc="10" dirty="0">
                <a:cs typeface="Arial MT"/>
              </a:rPr>
              <a:t> </a:t>
            </a:r>
            <a:r>
              <a:rPr lang="pt-BR" sz="3600" dirty="0" err="1">
                <a:cs typeface="Arial MT"/>
              </a:rPr>
              <a:t>sadipscing</a:t>
            </a:r>
            <a:endParaRPr lang="pt-BR" sz="3600" dirty="0">
              <a:cs typeface="Arial MT"/>
            </a:endParaRPr>
          </a:p>
        </p:txBody>
      </p:sp>
      <p:sp>
        <p:nvSpPr>
          <p:cNvPr id="108" name="Google Shape;84;p1"/>
          <p:cNvSpPr txBox="1"/>
          <p:nvPr/>
        </p:nvSpPr>
        <p:spPr>
          <a:xfrm>
            <a:off x="17050411" y="29051847"/>
            <a:ext cx="13426027" cy="3814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/>
          <a:p>
            <a:pPr marL="12700" marR="5080">
              <a:lnSpc>
                <a:spcPct val="117500"/>
              </a:lnSpc>
              <a:spcBef>
                <a:spcPts val="1600"/>
              </a:spcBef>
            </a:pPr>
            <a:r>
              <a:rPr lang="pt-BR" sz="3600" dirty="0" err="1" smtClean="0">
                <a:latin typeface="+mj-lt"/>
                <a:cs typeface="Arial MT"/>
              </a:rPr>
              <a:t>Lorem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ipsum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dolor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sit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amet</a:t>
            </a:r>
            <a:r>
              <a:rPr lang="pt-BR" sz="3600" dirty="0" smtClean="0">
                <a:latin typeface="+mj-lt"/>
                <a:cs typeface="Arial MT"/>
              </a:rPr>
              <a:t>.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Diam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assum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ut.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Justo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magna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spc="-10" dirty="0" err="1" smtClean="0">
                <a:latin typeface="+mj-lt"/>
                <a:cs typeface="Arial MT"/>
              </a:rPr>
              <a:t>lorem</a:t>
            </a:r>
            <a:r>
              <a:rPr lang="pt-BR" sz="3600" spc="50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amet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et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magna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diam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tempor</a:t>
            </a:r>
            <a:r>
              <a:rPr lang="pt-BR" sz="3600" dirty="0" smtClean="0">
                <a:latin typeface="+mj-lt"/>
                <a:cs typeface="Arial MT"/>
              </a:rPr>
              <a:t>.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Wisi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vero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nisl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option</a:t>
            </a:r>
            <a:r>
              <a:rPr lang="pt-BR" sz="3600" dirty="0" smtClean="0">
                <a:latin typeface="+mj-lt"/>
                <a:cs typeface="Arial MT"/>
              </a:rPr>
              <a:t>.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Dolore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spc="-10" dirty="0" err="1" smtClean="0">
                <a:latin typeface="+mj-lt"/>
                <a:cs typeface="Arial MT"/>
              </a:rPr>
              <a:t>assum</a:t>
            </a:r>
            <a:r>
              <a:rPr lang="pt-BR" sz="3600" spc="-1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molestie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volutpat</a:t>
            </a:r>
            <a:r>
              <a:rPr lang="pt-BR" sz="3600" dirty="0" smtClean="0">
                <a:latin typeface="+mj-lt"/>
                <a:cs typeface="Arial MT"/>
              </a:rPr>
              <a:t>.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Sit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sea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sadipscing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labore</a:t>
            </a:r>
            <a:r>
              <a:rPr lang="pt-BR" sz="3600" spc="3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duo.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Consequat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erat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spc="-25" dirty="0" smtClean="0">
                <a:latin typeface="+mj-lt"/>
                <a:cs typeface="Arial MT"/>
              </a:rPr>
              <a:t>et </a:t>
            </a:r>
            <a:r>
              <a:rPr lang="pt-BR" sz="3600" dirty="0" err="1" smtClean="0">
                <a:latin typeface="+mj-lt"/>
                <a:cs typeface="Arial MT"/>
              </a:rPr>
              <a:t>veniam</a:t>
            </a:r>
            <a:r>
              <a:rPr lang="pt-BR" sz="3600" spc="1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ea</a:t>
            </a:r>
            <a:r>
              <a:rPr lang="pt-BR" sz="3600" dirty="0" smtClean="0">
                <a:latin typeface="+mj-lt"/>
                <a:cs typeface="Arial MT"/>
              </a:rPr>
              <a:t>.</a:t>
            </a:r>
            <a:r>
              <a:rPr lang="pt-BR" sz="3600" spc="1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Sit</a:t>
            </a:r>
            <a:r>
              <a:rPr lang="pt-BR" sz="3600" spc="1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cita</a:t>
            </a:r>
            <a:r>
              <a:rPr lang="pt-BR" sz="3600" spc="1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in</a:t>
            </a:r>
            <a:r>
              <a:rPr lang="pt-BR" sz="3600" spc="1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te</a:t>
            </a:r>
            <a:r>
              <a:rPr lang="pt-BR" sz="3600" spc="1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et</a:t>
            </a:r>
            <a:r>
              <a:rPr lang="pt-BR" sz="3600" spc="1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aliquyam</a:t>
            </a:r>
            <a:r>
              <a:rPr lang="pt-BR" sz="3600" spc="1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sadipscing</a:t>
            </a:r>
            <a:r>
              <a:rPr lang="pt-BR" sz="3600" dirty="0" smtClean="0">
                <a:latin typeface="+mj-lt"/>
                <a:cs typeface="Arial MT"/>
              </a:rPr>
              <a:t>.</a:t>
            </a:r>
            <a:r>
              <a:rPr lang="pt-BR" sz="3600" spc="1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Minim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ullamcorper</a:t>
            </a:r>
            <a:r>
              <a:rPr lang="pt-BR" sz="3600" spc="10" dirty="0" smtClean="0">
                <a:latin typeface="+mj-lt"/>
                <a:cs typeface="Arial MT"/>
              </a:rPr>
              <a:t> </a:t>
            </a:r>
            <a:r>
              <a:rPr lang="pt-BR" sz="3600" spc="-25" dirty="0" err="1" smtClean="0">
                <a:latin typeface="+mj-lt"/>
                <a:cs typeface="Arial MT"/>
              </a:rPr>
              <a:t>sit</a:t>
            </a:r>
            <a:r>
              <a:rPr lang="pt-BR" sz="3600" spc="-2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kasd</a:t>
            </a:r>
            <a:r>
              <a:rPr lang="pt-BR" sz="3600" dirty="0" smtClean="0">
                <a:latin typeface="+mj-lt"/>
                <a:cs typeface="Arial MT"/>
              </a:rPr>
              <a:t>.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Blandit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amet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dolor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augue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justo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accumsan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dolor</a:t>
            </a:r>
            <a:r>
              <a:rPr lang="pt-BR" sz="3600" dirty="0" smtClean="0">
                <a:latin typeface="+mj-lt"/>
                <a:cs typeface="Arial MT"/>
              </a:rPr>
              <a:t>.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Ut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spc="-10" dirty="0" err="1" smtClean="0">
                <a:latin typeface="+mj-lt"/>
                <a:cs typeface="Arial MT"/>
              </a:rPr>
              <a:t>consetetur</a:t>
            </a:r>
            <a:r>
              <a:rPr lang="pt-BR" sz="3600" spc="-1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no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accumsan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amet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ut.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Diam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et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dolores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feugiat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voluptua</a:t>
            </a:r>
            <a:r>
              <a:rPr lang="pt-BR" sz="3600" dirty="0" smtClean="0">
                <a:latin typeface="+mj-lt"/>
                <a:cs typeface="Arial MT"/>
              </a:rPr>
              <a:t>.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Kasd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vero</a:t>
            </a:r>
            <a:r>
              <a:rPr lang="pt-BR" sz="3600" spc="25" dirty="0" smtClean="0">
                <a:latin typeface="+mj-lt"/>
                <a:cs typeface="Arial MT"/>
              </a:rPr>
              <a:t> </a:t>
            </a:r>
            <a:r>
              <a:rPr lang="pt-BR" sz="3600" spc="-25" dirty="0" smtClean="0">
                <a:latin typeface="+mj-lt"/>
                <a:cs typeface="Arial MT"/>
              </a:rPr>
              <a:t>et </a:t>
            </a:r>
            <a:r>
              <a:rPr lang="pt-BR" sz="3600" dirty="0" err="1" smtClean="0">
                <a:latin typeface="+mj-lt"/>
                <a:cs typeface="Arial MT"/>
              </a:rPr>
              <a:t>consetetur</a:t>
            </a:r>
            <a:r>
              <a:rPr lang="pt-BR" sz="3600" spc="3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placerat</a:t>
            </a:r>
            <a:r>
              <a:rPr lang="pt-BR" sz="3600" spc="3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sanctus</a:t>
            </a:r>
            <a:r>
              <a:rPr lang="pt-BR" sz="3600" spc="3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voluptua</a:t>
            </a:r>
            <a:r>
              <a:rPr lang="pt-BR" sz="3600" dirty="0" smtClean="0">
                <a:latin typeface="+mj-lt"/>
                <a:cs typeface="Arial MT"/>
              </a:rPr>
              <a:t>.</a:t>
            </a:r>
            <a:r>
              <a:rPr lang="pt-BR" sz="3600" spc="3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Eros</a:t>
            </a:r>
            <a:r>
              <a:rPr lang="pt-BR" sz="3600" spc="3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magna</a:t>
            </a:r>
            <a:r>
              <a:rPr lang="pt-BR" sz="3600" spc="3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sadipscing</a:t>
            </a:r>
            <a:r>
              <a:rPr lang="pt-BR" sz="3600" spc="30" dirty="0" smtClean="0">
                <a:latin typeface="+mj-lt"/>
                <a:cs typeface="Arial MT"/>
              </a:rPr>
              <a:t> </a:t>
            </a:r>
            <a:r>
              <a:rPr lang="pt-BR" sz="3600" spc="-10" dirty="0" err="1" smtClean="0">
                <a:latin typeface="+mj-lt"/>
                <a:cs typeface="Arial MT"/>
              </a:rPr>
              <a:t>tation</a:t>
            </a:r>
            <a:r>
              <a:rPr lang="pt-BR" sz="3600" spc="-1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eirmod</a:t>
            </a:r>
            <a:r>
              <a:rPr lang="pt-BR" sz="3600" spc="1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qui</a:t>
            </a:r>
            <a:r>
              <a:rPr lang="pt-BR" sz="3600" dirty="0" smtClean="0">
                <a:latin typeface="+mj-lt"/>
                <a:cs typeface="Arial MT"/>
              </a:rPr>
              <a:t>.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Amet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et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magna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lorem</a:t>
            </a:r>
            <a:r>
              <a:rPr lang="pt-BR" sz="3600" spc="1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est.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Rebum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ad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elit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in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ipsum</a:t>
            </a:r>
            <a:r>
              <a:rPr lang="pt-BR" sz="3600" spc="10" dirty="0" smtClean="0">
                <a:latin typeface="+mj-lt"/>
                <a:cs typeface="Arial MT"/>
              </a:rPr>
              <a:t> </a:t>
            </a:r>
            <a:r>
              <a:rPr lang="pt-BR" sz="3600" spc="-10" dirty="0" err="1" smtClean="0">
                <a:latin typeface="+mj-lt"/>
                <a:cs typeface="Arial MT"/>
              </a:rPr>
              <a:t>mazim</a:t>
            </a:r>
            <a:r>
              <a:rPr lang="pt-BR" sz="3600" spc="-1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ut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illum</a:t>
            </a:r>
            <a:r>
              <a:rPr lang="pt-BR" sz="3600" dirty="0" smtClean="0">
                <a:latin typeface="+mj-lt"/>
                <a:cs typeface="Arial MT"/>
              </a:rPr>
              <a:t>.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err="1" smtClean="0">
                <a:latin typeface="+mj-lt"/>
                <a:cs typeface="Arial MT"/>
              </a:rPr>
              <a:t>Lorem</a:t>
            </a:r>
            <a:r>
              <a:rPr lang="pt-BR" sz="3600" spc="15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est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r>
              <a:rPr lang="pt-BR" sz="3600" dirty="0" smtClean="0">
                <a:latin typeface="+mj-lt"/>
                <a:cs typeface="Arial MT"/>
              </a:rPr>
              <a:t>soluta.</a:t>
            </a:r>
            <a:r>
              <a:rPr lang="pt-BR" sz="3600" spc="20" dirty="0" smtClean="0">
                <a:latin typeface="+mj-lt"/>
                <a:cs typeface="Arial MT"/>
              </a:rPr>
              <a:t> </a:t>
            </a:r>
            <a:endParaRPr lang="pt-BR" sz="3600" dirty="0">
              <a:latin typeface="+mj-lt"/>
              <a:cs typeface="Arial MT"/>
            </a:endParaRPr>
          </a:p>
        </p:txBody>
      </p:sp>
      <p:pic>
        <p:nvPicPr>
          <p:cNvPr id="37" name="Imagem 3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2869" y="1131539"/>
            <a:ext cx="15194839" cy="2789989"/>
          </a:xfrm>
          <a:prstGeom prst="rect">
            <a:avLst/>
          </a:prstGeom>
        </p:spPr>
      </p:pic>
      <p:pic>
        <p:nvPicPr>
          <p:cNvPr id="38" name="Imagem 3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6390" y="33416120"/>
            <a:ext cx="12724884" cy="3784556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109" name="object 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5047957" y="39798171"/>
            <a:ext cx="4936743" cy="2136700"/>
          </a:xfrm>
          <a:prstGeom prst="rect">
            <a:avLst/>
          </a:prstGeom>
        </p:spPr>
      </p:pic>
      <p:pic>
        <p:nvPicPr>
          <p:cNvPr id="42" name="Imagem 4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53905" y="39438070"/>
            <a:ext cx="5094052" cy="2856902"/>
          </a:xfrm>
          <a:prstGeom prst="rect">
            <a:avLst/>
          </a:prstGeom>
        </p:spPr>
      </p:pic>
      <p:pic>
        <p:nvPicPr>
          <p:cNvPr id="43" name="Imagem 4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11274" y="40107031"/>
            <a:ext cx="4548027" cy="15189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37DF58B425F2C4FB988A1CDBE668095" ma:contentTypeVersion="7" ma:contentTypeDescription="Create a new document." ma:contentTypeScope="" ma:versionID="1ff19a8c1e8b1f2e80092666d3d0df33">
  <xsd:schema xmlns:xsd="http://www.w3.org/2001/XMLSchema" xmlns:xs="http://www.w3.org/2001/XMLSchema" xmlns:p="http://schemas.microsoft.com/office/2006/metadata/properties" xmlns:ns2="f8d5d3c8-ae1d-49fa-85ef-652eeb1ccd1b" targetNamespace="http://schemas.microsoft.com/office/2006/metadata/properties" ma:root="true" ma:fieldsID="f8337fafa661aa9913839411afb6c8a8" ns2:_="">
    <xsd:import namespace="f8d5d3c8-ae1d-49fa-85ef-652eeb1ccd1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d5d3c8-ae1d-49fa-85ef-652eeb1ccd1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02CF81-5D2F-49C4-93AE-5C3401E43401}">
  <ds:schemaRefs>
    <ds:schemaRef ds:uri="http://purl.org/dc/dcmitype/"/>
    <ds:schemaRef ds:uri="http://schemas.microsoft.com/office/2006/metadata/properties"/>
    <ds:schemaRef ds:uri="http://purl.org/dc/terms/"/>
    <ds:schemaRef ds:uri="http://schemas.microsoft.com/office/2006/documentManagement/types"/>
    <ds:schemaRef ds:uri="f8d5d3c8-ae1d-49fa-85ef-652eeb1ccd1b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401905B-4DBF-43FC-9E9A-C7CB2504263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02D278B-4E0A-48D1-B92A-F7076309C3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8d5d3c8-ae1d-49fa-85ef-652eeb1ccd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3639</TotalTime>
  <Words>616</Words>
  <Application>Microsoft Office PowerPoint</Application>
  <PresentationFormat>Personalizar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Arial MT</vt:lpstr>
      <vt:lpstr>Calibri</vt:lpstr>
      <vt:lpstr>Tema do Office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Pedro Durão</dc:creator>
  <cp:lastModifiedBy>Conta da Microsoft</cp:lastModifiedBy>
  <cp:revision>103</cp:revision>
  <cp:lastPrinted>2024-05-27T12:31:22Z</cp:lastPrinted>
  <dcterms:created xsi:type="dcterms:W3CDTF">2019-08-10T19:17:34Z</dcterms:created>
  <dcterms:modified xsi:type="dcterms:W3CDTF">2025-11-07T18:28:59Z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1046-11.2.0.8893</vt:lpwstr>
  </property>
  <property fmtid="{D5CDD505-2E9C-101B-9397-08002B2CF9AE}" pid="3" name="ContentTypeId">
    <vt:lpwstr>0x010100237DF58B425F2C4FB988A1CDBE668095</vt:lpwstr>
  </property>
  <property fmtid="{D5CDD505-2E9C-101B-9397-08002B2CF9AE}" pid="4" name="Order">
    <vt:r8>1093200</vt:r8>
  </property>
</Properties>
</file>