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9612313" cy="3852863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Montserrat ExtraBold" pitchFamily="2" charset="0"/>
      <p:bold r:id="rId7"/>
    </p:embeddedFont>
    <p:embeddedFont>
      <p:font typeface="Roboto" charset="0"/>
      <p:regular r:id="rId8"/>
      <p:bold r:id="rId9"/>
      <p:italic r:id="rId10"/>
      <p:boldItalic r:id="rId11"/>
    </p:embeddedFont>
    <p:embeddedFont>
      <p:font typeface="Calibri Light" pitchFamily="34" charset="0"/>
      <p:regular r:id="rId12"/>
      <p:italic r:id="rId13"/>
    </p:embeddedFont>
  </p:embeddedFontLst>
  <p:defaultTextStyle>
    <a:defPPr>
      <a:defRPr lang="en-US"/>
    </a:defPPr>
    <a:lvl1pPr marL="0" algn="l" defTabSz="59541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95412" algn="l" defTabSz="59541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90823" algn="l" defTabSz="59541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86235" algn="l" defTabSz="59541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81646" algn="l" defTabSz="59541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77058" algn="l" defTabSz="59541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72469" algn="l" defTabSz="59541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67881" algn="l" defTabSz="59541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63292" algn="l" defTabSz="59541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-90" y="-690"/>
      </p:cViewPr>
      <p:guideLst>
        <p:guide orient="horz" pos="1214"/>
        <p:guide pos="30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540" y="630550"/>
            <a:ext cx="7209235" cy="1341367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540" y="2023645"/>
            <a:ext cx="7209235" cy="930216"/>
          </a:xfrm>
        </p:spPr>
        <p:txBody>
          <a:bodyPr/>
          <a:lstStyle>
            <a:lvl1pPr marL="0" indent="0" algn="ctr">
              <a:buNone/>
              <a:defRPr sz="1100"/>
            </a:lvl1pPr>
            <a:lvl2pPr marL="210061" indent="0" algn="ctr">
              <a:buNone/>
              <a:defRPr sz="900"/>
            </a:lvl2pPr>
            <a:lvl3pPr marL="420122" indent="0" algn="ctr">
              <a:buNone/>
              <a:defRPr sz="800"/>
            </a:lvl3pPr>
            <a:lvl4pPr marL="630183" indent="0" algn="ctr">
              <a:buNone/>
              <a:defRPr sz="700"/>
            </a:lvl4pPr>
            <a:lvl5pPr marL="840245" indent="0" algn="ctr">
              <a:buNone/>
              <a:defRPr sz="700"/>
            </a:lvl5pPr>
            <a:lvl6pPr marL="1050306" indent="0" algn="ctr">
              <a:buNone/>
              <a:defRPr sz="700"/>
            </a:lvl6pPr>
            <a:lvl7pPr marL="1260367" indent="0" algn="ctr">
              <a:buNone/>
              <a:defRPr sz="700"/>
            </a:lvl7pPr>
            <a:lvl8pPr marL="1470428" indent="0" algn="ctr">
              <a:buNone/>
              <a:defRPr sz="700"/>
            </a:lvl8pPr>
            <a:lvl9pPr marL="1680489" indent="0" algn="ctr">
              <a:buNone/>
              <a:defRPr sz="7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9E0F-7BFE-46C7-B614-D67EEE763F96}" type="datetimeFigureOut">
              <a:rPr lang="pt-BR" smtClean="0"/>
              <a:pPr/>
              <a:t>13/10/2025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1FE8-8DCC-4013-AFA7-54EBCC67AB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2814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9E0F-7BFE-46C7-B614-D67EEE763F96}" type="datetimeFigureOut">
              <a:rPr lang="pt-BR" smtClean="0"/>
              <a:pPr/>
              <a:t>13/10/2025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1FE8-8DCC-4013-AFA7-54EBCC67AB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6469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811" y="205130"/>
            <a:ext cx="2072655" cy="326512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847" y="205130"/>
            <a:ext cx="6097811" cy="326512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9E0F-7BFE-46C7-B614-D67EEE763F96}" type="datetimeFigureOut">
              <a:rPr lang="pt-BR" smtClean="0"/>
              <a:pPr/>
              <a:t>13/10/2025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1FE8-8DCC-4013-AFA7-54EBCC67AB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6783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9E0F-7BFE-46C7-B614-D67EEE763F96}" type="datetimeFigureOut">
              <a:rPr lang="pt-BR" smtClean="0"/>
              <a:pPr/>
              <a:t>13/10/2025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1FE8-8DCC-4013-AFA7-54EBCC67AB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1618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840" y="960541"/>
            <a:ext cx="8290620" cy="1602683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840" y="2578388"/>
            <a:ext cx="8290620" cy="842814"/>
          </a:xfrm>
        </p:spPr>
        <p:txBody>
          <a:bodyPr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1006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2012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3018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84024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05030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26036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47042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68048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9E0F-7BFE-46C7-B614-D67EEE763F96}" type="datetimeFigureOut">
              <a:rPr lang="pt-BR" smtClean="0"/>
              <a:pPr/>
              <a:t>13/10/2025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1FE8-8DCC-4013-AFA7-54EBCC67AB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2859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847" y="1025647"/>
            <a:ext cx="4085233" cy="244460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6233" y="1025647"/>
            <a:ext cx="4085233" cy="244460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9E0F-7BFE-46C7-B614-D67EEE763F96}" type="datetimeFigureOut">
              <a:rPr lang="pt-BR" smtClean="0"/>
              <a:pPr/>
              <a:t>13/10/2025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1FE8-8DCC-4013-AFA7-54EBCC67AB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9783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099" y="205130"/>
            <a:ext cx="8290620" cy="74470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100" y="944487"/>
            <a:ext cx="4066459" cy="462879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0061" indent="0">
              <a:buNone/>
              <a:defRPr sz="900" b="1"/>
            </a:lvl2pPr>
            <a:lvl3pPr marL="420122" indent="0">
              <a:buNone/>
              <a:defRPr sz="800" b="1"/>
            </a:lvl3pPr>
            <a:lvl4pPr marL="630183" indent="0">
              <a:buNone/>
              <a:defRPr sz="700" b="1"/>
            </a:lvl4pPr>
            <a:lvl5pPr marL="840245" indent="0">
              <a:buNone/>
              <a:defRPr sz="700" b="1"/>
            </a:lvl5pPr>
            <a:lvl6pPr marL="1050306" indent="0">
              <a:buNone/>
              <a:defRPr sz="700" b="1"/>
            </a:lvl6pPr>
            <a:lvl7pPr marL="1260367" indent="0">
              <a:buNone/>
              <a:defRPr sz="700" b="1"/>
            </a:lvl7pPr>
            <a:lvl8pPr marL="1470428" indent="0">
              <a:buNone/>
              <a:defRPr sz="700" b="1"/>
            </a:lvl8pPr>
            <a:lvl9pPr marL="1680489" indent="0">
              <a:buNone/>
              <a:defRPr sz="7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100" y="1407366"/>
            <a:ext cx="4066459" cy="20700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6233" y="944487"/>
            <a:ext cx="4086485" cy="462879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0061" indent="0">
              <a:buNone/>
              <a:defRPr sz="900" b="1"/>
            </a:lvl2pPr>
            <a:lvl3pPr marL="420122" indent="0">
              <a:buNone/>
              <a:defRPr sz="800" b="1"/>
            </a:lvl3pPr>
            <a:lvl4pPr marL="630183" indent="0">
              <a:buNone/>
              <a:defRPr sz="700" b="1"/>
            </a:lvl4pPr>
            <a:lvl5pPr marL="840245" indent="0">
              <a:buNone/>
              <a:defRPr sz="700" b="1"/>
            </a:lvl5pPr>
            <a:lvl6pPr marL="1050306" indent="0">
              <a:buNone/>
              <a:defRPr sz="700" b="1"/>
            </a:lvl6pPr>
            <a:lvl7pPr marL="1260367" indent="0">
              <a:buNone/>
              <a:defRPr sz="700" b="1"/>
            </a:lvl7pPr>
            <a:lvl8pPr marL="1470428" indent="0">
              <a:buNone/>
              <a:defRPr sz="700" b="1"/>
            </a:lvl8pPr>
            <a:lvl9pPr marL="1680489" indent="0">
              <a:buNone/>
              <a:defRPr sz="7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6233" y="1407366"/>
            <a:ext cx="4086485" cy="20700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9E0F-7BFE-46C7-B614-D67EEE763F96}" type="datetimeFigureOut">
              <a:rPr lang="pt-BR" smtClean="0"/>
              <a:pPr/>
              <a:t>13/10/2025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1FE8-8DCC-4013-AFA7-54EBCC67AB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1147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9E0F-7BFE-46C7-B614-D67EEE763F96}" type="datetimeFigureOut">
              <a:rPr lang="pt-BR" smtClean="0"/>
              <a:pPr/>
              <a:t>13/10/2025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1FE8-8DCC-4013-AFA7-54EBCC67AB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5085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9E0F-7BFE-46C7-B614-D67EEE763F96}" type="datetimeFigureOut">
              <a:rPr lang="pt-BR" smtClean="0"/>
              <a:pPr/>
              <a:t>13/10/2025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1FE8-8DCC-4013-AFA7-54EBCC67AB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3297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099" y="256859"/>
            <a:ext cx="3100221" cy="899001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6486" y="554742"/>
            <a:ext cx="4866233" cy="2738031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099" y="1155859"/>
            <a:ext cx="3100221" cy="2141372"/>
          </a:xfrm>
        </p:spPr>
        <p:txBody>
          <a:bodyPr/>
          <a:lstStyle>
            <a:lvl1pPr marL="0" indent="0">
              <a:buNone/>
              <a:defRPr sz="700"/>
            </a:lvl1pPr>
            <a:lvl2pPr marL="210061" indent="0">
              <a:buNone/>
              <a:defRPr sz="600"/>
            </a:lvl2pPr>
            <a:lvl3pPr marL="420122" indent="0">
              <a:buNone/>
              <a:defRPr sz="600"/>
            </a:lvl3pPr>
            <a:lvl4pPr marL="630183" indent="0">
              <a:buNone/>
              <a:defRPr sz="500"/>
            </a:lvl4pPr>
            <a:lvl5pPr marL="840245" indent="0">
              <a:buNone/>
              <a:defRPr sz="500"/>
            </a:lvl5pPr>
            <a:lvl6pPr marL="1050306" indent="0">
              <a:buNone/>
              <a:defRPr sz="500"/>
            </a:lvl6pPr>
            <a:lvl7pPr marL="1260367" indent="0">
              <a:buNone/>
              <a:defRPr sz="500"/>
            </a:lvl7pPr>
            <a:lvl8pPr marL="1470428" indent="0">
              <a:buNone/>
              <a:defRPr sz="500"/>
            </a:lvl8pPr>
            <a:lvl9pPr marL="1680489" indent="0">
              <a:buNone/>
              <a:defRPr sz="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9E0F-7BFE-46C7-B614-D67EEE763F96}" type="datetimeFigureOut">
              <a:rPr lang="pt-BR" smtClean="0"/>
              <a:pPr/>
              <a:t>13/10/2025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1FE8-8DCC-4013-AFA7-54EBCC67AB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0674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099" y="256859"/>
            <a:ext cx="3100221" cy="899001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6486" y="554742"/>
            <a:ext cx="4866233" cy="2738031"/>
          </a:xfrm>
        </p:spPr>
        <p:txBody>
          <a:bodyPr anchor="t"/>
          <a:lstStyle>
            <a:lvl1pPr marL="0" indent="0">
              <a:buNone/>
              <a:defRPr sz="1500"/>
            </a:lvl1pPr>
            <a:lvl2pPr marL="210061" indent="0">
              <a:buNone/>
              <a:defRPr sz="1300"/>
            </a:lvl2pPr>
            <a:lvl3pPr marL="420122" indent="0">
              <a:buNone/>
              <a:defRPr sz="1100"/>
            </a:lvl3pPr>
            <a:lvl4pPr marL="630183" indent="0">
              <a:buNone/>
              <a:defRPr sz="900"/>
            </a:lvl4pPr>
            <a:lvl5pPr marL="840245" indent="0">
              <a:buNone/>
              <a:defRPr sz="900"/>
            </a:lvl5pPr>
            <a:lvl6pPr marL="1050306" indent="0">
              <a:buNone/>
              <a:defRPr sz="900"/>
            </a:lvl6pPr>
            <a:lvl7pPr marL="1260367" indent="0">
              <a:buNone/>
              <a:defRPr sz="900"/>
            </a:lvl7pPr>
            <a:lvl8pPr marL="1470428" indent="0">
              <a:buNone/>
              <a:defRPr sz="900"/>
            </a:lvl8pPr>
            <a:lvl9pPr marL="1680489" indent="0">
              <a:buNone/>
              <a:defRPr sz="9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099" y="1155859"/>
            <a:ext cx="3100221" cy="2141372"/>
          </a:xfrm>
        </p:spPr>
        <p:txBody>
          <a:bodyPr/>
          <a:lstStyle>
            <a:lvl1pPr marL="0" indent="0">
              <a:buNone/>
              <a:defRPr sz="700"/>
            </a:lvl1pPr>
            <a:lvl2pPr marL="210061" indent="0">
              <a:buNone/>
              <a:defRPr sz="600"/>
            </a:lvl2pPr>
            <a:lvl3pPr marL="420122" indent="0">
              <a:buNone/>
              <a:defRPr sz="600"/>
            </a:lvl3pPr>
            <a:lvl4pPr marL="630183" indent="0">
              <a:buNone/>
              <a:defRPr sz="500"/>
            </a:lvl4pPr>
            <a:lvl5pPr marL="840245" indent="0">
              <a:buNone/>
              <a:defRPr sz="500"/>
            </a:lvl5pPr>
            <a:lvl6pPr marL="1050306" indent="0">
              <a:buNone/>
              <a:defRPr sz="500"/>
            </a:lvl6pPr>
            <a:lvl7pPr marL="1260367" indent="0">
              <a:buNone/>
              <a:defRPr sz="500"/>
            </a:lvl7pPr>
            <a:lvl8pPr marL="1470428" indent="0">
              <a:buNone/>
              <a:defRPr sz="500"/>
            </a:lvl8pPr>
            <a:lvl9pPr marL="1680489" indent="0">
              <a:buNone/>
              <a:defRPr sz="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9E0F-7BFE-46C7-B614-D67EEE763F96}" type="datetimeFigureOut">
              <a:rPr lang="pt-BR" smtClean="0"/>
              <a:pPr/>
              <a:t>13/10/2025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1FE8-8DCC-4013-AFA7-54EBCC67AB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1151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848" y="205130"/>
            <a:ext cx="8290620" cy="744708"/>
          </a:xfrm>
          <a:prstGeom prst="rect">
            <a:avLst/>
          </a:prstGeom>
        </p:spPr>
        <p:txBody>
          <a:bodyPr vert="horz" lIns="119082" tIns="59541" rIns="119082" bIns="59541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848" y="1025647"/>
            <a:ext cx="8290620" cy="2444606"/>
          </a:xfrm>
          <a:prstGeom prst="rect">
            <a:avLst/>
          </a:prstGeom>
        </p:spPr>
        <p:txBody>
          <a:bodyPr vert="horz" lIns="119082" tIns="59541" rIns="119082" bIns="59541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846" y="3571033"/>
            <a:ext cx="2162771" cy="205129"/>
          </a:xfrm>
          <a:prstGeom prst="rect">
            <a:avLst/>
          </a:prstGeom>
        </p:spPr>
        <p:txBody>
          <a:bodyPr vert="horz" lIns="119082" tIns="59541" rIns="119082" bIns="59541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99E0F-7BFE-46C7-B614-D67EEE763F96}" type="datetimeFigureOut">
              <a:rPr lang="pt-BR" smtClean="0"/>
              <a:pPr/>
              <a:t>13/10/2025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4080" y="3571033"/>
            <a:ext cx="3244156" cy="205129"/>
          </a:xfrm>
          <a:prstGeom prst="rect">
            <a:avLst/>
          </a:prstGeom>
        </p:spPr>
        <p:txBody>
          <a:bodyPr vert="horz" lIns="119082" tIns="59541" rIns="119082" bIns="59541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8697" y="3571033"/>
            <a:ext cx="2162771" cy="205129"/>
          </a:xfrm>
          <a:prstGeom prst="rect">
            <a:avLst/>
          </a:prstGeom>
        </p:spPr>
        <p:txBody>
          <a:bodyPr vert="horz" lIns="119082" tIns="59541" rIns="119082" bIns="59541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21FE8-8DCC-4013-AFA7-54EBCC67ABA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4124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20122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5030" indent="-105030" algn="l" defTabSz="420122" rtl="0" eaLnBrk="1" latinLnBrk="0" hangingPunct="1">
        <a:lnSpc>
          <a:spcPct val="90000"/>
        </a:lnSpc>
        <a:spcBef>
          <a:spcPts val="46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5091" indent="-105030" algn="l" defTabSz="420122" rtl="0" eaLnBrk="1" latinLnBrk="0" hangingPunct="1">
        <a:lnSpc>
          <a:spcPct val="90000"/>
        </a:lnSpc>
        <a:spcBef>
          <a:spcPts val="229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25152" indent="-105030" algn="l" defTabSz="420122" rtl="0" eaLnBrk="1" latinLnBrk="0" hangingPunct="1">
        <a:lnSpc>
          <a:spcPct val="90000"/>
        </a:lnSpc>
        <a:spcBef>
          <a:spcPts val="229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35215" indent="-105030" algn="l" defTabSz="420122" rtl="0" eaLnBrk="1" latinLnBrk="0" hangingPunct="1">
        <a:lnSpc>
          <a:spcPct val="90000"/>
        </a:lnSpc>
        <a:spcBef>
          <a:spcPts val="229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45276" indent="-105030" algn="l" defTabSz="420122" rtl="0" eaLnBrk="1" latinLnBrk="0" hangingPunct="1">
        <a:lnSpc>
          <a:spcPct val="90000"/>
        </a:lnSpc>
        <a:spcBef>
          <a:spcPts val="229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155337" indent="-105030" algn="l" defTabSz="420122" rtl="0" eaLnBrk="1" latinLnBrk="0" hangingPunct="1">
        <a:lnSpc>
          <a:spcPct val="90000"/>
        </a:lnSpc>
        <a:spcBef>
          <a:spcPts val="229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365398" indent="-105030" algn="l" defTabSz="420122" rtl="0" eaLnBrk="1" latinLnBrk="0" hangingPunct="1">
        <a:lnSpc>
          <a:spcPct val="90000"/>
        </a:lnSpc>
        <a:spcBef>
          <a:spcPts val="229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575459" indent="-105030" algn="l" defTabSz="420122" rtl="0" eaLnBrk="1" latinLnBrk="0" hangingPunct="1">
        <a:lnSpc>
          <a:spcPct val="90000"/>
        </a:lnSpc>
        <a:spcBef>
          <a:spcPts val="229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785520" indent="-105030" algn="l" defTabSz="420122" rtl="0" eaLnBrk="1" latinLnBrk="0" hangingPunct="1">
        <a:lnSpc>
          <a:spcPct val="90000"/>
        </a:lnSpc>
        <a:spcBef>
          <a:spcPts val="229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012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10061" algn="l" defTabSz="42012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20122" algn="l" defTabSz="42012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30183" algn="l" defTabSz="42012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40245" algn="l" defTabSz="42012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50306" algn="l" defTabSz="42012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367" algn="l" defTabSz="42012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70428" algn="l" defTabSz="42012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80489" algn="l" defTabSz="42012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7B1477C5-DD0C-4751-C74A-7C0474C6DA76}"/>
              </a:ext>
            </a:extLst>
          </p:cNvPr>
          <p:cNvSpPr/>
          <p:nvPr/>
        </p:nvSpPr>
        <p:spPr>
          <a:xfrm>
            <a:off x="1195969" y="1048333"/>
            <a:ext cx="3921154" cy="639790"/>
          </a:xfrm>
          <a:prstGeom prst="rect">
            <a:avLst/>
          </a:prstGeom>
          <a:solidFill>
            <a:srgbClr val="37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082" tIns="59541" rIns="119082" bIns="59541" rtlCol="0" anchor="ctr"/>
          <a:lstStyle/>
          <a:p>
            <a:pPr algn="ctr"/>
            <a:endParaRPr lang="pt-BR" sz="50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xmlns="" id="{14CC635B-2649-8966-7849-021B16740E1C}"/>
              </a:ext>
            </a:extLst>
          </p:cNvPr>
          <p:cNvSpPr txBox="1">
            <a:spLocks/>
          </p:cNvSpPr>
          <p:nvPr/>
        </p:nvSpPr>
        <p:spPr>
          <a:xfrm>
            <a:off x="1195969" y="644721"/>
            <a:ext cx="2975550" cy="314333"/>
          </a:xfrm>
          <a:prstGeom prst="rect">
            <a:avLst/>
          </a:prstGeom>
        </p:spPr>
        <p:txBody>
          <a:bodyPr vert="horz" lIns="32948" tIns="16474" rIns="32948" bIns="16474" rtlCol="0" anchor="b">
            <a:noAutofit/>
          </a:bodyPr>
          <a:lstStyle>
            <a:lvl1pPr algn="ctr" defTabSz="11658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6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200" b="1" kern="1400" spc="29" dirty="0" smtClean="0">
                <a:solidFill>
                  <a:srgbClr val="173EFF"/>
                </a:solidFill>
                <a:latin typeface="Montserrat ExtraBold" panose="00000900000000000000" pitchFamily="2" charset="0"/>
              </a:rPr>
              <a:t>MEU NOME</a:t>
            </a:r>
            <a:endParaRPr lang="pt-BR" sz="2200" b="1" kern="1400" spc="29" dirty="0">
              <a:solidFill>
                <a:srgbClr val="173EFF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xmlns="" id="{8496EEBB-E436-ABE6-F3CD-1EE14FF2A22E}"/>
              </a:ext>
            </a:extLst>
          </p:cNvPr>
          <p:cNvSpPr txBox="1">
            <a:spLocks/>
          </p:cNvSpPr>
          <p:nvPr/>
        </p:nvSpPr>
        <p:spPr>
          <a:xfrm>
            <a:off x="1304439" y="1172612"/>
            <a:ext cx="3900608" cy="314335"/>
          </a:xfrm>
          <a:prstGeom prst="rect">
            <a:avLst/>
          </a:prstGeom>
        </p:spPr>
        <p:txBody>
          <a:bodyPr vert="horz" lIns="32948" tIns="16474" rIns="32948" bIns="16474" rtlCol="0">
            <a:noAutofit/>
          </a:bodyPr>
          <a:lstStyle>
            <a:lvl1pPr marL="0" indent="0" algn="ctr" defTabSz="1165860" rtl="0" eaLnBrk="1" latinLnBrk="0" hangingPunct="1">
              <a:lnSpc>
                <a:spcPct val="90000"/>
              </a:lnSpc>
              <a:spcBef>
                <a:spcPts val="1275"/>
              </a:spcBef>
              <a:buFont typeface="Arial" panose="020B0604020202020204" pitchFamily="34" charset="0"/>
              <a:buNone/>
              <a:defRPr sz="30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930" indent="0" algn="ctr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sz="25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5860" indent="0" algn="ctr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sz="22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8790" indent="0" algn="ctr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1720" indent="0" algn="ctr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14650" indent="0" algn="ctr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97580" indent="0" algn="ctr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0510" indent="0" algn="ctr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0" algn="ctr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400" b="1" spc="18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Meu cargo – Seção/Serviço/Setor</a:t>
            </a:r>
            <a:endParaRPr lang="pt-BR" sz="1400" b="1" spc="18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38C943F2-D478-B19A-8386-D4EB9EB287EC}"/>
              </a:ext>
            </a:extLst>
          </p:cNvPr>
          <p:cNvSpPr txBox="1"/>
          <p:nvPr/>
        </p:nvSpPr>
        <p:spPr>
          <a:xfrm>
            <a:off x="1524449" y="1953585"/>
            <a:ext cx="3797913" cy="335689"/>
          </a:xfrm>
          <a:prstGeom prst="rect">
            <a:avLst/>
          </a:prstGeom>
          <a:noFill/>
        </p:spPr>
        <p:txBody>
          <a:bodyPr wrap="square" lIns="119082" tIns="59541" rIns="119082" bIns="59541" rtlCol="0">
            <a:spAutoFit/>
          </a:bodyPr>
          <a:lstStyle/>
          <a:p>
            <a:r>
              <a:rPr lang="pt-BR" sz="1400" dirty="0">
                <a:latin typeface="Roboto" panose="02000000000000000000" pitchFamily="2" charset="0"/>
                <a:ea typeface="Roboto" panose="02000000000000000000" pitchFamily="2" charset="0"/>
                <a:cs typeface="Poppins Medium" pitchFamily="2" charset="77"/>
              </a:rPr>
              <a:t>+55 </a:t>
            </a:r>
            <a:r>
              <a:rPr lang="pt-BR" sz="1400" dirty="0" smtClean="0">
                <a:latin typeface="Roboto" panose="02000000000000000000" pitchFamily="2" charset="0"/>
                <a:ea typeface="Roboto" panose="02000000000000000000" pitchFamily="2" charset="0"/>
                <a:cs typeface="Poppins Medium" pitchFamily="2" charset="77"/>
              </a:rPr>
              <a:t>(00) 0000 0000/ 000000000</a:t>
            </a:r>
            <a:endParaRPr lang="pt-BR" sz="1400" dirty="0">
              <a:latin typeface="Roboto" panose="02000000000000000000" pitchFamily="2" charset="0"/>
              <a:ea typeface="Roboto" panose="02000000000000000000" pitchFamily="2" charset="0"/>
              <a:cs typeface="Poppins Medium" pitchFamily="2" charset="77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04D0DE79-5DD8-E630-0D3C-B0081F394AA3}"/>
              </a:ext>
            </a:extLst>
          </p:cNvPr>
          <p:cNvSpPr txBox="1"/>
          <p:nvPr/>
        </p:nvSpPr>
        <p:spPr>
          <a:xfrm>
            <a:off x="1517314" y="2385510"/>
            <a:ext cx="3797913" cy="335689"/>
          </a:xfrm>
          <a:prstGeom prst="rect">
            <a:avLst/>
          </a:prstGeom>
          <a:noFill/>
        </p:spPr>
        <p:txBody>
          <a:bodyPr wrap="square" lIns="119082" tIns="59541" rIns="119082" bIns="59541" rtlCol="0">
            <a:spAutoFit/>
          </a:bodyPr>
          <a:lstStyle/>
          <a:p>
            <a:r>
              <a:rPr lang="pt-BR" sz="1400" dirty="0" smtClean="0">
                <a:latin typeface="Roboto" panose="02000000000000000000" pitchFamily="2" charset="0"/>
                <a:ea typeface="Roboto" panose="02000000000000000000" pitchFamily="2" charset="0"/>
                <a:cs typeface="Poppins Medium" pitchFamily="2" charset="77"/>
              </a:rPr>
              <a:t>meuemail@iec.gov.br</a:t>
            </a:r>
            <a:endParaRPr lang="pt-BR" sz="1400" dirty="0">
              <a:latin typeface="Roboto" panose="02000000000000000000" pitchFamily="2" charset="0"/>
              <a:ea typeface="Roboto" panose="02000000000000000000" pitchFamily="2" charset="0"/>
              <a:cs typeface="Poppins Medium" pitchFamily="2" charset="77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5F93D3CF-694F-7BFB-EDF7-D14EF78B5044}"/>
              </a:ext>
            </a:extLst>
          </p:cNvPr>
          <p:cNvSpPr txBox="1"/>
          <p:nvPr/>
        </p:nvSpPr>
        <p:spPr>
          <a:xfrm>
            <a:off x="1488068" y="2803832"/>
            <a:ext cx="3298783" cy="551132"/>
          </a:xfrm>
          <a:prstGeom prst="rect">
            <a:avLst/>
          </a:prstGeom>
          <a:noFill/>
        </p:spPr>
        <p:txBody>
          <a:bodyPr wrap="square" lIns="119082" tIns="59541" rIns="119082" bIns="59541" rtlCol="0">
            <a:spAutoFit/>
          </a:bodyPr>
          <a:lstStyle/>
          <a:p>
            <a:r>
              <a:rPr lang="pt-BR" sz="1400" dirty="0" smtClean="0">
                <a:latin typeface="Roboto" panose="02000000000000000000" pitchFamily="2" charset="0"/>
                <a:ea typeface="Roboto" panose="02000000000000000000" pitchFamily="2" charset="0"/>
                <a:cs typeface="Poppins Medium" pitchFamily="2" charset="77"/>
              </a:rPr>
              <a:t>Rodovia BR 316 Km 07, S/N </a:t>
            </a:r>
          </a:p>
          <a:p>
            <a:r>
              <a:rPr lang="pt-BR" sz="1400" dirty="0" err="1" smtClean="0">
                <a:latin typeface="Roboto" panose="02000000000000000000" pitchFamily="2" charset="0"/>
                <a:ea typeface="Roboto" panose="02000000000000000000" pitchFamily="2" charset="0"/>
                <a:cs typeface="Poppins Medium" pitchFamily="2" charset="77"/>
              </a:rPr>
              <a:t>Levilândia</a:t>
            </a:r>
            <a:r>
              <a:rPr lang="pt-BR" sz="1400" dirty="0" smtClean="0">
                <a:latin typeface="Roboto" panose="02000000000000000000" pitchFamily="2" charset="0"/>
                <a:ea typeface="Roboto" panose="02000000000000000000" pitchFamily="2" charset="0"/>
                <a:cs typeface="Poppins Medium" pitchFamily="2" charset="77"/>
              </a:rPr>
              <a:t> – CEP: 67030-000 </a:t>
            </a:r>
            <a:endParaRPr lang="pt-BR" sz="1400" dirty="0">
              <a:latin typeface="Roboto" panose="02000000000000000000" pitchFamily="2" charset="0"/>
              <a:ea typeface="Roboto" panose="02000000000000000000" pitchFamily="2" charset="0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6149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176</TotalTime>
  <Words>28</Words>
  <Application>Microsoft Office PowerPoint</Application>
  <PresentationFormat>Personalizar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</vt:lpstr>
      <vt:lpstr>Calibri</vt:lpstr>
      <vt:lpstr>Montserrat ExtraBold</vt:lpstr>
      <vt:lpstr>Roboto</vt:lpstr>
      <vt:lpstr>Poppins Medium</vt:lpstr>
      <vt:lpstr>Calibri Light</vt:lpstr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Girão</dc:creator>
  <cp:lastModifiedBy>fabiobastos</cp:lastModifiedBy>
  <cp:revision>9</cp:revision>
  <dcterms:created xsi:type="dcterms:W3CDTF">2023-01-13T18:21:05Z</dcterms:created>
  <dcterms:modified xsi:type="dcterms:W3CDTF">2025-10-13T14:45:50Z</dcterms:modified>
</cp:coreProperties>
</file>