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96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0DA19-103F-4761-A9D7-09302AFD1C5B}" type="datetimeFigureOut">
              <a:rPr lang="pt-BR" smtClean="0"/>
              <a:pPr/>
              <a:t>21/09/2023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BCC62-011F-4B4D-AF4A-59D5CB5C8C8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0DA19-103F-4761-A9D7-09302AFD1C5B}" type="datetimeFigureOut">
              <a:rPr lang="pt-BR" smtClean="0"/>
              <a:pPr/>
              <a:t>21/09/2023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BCC62-011F-4B4D-AF4A-59D5CB5C8C8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0DA19-103F-4761-A9D7-09302AFD1C5B}" type="datetimeFigureOut">
              <a:rPr lang="pt-BR" smtClean="0"/>
              <a:pPr/>
              <a:t>21/09/2023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BCC62-011F-4B4D-AF4A-59D5CB5C8C8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0DA19-103F-4761-A9D7-09302AFD1C5B}" type="datetimeFigureOut">
              <a:rPr lang="pt-BR" smtClean="0"/>
              <a:pPr/>
              <a:t>21/09/2023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BCC62-011F-4B4D-AF4A-59D5CB5C8C8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0DA19-103F-4761-A9D7-09302AFD1C5B}" type="datetimeFigureOut">
              <a:rPr lang="pt-BR" smtClean="0"/>
              <a:pPr/>
              <a:t>21/09/2023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BCC62-011F-4B4D-AF4A-59D5CB5C8C8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0DA19-103F-4761-A9D7-09302AFD1C5B}" type="datetimeFigureOut">
              <a:rPr lang="pt-BR" smtClean="0"/>
              <a:pPr/>
              <a:t>21/09/2023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BCC62-011F-4B4D-AF4A-59D5CB5C8C8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0DA19-103F-4761-A9D7-09302AFD1C5B}" type="datetimeFigureOut">
              <a:rPr lang="pt-BR" smtClean="0"/>
              <a:pPr/>
              <a:t>21/09/2023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BCC62-011F-4B4D-AF4A-59D5CB5C8C8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0DA19-103F-4761-A9D7-09302AFD1C5B}" type="datetimeFigureOut">
              <a:rPr lang="pt-BR" smtClean="0"/>
              <a:pPr/>
              <a:t>21/09/2023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BCC62-011F-4B4D-AF4A-59D5CB5C8C8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0DA19-103F-4761-A9D7-09302AFD1C5B}" type="datetimeFigureOut">
              <a:rPr lang="pt-BR" smtClean="0"/>
              <a:pPr/>
              <a:t>21/09/2023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BCC62-011F-4B4D-AF4A-59D5CB5C8C8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0DA19-103F-4761-A9D7-09302AFD1C5B}" type="datetimeFigureOut">
              <a:rPr lang="pt-BR" smtClean="0"/>
              <a:pPr/>
              <a:t>21/09/2023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BCC62-011F-4B4D-AF4A-59D5CB5C8C8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0DA19-103F-4761-A9D7-09302AFD1C5B}" type="datetimeFigureOut">
              <a:rPr lang="pt-BR" smtClean="0"/>
              <a:pPr/>
              <a:t>21/09/2023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BCC62-011F-4B4D-AF4A-59D5CB5C8C8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10DA19-103F-4761-A9D7-09302AFD1C5B}" type="datetimeFigureOut">
              <a:rPr lang="pt-BR" smtClean="0"/>
              <a:pPr/>
              <a:t>21/09/2023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BBCC62-011F-4B4D-AF4A-59D5CB5C8C8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107504" y="1628800"/>
            <a:ext cx="2808312" cy="10310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 smtClean="0"/>
              <a:t>OBJETIVO</a:t>
            </a:r>
            <a:endParaRPr lang="pt-BR" sz="2800" b="1" dirty="0" smtClean="0"/>
          </a:p>
          <a:p>
            <a:pPr>
              <a:buFontTx/>
              <a:buChar char="-"/>
            </a:pPr>
            <a:r>
              <a:rPr lang="pt-BR" sz="1100" dirty="0" smtClean="0"/>
              <a:t>Inserir </a:t>
            </a:r>
            <a:r>
              <a:rPr lang="pt-BR" sz="1100" dirty="0" smtClean="0"/>
              <a:t>aqui o objetivo estratégico vinculado ao projeto</a:t>
            </a:r>
          </a:p>
          <a:p>
            <a:pPr>
              <a:buFontTx/>
              <a:buChar char="-"/>
            </a:pPr>
            <a:r>
              <a:rPr lang="pt-BR" sz="1100" dirty="0"/>
              <a:t> </a:t>
            </a:r>
            <a:r>
              <a:rPr lang="pt-BR" sz="1100" dirty="0" smtClean="0"/>
              <a:t>Inserir aqui os objetivos do projeto</a:t>
            </a:r>
            <a:endParaRPr lang="pt-BR" sz="1100" dirty="0"/>
          </a:p>
        </p:txBody>
      </p:sp>
      <p:sp>
        <p:nvSpPr>
          <p:cNvPr id="6" name="CaixaDeTexto 5"/>
          <p:cNvSpPr txBox="1"/>
          <p:nvPr/>
        </p:nvSpPr>
        <p:spPr>
          <a:xfrm>
            <a:off x="3203848" y="1628800"/>
            <a:ext cx="280831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 smtClean="0"/>
              <a:t>JUSTIFICATIVA</a:t>
            </a:r>
            <a:endParaRPr lang="pt-BR" sz="2800" b="1" dirty="0" smtClean="0"/>
          </a:p>
          <a:p>
            <a:endParaRPr lang="pt-BR" sz="1100" dirty="0" smtClean="0"/>
          </a:p>
          <a:p>
            <a:pPr>
              <a:buFontTx/>
              <a:buChar char="-"/>
            </a:pPr>
            <a:r>
              <a:rPr lang="pt-BR" sz="1100" dirty="0" smtClean="0"/>
              <a:t>Inserir </a:t>
            </a:r>
            <a:r>
              <a:rPr lang="pt-BR" sz="1100" dirty="0" smtClean="0"/>
              <a:t>aqui a justificativa do projeto</a:t>
            </a:r>
            <a:endParaRPr lang="pt-BR" sz="1100" dirty="0"/>
          </a:p>
        </p:txBody>
      </p:sp>
      <p:sp>
        <p:nvSpPr>
          <p:cNvPr id="7" name="CaixaDeTexto 6"/>
          <p:cNvSpPr txBox="1"/>
          <p:nvPr/>
        </p:nvSpPr>
        <p:spPr>
          <a:xfrm>
            <a:off x="6228184" y="1628800"/>
            <a:ext cx="280831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 smtClean="0"/>
              <a:t>BENEFÍCIOS</a:t>
            </a:r>
          </a:p>
          <a:p>
            <a:pPr>
              <a:buFontTx/>
              <a:buChar char="-"/>
            </a:pPr>
            <a:r>
              <a:rPr lang="pt-BR" sz="1100" dirty="0" smtClean="0"/>
              <a:t>Quais </a:t>
            </a:r>
            <a:r>
              <a:rPr lang="pt-BR" sz="1100" dirty="0" smtClean="0"/>
              <a:t>os principais benefícios para a instituição e para o público-alvo do projeto</a:t>
            </a:r>
            <a:endParaRPr lang="pt-BR" sz="1100" dirty="0"/>
          </a:p>
        </p:txBody>
      </p:sp>
      <p:sp>
        <p:nvSpPr>
          <p:cNvPr id="8" name="CaixaDeTexto 7"/>
          <p:cNvSpPr txBox="1"/>
          <p:nvPr/>
        </p:nvSpPr>
        <p:spPr>
          <a:xfrm>
            <a:off x="107504" y="4941168"/>
            <a:ext cx="504056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 smtClean="0"/>
              <a:t>GRANDES ENTREGAS</a:t>
            </a:r>
          </a:p>
          <a:p>
            <a:pPr>
              <a:buFontTx/>
              <a:buChar char="-"/>
            </a:pPr>
            <a:r>
              <a:rPr lang="pt-BR" sz="1100" dirty="0" smtClean="0"/>
              <a:t>Descrever </a:t>
            </a:r>
            <a:r>
              <a:rPr lang="pt-BR" sz="1100" dirty="0" smtClean="0"/>
              <a:t>quais entregas (produtos, serviços, inovações etc...) o projeto realizará</a:t>
            </a:r>
            <a:endParaRPr lang="pt-BR" sz="1100" dirty="0"/>
          </a:p>
        </p:txBody>
      </p:sp>
      <p:sp>
        <p:nvSpPr>
          <p:cNvPr id="9" name="CaixaDeTexto 8"/>
          <p:cNvSpPr txBox="1"/>
          <p:nvPr/>
        </p:nvSpPr>
        <p:spPr>
          <a:xfrm>
            <a:off x="107504" y="3933056"/>
            <a:ext cx="504056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 smtClean="0"/>
              <a:t>PÚBLICO BENEFICIADO</a:t>
            </a:r>
          </a:p>
          <a:p>
            <a:pPr>
              <a:buFontTx/>
              <a:buChar char="-"/>
            </a:pPr>
            <a:r>
              <a:rPr lang="pt-BR" sz="1100" dirty="0" smtClean="0"/>
              <a:t>Quais </a:t>
            </a:r>
            <a:r>
              <a:rPr lang="pt-BR" sz="1100" dirty="0" smtClean="0"/>
              <a:t>públicos serão beneficiados com o projeto</a:t>
            </a:r>
            <a:endParaRPr lang="pt-BR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62</Words>
  <Application>Microsoft Office PowerPoint</Application>
  <PresentationFormat>Apresentação na tela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nelsonjunior</dc:creator>
  <cp:lastModifiedBy>fabiobastos</cp:lastModifiedBy>
  <cp:revision>5</cp:revision>
  <dcterms:created xsi:type="dcterms:W3CDTF">2023-09-21T15:55:28Z</dcterms:created>
  <dcterms:modified xsi:type="dcterms:W3CDTF">2023-09-21T19:32:04Z</dcterms:modified>
</cp:coreProperties>
</file>