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DA19-103F-4761-A9D7-09302AFD1C5B}" type="datetimeFigureOut">
              <a:rPr lang="pt-BR" smtClean="0"/>
              <a:pPr/>
              <a:t>21/09/2023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CC62-011F-4B4D-AF4A-59D5CB5C8C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DA19-103F-4761-A9D7-09302AFD1C5B}" type="datetimeFigureOut">
              <a:rPr lang="pt-BR" smtClean="0"/>
              <a:pPr/>
              <a:t>21/09/2023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CC62-011F-4B4D-AF4A-59D5CB5C8C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DA19-103F-4761-A9D7-09302AFD1C5B}" type="datetimeFigureOut">
              <a:rPr lang="pt-BR" smtClean="0"/>
              <a:pPr/>
              <a:t>21/09/2023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CC62-011F-4B4D-AF4A-59D5CB5C8C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DA19-103F-4761-A9D7-09302AFD1C5B}" type="datetimeFigureOut">
              <a:rPr lang="pt-BR" smtClean="0"/>
              <a:pPr/>
              <a:t>21/09/2023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CC62-011F-4B4D-AF4A-59D5CB5C8C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DA19-103F-4761-A9D7-09302AFD1C5B}" type="datetimeFigureOut">
              <a:rPr lang="pt-BR" smtClean="0"/>
              <a:pPr/>
              <a:t>21/09/2023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CC62-011F-4B4D-AF4A-59D5CB5C8C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DA19-103F-4761-A9D7-09302AFD1C5B}" type="datetimeFigureOut">
              <a:rPr lang="pt-BR" smtClean="0"/>
              <a:pPr/>
              <a:t>21/09/2023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CC62-011F-4B4D-AF4A-59D5CB5C8C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DA19-103F-4761-A9D7-09302AFD1C5B}" type="datetimeFigureOut">
              <a:rPr lang="pt-BR" smtClean="0"/>
              <a:pPr/>
              <a:t>21/09/2023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CC62-011F-4B4D-AF4A-59D5CB5C8C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DA19-103F-4761-A9D7-09302AFD1C5B}" type="datetimeFigureOut">
              <a:rPr lang="pt-BR" smtClean="0"/>
              <a:pPr/>
              <a:t>21/09/2023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CC62-011F-4B4D-AF4A-59D5CB5C8C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DA19-103F-4761-A9D7-09302AFD1C5B}" type="datetimeFigureOut">
              <a:rPr lang="pt-BR" smtClean="0"/>
              <a:pPr/>
              <a:t>21/09/2023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CC62-011F-4B4D-AF4A-59D5CB5C8C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DA19-103F-4761-A9D7-09302AFD1C5B}" type="datetimeFigureOut">
              <a:rPr lang="pt-BR" smtClean="0"/>
              <a:pPr/>
              <a:t>21/09/2023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CC62-011F-4B4D-AF4A-59D5CB5C8C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DA19-103F-4761-A9D7-09302AFD1C5B}" type="datetimeFigureOut">
              <a:rPr lang="pt-BR" smtClean="0"/>
              <a:pPr/>
              <a:t>21/09/2023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CC62-011F-4B4D-AF4A-59D5CB5C8C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0DA19-103F-4761-A9D7-09302AFD1C5B}" type="datetimeFigureOut">
              <a:rPr lang="pt-BR" smtClean="0"/>
              <a:pPr/>
              <a:t>21/09/2023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BCC62-011F-4B4D-AF4A-59D5CB5C8C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07504" y="1628800"/>
            <a:ext cx="280831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OBJETIVO</a:t>
            </a:r>
            <a:endParaRPr lang="pt-BR" sz="2800" b="1" dirty="0" smtClean="0"/>
          </a:p>
          <a:p>
            <a:pPr>
              <a:buFontTx/>
              <a:buChar char="-"/>
            </a:pPr>
            <a:r>
              <a:rPr lang="pt-BR" sz="1100" dirty="0" smtClean="0"/>
              <a:t>Inserir </a:t>
            </a:r>
            <a:r>
              <a:rPr lang="pt-BR" sz="1100" dirty="0" smtClean="0"/>
              <a:t>aqui o objetivo estratégico vinculado ao projeto</a:t>
            </a:r>
          </a:p>
          <a:p>
            <a:pPr>
              <a:buFontTx/>
              <a:buChar char="-"/>
            </a:pPr>
            <a:r>
              <a:rPr lang="pt-BR" sz="1100" dirty="0"/>
              <a:t> </a:t>
            </a:r>
            <a:r>
              <a:rPr lang="pt-BR" sz="1100" dirty="0" smtClean="0"/>
              <a:t>Inserir aqui os objetivos do projeto</a:t>
            </a:r>
            <a:endParaRPr lang="pt-BR" sz="11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03848" y="1628800"/>
            <a:ext cx="28083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JUSTIFICATIVA</a:t>
            </a:r>
            <a:endParaRPr lang="pt-BR" sz="2800" b="1" dirty="0" smtClean="0"/>
          </a:p>
          <a:p>
            <a:endParaRPr lang="pt-BR" sz="1100" dirty="0" smtClean="0"/>
          </a:p>
          <a:p>
            <a:pPr>
              <a:buFontTx/>
              <a:buChar char="-"/>
            </a:pPr>
            <a:r>
              <a:rPr lang="pt-BR" sz="1100" dirty="0" smtClean="0"/>
              <a:t>Inserir </a:t>
            </a:r>
            <a:r>
              <a:rPr lang="pt-BR" sz="1100" dirty="0" smtClean="0"/>
              <a:t>aqui a justificativa do projeto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228184" y="1628800"/>
            <a:ext cx="28083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BENEFÍCIOS</a:t>
            </a:r>
          </a:p>
          <a:p>
            <a:pPr>
              <a:buFontTx/>
              <a:buChar char="-"/>
            </a:pPr>
            <a:r>
              <a:rPr lang="pt-BR" sz="1100" dirty="0" smtClean="0"/>
              <a:t>Quais </a:t>
            </a:r>
            <a:r>
              <a:rPr lang="pt-BR" sz="1100" dirty="0" smtClean="0"/>
              <a:t>os principais benefícios para a instituição e para o público-alvo do projeto</a:t>
            </a:r>
            <a:endParaRPr lang="pt-BR" sz="11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7504" y="4941168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GRANDES ENTREGAS</a:t>
            </a:r>
          </a:p>
          <a:p>
            <a:pPr>
              <a:buFontTx/>
              <a:buChar char="-"/>
            </a:pPr>
            <a:r>
              <a:rPr lang="pt-BR" sz="1100" dirty="0" smtClean="0"/>
              <a:t>Descrever </a:t>
            </a:r>
            <a:r>
              <a:rPr lang="pt-BR" sz="1100" dirty="0" smtClean="0"/>
              <a:t>quais entregas (produtos, serviços, inovações etc...) o projeto realizará</a:t>
            </a:r>
            <a:endParaRPr lang="pt-BR" sz="11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7504" y="3933056"/>
            <a:ext cx="50405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PÚBLICO BENEFICIADO</a:t>
            </a:r>
          </a:p>
          <a:p>
            <a:pPr>
              <a:buFontTx/>
              <a:buChar char="-"/>
            </a:pPr>
            <a:r>
              <a:rPr lang="pt-BR" sz="1100" dirty="0" smtClean="0"/>
              <a:t>Quais </a:t>
            </a:r>
            <a:r>
              <a:rPr lang="pt-BR" sz="1100" dirty="0" smtClean="0"/>
              <a:t>públicos serão beneficiados com o projeto</a:t>
            </a:r>
            <a:endParaRPr lang="pt-B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62</Words>
  <Application>Microsoft Office PowerPoint</Application>
  <PresentationFormat>Apresentação na tela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nelsonjunior</dc:creator>
  <cp:lastModifiedBy>fabiobastos</cp:lastModifiedBy>
  <cp:revision>5</cp:revision>
  <dcterms:created xsi:type="dcterms:W3CDTF">2023-09-21T15:55:28Z</dcterms:created>
  <dcterms:modified xsi:type="dcterms:W3CDTF">2023-09-21T19:32:04Z</dcterms:modified>
</cp:coreProperties>
</file>