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3600450" cy="5040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6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4660"/>
  </p:normalViewPr>
  <p:slideViewPr>
    <p:cSldViewPr snapToGrid="0">
      <p:cViewPr varScale="1">
        <p:scale>
          <a:sx n="84" d="100"/>
          <a:sy n="84" d="100"/>
        </p:scale>
        <p:origin x="292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034" y="824885"/>
            <a:ext cx="3060383" cy="1754776"/>
          </a:xfrm>
        </p:spPr>
        <p:txBody>
          <a:bodyPr anchor="b"/>
          <a:lstStyle>
            <a:lvl1pPr algn="ctr">
              <a:defRPr sz="236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056" y="2647331"/>
            <a:ext cx="2700338" cy="1216909"/>
          </a:xfrm>
        </p:spPr>
        <p:txBody>
          <a:bodyPr/>
          <a:lstStyle>
            <a:lvl1pPr marL="0" indent="0" algn="ctr">
              <a:buNone/>
              <a:defRPr sz="945"/>
            </a:lvl1pPr>
            <a:lvl2pPr marL="180045" indent="0" algn="ctr">
              <a:buNone/>
              <a:defRPr sz="788"/>
            </a:lvl2pPr>
            <a:lvl3pPr marL="360091" indent="0" algn="ctr">
              <a:buNone/>
              <a:defRPr sz="709"/>
            </a:lvl3pPr>
            <a:lvl4pPr marL="540136" indent="0" algn="ctr">
              <a:buNone/>
              <a:defRPr sz="630"/>
            </a:lvl4pPr>
            <a:lvl5pPr marL="720181" indent="0" algn="ctr">
              <a:buNone/>
              <a:defRPr sz="630"/>
            </a:lvl5pPr>
            <a:lvl6pPr marL="900227" indent="0" algn="ctr">
              <a:buNone/>
              <a:defRPr sz="630"/>
            </a:lvl6pPr>
            <a:lvl7pPr marL="1080272" indent="0" algn="ctr">
              <a:buNone/>
              <a:defRPr sz="630"/>
            </a:lvl7pPr>
            <a:lvl8pPr marL="1260318" indent="0" algn="ctr">
              <a:buNone/>
              <a:defRPr sz="630"/>
            </a:lvl8pPr>
            <a:lvl9pPr marL="1440363" indent="0" algn="ctr">
              <a:buNone/>
              <a:defRPr sz="63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333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9477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572" y="268350"/>
            <a:ext cx="776347" cy="4271432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31" y="268350"/>
            <a:ext cx="2284035" cy="4271432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53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3750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56" y="1256579"/>
            <a:ext cx="3105388" cy="2096630"/>
          </a:xfrm>
        </p:spPr>
        <p:txBody>
          <a:bodyPr anchor="b"/>
          <a:lstStyle>
            <a:lvl1pPr>
              <a:defRPr sz="2363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56" y="3373044"/>
            <a:ext cx="3105388" cy="1102568"/>
          </a:xfrm>
        </p:spPr>
        <p:txBody>
          <a:bodyPr/>
          <a:lstStyle>
            <a:lvl1pPr marL="0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1pPr>
            <a:lvl2pPr marL="180045" indent="0">
              <a:buNone/>
              <a:defRPr sz="788">
                <a:solidFill>
                  <a:schemeClr val="tx1">
                    <a:tint val="82000"/>
                  </a:schemeClr>
                </a:solidFill>
              </a:defRPr>
            </a:lvl2pPr>
            <a:lvl3pPr marL="360091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3pPr>
            <a:lvl4pPr marL="540136" indent="0">
              <a:buNone/>
              <a:defRPr sz="630">
                <a:solidFill>
                  <a:schemeClr val="tx1">
                    <a:tint val="82000"/>
                  </a:schemeClr>
                </a:solidFill>
              </a:defRPr>
            </a:lvl4pPr>
            <a:lvl5pPr marL="720181" indent="0">
              <a:buNone/>
              <a:defRPr sz="630">
                <a:solidFill>
                  <a:schemeClr val="tx1">
                    <a:tint val="82000"/>
                  </a:schemeClr>
                </a:solidFill>
              </a:defRPr>
            </a:lvl5pPr>
            <a:lvl6pPr marL="900227" indent="0">
              <a:buNone/>
              <a:defRPr sz="630">
                <a:solidFill>
                  <a:schemeClr val="tx1">
                    <a:tint val="82000"/>
                  </a:schemeClr>
                </a:solidFill>
              </a:defRPr>
            </a:lvl6pPr>
            <a:lvl7pPr marL="1080272" indent="0">
              <a:buNone/>
              <a:defRPr sz="630">
                <a:solidFill>
                  <a:schemeClr val="tx1">
                    <a:tint val="82000"/>
                  </a:schemeClr>
                </a:solidFill>
              </a:defRPr>
            </a:lvl7pPr>
            <a:lvl8pPr marL="1260318" indent="0">
              <a:buNone/>
              <a:defRPr sz="630">
                <a:solidFill>
                  <a:schemeClr val="tx1">
                    <a:tint val="82000"/>
                  </a:schemeClr>
                </a:solidFill>
              </a:defRPr>
            </a:lvl8pPr>
            <a:lvl9pPr marL="1440363" indent="0">
              <a:buNone/>
              <a:defRPr sz="63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386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31" y="1341750"/>
            <a:ext cx="1530191" cy="319803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728" y="1341750"/>
            <a:ext cx="1530191" cy="319803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941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268351"/>
            <a:ext cx="3105388" cy="97422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000" y="1235577"/>
            <a:ext cx="1523159" cy="605537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8000" y="1841114"/>
            <a:ext cx="1523159" cy="270800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728" y="1235577"/>
            <a:ext cx="1530660" cy="605537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728" y="1841114"/>
            <a:ext cx="1530660" cy="270800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215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620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4105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336021"/>
            <a:ext cx="1161239" cy="1176073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660" y="725713"/>
            <a:ext cx="1822728" cy="3581889"/>
          </a:xfrm>
        </p:spPr>
        <p:txBody>
          <a:bodyPr/>
          <a:lstStyle>
            <a:lvl1pPr>
              <a:defRPr sz="1260"/>
            </a:lvl1pPr>
            <a:lvl2pPr>
              <a:defRPr sz="1103"/>
            </a:lvl2pPr>
            <a:lvl3pPr>
              <a:defRPr sz="945"/>
            </a:lvl3pPr>
            <a:lvl4pPr>
              <a:defRPr sz="788"/>
            </a:lvl4pPr>
            <a:lvl5pPr>
              <a:defRPr sz="788"/>
            </a:lvl5pPr>
            <a:lvl6pPr>
              <a:defRPr sz="788"/>
            </a:lvl6pPr>
            <a:lvl7pPr>
              <a:defRPr sz="788"/>
            </a:lvl7pPr>
            <a:lvl8pPr>
              <a:defRPr sz="788"/>
            </a:lvl8pPr>
            <a:lvl9pPr>
              <a:defRPr sz="788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512094"/>
            <a:ext cx="1161239" cy="2801341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8332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336021"/>
            <a:ext cx="1161239" cy="1176073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660" y="725713"/>
            <a:ext cx="1822728" cy="3581889"/>
          </a:xfrm>
        </p:spPr>
        <p:txBody>
          <a:bodyPr anchor="t"/>
          <a:lstStyle>
            <a:lvl1pPr marL="0" indent="0">
              <a:buNone/>
              <a:defRPr sz="1260"/>
            </a:lvl1pPr>
            <a:lvl2pPr marL="180045" indent="0">
              <a:buNone/>
              <a:defRPr sz="1103"/>
            </a:lvl2pPr>
            <a:lvl3pPr marL="360091" indent="0">
              <a:buNone/>
              <a:defRPr sz="945"/>
            </a:lvl3pPr>
            <a:lvl4pPr marL="540136" indent="0">
              <a:buNone/>
              <a:defRPr sz="788"/>
            </a:lvl4pPr>
            <a:lvl5pPr marL="720181" indent="0">
              <a:buNone/>
              <a:defRPr sz="788"/>
            </a:lvl5pPr>
            <a:lvl6pPr marL="900227" indent="0">
              <a:buNone/>
              <a:defRPr sz="788"/>
            </a:lvl6pPr>
            <a:lvl7pPr marL="1080272" indent="0">
              <a:buNone/>
              <a:defRPr sz="788"/>
            </a:lvl7pPr>
            <a:lvl8pPr marL="1260318" indent="0">
              <a:buNone/>
              <a:defRPr sz="788"/>
            </a:lvl8pPr>
            <a:lvl9pPr marL="1440363" indent="0">
              <a:buNone/>
              <a:defRPr sz="788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512094"/>
            <a:ext cx="1161239" cy="2801341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4496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531" y="268351"/>
            <a:ext cx="3105388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531" y="1341750"/>
            <a:ext cx="3105388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531" y="4671625"/>
            <a:ext cx="810101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AD4180-A367-4712-AEE6-6AD9F11DF53B}" type="datetimeFigureOut">
              <a:rPr lang="pt-BR" smtClean="0"/>
              <a:t>10/09/2025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649" y="4671625"/>
            <a:ext cx="1215152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818" y="4671625"/>
            <a:ext cx="810101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015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60091" rtl="0" eaLnBrk="1" latinLnBrk="0" hangingPunct="1">
        <a:lnSpc>
          <a:spcPct val="90000"/>
        </a:lnSpc>
        <a:spcBef>
          <a:spcPct val="0"/>
        </a:spcBef>
        <a:buNone/>
        <a:defRPr sz="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023" indent="-90023" algn="l" defTabSz="360091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103" kern="1200">
          <a:solidFill>
            <a:schemeClr val="tx1"/>
          </a:solidFill>
          <a:latin typeface="+mn-lt"/>
          <a:ea typeface="+mn-ea"/>
          <a:cs typeface="+mn-cs"/>
        </a:defRPr>
      </a:lvl1pPr>
      <a:lvl2pPr marL="270068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50113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88" kern="1200">
          <a:solidFill>
            <a:schemeClr val="tx1"/>
          </a:solidFill>
          <a:latin typeface="+mn-lt"/>
          <a:ea typeface="+mn-ea"/>
          <a:cs typeface="+mn-cs"/>
        </a:defRPr>
      </a:lvl3pPr>
      <a:lvl4pPr marL="63015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810204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90249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170295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40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530386" indent="-90023" algn="l" defTabSz="360091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1pPr>
      <a:lvl2pPr marL="180045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2pPr>
      <a:lvl3pPr marL="360091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3pPr>
      <a:lvl4pPr marL="540136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720181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00227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080272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260318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440363" algn="l" defTabSz="360091" rtl="0" eaLnBrk="1" latinLnBrk="0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m 5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A5906AE5-37FC-EF98-1B88-DCA7C7F60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46" y="692457"/>
            <a:ext cx="2635758" cy="1864116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65FD6645-0C17-BA30-07B2-1B61D0D17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113" y="2358957"/>
            <a:ext cx="3329751" cy="1915747"/>
          </a:xfrm>
          <a:prstGeom prst="rect">
            <a:avLst/>
          </a:prstGeom>
        </p:spPr>
      </p:pic>
      <p:sp>
        <p:nvSpPr>
          <p:cNvPr id="39" name="CaixaDeTexto 38">
            <a:extLst>
              <a:ext uri="{FF2B5EF4-FFF2-40B4-BE49-F238E27FC236}">
                <a16:creationId xmlns:a16="http://schemas.microsoft.com/office/drawing/2014/main" id="{69EF8CE1-4DE8-B903-A6ED-21CFBC546F7A}"/>
              </a:ext>
            </a:extLst>
          </p:cNvPr>
          <p:cNvSpPr txBox="1"/>
          <p:nvPr/>
        </p:nvSpPr>
        <p:spPr>
          <a:xfrm>
            <a:off x="304819" y="3100040"/>
            <a:ext cx="3028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latin typeface="DIN Pro Bold" panose="020B0804020101020102" pitchFamily="34" charset="0"/>
                <a:cs typeface="DIN Pro Bold" panose="020B0804020101020102" pitchFamily="34" charset="0"/>
              </a:rPr>
              <a:t>Rodrigo de Freitas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AE4F55F-4DAF-3CAE-BF24-FBA177060C6D}"/>
              </a:ext>
            </a:extLst>
          </p:cNvPr>
          <p:cNvSpPr txBox="1"/>
          <p:nvPr/>
        </p:nvSpPr>
        <p:spPr>
          <a:xfrm>
            <a:off x="304819" y="3584672"/>
            <a:ext cx="3028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DIN Pro Regular" panose="020B0504020101020102" pitchFamily="34" charset="0"/>
                <a:cs typeface="DIN Pro Regular" panose="020B0504020101020102" pitchFamily="34" charset="0"/>
              </a:rPr>
              <a:t>Cargo</a:t>
            </a: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2B05F29F-0BED-1439-916A-90BBF6CAD312}"/>
              </a:ext>
            </a:extLst>
          </p:cNvPr>
          <p:cNvGrpSpPr/>
          <p:nvPr/>
        </p:nvGrpSpPr>
        <p:grpSpPr>
          <a:xfrm>
            <a:off x="227265" y="4494417"/>
            <a:ext cx="3179043" cy="421781"/>
            <a:chOff x="810683" y="16483117"/>
            <a:chExt cx="18120784" cy="2404182"/>
          </a:xfrm>
        </p:grpSpPr>
        <p:pic>
          <p:nvPicPr>
            <p:cNvPr id="4" name="Imagem 3" descr="Texto&#10;&#10;O conteúdo gerado por IA pode estar incorreto.">
              <a:extLst>
                <a:ext uri="{FF2B5EF4-FFF2-40B4-BE49-F238E27FC236}">
                  <a16:creationId xmlns:a16="http://schemas.microsoft.com/office/drawing/2014/main" id="{AF3BE97F-C607-2B45-09BD-3E6AC42C3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98599" y="16812637"/>
              <a:ext cx="11932868" cy="1843130"/>
            </a:xfrm>
            <a:prstGeom prst="rect">
              <a:avLst/>
            </a:prstGeom>
          </p:spPr>
        </p:pic>
        <p:pic>
          <p:nvPicPr>
            <p:cNvPr id="5" name="Imagem 4" descr="Logotipo&#10;&#10;O conteúdo gerado por IA pode estar incorreto.">
              <a:extLst>
                <a:ext uri="{FF2B5EF4-FFF2-40B4-BE49-F238E27FC236}">
                  <a16:creationId xmlns:a16="http://schemas.microsoft.com/office/drawing/2014/main" id="{69FCF046-2A95-3472-0244-7C520149E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0683" y="16812637"/>
              <a:ext cx="2338495" cy="1745144"/>
            </a:xfrm>
            <a:prstGeom prst="rect">
              <a:avLst/>
            </a:prstGeom>
          </p:spPr>
        </p:pic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EA512A9A-85D7-E5E7-95EB-D4D0703D4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034540" y="16483117"/>
              <a:ext cx="1807761" cy="24041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72836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28D431A-91AF-494E-9C4B-7C6AC35E6636}"/>
</file>

<file path=customXml/itemProps2.xml><?xml version="1.0" encoding="utf-8"?>
<ds:datastoreItem xmlns:ds="http://schemas.openxmlformats.org/officeDocument/2006/customXml" ds:itemID="{72523B9D-93EA-4B71-A424-AD10A5C71D22}"/>
</file>

<file path=customXml/itemProps3.xml><?xml version="1.0" encoding="utf-8"?>
<ds:datastoreItem xmlns:ds="http://schemas.openxmlformats.org/officeDocument/2006/customXml" ds:itemID="{953E3B14-191D-43C8-844B-60B719DB900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4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DIN Pro Bold</vt:lpstr>
      <vt:lpstr>DIN Pro Regular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8</cp:revision>
  <dcterms:created xsi:type="dcterms:W3CDTF">2025-08-19T17:35:08Z</dcterms:created>
  <dcterms:modified xsi:type="dcterms:W3CDTF">2025-09-10T18:35:26Z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