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</p:sldIdLst>
  <p:sldSz cx="719931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7F3CA2-F8CC-99A1-789B-097CB4FF028D}" v="6" dt="2025-10-30T19:34:22.7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026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487F3CA2-F8CC-99A1-789B-097CB4FF028D}"/>
    <pc:docChg chg="modSld">
      <pc:chgData name="Hugo Juliano Hermógenes da Silva" userId="S::hugo.silva.bolsista@icmbio.gov.br::63cac568-ed34-41cc-a700-fc7073a92c7c" providerId="AD" clId="Web-{487F3CA2-F8CC-99A1-789B-097CB4FF028D}" dt="2025-10-30T19:34:22.736" v="5"/>
      <pc:docMkLst>
        <pc:docMk/>
      </pc:docMkLst>
      <pc:sldChg chg="addSp delSp">
        <pc:chgData name="Hugo Juliano Hermógenes da Silva" userId="S::hugo.silva.bolsista@icmbio.gov.br::63cac568-ed34-41cc-a700-fc7073a92c7c" providerId="AD" clId="Web-{487F3CA2-F8CC-99A1-789B-097CB4FF028D}" dt="2025-10-30T19:34:22.736" v="5"/>
        <pc:sldMkLst>
          <pc:docMk/>
          <pc:sldMk cId="3533246553" sldId="256"/>
        </pc:sldMkLst>
        <pc:picChg chg="add del">
          <ac:chgData name="Hugo Juliano Hermógenes da Silva" userId="S::hugo.silva.bolsista@icmbio.gov.br::63cac568-ed34-41cc-a700-fc7073a92c7c" providerId="AD" clId="Web-{487F3CA2-F8CC-99A1-789B-097CB4FF028D}" dt="2025-10-30T19:34:22.736" v="4"/>
          <ac:picMkLst>
            <pc:docMk/>
            <pc:sldMk cId="3533246553" sldId="256"/>
            <ac:picMk id="16" creationId="{4CD18688-B366-B088-5DC1-2C9325297CF5}"/>
          </ac:picMkLst>
        </pc:picChg>
        <pc:picChg chg="add del">
          <ac:chgData name="Hugo Juliano Hermógenes da Silva" userId="S::hugo.silva.bolsista@icmbio.gov.br::63cac568-ed34-41cc-a700-fc7073a92c7c" providerId="AD" clId="Web-{487F3CA2-F8CC-99A1-789B-097CB4FF028D}" dt="2025-10-30T19:34:22.736" v="5"/>
          <ac:picMkLst>
            <pc:docMk/>
            <pc:sldMk cId="3533246553" sldId="256"/>
            <ac:picMk id="29" creationId="{390EC76A-D747-EBF2-17CC-2CC63A1331D0}"/>
          </ac:picMkLst>
        </pc:picChg>
      </pc:sldChg>
      <pc:sldChg chg="addSp delSp">
        <pc:chgData name="Hugo Juliano Hermógenes da Silva" userId="S::hugo.silva.bolsista@icmbio.gov.br::63cac568-ed34-41cc-a700-fc7073a92c7c" providerId="AD" clId="Web-{487F3CA2-F8CC-99A1-789B-097CB4FF028D}" dt="2025-10-30T19:30:36.044" v="1"/>
        <pc:sldMkLst>
          <pc:docMk/>
          <pc:sldMk cId="867283637" sldId="257"/>
        </pc:sldMkLst>
        <pc:picChg chg="add del">
          <ac:chgData name="Hugo Juliano Hermógenes da Silva" userId="S::hugo.silva.bolsista@icmbio.gov.br::63cac568-ed34-41cc-a700-fc7073a92c7c" providerId="AD" clId="Web-{487F3CA2-F8CC-99A1-789B-097CB4FF028D}" dt="2025-10-30T19:30:36.044" v="1"/>
          <ac:picMkLst>
            <pc:docMk/>
            <pc:sldMk cId="867283637" sldId="257"/>
            <ac:picMk id="70" creationId="{66CEE41E-5FF6-E714-B9DD-1EAF47812D3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883861"/>
            <a:ext cx="6119416" cy="1880235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2836605"/>
            <a:ext cx="5399485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829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501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287536"/>
            <a:ext cx="1552352" cy="4576822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287536"/>
            <a:ext cx="4567064" cy="4576822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458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366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346420"/>
            <a:ext cx="6209407" cy="2246530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614203"/>
            <a:ext cx="6209407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82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629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437680"/>
            <a:ext cx="3059708" cy="34266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437680"/>
            <a:ext cx="3059708" cy="34266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2277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87537"/>
            <a:ext cx="6209407" cy="1043881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323916"/>
            <a:ext cx="304564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972747"/>
            <a:ext cx="3045646" cy="29016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323916"/>
            <a:ext cx="306064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972747"/>
            <a:ext cx="3060646" cy="290161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973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4295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3458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60045"/>
            <a:ext cx="2321966" cy="1260158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777598"/>
            <a:ext cx="3644652" cy="3837980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620202"/>
            <a:ext cx="2321966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104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60045"/>
            <a:ext cx="2321966" cy="1260158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777598"/>
            <a:ext cx="3644652" cy="3837980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620202"/>
            <a:ext cx="2321966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809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287537"/>
            <a:ext cx="6209407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437680"/>
            <a:ext cx="6209407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005627"/>
            <a:ext cx="161984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AD4180-A367-4712-AEE6-6AD9F11DF53B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005627"/>
            <a:ext cx="242976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005627"/>
            <a:ext cx="161984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343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5.svg"/><Relationship Id="rId3" Type="http://schemas.openxmlformats.org/officeDocument/2006/relationships/image" Target="../media/image16.svg"/><Relationship Id="rId7" Type="http://schemas.openxmlformats.org/officeDocument/2006/relationships/image" Target="../media/image2.svg"/><Relationship Id="rId12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22.svg"/><Relationship Id="rId5" Type="http://schemas.openxmlformats.org/officeDocument/2006/relationships/image" Target="../media/image18.svg"/><Relationship Id="rId15" Type="http://schemas.openxmlformats.org/officeDocument/2006/relationships/image" Target="../media/image24.sv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sv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áfico 39">
            <a:extLst>
              <a:ext uri="{FF2B5EF4-FFF2-40B4-BE49-F238E27FC236}">
                <a16:creationId xmlns:a16="http://schemas.microsoft.com/office/drawing/2014/main" id="{961AC86A-1B1E-E3D4-16C3-7026520C4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43933" y="-1098424"/>
            <a:ext cx="3886264" cy="3025546"/>
          </a:xfrm>
          <a:prstGeom prst="rect">
            <a:avLst/>
          </a:prstGeom>
        </p:spPr>
      </p:pic>
      <p:grpSp>
        <p:nvGrpSpPr>
          <p:cNvPr id="41" name="Agrupar 40">
            <a:extLst>
              <a:ext uri="{FF2B5EF4-FFF2-40B4-BE49-F238E27FC236}">
                <a16:creationId xmlns:a16="http://schemas.microsoft.com/office/drawing/2014/main" id="{D35F57B4-0278-6EA4-5359-26C71270DEBA}"/>
              </a:ext>
            </a:extLst>
          </p:cNvPr>
          <p:cNvGrpSpPr/>
          <p:nvPr/>
        </p:nvGrpSpPr>
        <p:grpSpPr>
          <a:xfrm>
            <a:off x="-326999" y="-368867"/>
            <a:ext cx="7863144" cy="6091238"/>
            <a:chOff x="-326999" y="-368867"/>
            <a:chExt cx="7863144" cy="6091238"/>
          </a:xfrm>
        </p:grpSpPr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359DB616-5215-623B-549F-B193226975E9}"/>
                </a:ext>
              </a:extLst>
            </p:cNvPr>
            <p:cNvCxnSpPr>
              <a:cxnSpLocks/>
            </p:cNvCxnSpPr>
            <p:nvPr/>
          </p:nvCxnSpPr>
          <p:spPr>
            <a:xfrm>
              <a:off x="3599656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to 42">
              <a:extLst>
                <a:ext uri="{FF2B5EF4-FFF2-40B4-BE49-F238E27FC236}">
                  <a16:creationId xmlns:a16="http://schemas.microsoft.com/office/drawing/2014/main" id="{C7DF7637-493B-499E-4789-7B2F8FBA892B}"/>
                </a:ext>
              </a:extLst>
            </p:cNvPr>
            <p:cNvCxnSpPr>
              <a:cxnSpLocks/>
            </p:cNvCxnSpPr>
            <p:nvPr/>
          </p:nvCxnSpPr>
          <p:spPr>
            <a:xfrm>
              <a:off x="3599656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to 43">
              <a:extLst>
                <a:ext uri="{FF2B5EF4-FFF2-40B4-BE49-F238E27FC236}">
                  <a16:creationId xmlns:a16="http://schemas.microsoft.com/office/drawing/2014/main" id="{E5FD897D-ABB3-35B6-5E19-1785623791E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to 44">
              <a:extLst>
                <a:ext uri="{FF2B5EF4-FFF2-40B4-BE49-F238E27FC236}">
                  <a16:creationId xmlns:a16="http://schemas.microsoft.com/office/drawing/2014/main" id="{82915F69-36E0-092C-177F-C4EBC41B5BFC}"/>
                </a:ext>
              </a:extLst>
            </p:cNvPr>
            <p:cNvCxnSpPr>
              <a:cxnSpLocks/>
            </p:cNvCxnSpPr>
            <p:nvPr/>
          </p:nvCxnSpPr>
          <p:spPr>
            <a:xfrm>
              <a:off x="7199313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to 45">
              <a:extLst>
                <a:ext uri="{FF2B5EF4-FFF2-40B4-BE49-F238E27FC236}">
                  <a16:creationId xmlns:a16="http://schemas.microsoft.com/office/drawing/2014/main" id="{29E53185-A0E8-8EF5-F13D-4307D05280E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to 46">
              <a:extLst>
                <a:ext uri="{FF2B5EF4-FFF2-40B4-BE49-F238E27FC236}">
                  <a16:creationId xmlns:a16="http://schemas.microsoft.com/office/drawing/2014/main" id="{782A646A-66C4-68D0-8DA4-969CB04A34CC}"/>
                </a:ext>
              </a:extLst>
            </p:cNvPr>
            <p:cNvCxnSpPr>
              <a:cxnSpLocks/>
            </p:cNvCxnSpPr>
            <p:nvPr/>
          </p:nvCxnSpPr>
          <p:spPr>
            <a:xfrm>
              <a:off x="7199313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to 47">
              <a:extLst>
                <a:ext uri="{FF2B5EF4-FFF2-40B4-BE49-F238E27FC236}">
                  <a16:creationId xmlns:a16="http://schemas.microsoft.com/office/drawing/2014/main" id="{1F125162-0E43-1CDD-77B9-464DA51970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26141" y="-100858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to 48">
              <a:extLst>
                <a:ext uri="{FF2B5EF4-FFF2-40B4-BE49-F238E27FC236}">
                  <a16:creationId xmlns:a16="http://schemas.microsoft.com/office/drawing/2014/main" id="{DB6D5308-5238-C223-ED15-61F28A33492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435287" y="-100858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to 49">
              <a:extLst>
                <a:ext uri="{FF2B5EF4-FFF2-40B4-BE49-F238E27FC236}">
                  <a16:creationId xmlns:a16="http://schemas.microsoft.com/office/drawing/2014/main" id="{BFA79434-DF0E-E4D7-D97B-69152CE525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26141" y="529981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to 50">
              <a:extLst>
                <a:ext uri="{FF2B5EF4-FFF2-40B4-BE49-F238E27FC236}">
                  <a16:creationId xmlns:a16="http://schemas.microsoft.com/office/drawing/2014/main" id="{C406D962-CD45-B088-1F5F-EF133FC3F90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435287" y="529981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Imagem 5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A5906AE5-37FC-EF98-1B88-DCA7C7F60F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83" y="2089337"/>
            <a:ext cx="3914412" cy="2768431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21796F75-BEDF-1995-F32F-90F8CC4A8E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913220" y="508293"/>
            <a:ext cx="252435" cy="216373"/>
          </a:xfrm>
          <a:prstGeom prst="rect">
            <a:avLst/>
          </a:prstGeom>
        </p:spPr>
      </p:pic>
      <p:pic>
        <p:nvPicPr>
          <p:cNvPr id="64" name="Imagem 63" descr="Imagem em preto e branco de vaso de planta&#10;&#10;O conteúdo gerado por IA pode estar incorreto.">
            <a:extLst>
              <a:ext uri="{FF2B5EF4-FFF2-40B4-BE49-F238E27FC236}">
                <a16:creationId xmlns:a16="http://schemas.microsoft.com/office/drawing/2014/main" id="{76755E1A-9690-3D58-BA5C-43A43EAF9B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828" y="2172930"/>
            <a:ext cx="2137554" cy="2448232"/>
          </a:xfrm>
          <a:prstGeom prst="rect">
            <a:avLst/>
          </a:prstGeom>
        </p:spPr>
      </p:pic>
      <p:pic>
        <p:nvPicPr>
          <p:cNvPr id="70" name="Gráfico 69">
            <a:extLst>
              <a:ext uri="{FF2B5EF4-FFF2-40B4-BE49-F238E27FC236}">
                <a16:creationId xmlns:a16="http://schemas.microsoft.com/office/drawing/2014/main" id="{66CEE41E-5FF6-E714-B9DD-1EAF47812D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78764" y="321851"/>
            <a:ext cx="3437883" cy="1555751"/>
          </a:xfrm>
          <a:prstGeom prst="rect">
            <a:avLst/>
          </a:prstGeom>
        </p:spPr>
      </p:pic>
      <p:pic>
        <p:nvPicPr>
          <p:cNvPr id="62" name="Gráfico 61">
            <a:extLst>
              <a:ext uri="{FF2B5EF4-FFF2-40B4-BE49-F238E27FC236}">
                <a16:creationId xmlns:a16="http://schemas.microsoft.com/office/drawing/2014/main" id="{072C6E3A-1E35-95C5-709E-24E4AABB42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97705" y="378530"/>
            <a:ext cx="1186684" cy="101249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F88E79A5-E67B-EFEF-E25B-332DEB2AB178}"/>
              </a:ext>
            </a:extLst>
          </p:cNvPr>
          <p:cNvGrpSpPr/>
          <p:nvPr/>
        </p:nvGrpSpPr>
        <p:grpSpPr>
          <a:xfrm>
            <a:off x="3789129" y="4767430"/>
            <a:ext cx="3179043" cy="421781"/>
            <a:chOff x="810683" y="16483117"/>
            <a:chExt cx="18120784" cy="2404182"/>
          </a:xfrm>
        </p:grpSpPr>
        <p:pic>
          <p:nvPicPr>
            <p:cNvPr id="3" name="Imagem 2" descr="Texto&#10;&#10;O conteúdo gerado por IA pode estar incorreto.">
              <a:extLst>
                <a:ext uri="{FF2B5EF4-FFF2-40B4-BE49-F238E27FC236}">
                  <a16:creationId xmlns:a16="http://schemas.microsoft.com/office/drawing/2014/main" id="{1F213881-465C-8D6C-9F02-B6D15D336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4" name="Imagem 3" descr="Logotipo&#10;&#10;O conteúdo gerado por IA pode estar incorreto.">
              <a:extLst>
                <a:ext uri="{FF2B5EF4-FFF2-40B4-BE49-F238E27FC236}">
                  <a16:creationId xmlns:a16="http://schemas.microsoft.com/office/drawing/2014/main" id="{DF1BE78A-232A-C526-1076-3580A2C5C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B26EC51C-86E1-5756-C7AB-501C28901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546957EA-D949-C178-76D9-7CE5DB4D7CFE}"/>
              </a:ext>
            </a:extLst>
          </p:cNvPr>
          <p:cNvSpPr txBox="1"/>
          <p:nvPr/>
        </p:nvSpPr>
        <p:spPr>
          <a:xfrm>
            <a:off x="4003980" y="1215315"/>
            <a:ext cx="2029886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.. </a:t>
            </a:r>
          </a:p>
        </p:txBody>
      </p:sp>
    </p:spTree>
    <p:extLst>
      <p:ext uri="{BB962C8B-B14F-4D97-AF65-F5344CB8AC3E}">
        <p14:creationId xmlns:p14="http://schemas.microsoft.com/office/powerpoint/2010/main" val="867283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4BE5846-0E46-F2BA-1168-CC6FC901CB87}"/>
              </a:ext>
            </a:extLst>
          </p:cNvPr>
          <p:cNvSpPr/>
          <p:nvPr/>
        </p:nvSpPr>
        <p:spPr>
          <a:xfrm>
            <a:off x="0" y="0"/>
            <a:ext cx="3599655" cy="5400675"/>
          </a:xfrm>
          <a:prstGeom prst="rect">
            <a:avLst/>
          </a:prstGeom>
          <a:solidFill>
            <a:srgbClr val="976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E58C11D-4E2A-207E-58B7-B23F7012BE4B}"/>
              </a:ext>
            </a:extLst>
          </p:cNvPr>
          <p:cNvSpPr txBox="1"/>
          <p:nvPr/>
        </p:nvSpPr>
        <p:spPr>
          <a:xfrm>
            <a:off x="511277" y="285137"/>
            <a:ext cx="167148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b="1" dirty="0" err="1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Lorem</a:t>
            </a:r>
            <a:endParaRPr lang="pt-BR" b="1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pPr>
              <a:lnSpc>
                <a:spcPct val="90000"/>
              </a:lnSpc>
            </a:pPr>
            <a:r>
              <a:rPr lang="pt-BR" b="1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Ipsum</a:t>
            </a:r>
          </a:p>
        </p:txBody>
      </p:sp>
      <p:pic>
        <p:nvPicPr>
          <p:cNvPr id="16" name="Gráfico 15">
            <a:extLst>
              <a:ext uri="{FF2B5EF4-FFF2-40B4-BE49-F238E27FC236}">
                <a16:creationId xmlns:a16="http://schemas.microsoft.com/office/drawing/2014/main" id="{4CD18688-B366-B088-5DC1-2C932529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881215"/>
            <a:ext cx="3028336" cy="4251784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308D6CFA-2ED6-703C-D512-9FEF9CE98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285" y="3156155"/>
            <a:ext cx="978561" cy="1243802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109FF266-97D9-24BD-6644-F701F2D9C5A8}"/>
              </a:ext>
            </a:extLst>
          </p:cNvPr>
          <p:cNvSpPr txBox="1"/>
          <p:nvPr/>
        </p:nvSpPr>
        <p:spPr>
          <a:xfrm>
            <a:off x="1090527" y="1260636"/>
            <a:ext cx="2184467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Maecenas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felis et ipsum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dictum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Maecenas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suscipit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massa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suscipit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blandit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in porta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lectus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ELorem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2418086-AD0E-9172-DBF7-4352BB708689}"/>
              </a:ext>
            </a:extLst>
          </p:cNvPr>
          <p:cNvSpPr txBox="1"/>
          <p:nvPr/>
        </p:nvSpPr>
        <p:spPr>
          <a:xfrm>
            <a:off x="4010705" y="1855042"/>
            <a:ext cx="2881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11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11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.. 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94BC0D8D-490C-B16D-6028-63A3005D0C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52007" y="-941104"/>
            <a:ext cx="3380198" cy="2631562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E38702D2-0613-D60B-3F9B-300DAE9A246C}"/>
              </a:ext>
            </a:extLst>
          </p:cNvPr>
          <p:cNvSpPr txBox="1"/>
          <p:nvPr/>
        </p:nvSpPr>
        <p:spPr>
          <a:xfrm>
            <a:off x="3785418" y="639097"/>
            <a:ext cx="80643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b="1" dirty="0" err="1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Lorem</a:t>
            </a:r>
            <a:endParaRPr lang="pt-BR" sz="1600" b="1" dirty="0">
              <a:solidFill>
                <a:schemeClr val="bg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pt-BR" sz="1600" b="1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Ipsum</a:t>
            </a:r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CF62A5D1-1FF1-62FC-AB11-430FE569A1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27001" y="608302"/>
            <a:ext cx="1412816" cy="1082156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D986A3A3-CEB3-D0F1-45A4-74978C0CF9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54922" y="3989534"/>
            <a:ext cx="3135814" cy="1491795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390EC76A-D747-EBF2-17CC-2CC63A1331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35060">
            <a:off x="2974327" y="4737496"/>
            <a:ext cx="252435" cy="216373"/>
          </a:xfrm>
          <a:prstGeom prst="rect">
            <a:avLst/>
          </a:prstGeom>
        </p:spPr>
      </p:pic>
      <p:pic>
        <p:nvPicPr>
          <p:cNvPr id="32" name="Gráfico 31">
            <a:extLst>
              <a:ext uri="{FF2B5EF4-FFF2-40B4-BE49-F238E27FC236}">
                <a16:creationId xmlns:a16="http://schemas.microsoft.com/office/drawing/2014/main" id="{6B9B86F7-3DFD-D685-34A2-00170FD220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0800000">
            <a:off x="4690182" y="3658839"/>
            <a:ext cx="252435" cy="216373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234BF4F0-1AE3-F177-0A2E-905B9B2846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06298" y="3518906"/>
            <a:ext cx="2293016" cy="419028"/>
          </a:xfrm>
          <a:prstGeom prst="rect">
            <a:avLst/>
          </a:prstGeom>
        </p:spPr>
      </p:pic>
      <p:grpSp>
        <p:nvGrpSpPr>
          <p:cNvPr id="46" name="Agrupar 45">
            <a:extLst>
              <a:ext uri="{FF2B5EF4-FFF2-40B4-BE49-F238E27FC236}">
                <a16:creationId xmlns:a16="http://schemas.microsoft.com/office/drawing/2014/main" id="{750BAE20-D48F-119D-08D7-BFCF459D06C9}"/>
              </a:ext>
            </a:extLst>
          </p:cNvPr>
          <p:cNvGrpSpPr/>
          <p:nvPr/>
        </p:nvGrpSpPr>
        <p:grpSpPr>
          <a:xfrm>
            <a:off x="-326999" y="-368867"/>
            <a:ext cx="7863144" cy="6091238"/>
            <a:chOff x="-326999" y="-368867"/>
            <a:chExt cx="7863144" cy="6091238"/>
          </a:xfrm>
        </p:grpSpPr>
        <p:cxnSp>
          <p:nvCxnSpPr>
            <p:cNvPr id="7" name="Conector reto 6">
              <a:extLst>
                <a:ext uri="{FF2B5EF4-FFF2-40B4-BE49-F238E27FC236}">
                  <a16:creationId xmlns:a16="http://schemas.microsoft.com/office/drawing/2014/main" id="{BB0ECBBB-D573-02B2-8D92-FB2A7BC4D749}"/>
                </a:ext>
              </a:extLst>
            </p:cNvPr>
            <p:cNvCxnSpPr>
              <a:cxnSpLocks/>
            </p:cNvCxnSpPr>
            <p:nvPr/>
          </p:nvCxnSpPr>
          <p:spPr>
            <a:xfrm>
              <a:off x="3599656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to 35">
              <a:extLst>
                <a:ext uri="{FF2B5EF4-FFF2-40B4-BE49-F238E27FC236}">
                  <a16:creationId xmlns:a16="http://schemas.microsoft.com/office/drawing/2014/main" id="{71EFE1E5-2685-0B79-A6F6-7E57268DAF45}"/>
                </a:ext>
              </a:extLst>
            </p:cNvPr>
            <p:cNvCxnSpPr>
              <a:cxnSpLocks/>
            </p:cNvCxnSpPr>
            <p:nvPr/>
          </p:nvCxnSpPr>
          <p:spPr>
            <a:xfrm>
              <a:off x="3599656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6E899658-F0A6-21B3-3F73-FDC44356D0F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945965C5-CE71-FE3E-D433-4D280F7E6B70}"/>
                </a:ext>
              </a:extLst>
            </p:cNvPr>
            <p:cNvCxnSpPr>
              <a:cxnSpLocks/>
            </p:cNvCxnSpPr>
            <p:nvPr/>
          </p:nvCxnSpPr>
          <p:spPr>
            <a:xfrm>
              <a:off x="7199313" y="-36886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to 38">
              <a:extLst>
                <a:ext uri="{FF2B5EF4-FFF2-40B4-BE49-F238E27FC236}">
                  <a16:creationId xmlns:a16="http://schemas.microsoft.com/office/drawing/2014/main" id="{E6C6FCA5-B909-D6D6-B593-623B002DE68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46BB12ED-21DF-F173-08DF-D9AADA1359F7}"/>
                </a:ext>
              </a:extLst>
            </p:cNvPr>
            <p:cNvCxnSpPr>
              <a:cxnSpLocks/>
            </p:cNvCxnSpPr>
            <p:nvPr/>
          </p:nvCxnSpPr>
          <p:spPr>
            <a:xfrm>
              <a:off x="7199313" y="5520655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>
              <a:extLst>
                <a:ext uri="{FF2B5EF4-FFF2-40B4-BE49-F238E27FC236}">
                  <a16:creationId xmlns:a16="http://schemas.microsoft.com/office/drawing/2014/main" id="{D5C205A0-811B-3164-2723-8F163965B9B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26141" y="-100858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7F4FD934-A05F-44A5-6610-387DA788C11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435287" y="-100858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to 43">
              <a:extLst>
                <a:ext uri="{FF2B5EF4-FFF2-40B4-BE49-F238E27FC236}">
                  <a16:creationId xmlns:a16="http://schemas.microsoft.com/office/drawing/2014/main" id="{3A54A291-C193-66B7-1F37-A2C648E9B64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26141" y="529981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ector reto 44">
              <a:extLst>
                <a:ext uri="{FF2B5EF4-FFF2-40B4-BE49-F238E27FC236}">
                  <a16:creationId xmlns:a16="http://schemas.microsoft.com/office/drawing/2014/main" id="{AE7F9336-AB3D-D358-3056-9283623AFDE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435287" y="5299817"/>
              <a:ext cx="0" cy="2017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32465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171B10-85B2-4FBD-B050-664C545694DF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2.xml><?xml version="1.0" encoding="utf-8"?>
<ds:datastoreItem xmlns:ds="http://schemas.openxmlformats.org/officeDocument/2006/customXml" ds:itemID="{C9963045-8A55-46B2-A29E-9BEB4A8BB3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DA51BE-D551-42F3-A56F-7D72AC69760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224</Words>
  <Application>Microsoft Office PowerPoint</Application>
  <PresentationFormat>Personalizar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12</cp:revision>
  <dcterms:created xsi:type="dcterms:W3CDTF">2025-08-19T17:35:08Z</dcterms:created>
  <dcterms:modified xsi:type="dcterms:W3CDTF">2025-10-30T19:34:31Z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