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</p:sldIdLst>
  <p:sldSz cx="21383625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B6CC"/>
    <a:srgbClr val="63984A"/>
    <a:srgbClr val="976C29"/>
    <a:srgbClr val="BFC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28" d="100"/>
          <a:sy n="28" d="100"/>
        </p:scale>
        <p:origin x="1930" y="25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3772" y="2474395"/>
            <a:ext cx="18176081" cy="5263774"/>
          </a:xfrm>
        </p:spPr>
        <p:txBody>
          <a:bodyPr anchor="b"/>
          <a:lstStyle>
            <a:lvl1pPr algn="ctr">
              <a:defRPr sz="13228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2953" y="7941160"/>
            <a:ext cx="16037719" cy="3650342"/>
          </a:xfrm>
        </p:spPr>
        <p:txBody>
          <a:bodyPr/>
          <a:lstStyle>
            <a:lvl1pPr marL="0" indent="0" algn="ctr">
              <a:buNone/>
              <a:defRPr sz="5291"/>
            </a:lvl1pPr>
            <a:lvl2pPr marL="1007943" indent="0" algn="ctr">
              <a:buNone/>
              <a:defRPr sz="4409"/>
            </a:lvl2pPr>
            <a:lvl3pPr marL="2015886" indent="0" algn="ctr">
              <a:buNone/>
              <a:defRPr sz="3968"/>
            </a:lvl3pPr>
            <a:lvl4pPr marL="3023829" indent="0" algn="ctr">
              <a:buNone/>
              <a:defRPr sz="3527"/>
            </a:lvl4pPr>
            <a:lvl5pPr marL="4031772" indent="0" algn="ctr">
              <a:buNone/>
              <a:defRPr sz="3527"/>
            </a:lvl5pPr>
            <a:lvl6pPr marL="5039716" indent="0" algn="ctr">
              <a:buNone/>
              <a:defRPr sz="3527"/>
            </a:lvl6pPr>
            <a:lvl7pPr marL="6047659" indent="0" algn="ctr">
              <a:buNone/>
              <a:defRPr sz="3527"/>
            </a:lvl7pPr>
            <a:lvl8pPr marL="7055602" indent="0" algn="ctr">
              <a:buNone/>
              <a:defRPr sz="3527"/>
            </a:lvl8pPr>
            <a:lvl9pPr marL="8063545" indent="0" algn="ctr">
              <a:buNone/>
              <a:defRPr sz="3527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16/09/2025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4819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16/09/2025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66824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02658" y="804966"/>
            <a:ext cx="4610844" cy="12812950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70125" y="804966"/>
            <a:ext cx="13565237" cy="12812950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16/09/2025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14453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16/09/2025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52166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8988" y="3769342"/>
            <a:ext cx="18443377" cy="6289229"/>
          </a:xfrm>
        </p:spPr>
        <p:txBody>
          <a:bodyPr anchor="b"/>
          <a:lstStyle>
            <a:lvl1pPr>
              <a:defRPr sz="13228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8988" y="10118069"/>
            <a:ext cx="18443377" cy="3307357"/>
          </a:xfrm>
        </p:spPr>
        <p:txBody>
          <a:bodyPr/>
          <a:lstStyle>
            <a:lvl1pPr marL="0" indent="0">
              <a:buNone/>
              <a:defRPr sz="5291">
                <a:solidFill>
                  <a:schemeClr val="tx1">
                    <a:tint val="82000"/>
                  </a:schemeClr>
                </a:solidFill>
              </a:defRPr>
            </a:lvl1pPr>
            <a:lvl2pPr marL="1007943" indent="0">
              <a:buNone/>
              <a:defRPr sz="4409">
                <a:solidFill>
                  <a:schemeClr val="tx1">
                    <a:tint val="82000"/>
                  </a:schemeClr>
                </a:solidFill>
              </a:defRPr>
            </a:lvl2pPr>
            <a:lvl3pPr marL="2015886" indent="0">
              <a:buNone/>
              <a:defRPr sz="3968">
                <a:solidFill>
                  <a:schemeClr val="tx1">
                    <a:tint val="82000"/>
                  </a:schemeClr>
                </a:solidFill>
              </a:defRPr>
            </a:lvl3pPr>
            <a:lvl4pPr marL="3023829" indent="0">
              <a:buNone/>
              <a:defRPr sz="3527">
                <a:solidFill>
                  <a:schemeClr val="tx1">
                    <a:tint val="82000"/>
                  </a:schemeClr>
                </a:solidFill>
              </a:defRPr>
            </a:lvl4pPr>
            <a:lvl5pPr marL="4031772" indent="0">
              <a:buNone/>
              <a:defRPr sz="3527">
                <a:solidFill>
                  <a:schemeClr val="tx1">
                    <a:tint val="82000"/>
                  </a:schemeClr>
                </a:solidFill>
              </a:defRPr>
            </a:lvl5pPr>
            <a:lvl6pPr marL="5039716" indent="0">
              <a:buNone/>
              <a:defRPr sz="3527">
                <a:solidFill>
                  <a:schemeClr val="tx1">
                    <a:tint val="82000"/>
                  </a:schemeClr>
                </a:solidFill>
              </a:defRPr>
            </a:lvl6pPr>
            <a:lvl7pPr marL="6047659" indent="0">
              <a:buNone/>
              <a:defRPr sz="3527">
                <a:solidFill>
                  <a:schemeClr val="tx1">
                    <a:tint val="82000"/>
                  </a:schemeClr>
                </a:solidFill>
              </a:defRPr>
            </a:lvl7pPr>
            <a:lvl8pPr marL="7055602" indent="0">
              <a:buNone/>
              <a:defRPr sz="3527">
                <a:solidFill>
                  <a:schemeClr val="tx1">
                    <a:tint val="82000"/>
                  </a:schemeClr>
                </a:solidFill>
              </a:defRPr>
            </a:lvl8pPr>
            <a:lvl9pPr marL="8063545" indent="0">
              <a:buNone/>
              <a:defRPr sz="3527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16/09/2025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571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70124" y="4024827"/>
            <a:ext cx="9088041" cy="959308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825460" y="4024827"/>
            <a:ext cx="9088041" cy="959308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16/09/2025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9469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2909" y="804969"/>
            <a:ext cx="18443377" cy="2922375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2912" y="3706342"/>
            <a:ext cx="9046274" cy="1816421"/>
          </a:xfrm>
        </p:spPr>
        <p:txBody>
          <a:bodyPr anchor="b"/>
          <a:lstStyle>
            <a:lvl1pPr marL="0" indent="0">
              <a:buNone/>
              <a:defRPr sz="5291" b="1"/>
            </a:lvl1pPr>
            <a:lvl2pPr marL="1007943" indent="0">
              <a:buNone/>
              <a:defRPr sz="4409" b="1"/>
            </a:lvl2pPr>
            <a:lvl3pPr marL="2015886" indent="0">
              <a:buNone/>
              <a:defRPr sz="3968" b="1"/>
            </a:lvl3pPr>
            <a:lvl4pPr marL="3023829" indent="0">
              <a:buNone/>
              <a:defRPr sz="3527" b="1"/>
            </a:lvl4pPr>
            <a:lvl5pPr marL="4031772" indent="0">
              <a:buNone/>
              <a:defRPr sz="3527" b="1"/>
            </a:lvl5pPr>
            <a:lvl6pPr marL="5039716" indent="0">
              <a:buNone/>
              <a:defRPr sz="3527" b="1"/>
            </a:lvl6pPr>
            <a:lvl7pPr marL="6047659" indent="0">
              <a:buNone/>
              <a:defRPr sz="3527" b="1"/>
            </a:lvl7pPr>
            <a:lvl8pPr marL="7055602" indent="0">
              <a:buNone/>
              <a:defRPr sz="3527" b="1"/>
            </a:lvl8pPr>
            <a:lvl9pPr marL="8063545" indent="0">
              <a:buNone/>
              <a:defRPr sz="3527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72912" y="5522763"/>
            <a:ext cx="9046274" cy="812315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825461" y="3706342"/>
            <a:ext cx="9090826" cy="1816421"/>
          </a:xfrm>
        </p:spPr>
        <p:txBody>
          <a:bodyPr anchor="b"/>
          <a:lstStyle>
            <a:lvl1pPr marL="0" indent="0">
              <a:buNone/>
              <a:defRPr sz="5291" b="1"/>
            </a:lvl1pPr>
            <a:lvl2pPr marL="1007943" indent="0">
              <a:buNone/>
              <a:defRPr sz="4409" b="1"/>
            </a:lvl2pPr>
            <a:lvl3pPr marL="2015886" indent="0">
              <a:buNone/>
              <a:defRPr sz="3968" b="1"/>
            </a:lvl3pPr>
            <a:lvl4pPr marL="3023829" indent="0">
              <a:buNone/>
              <a:defRPr sz="3527" b="1"/>
            </a:lvl4pPr>
            <a:lvl5pPr marL="4031772" indent="0">
              <a:buNone/>
              <a:defRPr sz="3527" b="1"/>
            </a:lvl5pPr>
            <a:lvl6pPr marL="5039716" indent="0">
              <a:buNone/>
              <a:defRPr sz="3527" b="1"/>
            </a:lvl6pPr>
            <a:lvl7pPr marL="6047659" indent="0">
              <a:buNone/>
              <a:defRPr sz="3527" b="1"/>
            </a:lvl7pPr>
            <a:lvl8pPr marL="7055602" indent="0">
              <a:buNone/>
              <a:defRPr sz="3527" b="1"/>
            </a:lvl8pPr>
            <a:lvl9pPr marL="8063545" indent="0">
              <a:buNone/>
              <a:defRPr sz="3527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825461" y="5522763"/>
            <a:ext cx="9090826" cy="812315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16/09/2025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574131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16/09/2025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33829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16/09/2025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27421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2909" y="1007957"/>
            <a:ext cx="6896776" cy="3527848"/>
          </a:xfrm>
        </p:spPr>
        <p:txBody>
          <a:bodyPr anchor="b"/>
          <a:lstStyle>
            <a:lvl1pPr>
              <a:defRPr sz="705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90826" y="2176910"/>
            <a:ext cx="10825460" cy="10744538"/>
          </a:xfrm>
        </p:spPr>
        <p:txBody>
          <a:bodyPr/>
          <a:lstStyle>
            <a:lvl1pPr>
              <a:defRPr sz="7055"/>
            </a:lvl1pPr>
            <a:lvl2pPr>
              <a:defRPr sz="6173"/>
            </a:lvl2pPr>
            <a:lvl3pPr>
              <a:defRPr sz="5291"/>
            </a:lvl3pPr>
            <a:lvl4pPr>
              <a:defRPr sz="4409"/>
            </a:lvl4pPr>
            <a:lvl5pPr>
              <a:defRPr sz="4409"/>
            </a:lvl5pPr>
            <a:lvl6pPr>
              <a:defRPr sz="4409"/>
            </a:lvl6pPr>
            <a:lvl7pPr>
              <a:defRPr sz="4409"/>
            </a:lvl7pPr>
            <a:lvl8pPr>
              <a:defRPr sz="4409"/>
            </a:lvl8pPr>
            <a:lvl9pPr>
              <a:defRPr sz="4409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2909" y="4535805"/>
            <a:ext cx="6896776" cy="8403140"/>
          </a:xfrm>
        </p:spPr>
        <p:txBody>
          <a:bodyPr/>
          <a:lstStyle>
            <a:lvl1pPr marL="0" indent="0">
              <a:buNone/>
              <a:defRPr sz="3527"/>
            </a:lvl1pPr>
            <a:lvl2pPr marL="1007943" indent="0">
              <a:buNone/>
              <a:defRPr sz="3086"/>
            </a:lvl2pPr>
            <a:lvl3pPr marL="2015886" indent="0">
              <a:buNone/>
              <a:defRPr sz="2646"/>
            </a:lvl3pPr>
            <a:lvl4pPr marL="3023829" indent="0">
              <a:buNone/>
              <a:defRPr sz="2205"/>
            </a:lvl4pPr>
            <a:lvl5pPr marL="4031772" indent="0">
              <a:buNone/>
              <a:defRPr sz="2205"/>
            </a:lvl5pPr>
            <a:lvl6pPr marL="5039716" indent="0">
              <a:buNone/>
              <a:defRPr sz="2205"/>
            </a:lvl6pPr>
            <a:lvl7pPr marL="6047659" indent="0">
              <a:buNone/>
              <a:defRPr sz="2205"/>
            </a:lvl7pPr>
            <a:lvl8pPr marL="7055602" indent="0">
              <a:buNone/>
              <a:defRPr sz="2205"/>
            </a:lvl8pPr>
            <a:lvl9pPr marL="8063545" indent="0">
              <a:buNone/>
              <a:defRPr sz="2205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16/09/2025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94100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2909" y="1007957"/>
            <a:ext cx="6896776" cy="3527848"/>
          </a:xfrm>
        </p:spPr>
        <p:txBody>
          <a:bodyPr anchor="b"/>
          <a:lstStyle>
            <a:lvl1pPr>
              <a:defRPr sz="705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090826" y="2176910"/>
            <a:ext cx="10825460" cy="10744538"/>
          </a:xfrm>
        </p:spPr>
        <p:txBody>
          <a:bodyPr anchor="t"/>
          <a:lstStyle>
            <a:lvl1pPr marL="0" indent="0">
              <a:buNone/>
              <a:defRPr sz="7055"/>
            </a:lvl1pPr>
            <a:lvl2pPr marL="1007943" indent="0">
              <a:buNone/>
              <a:defRPr sz="6173"/>
            </a:lvl2pPr>
            <a:lvl3pPr marL="2015886" indent="0">
              <a:buNone/>
              <a:defRPr sz="5291"/>
            </a:lvl3pPr>
            <a:lvl4pPr marL="3023829" indent="0">
              <a:buNone/>
              <a:defRPr sz="4409"/>
            </a:lvl4pPr>
            <a:lvl5pPr marL="4031772" indent="0">
              <a:buNone/>
              <a:defRPr sz="4409"/>
            </a:lvl5pPr>
            <a:lvl6pPr marL="5039716" indent="0">
              <a:buNone/>
              <a:defRPr sz="4409"/>
            </a:lvl6pPr>
            <a:lvl7pPr marL="6047659" indent="0">
              <a:buNone/>
              <a:defRPr sz="4409"/>
            </a:lvl7pPr>
            <a:lvl8pPr marL="7055602" indent="0">
              <a:buNone/>
              <a:defRPr sz="4409"/>
            </a:lvl8pPr>
            <a:lvl9pPr marL="8063545" indent="0">
              <a:buNone/>
              <a:defRPr sz="4409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2909" y="4535805"/>
            <a:ext cx="6896776" cy="8403140"/>
          </a:xfrm>
        </p:spPr>
        <p:txBody>
          <a:bodyPr/>
          <a:lstStyle>
            <a:lvl1pPr marL="0" indent="0">
              <a:buNone/>
              <a:defRPr sz="3527"/>
            </a:lvl1pPr>
            <a:lvl2pPr marL="1007943" indent="0">
              <a:buNone/>
              <a:defRPr sz="3086"/>
            </a:lvl2pPr>
            <a:lvl3pPr marL="2015886" indent="0">
              <a:buNone/>
              <a:defRPr sz="2646"/>
            </a:lvl3pPr>
            <a:lvl4pPr marL="3023829" indent="0">
              <a:buNone/>
              <a:defRPr sz="2205"/>
            </a:lvl4pPr>
            <a:lvl5pPr marL="4031772" indent="0">
              <a:buNone/>
              <a:defRPr sz="2205"/>
            </a:lvl5pPr>
            <a:lvl6pPr marL="5039716" indent="0">
              <a:buNone/>
              <a:defRPr sz="2205"/>
            </a:lvl6pPr>
            <a:lvl7pPr marL="6047659" indent="0">
              <a:buNone/>
              <a:defRPr sz="2205"/>
            </a:lvl7pPr>
            <a:lvl8pPr marL="7055602" indent="0">
              <a:buNone/>
              <a:defRPr sz="2205"/>
            </a:lvl8pPr>
            <a:lvl9pPr marL="8063545" indent="0">
              <a:buNone/>
              <a:defRPr sz="2205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16/09/2025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88648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70124" y="804969"/>
            <a:ext cx="18443377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0124" y="4024827"/>
            <a:ext cx="18443377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70124" y="14013401"/>
            <a:ext cx="4811316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4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D051FE7-A65D-4DEC-983A-289F1A91A06A}" type="datetimeFigureOut">
              <a:rPr lang="pt-BR" smtClean="0"/>
              <a:t>16/09/2025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083326" y="14013401"/>
            <a:ext cx="7216973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4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102185" y="14013401"/>
            <a:ext cx="4811316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4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28903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2015886" rtl="0" eaLnBrk="1" latinLnBrk="0" hangingPunct="1">
        <a:lnSpc>
          <a:spcPct val="90000"/>
        </a:lnSpc>
        <a:spcBef>
          <a:spcPct val="0"/>
        </a:spcBef>
        <a:buNone/>
        <a:defRPr sz="9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03972" indent="-503972" algn="l" defTabSz="2015886" rtl="0" eaLnBrk="1" latinLnBrk="0" hangingPunct="1">
        <a:lnSpc>
          <a:spcPct val="90000"/>
        </a:lnSpc>
        <a:spcBef>
          <a:spcPts val="2205"/>
        </a:spcBef>
        <a:buFont typeface="Arial" panose="020B0604020202020204" pitchFamily="34" charset="0"/>
        <a:buChar char="•"/>
        <a:defRPr sz="6173" kern="1200">
          <a:solidFill>
            <a:schemeClr val="tx1"/>
          </a:solidFill>
          <a:latin typeface="+mn-lt"/>
          <a:ea typeface="+mn-ea"/>
          <a:cs typeface="+mn-cs"/>
        </a:defRPr>
      </a:lvl1pPr>
      <a:lvl2pPr marL="1511915" indent="-503972" algn="l" defTabSz="2015886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5291" kern="1200">
          <a:solidFill>
            <a:schemeClr val="tx1"/>
          </a:solidFill>
          <a:latin typeface="+mn-lt"/>
          <a:ea typeface="+mn-ea"/>
          <a:cs typeface="+mn-cs"/>
        </a:defRPr>
      </a:lvl2pPr>
      <a:lvl3pPr marL="2519858" indent="-503972" algn="l" defTabSz="2015886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4409" kern="1200">
          <a:solidFill>
            <a:schemeClr val="tx1"/>
          </a:solidFill>
          <a:latin typeface="+mn-lt"/>
          <a:ea typeface="+mn-ea"/>
          <a:cs typeface="+mn-cs"/>
        </a:defRPr>
      </a:lvl3pPr>
      <a:lvl4pPr marL="3527801" indent="-503972" algn="l" defTabSz="2015886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968" kern="1200">
          <a:solidFill>
            <a:schemeClr val="tx1"/>
          </a:solidFill>
          <a:latin typeface="+mn-lt"/>
          <a:ea typeface="+mn-ea"/>
          <a:cs typeface="+mn-cs"/>
        </a:defRPr>
      </a:lvl4pPr>
      <a:lvl5pPr marL="4535744" indent="-503972" algn="l" defTabSz="2015886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968" kern="1200">
          <a:solidFill>
            <a:schemeClr val="tx1"/>
          </a:solidFill>
          <a:latin typeface="+mn-lt"/>
          <a:ea typeface="+mn-ea"/>
          <a:cs typeface="+mn-cs"/>
        </a:defRPr>
      </a:lvl5pPr>
      <a:lvl6pPr marL="5543687" indent="-503972" algn="l" defTabSz="2015886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968" kern="1200">
          <a:solidFill>
            <a:schemeClr val="tx1"/>
          </a:solidFill>
          <a:latin typeface="+mn-lt"/>
          <a:ea typeface="+mn-ea"/>
          <a:cs typeface="+mn-cs"/>
        </a:defRPr>
      </a:lvl6pPr>
      <a:lvl7pPr marL="6551630" indent="-503972" algn="l" defTabSz="2015886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968" kern="1200">
          <a:solidFill>
            <a:schemeClr val="tx1"/>
          </a:solidFill>
          <a:latin typeface="+mn-lt"/>
          <a:ea typeface="+mn-ea"/>
          <a:cs typeface="+mn-cs"/>
        </a:defRPr>
      </a:lvl7pPr>
      <a:lvl8pPr marL="7559573" indent="-503972" algn="l" defTabSz="2015886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968" kern="1200">
          <a:solidFill>
            <a:schemeClr val="tx1"/>
          </a:solidFill>
          <a:latin typeface="+mn-lt"/>
          <a:ea typeface="+mn-ea"/>
          <a:cs typeface="+mn-cs"/>
        </a:defRPr>
      </a:lvl8pPr>
      <a:lvl9pPr marL="8567517" indent="-503972" algn="l" defTabSz="2015886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96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015886" rtl="0" eaLnBrk="1" latinLnBrk="0" hangingPunct="1">
        <a:defRPr sz="3968" kern="1200">
          <a:solidFill>
            <a:schemeClr val="tx1"/>
          </a:solidFill>
          <a:latin typeface="+mn-lt"/>
          <a:ea typeface="+mn-ea"/>
          <a:cs typeface="+mn-cs"/>
        </a:defRPr>
      </a:lvl1pPr>
      <a:lvl2pPr marL="1007943" algn="l" defTabSz="2015886" rtl="0" eaLnBrk="1" latinLnBrk="0" hangingPunct="1">
        <a:defRPr sz="3968" kern="1200">
          <a:solidFill>
            <a:schemeClr val="tx1"/>
          </a:solidFill>
          <a:latin typeface="+mn-lt"/>
          <a:ea typeface="+mn-ea"/>
          <a:cs typeface="+mn-cs"/>
        </a:defRPr>
      </a:lvl2pPr>
      <a:lvl3pPr marL="2015886" algn="l" defTabSz="2015886" rtl="0" eaLnBrk="1" latinLnBrk="0" hangingPunct="1">
        <a:defRPr sz="3968" kern="1200">
          <a:solidFill>
            <a:schemeClr val="tx1"/>
          </a:solidFill>
          <a:latin typeface="+mn-lt"/>
          <a:ea typeface="+mn-ea"/>
          <a:cs typeface="+mn-cs"/>
        </a:defRPr>
      </a:lvl3pPr>
      <a:lvl4pPr marL="3023829" algn="l" defTabSz="2015886" rtl="0" eaLnBrk="1" latinLnBrk="0" hangingPunct="1">
        <a:defRPr sz="3968" kern="1200">
          <a:solidFill>
            <a:schemeClr val="tx1"/>
          </a:solidFill>
          <a:latin typeface="+mn-lt"/>
          <a:ea typeface="+mn-ea"/>
          <a:cs typeface="+mn-cs"/>
        </a:defRPr>
      </a:lvl4pPr>
      <a:lvl5pPr marL="4031772" algn="l" defTabSz="2015886" rtl="0" eaLnBrk="1" latinLnBrk="0" hangingPunct="1">
        <a:defRPr sz="3968" kern="1200">
          <a:solidFill>
            <a:schemeClr val="tx1"/>
          </a:solidFill>
          <a:latin typeface="+mn-lt"/>
          <a:ea typeface="+mn-ea"/>
          <a:cs typeface="+mn-cs"/>
        </a:defRPr>
      </a:lvl5pPr>
      <a:lvl6pPr marL="5039716" algn="l" defTabSz="2015886" rtl="0" eaLnBrk="1" latinLnBrk="0" hangingPunct="1">
        <a:defRPr sz="3968" kern="1200">
          <a:solidFill>
            <a:schemeClr val="tx1"/>
          </a:solidFill>
          <a:latin typeface="+mn-lt"/>
          <a:ea typeface="+mn-ea"/>
          <a:cs typeface="+mn-cs"/>
        </a:defRPr>
      </a:lvl6pPr>
      <a:lvl7pPr marL="6047659" algn="l" defTabSz="2015886" rtl="0" eaLnBrk="1" latinLnBrk="0" hangingPunct="1">
        <a:defRPr sz="3968" kern="1200">
          <a:solidFill>
            <a:schemeClr val="tx1"/>
          </a:solidFill>
          <a:latin typeface="+mn-lt"/>
          <a:ea typeface="+mn-ea"/>
          <a:cs typeface="+mn-cs"/>
        </a:defRPr>
      </a:lvl7pPr>
      <a:lvl8pPr marL="7055602" algn="l" defTabSz="2015886" rtl="0" eaLnBrk="1" latinLnBrk="0" hangingPunct="1">
        <a:defRPr sz="3968" kern="1200">
          <a:solidFill>
            <a:schemeClr val="tx1"/>
          </a:solidFill>
          <a:latin typeface="+mn-lt"/>
          <a:ea typeface="+mn-ea"/>
          <a:cs typeface="+mn-cs"/>
        </a:defRPr>
      </a:lvl8pPr>
      <a:lvl9pPr marL="8063545" algn="l" defTabSz="2015886" rtl="0" eaLnBrk="1" latinLnBrk="0" hangingPunct="1">
        <a:defRPr sz="396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svg"/><Relationship Id="rId2" Type="http://schemas.openxmlformats.org/officeDocument/2006/relationships/image" Target="../media/image1.png"/><Relationship Id="rId16" Type="http://schemas.openxmlformats.org/officeDocument/2006/relationships/image" Target="../media/image15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sv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áfico 11">
            <a:extLst>
              <a:ext uri="{FF2B5EF4-FFF2-40B4-BE49-F238E27FC236}">
                <a16:creationId xmlns:a16="http://schemas.microsoft.com/office/drawing/2014/main" id="{BD352E3D-34EF-34F2-562D-EA62B0ACF4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9935576" flipH="1">
            <a:off x="15340247" y="-465571"/>
            <a:ext cx="1923666" cy="4039698"/>
          </a:xfrm>
          <a:prstGeom prst="rect">
            <a:avLst/>
          </a:prstGeom>
        </p:spPr>
      </p:pic>
      <p:grpSp>
        <p:nvGrpSpPr>
          <p:cNvPr id="10" name="Agrupar 9">
            <a:extLst>
              <a:ext uri="{FF2B5EF4-FFF2-40B4-BE49-F238E27FC236}">
                <a16:creationId xmlns:a16="http://schemas.microsoft.com/office/drawing/2014/main" id="{036A2BE9-815B-8623-ED3B-D6317B529CE1}"/>
              </a:ext>
            </a:extLst>
          </p:cNvPr>
          <p:cNvGrpSpPr/>
          <p:nvPr/>
        </p:nvGrpSpPr>
        <p:grpSpPr>
          <a:xfrm>
            <a:off x="13375636" y="14298282"/>
            <a:ext cx="7021663" cy="619947"/>
            <a:chOff x="4250372" y="19767442"/>
            <a:chExt cx="9892207" cy="873389"/>
          </a:xfrm>
        </p:grpSpPr>
        <p:grpSp>
          <p:nvGrpSpPr>
            <p:cNvPr id="5" name="Agrupar 4">
              <a:extLst>
                <a:ext uri="{FF2B5EF4-FFF2-40B4-BE49-F238E27FC236}">
                  <a16:creationId xmlns:a16="http://schemas.microsoft.com/office/drawing/2014/main" id="{9D12087D-A484-C8A7-83D4-5A2DFCBDA46F}"/>
                </a:ext>
              </a:extLst>
            </p:cNvPr>
            <p:cNvGrpSpPr/>
            <p:nvPr/>
          </p:nvGrpSpPr>
          <p:grpSpPr>
            <a:xfrm>
              <a:off x="7559675" y="19767442"/>
              <a:ext cx="6582904" cy="873389"/>
              <a:chOff x="810683" y="16483117"/>
              <a:chExt cx="18120784" cy="2404182"/>
            </a:xfrm>
          </p:grpSpPr>
          <p:pic>
            <p:nvPicPr>
              <p:cNvPr id="6" name="Imagem 5" descr="Texto&#10;&#10;O conteúdo gerado por IA pode estar incorreto.">
                <a:extLst>
                  <a:ext uri="{FF2B5EF4-FFF2-40B4-BE49-F238E27FC236}">
                    <a16:creationId xmlns:a16="http://schemas.microsoft.com/office/drawing/2014/main" id="{1D77F468-C3DC-E9CC-35E9-7B47B024BB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998599" y="16812637"/>
                <a:ext cx="11932868" cy="1843130"/>
              </a:xfrm>
              <a:prstGeom prst="rect">
                <a:avLst/>
              </a:prstGeom>
            </p:spPr>
          </p:pic>
          <p:pic>
            <p:nvPicPr>
              <p:cNvPr id="7" name="Imagem 6" descr="Logotipo&#10;&#10;O conteúdo gerado por IA pode estar incorreto.">
                <a:extLst>
                  <a:ext uri="{FF2B5EF4-FFF2-40B4-BE49-F238E27FC236}">
                    <a16:creationId xmlns:a16="http://schemas.microsoft.com/office/drawing/2014/main" id="{A49A817F-AE91-374F-338D-F76BF5A538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10683" y="16812637"/>
                <a:ext cx="2338495" cy="1745144"/>
              </a:xfrm>
              <a:prstGeom prst="rect">
                <a:avLst/>
              </a:prstGeom>
            </p:spPr>
          </p:pic>
          <p:pic>
            <p:nvPicPr>
              <p:cNvPr id="8" name="Gráfico 7">
                <a:extLst>
                  <a:ext uri="{FF2B5EF4-FFF2-40B4-BE49-F238E27FC236}">
                    <a16:creationId xmlns:a16="http://schemas.microsoft.com/office/drawing/2014/main" id="{9096561D-C0EB-A873-C8B9-67BFE5DEEF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4034540" y="16483117"/>
                <a:ext cx="1807761" cy="2404182"/>
              </a:xfrm>
              <a:prstGeom prst="rect">
                <a:avLst/>
              </a:prstGeom>
            </p:spPr>
          </p:pic>
        </p:grp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222ABEAF-A039-0E68-7806-2B7CA8D2DB34}"/>
                </a:ext>
              </a:extLst>
            </p:cNvPr>
            <p:cNvSpPr/>
            <p:nvPr/>
          </p:nvSpPr>
          <p:spPr>
            <a:xfrm>
              <a:off x="4250372" y="19767442"/>
              <a:ext cx="2987670" cy="78927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20" dirty="0"/>
                <a:t>Espaço para colocar logomarcas das UCs</a:t>
              </a:r>
            </a:p>
          </p:txBody>
        </p:sp>
      </p:grpSp>
      <p:sp>
        <p:nvSpPr>
          <p:cNvPr id="14" name="Forma Livre: Forma 13">
            <a:extLst>
              <a:ext uri="{FF2B5EF4-FFF2-40B4-BE49-F238E27FC236}">
                <a16:creationId xmlns:a16="http://schemas.microsoft.com/office/drawing/2014/main" id="{F1D195C9-2C4B-1268-3F4C-912596D2A2B6}"/>
              </a:ext>
            </a:extLst>
          </p:cNvPr>
          <p:cNvSpPr/>
          <p:nvPr/>
        </p:nvSpPr>
        <p:spPr>
          <a:xfrm>
            <a:off x="7707896" y="-146803"/>
            <a:ext cx="6053724" cy="4560657"/>
          </a:xfrm>
          <a:custGeom>
            <a:avLst/>
            <a:gdLst>
              <a:gd name="connsiteX0" fmla="*/ 2300574 w 2967848"/>
              <a:gd name="connsiteY0" fmla="*/ 1769858 h 2517816"/>
              <a:gd name="connsiteX1" fmla="*/ 2967849 w 2967848"/>
              <a:gd name="connsiteY1" fmla="*/ 832184 h 2517816"/>
              <a:gd name="connsiteX2" fmla="*/ 1829555 w 2967848"/>
              <a:gd name="connsiteY2" fmla="*/ 1361 h 2517816"/>
              <a:gd name="connsiteX3" fmla="*/ 747959 w 2967848"/>
              <a:gd name="connsiteY3" fmla="*/ 1361 h 2517816"/>
              <a:gd name="connsiteX4" fmla="*/ 0 w 2967848"/>
              <a:gd name="connsiteY4" fmla="*/ 880158 h 2517816"/>
              <a:gd name="connsiteX5" fmla="*/ 843907 w 2967848"/>
              <a:gd name="connsiteY5" fmla="*/ 1793845 h 2517816"/>
              <a:gd name="connsiteX6" fmla="*/ 1770678 w 2967848"/>
              <a:gd name="connsiteY6" fmla="*/ 1793845 h 2517816"/>
              <a:gd name="connsiteX7" fmla="*/ 2270045 w 2967848"/>
              <a:gd name="connsiteY7" fmla="*/ 2517817 h 2517816"/>
              <a:gd name="connsiteX8" fmla="*/ 2300574 w 2967848"/>
              <a:gd name="connsiteY8" fmla="*/ 1769858 h 251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67848" h="2517816">
                <a:moveTo>
                  <a:pt x="2300574" y="1769858"/>
                </a:moveTo>
                <a:cubicBezTo>
                  <a:pt x="2300574" y="1769858"/>
                  <a:pt x="2967849" y="1734968"/>
                  <a:pt x="2967849" y="832184"/>
                </a:cubicBezTo>
                <a:cubicBezTo>
                  <a:pt x="2967849" y="-70601"/>
                  <a:pt x="1829555" y="1361"/>
                  <a:pt x="1829555" y="1361"/>
                </a:cubicBezTo>
                <a:lnTo>
                  <a:pt x="747959" y="1361"/>
                </a:lnTo>
                <a:cubicBezTo>
                  <a:pt x="747959" y="1361"/>
                  <a:pt x="10903" y="12264"/>
                  <a:pt x="0" y="880158"/>
                </a:cubicBezTo>
                <a:cubicBezTo>
                  <a:pt x="0" y="1663007"/>
                  <a:pt x="630204" y="1793845"/>
                  <a:pt x="843907" y="1793845"/>
                </a:cubicBezTo>
                <a:cubicBezTo>
                  <a:pt x="1057610" y="1793845"/>
                  <a:pt x="1770678" y="1793845"/>
                  <a:pt x="1770678" y="1793845"/>
                </a:cubicBezTo>
                <a:cubicBezTo>
                  <a:pt x="1770678" y="1793845"/>
                  <a:pt x="1829555" y="2232153"/>
                  <a:pt x="2270045" y="2517817"/>
                </a:cubicBezTo>
                <a:cubicBezTo>
                  <a:pt x="2032355" y="2149289"/>
                  <a:pt x="2171916" y="1841819"/>
                  <a:pt x="2300574" y="1769858"/>
                </a:cubicBezTo>
                <a:close/>
              </a:path>
            </a:pathLst>
          </a:custGeom>
          <a:solidFill>
            <a:srgbClr val="00ABC5"/>
          </a:solidFill>
          <a:ln w="2179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406"/>
          </a:p>
        </p:txBody>
      </p:sp>
      <p:sp>
        <p:nvSpPr>
          <p:cNvPr id="19" name="Forma Livre: Forma 18">
            <a:extLst>
              <a:ext uri="{FF2B5EF4-FFF2-40B4-BE49-F238E27FC236}">
                <a16:creationId xmlns:a16="http://schemas.microsoft.com/office/drawing/2014/main" id="{7AD830D6-2C12-F463-F5D4-D179D6941C07}"/>
              </a:ext>
            </a:extLst>
          </p:cNvPr>
          <p:cNvSpPr/>
          <p:nvPr/>
        </p:nvSpPr>
        <p:spPr>
          <a:xfrm flipH="1">
            <a:off x="12860260" y="1817188"/>
            <a:ext cx="3300726" cy="2520658"/>
          </a:xfrm>
          <a:custGeom>
            <a:avLst/>
            <a:gdLst>
              <a:gd name="connsiteX0" fmla="*/ 224606 w 1003093"/>
              <a:gd name="connsiteY0" fmla="*/ 597840 h 850793"/>
              <a:gd name="connsiteX1" fmla="*/ 0 w 1003093"/>
              <a:gd name="connsiteY1" fmla="*/ 281647 h 850793"/>
              <a:gd name="connsiteX2" fmla="*/ 385973 w 1003093"/>
              <a:gd name="connsiteY2" fmla="*/ 345 h 850793"/>
              <a:gd name="connsiteX3" fmla="*/ 750140 w 1003093"/>
              <a:gd name="connsiteY3" fmla="*/ 345 h 850793"/>
              <a:gd name="connsiteX4" fmla="*/ 1003094 w 1003093"/>
              <a:gd name="connsiteY4" fmla="*/ 296912 h 850793"/>
              <a:gd name="connsiteX5" fmla="*/ 717430 w 1003093"/>
              <a:gd name="connsiteY5" fmla="*/ 606562 h 850793"/>
              <a:gd name="connsiteX6" fmla="*/ 405599 w 1003093"/>
              <a:gd name="connsiteY6" fmla="*/ 606562 h 850793"/>
              <a:gd name="connsiteX7" fmla="*/ 237690 w 1003093"/>
              <a:gd name="connsiteY7" fmla="*/ 850794 h 850793"/>
              <a:gd name="connsiteX8" fmla="*/ 224606 w 1003093"/>
              <a:gd name="connsiteY8" fmla="*/ 597840 h 850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3093" h="850793">
                <a:moveTo>
                  <a:pt x="224606" y="597840"/>
                </a:moveTo>
                <a:cubicBezTo>
                  <a:pt x="224606" y="597840"/>
                  <a:pt x="0" y="584756"/>
                  <a:pt x="0" y="281647"/>
                </a:cubicBezTo>
                <a:cubicBezTo>
                  <a:pt x="0" y="-21461"/>
                  <a:pt x="385973" y="345"/>
                  <a:pt x="385973" y="345"/>
                </a:cubicBezTo>
                <a:lnTo>
                  <a:pt x="750140" y="345"/>
                </a:lnTo>
                <a:cubicBezTo>
                  <a:pt x="750140" y="345"/>
                  <a:pt x="998732" y="4706"/>
                  <a:pt x="1003094" y="296912"/>
                </a:cubicBezTo>
                <a:cubicBezTo>
                  <a:pt x="1003094" y="560769"/>
                  <a:pt x="791572" y="606562"/>
                  <a:pt x="717430" y="606562"/>
                </a:cubicBezTo>
                <a:cubicBezTo>
                  <a:pt x="645469" y="606562"/>
                  <a:pt x="405599" y="606562"/>
                  <a:pt x="405599" y="606562"/>
                </a:cubicBezTo>
                <a:cubicBezTo>
                  <a:pt x="405599" y="606562"/>
                  <a:pt x="385973" y="754846"/>
                  <a:pt x="237690" y="850794"/>
                </a:cubicBezTo>
                <a:cubicBezTo>
                  <a:pt x="316193" y="726498"/>
                  <a:pt x="270399" y="621827"/>
                  <a:pt x="224606" y="597840"/>
                </a:cubicBezTo>
                <a:close/>
              </a:path>
            </a:pathLst>
          </a:custGeom>
          <a:solidFill>
            <a:srgbClr val="63984A"/>
          </a:solidFill>
          <a:ln w="2179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406"/>
          </a:p>
        </p:txBody>
      </p:sp>
      <p:pic>
        <p:nvPicPr>
          <p:cNvPr id="4" name="Imagem 3" descr="Uma imagem contendo Calendário&#10;&#10;O conteúdo gerado por IA pode estar incorreto.">
            <a:extLst>
              <a:ext uri="{FF2B5EF4-FFF2-40B4-BE49-F238E27FC236}">
                <a16:creationId xmlns:a16="http://schemas.microsoft.com/office/drawing/2014/main" id="{B09DE251-55A2-851B-7497-C53403C9DBB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163" y="484209"/>
            <a:ext cx="4322283" cy="3056894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90AC3A5B-3C92-77D6-65A1-3B13D101CA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72315">
            <a:off x="7161581" y="-710364"/>
            <a:ext cx="1923666" cy="4039698"/>
          </a:xfrm>
          <a:prstGeom prst="rect">
            <a:avLst/>
          </a:prstGeom>
        </p:spPr>
      </p:pic>
      <p:sp>
        <p:nvSpPr>
          <p:cNvPr id="27" name="Google Shape;186;p1">
            <a:extLst>
              <a:ext uri="{FF2B5EF4-FFF2-40B4-BE49-F238E27FC236}">
                <a16:creationId xmlns:a16="http://schemas.microsoft.com/office/drawing/2014/main" id="{5087C875-461B-FF5C-3CCB-73AA3034E995}"/>
              </a:ext>
            </a:extLst>
          </p:cNvPr>
          <p:cNvSpPr txBox="1"/>
          <p:nvPr/>
        </p:nvSpPr>
        <p:spPr>
          <a:xfrm>
            <a:off x="7788791" y="700565"/>
            <a:ext cx="5775750" cy="1439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664" tIns="21326" rIns="42664" bIns="21326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3360" b="1" dirty="0">
                <a:solidFill>
                  <a:schemeClr val="bg1"/>
                </a:solidFill>
                <a:latin typeface="DIN Pro Black" panose="020B0A04020101010102" pitchFamily="34" charset="0"/>
                <a:ea typeface="Calibri"/>
                <a:cs typeface="DIN Pro Black" panose="020B0A04020101010102" pitchFamily="34" charset="0"/>
                <a:sym typeface="Calibri"/>
              </a:rPr>
              <a:t>Encontro dos </a:t>
            </a:r>
            <a:br>
              <a:rPr lang="pt-BR" sz="3360" b="1" dirty="0">
                <a:solidFill>
                  <a:schemeClr val="bg1"/>
                </a:solidFill>
                <a:latin typeface="DIN Pro Black" panose="020B0A04020101010102" pitchFamily="34" charset="0"/>
                <a:ea typeface="Calibri"/>
                <a:cs typeface="DIN Pro Black" panose="020B0A04020101010102" pitchFamily="34" charset="0"/>
                <a:sym typeface="Calibri"/>
              </a:rPr>
            </a:br>
            <a:r>
              <a:rPr lang="pt-BR" sz="3360" b="1" dirty="0">
                <a:solidFill>
                  <a:schemeClr val="bg1"/>
                </a:solidFill>
                <a:latin typeface="DIN Pro Black" panose="020B0A04020101010102" pitchFamily="34" charset="0"/>
                <a:ea typeface="Calibri"/>
                <a:cs typeface="DIN Pro Black" panose="020B0A04020101010102" pitchFamily="34" charset="0"/>
                <a:sym typeface="Calibri"/>
              </a:rPr>
              <a:t>Saberes (</a:t>
            </a:r>
            <a:r>
              <a:rPr lang="pt-BR" sz="3360" b="1" dirty="0" err="1">
                <a:solidFill>
                  <a:schemeClr val="bg1"/>
                </a:solidFill>
                <a:latin typeface="DIN Pro Black" panose="020B0A04020101010102" pitchFamily="34" charset="0"/>
                <a:ea typeface="Calibri"/>
                <a:cs typeface="DIN Pro Black" panose="020B0A04020101010102" pitchFamily="34" charset="0"/>
                <a:sym typeface="Calibri"/>
              </a:rPr>
              <a:t>ESaber</a:t>
            </a:r>
            <a:r>
              <a:rPr lang="pt-BR" sz="3360" b="1" dirty="0">
                <a:solidFill>
                  <a:schemeClr val="bg1"/>
                </a:solidFill>
                <a:latin typeface="DIN Pro Black" panose="020B0A04020101010102" pitchFamily="34" charset="0"/>
                <a:ea typeface="Calibri"/>
                <a:cs typeface="DIN Pro Black" panose="020B0A04020101010102" pitchFamily="34" charset="0"/>
                <a:sym typeface="Calibri"/>
              </a:rPr>
              <a:t>) do(a) nome da UC!</a:t>
            </a:r>
            <a:endParaRPr sz="3080" dirty="0">
              <a:solidFill>
                <a:schemeClr val="bg1"/>
              </a:solidFill>
              <a:latin typeface="DIN Pro Black" panose="020B0A04020101010102" pitchFamily="34" charset="0"/>
              <a:cs typeface="DIN Pro Black" panose="020B0A04020101010102" pitchFamily="34" charset="0"/>
            </a:endParaRPr>
          </a:p>
        </p:txBody>
      </p:sp>
      <p:sp>
        <p:nvSpPr>
          <p:cNvPr id="17" name="Google Shape;186;p1">
            <a:extLst>
              <a:ext uri="{FF2B5EF4-FFF2-40B4-BE49-F238E27FC236}">
                <a16:creationId xmlns:a16="http://schemas.microsoft.com/office/drawing/2014/main" id="{559236A5-7D34-D7BE-D241-74187E8B0838}"/>
              </a:ext>
            </a:extLst>
          </p:cNvPr>
          <p:cNvSpPr txBox="1"/>
          <p:nvPr/>
        </p:nvSpPr>
        <p:spPr>
          <a:xfrm>
            <a:off x="12404536" y="2408921"/>
            <a:ext cx="4212175" cy="5084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664" tIns="21326" rIns="42664" bIns="21326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3360" b="1" dirty="0">
                <a:solidFill>
                  <a:schemeClr val="bg1"/>
                </a:solidFill>
                <a:latin typeface="DIN Pro Black" panose="020B0A04020101010102" pitchFamily="34" charset="0"/>
                <a:ea typeface="Calibri"/>
                <a:cs typeface="DIN Pro Black" panose="020B0A04020101010102" pitchFamily="34" charset="0"/>
                <a:sym typeface="Calibri"/>
              </a:rPr>
              <a:t>AVALIAÇÃO</a:t>
            </a:r>
            <a:endParaRPr sz="3734" dirty="0">
              <a:solidFill>
                <a:schemeClr val="bg1"/>
              </a:solidFill>
              <a:latin typeface="DIN Pro Black" panose="020B0A04020101010102" pitchFamily="34" charset="0"/>
              <a:cs typeface="DIN Pro Black" panose="020B0A04020101010102" pitchFamily="34" charset="0"/>
            </a:endParaRPr>
          </a:p>
        </p:txBody>
      </p:sp>
      <p:cxnSp>
        <p:nvCxnSpPr>
          <p:cNvPr id="24" name="Conector de Seta Reta 23">
            <a:extLst>
              <a:ext uri="{FF2B5EF4-FFF2-40B4-BE49-F238E27FC236}">
                <a16:creationId xmlns:a16="http://schemas.microsoft.com/office/drawing/2014/main" id="{F98A24CD-CECA-55F2-C489-84A8E31951A5}"/>
              </a:ext>
            </a:extLst>
          </p:cNvPr>
          <p:cNvCxnSpPr>
            <a:cxnSpLocks/>
          </p:cNvCxnSpPr>
          <p:nvPr/>
        </p:nvCxnSpPr>
        <p:spPr>
          <a:xfrm>
            <a:off x="12597822" y="14067747"/>
            <a:ext cx="8765890" cy="0"/>
          </a:xfrm>
          <a:prstGeom prst="straightConnector1">
            <a:avLst/>
          </a:prstGeom>
          <a:ln w="15875" cap="rnd"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Retângulo: Cantos Arredondados 126">
            <a:extLst>
              <a:ext uri="{FF2B5EF4-FFF2-40B4-BE49-F238E27FC236}">
                <a16:creationId xmlns:a16="http://schemas.microsoft.com/office/drawing/2014/main" id="{BA71CE05-4A99-1C82-A0D3-8FB603835657}"/>
              </a:ext>
            </a:extLst>
          </p:cNvPr>
          <p:cNvSpPr/>
          <p:nvPr/>
        </p:nvSpPr>
        <p:spPr>
          <a:xfrm>
            <a:off x="10858066" y="4638042"/>
            <a:ext cx="9834645" cy="9093249"/>
          </a:xfrm>
          <a:prstGeom prst="roundRect">
            <a:avLst>
              <a:gd name="adj" fmla="val 7221"/>
            </a:avLst>
          </a:prstGeom>
          <a:solidFill>
            <a:schemeClr val="bg1"/>
          </a:solidFill>
          <a:ln>
            <a:solidFill>
              <a:srgbClr val="976C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6"/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29146601-48F2-7B15-9047-6DE79597BB51}"/>
              </a:ext>
            </a:extLst>
          </p:cNvPr>
          <p:cNvSpPr/>
          <p:nvPr/>
        </p:nvSpPr>
        <p:spPr>
          <a:xfrm>
            <a:off x="744248" y="4638042"/>
            <a:ext cx="9834645" cy="9093249"/>
          </a:xfrm>
          <a:prstGeom prst="roundRect">
            <a:avLst>
              <a:gd name="adj" fmla="val 7221"/>
            </a:avLst>
          </a:prstGeom>
          <a:solidFill>
            <a:schemeClr val="bg1"/>
          </a:solidFill>
          <a:ln>
            <a:solidFill>
              <a:srgbClr val="976C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6"/>
          </a:p>
        </p:txBody>
      </p:sp>
      <p:pic>
        <p:nvPicPr>
          <p:cNvPr id="20" name="Gráfico 19">
            <a:extLst>
              <a:ext uri="{FF2B5EF4-FFF2-40B4-BE49-F238E27FC236}">
                <a16:creationId xmlns:a16="http://schemas.microsoft.com/office/drawing/2014/main" id="{8FF7F837-03E6-7556-F482-795BD09BD8A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491930" y="3518480"/>
            <a:ext cx="2286646" cy="1790748"/>
          </a:xfrm>
          <a:prstGeom prst="rect">
            <a:avLst/>
          </a:prstGeom>
        </p:spPr>
      </p:pic>
      <p:grpSp>
        <p:nvGrpSpPr>
          <p:cNvPr id="28" name="Gráfico 25">
            <a:extLst>
              <a:ext uri="{FF2B5EF4-FFF2-40B4-BE49-F238E27FC236}">
                <a16:creationId xmlns:a16="http://schemas.microsoft.com/office/drawing/2014/main" id="{A33EA379-370F-C66B-DA1D-BE8BB33766AF}"/>
              </a:ext>
            </a:extLst>
          </p:cNvPr>
          <p:cNvGrpSpPr/>
          <p:nvPr/>
        </p:nvGrpSpPr>
        <p:grpSpPr>
          <a:xfrm>
            <a:off x="3513576" y="4240771"/>
            <a:ext cx="1584080" cy="1584080"/>
            <a:chOff x="-10252092" y="-286091"/>
            <a:chExt cx="15116265" cy="15116265"/>
          </a:xfrm>
        </p:grpSpPr>
        <p:sp>
          <p:nvSpPr>
            <p:cNvPr id="30" name="Forma Livre: Forma 29">
              <a:extLst>
                <a:ext uri="{FF2B5EF4-FFF2-40B4-BE49-F238E27FC236}">
                  <a16:creationId xmlns:a16="http://schemas.microsoft.com/office/drawing/2014/main" id="{FA2D68AB-E2C9-D16B-0C2C-9635305B890C}"/>
                </a:ext>
              </a:extLst>
            </p:cNvPr>
            <p:cNvSpPr/>
            <p:nvPr/>
          </p:nvSpPr>
          <p:spPr>
            <a:xfrm>
              <a:off x="-10226816" y="-286091"/>
              <a:ext cx="15090989" cy="15116265"/>
            </a:xfrm>
            <a:custGeom>
              <a:avLst/>
              <a:gdLst>
                <a:gd name="connsiteX0" fmla="*/ 15090990 w 15090989"/>
                <a:gd name="connsiteY0" fmla="*/ 7558133 h 15116265"/>
                <a:gd name="connsiteX1" fmla="*/ 7532857 w 15090989"/>
                <a:gd name="connsiteY1" fmla="*/ 15116266 h 15116265"/>
                <a:gd name="connsiteX2" fmla="*/ 7117287 w 15090989"/>
                <a:gd name="connsiteY2" fmla="*/ 15104701 h 15116265"/>
                <a:gd name="connsiteX3" fmla="*/ 1263069 w 15090989"/>
                <a:gd name="connsiteY3" fmla="*/ 11780911 h 15116265"/>
                <a:gd name="connsiteX4" fmla="*/ 1263069 w 15090989"/>
                <a:gd name="connsiteY4" fmla="*/ 11780911 h 15116265"/>
                <a:gd name="connsiteX5" fmla="*/ 1263069 w 15090989"/>
                <a:gd name="connsiteY5" fmla="*/ 8121736 h 15116265"/>
                <a:gd name="connsiteX6" fmla="*/ 167 w 15090989"/>
                <a:gd name="connsiteY6" fmla="*/ 6924369 h 15116265"/>
                <a:gd name="connsiteX7" fmla="*/ 7532857 w 15090989"/>
                <a:gd name="connsiteY7" fmla="*/ 0 h 15116265"/>
                <a:gd name="connsiteX8" fmla="*/ 15069402 w 15090989"/>
                <a:gd name="connsiteY8" fmla="*/ 6984508 h 15116265"/>
                <a:gd name="connsiteX9" fmla="*/ 15090990 w 15090989"/>
                <a:gd name="connsiteY9" fmla="*/ 7558133 h 15116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090989" h="15116265">
                  <a:moveTo>
                    <a:pt x="15090990" y="7558133"/>
                  </a:moveTo>
                  <a:cubicBezTo>
                    <a:pt x="15090990" y="11732338"/>
                    <a:pt x="11707062" y="15116266"/>
                    <a:pt x="7532857" y="15116266"/>
                  </a:cubicBezTo>
                  <a:cubicBezTo>
                    <a:pt x="7393306" y="15116266"/>
                    <a:pt x="7254526" y="15112411"/>
                    <a:pt x="7117287" y="15104701"/>
                  </a:cubicBezTo>
                  <a:cubicBezTo>
                    <a:pt x="4679379" y="14972860"/>
                    <a:pt x="2549100" y="13686057"/>
                    <a:pt x="1263069" y="11780911"/>
                  </a:cubicBezTo>
                  <a:lnTo>
                    <a:pt x="1263069" y="11780911"/>
                  </a:lnTo>
                  <a:cubicBezTo>
                    <a:pt x="1263069" y="10311381"/>
                    <a:pt x="1263069" y="9686099"/>
                    <a:pt x="1263069" y="8121736"/>
                  </a:cubicBezTo>
                  <a:cubicBezTo>
                    <a:pt x="1263069" y="7908168"/>
                    <a:pt x="-16795" y="7133311"/>
                    <a:pt x="167" y="6924369"/>
                  </a:cubicBezTo>
                  <a:cubicBezTo>
                    <a:pt x="323217" y="3047000"/>
                    <a:pt x="3572220" y="0"/>
                    <a:pt x="7532857" y="0"/>
                  </a:cubicBezTo>
                  <a:cubicBezTo>
                    <a:pt x="11514311" y="0"/>
                    <a:pt x="14776422" y="3077840"/>
                    <a:pt x="15069402" y="6984508"/>
                  </a:cubicBezTo>
                  <a:cubicBezTo>
                    <a:pt x="15084051" y="7174174"/>
                    <a:pt x="15090990" y="7365383"/>
                    <a:pt x="15090990" y="7558133"/>
                  </a:cubicBezTo>
                  <a:close/>
                </a:path>
              </a:pathLst>
            </a:custGeom>
            <a:solidFill>
              <a:srgbClr val="63984A"/>
            </a:solidFill>
            <a:ln w="7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33" name="Forma Livre: Forma 32">
              <a:extLst>
                <a:ext uri="{FF2B5EF4-FFF2-40B4-BE49-F238E27FC236}">
                  <a16:creationId xmlns:a16="http://schemas.microsoft.com/office/drawing/2014/main" id="{FC755806-9499-5493-F41C-3356B7719762}"/>
                </a:ext>
              </a:extLst>
            </p:cNvPr>
            <p:cNvSpPr/>
            <p:nvPr/>
          </p:nvSpPr>
          <p:spPr>
            <a:xfrm>
              <a:off x="-10252092" y="1721039"/>
              <a:ext cx="9903753" cy="9773780"/>
            </a:xfrm>
            <a:custGeom>
              <a:avLst/>
              <a:gdLst>
                <a:gd name="connsiteX0" fmla="*/ 9443233 w 9903753"/>
                <a:gd name="connsiteY0" fmla="*/ 6898714 h 9773780"/>
                <a:gd name="connsiteX1" fmla="*/ 9649861 w 9903753"/>
                <a:gd name="connsiteY1" fmla="*/ 7641189 h 9773780"/>
                <a:gd name="connsiteX2" fmla="*/ 9162588 w 9903753"/>
                <a:gd name="connsiteY2" fmla="*/ 8211731 h 9773780"/>
                <a:gd name="connsiteX3" fmla="*/ 9157191 w 9903753"/>
                <a:gd name="connsiteY3" fmla="*/ 8772249 h 9773780"/>
                <a:gd name="connsiteX4" fmla="*/ 8063140 w 9903753"/>
                <a:gd name="connsiteY4" fmla="*/ 9397531 h 9773780"/>
                <a:gd name="connsiteX5" fmla="*/ 3349233 w 9903753"/>
                <a:gd name="connsiteY5" fmla="*/ 9102238 h 9773780"/>
                <a:gd name="connsiteX6" fmla="*/ 3349233 w 9903753"/>
                <a:gd name="connsiteY6" fmla="*/ 9102238 h 9773780"/>
                <a:gd name="connsiteX7" fmla="*/ 2996114 w 9903753"/>
                <a:gd name="connsiteY7" fmla="*/ 9111490 h 9773780"/>
                <a:gd name="connsiteX8" fmla="*/ 3081695 w 9903753"/>
                <a:gd name="connsiteY8" fmla="*/ 9760674 h 9773780"/>
                <a:gd name="connsiteX9" fmla="*/ 1289886 w 9903753"/>
                <a:gd name="connsiteY9" fmla="*/ 9773780 h 9773780"/>
                <a:gd name="connsiteX10" fmla="*/ 1289886 w 9903753"/>
                <a:gd name="connsiteY10" fmla="*/ 9773780 h 9773780"/>
                <a:gd name="connsiteX11" fmla="*/ 0 w 9903753"/>
                <a:gd name="connsiteY11" fmla="*/ 5551002 h 9773780"/>
                <a:gd name="connsiteX12" fmla="*/ 26214 w 9903753"/>
                <a:gd name="connsiteY12" fmla="*/ 4917239 h 9773780"/>
                <a:gd name="connsiteX13" fmla="*/ 2749393 w 9903753"/>
                <a:gd name="connsiteY13" fmla="*/ 4904132 h 9773780"/>
                <a:gd name="connsiteX14" fmla="*/ 2780234 w 9903753"/>
                <a:gd name="connsiteY14" fmla="*/ 5194029 h 9773780"/>
                <a:gd name="connsiteX15" fmla="*/ 3418623 w 9903753"/>
                <a:gd name="connsiteY15" fmla="*/ 5157021 h 9773780"/>
                <a:gd name="connsiteX16" fmla="*/ 4194251 w 9903753"/>
                <a:gd name="connsiteY16" fmla="*/ 4372141 h 9773780"/>
                <a:gd name="connsiteX17" fmla="*/ 5204264 w 9903753"/>
                <a:gd name="connsiteY17" fmla="*/ 2549492 h 9773780"/>
                <a:gd name="connsiteX18" fmla="*/ 5812585 w 9903753"/>
                <a:gd name="connsiteY18" fmla="*/ 1831689 h 9773780"/>
                <a:gd name="connsiteX19" fmla="*/ 6056992 w 9903753"/>
                <a:gd name="connsiteY19" fmla="*/ 452366 h 9773780"/>
                <a:gd name="connsiteX20" fmla="*/ 6279041 w 9903753"/>
                <a:gd name="connsiteY20" fmla="*/ 15979 h 9773780"/>
                <a:gd name="connsiteX21" fmla="*/ 7314497 w 9903753"/>
                <a:gd name="connsiteY21" fmla="*/ 793149 h 9773780"/>
                <a:gd name="connsiteX22" fmla="*/ 7286740 w 9903753"/>
                <a:gd name="connsiteY22" fmla="*/ 1980492 h 9773780"/>
                <a:gd name="connsiteX23" fmla="*/ 6756291 w 9903753"/>
                <a:gd name="connsiteY23" fmla="*/ 3116178 h 9773780"/>
                <a:gd name="connsiteX24" fmla="*/ 6883506 w 9903753"/>
                <a:gd name="connsiteY24" fmla="*/ 3781553 h 9773780"/>
                <a:gd name="connsiteX25" fmla="*/ 9072381 w 9903753"/>
                <a:gd name="connsiteY25" fmla="*/ 3781553 h 9773780"/>
                <a:gd name="connsiteX26" fmla="*/ 9529585 w 9903753"/>
                <a:gd name="connsiteY26" fmla="*/ 3902600 h 9773780"/>
                <a:gd name="connsiteX27" fmla="*/ 9903521 w 9903753"/>
                <a:gd name="connsiteY27" fmla="*/ 4599586 h 9773780"/>
                <a:gd name="connsiteX28" fmla="*/ 9491035 w 9903753"/>
                <a:gd name="connsiteY28" fmla="*/ 5406825 h 9773780"/>
                <a:gd name="connsiteX29" fmla="*/ 9903521 w 9903753"/>
                <a:gd name="connsiteY29" fmla="*/ 6138506 h 9773780"/>
                <a:gd name="connsiteX30" fmla="*/ 9443233 w 9903753"/>
                <a:gd name="connsiteY30" fmla="*/ 6898714 h 977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903753" h="9773780">
                  <a:moveTo>
                    <a:pt x="9443233" y="6898714"/>
                  </a:moveTo>
                  <a:cubicBezTo>
                    <a:pt x="9511852" y="7047518"/>
                    <a:pt x="9749321" y="7336643"/>
                    <a:pt x="9649861" y="7641189"/>
                  </a:cubicBezTo>
                  <a:cubicBezTo>
                    <a:pt x="9534211" y="7992766"/>
                    <a:pt x="9162588" y="8039797"/>
                    <a:pt x="9162588" y="8211731"/>
                  </a:cubicBezTo>
                  <a:cubicBezTo>
                    <a:pt x="9162588" y="8297312"/>
                    <a:pt x="9215016" y="8635782"/>
                    <a:pt x="9157191" y="8772249"/>
                  </a:cubicBezTo>
                  <a:cubicBezTo>
                    <a:pt x="9032289" y="9067543"/>
                    <a:pt x="8585879" y="9347416"/>
                    <a:pt x="8063140" y="9397531"/>
                  </a:cubicBezTo>
                  <a:cubicBezTo>
                    <a:pt x="7318352" y="9469235"/>
                    <a:pt x="6104794" y="9601847"/>
                    <a:pt x="3349233" y="9102238"/>
                  </a:cubicBezTo>
                  <a:lnTo>
                    <a:pt x="3349233" y="9102238"/>
                  </a:lnTo>
                  <a:cubicBezTo>
                    <a:pt x="3328416" y="9103780"/>
                    <a:pt x="3249774" y="9107635"/>
                    <a:pt x="2996114" y="9111490"/>
                  </a:cubicBezTo>
                  <a:cubicBezTo>
                    <a:pt x="2838059" y="9113803"/>
                    <a:pt x="3081695" y="9760674"/>
                    <a:pt x="3081695" y="9760674"/>
                  </a:cubicBezTo>
                  <a:cubicBezTo>
                    <a:pt x="2613697" y="9769155"/>
                    <a:pt x="1953719" y="9773010"/>
                    <a:pt x="1289886" y="9773780"/>
                  </a:cubicBezTo>
                  <a:lnTo>
                    <a:pt x="1289886" y="9773780"/>
                  </a:lnTo>
                  <a:cubicBezTo>
                    <a:pt x="474937" y="8567933"/>
                    <a:pt x="0" y="7115365"/>
                    <a:pt x="0" y="5551002"/>
                  </a:cubicBezTo>
                  <a:cubicBezTo>
                    <a:pt x="0" y="5337435"/>
                    <a:pt x="9252" y="5126181"/>
                    <a:pt x="26214" y="4917239"/>
                  </a:cubicBezTo>
                  <a:cubicBezTo>
                    <a:pt x="1004616" y="4920323"/>
                    <a:pt x="2079393" y="4918781"/>
                    <a:pt x="2749393" y="4904132"/>
                  </a:cubicBezTo>
                  <a:cubicBezTo>
                    <a:pt x="2749393" y="4904132"/>
                    <a:pt x="2567437" y="5199426"/>
                    <a:pt x="2780234" y="5194029"/>
                  </a:cubicBezTo>
                  <a:cubicBezTo>
                    <a:pt x="3395493" y="5178609"/>
                    <a:pt x="3365424" y="5165501"/>
                    <a:pt x="3418623" y="5157021"/>
                  </a:cubicBezTo>
                  <a:cubicBezTo>
                    <a:pt x="3629107" y="5123868"/>
                    <a:pt x="3918233" y="5001278"/>
                    <a:pt x="4194251" y="4372141"/>
                  </a:cubicBezTo>
                  <a:cubicBezTo>
                    <a:pt x="4711594" y="3190194"/>
                    <a:pt x="4760938" y="2844785"/>
                    <a:pt x="5204264" y="2549492"/>
                  </a:cubicBezTo>
                  <a:cubicBezTo>
                    <a:pt x="5435565" y="2395291"/>
                    <a:pt x="5652987" y="2214106"/>
                    <a:pt x="5812585" y="1831689"/>
                  </a:cubicBezTo>
                  <a:cubicBezTo>
                    <a:pt x="5939029" y="1527914"/>
                    <a:pt x="6027694" y="1097695"/>
                    <a:pt x="6056992" y="452366"/>
                  </a:cubicBezTo>
                  <a:cubicBezTo>
                    <a:pt x="6061618" y="352136"/>
                    <a:pt x="6160307" y="41422"/>
                    <a:pt x="6279041" y="15979"/>
                  </a:cubicBezTo>
                  <a:cubicBezTo>
                    <a:pt x="6570480" y="-46472"/>
                    <a:pt x="7081654" y="46819"/>
                    <a:pt x="7314497" y="793149"/>
                  </a:cubicBezTo>
                  <a:cubicBezTo>
                    <a:pt x="7364612" y="952746"/>
                    <a:pt x="7448651" y="1533311"/>
                    <a:pt x="7286740" y="1980492"/>
                  </a:cubicBezTo>
                  <a:cubicBezTo>
                    <a:pt x="7173403" y="2305855"/>
                    <a:pt x="6992218" y="2699066"/>
                    <a:pt x="6756291" y="3116178"/>
                  </a:cubicBezTo>
                  <a:cubicBezTo>
                    <a:pt x="6402401" y="3649712"/>
                    <a:pt x="6825681" y="3781553"/>
                    <a:pt x="6883506" y="3781553"/>
                  </a:cubicBezTo>
                  <a:cubicBezTo>
                    <a:pt x="9072381" y="3781553"/>
                    <a:pt x="9072381" y="3781553"/>
                    <a:pt x="9072381" y="3781553"/>
                  </a:cubicBezTo>
                  <a:cubicBezTo>
                    <a:pt x="9072381" y="3781553"/>
                    <a:pt x="9317560" y="3753797"/>
                    <a:pt x="9529585" y="3902600"/>
                  </a:cubicBezTo>
                  <a:cubicBezTo>
                    <a:pt x="9735442" y="4046778"/>
                    <a:pt x="9908918" y="4362889"/>
                    <a:pt x="9903521" y="4599586"/>
                  </a:cubicBezTo>
                  <a:cubicBezTo>
                    <a:pt x="9892727" y="5080691"/>
                    <a:pt x="9491035" y="5248770"/>
                    <a:pt x="9491035" y="5406825"/>
                  </a:cubicBezTo>
                  <a:cubicBezTo>
                    <a:pt x="9491035" y="5487009"/>
                    <a:pt x="9915086" y="5779990"/>
                    <a:pt x="9903521" y="6138506"/>
                  </a:cubicBezTo>
                  <a:cubicBezTo>
                    <a:pt x="9891956" y="6485457"/>
                    <a:pt x="9369988" y="6740659"/>
                    <a:pt x="9443233" y="6898714"/>
                  </a:cubicBezTo>
                  <a:close/>
                </a:path>
              </a:pathLst>
            </a:custGeom>
            <a:solidFill>
              <a:srgbClr val="FFFFFF"/>
            </a:solidFill>
            <a:ln w="7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</p:grpSp>
      <p:sp>
        <p:nvSpPr>
          <p:cNvPr id="44" name="Forma Livre: Forma 43">
            <a:extLst>
              <a:ext uri="{FF2B5EF4-FFF2-40B4-BE49-F238E27FC236}">
                <a16:creationId xmlns:a16="http://schemas.microsoft.com/office/drawing/2014/main" id="{F42F08F7-AB55-58F2-276C-70FAC4E2A2F6}"/>
              </a:ext>
            </a:extLst>
          </p:cNvPr>
          <p:cNvSpPr/>
          <p:nvPr/>
        </p:nvSpPr>
        <p:spPr>
          <a:xfrm>
            <a:off x="14733090" y="3234353"/>
            <a:ext cx="7710" cy="7710"/>
          </a:xfrm>
          <a:custGeom>
            <a:avLst/>
            <a:gdLst>
              <a:gd name="connsiteX0" fmla="*/ 0 w 7710"/>
              <a:gd name="connsiteY0" fmla="*/ 0 h 7710"/>
              <a:gd name="connsiteX1" fmla="*/ 0 w 7710"/>
              <a:gd name="connsiteY1" fmla="*/ 0 h 7710"/>
              <a:gd name="connsiteX2" fmla="*/ 0 w 7710"/>
              <a:gd name="connsiteY2" fmla="*/ 0 h 7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10" h="771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7941D"/>
          </a:solidFill>
          <a:ln w="7705" cap="flat">
            <a:noFill/>
            <a:prstDash val="solid"/>
            <a:miter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45" name="Forma Livre: Forma 44">
            <a:extLst>
              <a:ext uri="{FF2B5EF4-FFF2-40B4-BE49-F238E27FC236}">
                <a16:creationId xmlns:a16="http://schemas.microsoft.com/office/drawing/2014/main" id="{9730F1A1-C31F-9F67-6DF6-669B9CD75668}"/>
              </a:ext>
            </a:extLst>
          </p:cNvPr>
          <p:cNvSpPr/>
          <p:nvPr/>
        </p:nvSpPr>
        <p:spPr>
          <a:xfrm>
            <a:off x="14733090" y="3234353"/>
            <a:ext cx="7710" cy="7710"/>
          </a:xfrm>
          <a:custGeom>
            <a:avLst/>
            <a:gdLst>
              <a:gd name="connsiteX0" fmla="*/ 0 w 7710"/>
              <a:gd name="connsiteY0" fmla="*/ 0 h 7710"/>
              <a:gd name="connsiteX1" fmla="*/ 0 w 7710"/>
              <a:gd name="connsiteY1" fmla="*/ 0 h 7710"/>
              <a:gd name="connsiteX2" fmla="*/ 0 w 7710"/>
              <a:gd name="connsiteY2" fmla="*/ 0 h 7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10" h="771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D1C24"/>
          </a:solidFill>
          <a:ln w="7705" cap="flat">
            <a:noFill/>
            <a:prstDash val="solid"/>
            <a:miter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46" name="Forma Livre: Forma 45">
            <a:extLst>
              <a:ext uri="{FF2B5EF4-FFF2-40B4-BE49-F238E27FC236}">
                <a16:creationId xmlns:a16="http://schemas.microsoft.com/office/drawing/2014/main" id="{4E34F1AA-50A1-D257-D7D7-031CC3DAF39A}"/>
              </a:ext>
            </a:extLst>
          </p:cNvPr>
          <p:cNvSpPr/>
          <p:nvPr/>
        </p:nvSpPr>
        <p:spPr>
          <a:xfrm>
            <a:off x="14733090" y="3234353"/>
            <a:ext cx="7710" cy="7710"/>
          </a:xfrm>
          <a:custGeom>
            <a:avLst/>
            <a:gdLst>
              <a:gd name="connsiteX0" fmla="*/ 0 w 7710"/>
              <a:gd name="connsiteY0" fmla="*/ 0 h 7710"/>
              <a:gd name="connsiteX1" fmla="*/ 0 w 7710"/>
              <a:gd name="connsiteY1" fmla="*/ 0 h 7710"/>
              <a:gd name="connsiteX2" fmla="*/ 0 w 7710"/>
              <a:gd name="connsiteY2" fmla="*/ 0 h 7710"/>
              <a:gd name="connsiteX3" fmla="*/ 0 w 7710"/>
              <a:gd name="connsiteY3" fmla="*/ 0 h 7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10" h="771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D1C24"/>
          </a:solidFill>
          <a:ln w="7705" cap="flat">
            <a:noFill/>
            <a:prstDash val="solid"/>
            <a:miter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47" name="Forma Livre: Forma 46">
            <a:extLst>
              <a:ext uri="{FF2B5EF4-FFF2-40B4-BE49-F238E27FC236}">
                <a16:creationId xmlns:a16="http://schemas.microsoft.com/office/drawing/2014/main" id="{9772A9EF-DFFB-59F4-5C1B-D5B6AC6B6A58}"/>
              </a:ext>
            </a:extLst>
          </p:cNvPr>
          <p:cNvSpPr/>
          <p:nvPr/>
        </p:nvSpPr>
        <p:spPr>
          <a:xfrm>
            <a:off x="14733090" y="3234353"/>
            <a:ext cx="7710" cy="7710"/>
          </a:xfrm>
          <a:custGeom>
            <a:avLst/>
            <a:gdLst>
              <a:gd name="connsiteX0" fmla="*/ 0 w 7710"/>
              <a:gd name="connsiteY0" fmla="*/ 0 h 7710"/>
              <a:gd name="connsiteX1" fmla="*/ 0 w 7710"/>
              <a:gd name="connsiteY1" fmla="*/ 0 h 7710"/>
              <a:gd name="connsiteX2" fmla="*/ 0 w 7710"/>
              <a:gd name="connsiteY2" fmla="*/ 0 h 7710"/>
              <a:gd name="connsiteX3" fmla="*/ 0 w 7710"/>
              <a:gd name="connsiteY3" fmla="*/ 0 h 7710"/>
              <a:gd name="connsiteX4" fmla="*/ 0 w 7710"/>
              <a:gd name="connsiteY4" fmla="*/ 0 h 7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10" h="771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D1C24"/>
          </a:solidFill>
          <a:ln w="7705" cap="flat">
            <a:noFill/>
            <a:prstDash val="solid"/>
            <a:miter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48" name="Forma Livre: Forma 47">
            <a:extLst>
              <a:ext uri="{FF2B5EF4-FFF2-40B4-BE49-F238E27FC236}">
                <a16:creationId xmlns:a16="http://schemas.microsoft.com/office/drawing/2014/main" id="{C8FBD247-CF84-E529-DA22-6906273AC9FD}"/>
              </a:ext>
            </a:extLst>
          </p:cNvPr>
          <p:cNvSpPr/>
          <p:nvPr/>
        </p:nvSpPr>
        <p:spPr>
          <a:xfrm>
            <a:off x="14733090" y="3234353"/>
            <a:ext cx="7710" cy="7710"/>
          </a:xfrm>
          <a:custGeom>
            <a:avLst/>
            <a:gdLst>
              <a:gd name="connsiteX0" fmla="*/ 0 w 7710"/>
              <a:gd name="connsiteY0" fmla="*/ 0 h 7710"/>
              <a:gd name="connsiteX1" fmla="*/ 0 w 7710"/>
              <a:gd name="connsiteY1" fmla="*/ 0 h 7710"/>
              <a:gd name="connsiteX2" fmla="*/ 0 w 7710"/>
              <a:gd name="connsiteY2" fmla="*/ 0 h 7710"/>
              <a:gd name="connsiteX3" fmla="*/ 0 w 7710"/>
              <a:gd name="connsiteY3" fmla="*/ 0 h 7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10" h="771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D1C24"/>
          </a:solidFill>
          <a:ln w="7705" cap="flat">
            <a:noFill/>
            <a:prstDash val="solid"/>
            <a:miter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49" name="Forma Livre: Forma 48">
            <a:extLst>
              <a:ext uri="{FF2B5EF4-FFF2-40B4-BE49-F238E27FC236}">
                <a16:creationId xmlns:a16="http://schemas.microsoft.com/office/drawing/2014/main" id="{F147A8CF-9838-3A8A-01A5-7A1A7E85ECAE}"/>
              </a:ext>
            </a:extLst>
          </p:cNvPr>
          <p:cNvSpPr/>
          <p:nvPr/>
        </p:nvSpPr>
        <p:spPr>
          <a:xfrm>
            <a:off x="14733090" y="3234353"/>
            <a:ext cx="7710" cy="7710"/>
          </a:xfrm>
          <a:custGeom>
            <a:avLst/>
            <a:gdLst>
              <a:gd name="connsiteX0" fmla="*/ 0 w 7710"/>
              <a:gd name="connsiteY0" fmla="*/ 0 h 7710"/>
              <a:gd name="connsiteX1" fmla="*/ 0 w 7710"/>
              <a:gd name="connsiteY1" fmla="*/ 0 h 7710"/>
              <a:gd name="connsiteX2" fmla="*/ 0 w 7710"/>
              <a:gd name="connsiteY2" fmla="*/ 0 h 7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10" h="771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D1C24"/>
          </a:solidFill>
          <a:ln w="7705" cap="flat">
            <a:noFill/>
            <a:prstDash val="solid"/>
            <a:miter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57" name="Forma Livre: Forma 56">
            <a:extLst>
              <a:ext uri="{FF2B5EF4-FFF2-40B4-BE49-F238E27FC236}">
                <a16:creationId xmlns:a16="http://schemas.microsoft.com/office/drawing/2014/main" id="{8F7D6878-030C-82BE-8D61-A75CC44C6E9B}"/>
              </a:ext>
            </a:extLst>
          </p:cNvPr>
          <p:cNvSpPr/>
          <p:nvPr/>
        </p:nvSpPr>
        <p:spPr>
          <a:xfrm>
            <a:off x="14733090" y="3234353"/>
            <a:ext cx="7710" cy="7710"/>
          </a:xfrm>
          <a:custGeom>
            <a:avLst/>
            <a:gdLst>
              <a:gd name="connsiteX0" fmla="*/ 0 w 7710"/>
              <a:gd name="connsiteY0" fmla="*/ 0 h 7710"/>
              <a:gd name="connsiteX1" fmla="*/ 0 w 7710"/>
              <a:gd name="connsiteY1" fmla="*/ 0 h 7710"/>
              <a:gd name="connsiteX2" fmla="*/ 0 w 7710"/>
              <a:gd name="connsiteY2" fmla="*/ 0 h 7710"/>
              <a:gd name="connsiteX3" fmla="*/ 0 w 7710"/>
              <a:gd name="connsiteY3" fmla="*/ 0 h 7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10" h="771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D1C24"/>
          </a:solidFill>
          <a:ln w="7705" cap="flat">
            <a:noFill/>
            <a:prstDash val="solid"/>
            <a:miter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294" name="Google Shape;185;p1">
            <a:extLst>
              <a:ext uri="{FF2B5EF4-FFF2-40B4-BE49-F238E27FC236}">
                <a16:creationId xmlns:a16="http://schemas.microsoft.com/office/drawing/2014/main" id="{F52F199E-E1BE-A318-A76F-1C8F1FA83F55}"/>
              </a:ext>
            </a:extLst>
          </p:cNvPr>
          <p:cNvSpPr txBox="1"/>
          <p:nvPr/>
        </p:nvSpPr>
        <p:spPr>
          <a:xfrm>
            <a:off x="18093537" y="4988786"/>
            <a:ext cx="2628966" cy="430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664" tIns="21326" rIns="42664" bIns="21326" anchor="t" anchorCtr="0">
            <a:spAutoFit/>
          </a:bodyPr>
          <a:lstStyle/>
          <a:p>
            <a:pPr algn="ctr"/>
            <a:r>
              <a:rPr lang="pt-BR" sz="2520" b="1" dirty="0">
                <a:solidFill>
                  <a:srgbClr val="976C29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Que tal que</a:t>
            </a:r>
            <a:endParaRPr sz="1680" dirty="0">
              <a:solidFill>
                <a:srgbClr val="976C29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21" name="Google Shape;185;p1">
            <a:extLst>
              <a:ext uri="{FF2B5EF4-FFF2-40B4-BE49-F238E27FC236}">
                <a16:creationId xmlns:a16="http://schemas.microsoft.com/office/drawing/2014/main" id="{48F050DA-DDA4-02AE-D915-5FCFF6BE8A22}"/>
              </a:ext>
            </a:extLst>
          </p:cNvPr>
          <p:cNvSpPr txBox="1"/>
          <p:nvPr/>
        </p:nvSpPr>
        <p:spPr>
          <a:xfrm>
            <a:off x="981718" y="4988786"/>
            <a:ext cx="2580539" cy="430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664" tIns="21326" rIns="42664" bIns="21326" anchor="t" anchorCtr="0">
            <a:spAutoFit/>
          </a:bodyPr>
          <a:lstStyle/>
          <a:p>
            <a:pPr algn="ctr"/>
            <a:r>
              <a:rPr lang="pt-BR" sz="2520" b="1" dirty="0">
                <a:solidFill>
                  <a:srgbClr val="976C29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Que bom que</a:t>
            </a:r>
            <a:endParaRPr sz="1680" dirty="0">
              <a:solidFill>
                <a:srgbClr val="976C29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pic>
        <p:nvPicPr>
          <p:cNvPr id="71" name="Gráfico 70">
            <a:extLst>
              <a:ext uri="{FF2B5EF4-FFF2-40B4-BE49-F238E27FC236}">
                <a16:creationId xmlns:a16="http://schemas.microsoft.com/office/drawing/2014/main" id="{42669111-C237-2B90-F177-E5225145849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-379102" y="9481919"/>
            <a:ext cx="1967528" cy="2500832"/>
          </a:xfrm>
          <a:prstGeom prst="rect">
            <a:avLst/>
          </a:prstGeom>
        </p:spPr>
      </p:pic>
      <p:pic>
        <p:nvPicPr>
          <p:cNvPr id="73" name="Gráfico 72">
            <a:extLst>
              <a:ext uri="{FF2B5EF4-FFF2-40B4-BE49-F238E27FC236}">
                <a16:creationId xmlns:a16="http://schemas.microsoft.com/office/drawing/2014/main" id="{F2D75870-D18F-D85E-D1EE-8C601603992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578893" y="13248298"/>
            <a:ext cx="2322666" cy="1414361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3C06C3DC-30FD-FF2A-FD5F-DFF2B996B87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7020647" y="3591119"/>
            <a:ext cx="1702721" cy="186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66583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o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3CC6A63A0D7B7429BD95E631E323FB1" ma:contentTypeVersion="15" ma:contentTypeDescription="Crie um novo documento." ma:contentTypeScope="" ma:versionID="3905457b9af9d06463ac60e853dd3d09">
  <xsd:schema xmlns:xsd="http://www.w3.org/2001/XMLSchema" xmlns:xs="http://www.w3.org/2001/XMLSchema" xmlns:p="http://schemas.microsoft.com/office/2006/metadata/properties" xmlns:ns2="5070fb07-dba6-49b5-ac97-312d4c5e797d" xmlns:ns3="3273e6b9-109d-4483-99d8-10c7848e8cf0" targetNamespace="http://schemas.microsoft.com/office/2006/metadata/properties" ma:root="true" ma:fieldsID="b38e7767682d454bc33caa67670fbf5a" ns2:_="" ns3:_="">
    <xsd:import namespace="5070fb07-dba6-49b5-ac97-312d4c5e797d"/>
    <xsd:import namespace="3273e6b9-109d-4483-99d8-10c7848e8c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70fb07-dba6-49b5-ac97-312d4c5e797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11439537-a661-4c27-8fe4-74698d587d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73e6b9-109d-4483-99d8-10c7848e8cf0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3a0cfe37-84c4-4369-96e4-4002ba86e3da}" ma:internalName="TaxCatchAll" ma:showField="CatchAllData" ma:web="3273e6b9-109d-4483-99d8-10c7848e8c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273e6b9-109d-4483-99d8-10c7848e8cf0" xsi:nil="true"/>
    <lcf76f155ced4ddcb4097134ff3c332f xmlns="5070fb07-dba6-49b5-ac97-312d4c5e797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D32DA40-3345-4EE2-9282-E486CDE245F8}"/>
</file>

<file path=customXml/itemProps2.xml><?xml version="1.0" encoding="utf-8"?>
<ds:datastoreItem xmlns:ds="http://schemas.openxmlformats.org/officeDocument/2006/customXml" ds:itemID="{40B90031-FD9D-4280-BF92-5A8FBE7ED0EE}"/>
</file>

<file path=customXml/itemProps3.xml><?xml version="1.0" encoding="utf-8"?>
<ds:datastoreItem xmlns:ds="http://schemas.openxmlformats.org/officeDocument/2006/customXml" ds:itemID="{07F35F1B-13DE-457C-B212-DBA7F4758F80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</TotalTime>
  <Words>28</Words>
  <Application>Microsoft Office PowerPoint</Application>
  <PresentationFormat>Personalizar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DIN Pro Black</vt:lpstr>
      <vt:lpstr>DIN Pro Regular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Anelise Stumpf</dc:creator>
  <cp:lastModifiedBy>Anelise Stumpf</cp:lastModifiedBy>
  <cp:revision>12</cp:revision>
  <dcterms:created xsi:type="dcterms:W3CDTF">2025-08-21T17:22:07Z</dcterms:created>
  <dcterms:modified xsi:type="dcterms:W3CDTF">2025-09-16T12:43:20Z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0x010100F3CC6A63A0D7B7429BD95E631E323FB1</vt:lpwstr>
  </property>
</Properties>
</file>