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43200638" cy="32399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B6CC"/>
    <a:srgbClr val="63984A"/>
    <a:srgbClr val="976C29"/>
    <a:srgbClr val="BFC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3" d="100"/>
          <a:sy n="13" d="100"/>
        </p:scale>
        <p:origin x="2078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48" y="5302386"/>
            <a:ext cx="36720542" cy="11279752"/>
          </a:xfrm>
        </p:spPr>
        <p:txBody>
          <a:bodyPr anchor="b"/>
          <a:lstStyle>
            <a:lvl1pPr algn="ctr">
              <a:defRPr sz="28346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80" y="17017128"/>
            <a:ext cx="32400479" cy="7822326"/>
          </a:xfrm>
        </p:spPr>
        <p:txBody>
          <a:bodyPr/>
          <a:lstStyle>
            <a:lvl1pPr marL="0" indent="0" algn="ctr">
              <a:buNone/>
              <a:defRPr sz="11338"/>
            </a:lvl1pPr>
            <a:lvl2pPr marL="2159950" indent="0" algn="ctr">
              <a:buNone/>
              <a:defRPr sz="9449"/>
            </a:lvl2pPr>
            <a:lvl3pPr marL="4319900" indent="0" algn="ctr">
              <a:buNone/>
              <a:defRPr sz="8504"/>
            </a:lvl3pPr>
            <a:lvl4pPr marL="6479850" indent="0" algn="ctr">
              <a:buNone/>
              <a:defRPr sz="7559"/>
            </a:lvl4pPr>
            <a:lvl5pPr marL="8639800" indent="0" algn="ctr">
              <a:buNone/>
              <a:defRPr sz="7559"/>
            </a:lvl5pPr>
            <a:lvl6pPr marL="10799750" indent="0" algn="ctr">
              <a:buNone/>
              <a:defRPr sz="7559"/>
            </a:lvl6pPr>
            <a:lvl7pPr marL="12959700" indent="0" algn="ctr">
              <a:buNone/>
              <a:defRPr sz="7559"/>
            </a:lvl7pPr>
            <a:lvl8pPr marL="15119650" indent="0" algn="ctr">
              <a:buNone/>
              <a:defRPr sz="7559"/>
            </a:lvl8pPr>
            <a:lvl9pPr marL="17279600" indent="0" algn="ctr">
              <a:buNone/>
              <a:defRPr sz="7559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785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7545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5459" y="1724962"/>
            <a:ext cx="9315138" cy="2745689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70046" y="1724962"/>
            <a:ext cx="27405405" cy="27456899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4370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5155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546" y="8077332"/>
            <a:ext cx="37260550" cy="13477201"/>
          </a:xfrm>
        </p:spPr>
        <p:txBody>
          <a:bodyPr anchor="b"/>
          <a:lstStyle>
            <a:lvl1pPr>
              <a:defRPr sz="28346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546" y="21682033"/>
            <a:ext cx="37260550" cy="7087342"/>
          </a:xfrm>
        </p:spPr>
        <p:txBody>
          <a:bodyPr/>
          <a:lstStyle>
            <a:lvl1pPr marL="0" indent="0">
              <a:buNone/>
              <a:defRPr sz="11338">
                <a:solidFill>
                  <a:schemeClr val="tx1">
                    <a:tint val="82000"/>
                  </a:schemeClr>
                </a:solidFill>
              </a:defRPr>
            </a:lvl1pPr>
            <a:lvl2pPr marL="2159950" indent="0">
              <a:buNone/>
              <a:defRPr sz="9449">
                <a:solidFill>
                  <a:schemeClr val="tx1">
                    <a:tint val="82000"/>
                  </a:schemeClr>
                </a:solidFill>
              </a:defRPr>
            </a:lvl2pPr>
            <a:lvl3pPr marL="4319900" indent="0">
              <a:buNone/>
              <a:defRPr sz="8504">
                <a:solidFill>
                  <a:schemeClr val="tx1">
                    <a:tint val="82000"/>
                  </a:schemeClr>
                </a:solidFill>
              </a:defRPr>
            </a:lvl3pPr>
            <a:lvl4pPr marL="6479850" indent="0">
              <a:buNone/>
              <a:defRPr sz="7559">
                <a:solidFill>
                  <a:schemeClr val="tx1">
                    <a:tint val="82000"/>
                  </a:schemeClr>
                </a:solidFill>
              </a:defRPr>
            </a:lvl4pPr>
            <a:lvl5pPr marL="8639800" indent="0">
              <a:buNone/>
              <a:defRPr sz="7559">
                <a:solidFill>
                  <a:schemeClr val="tx1">
                    <a:tint val="82000"/>
                  </a:schemeClr>
                </a:solidFill>
              </a:defRPr>
            </a:lvl5pPr>
            <a:lvl6pPr marL="10799750" indent="0">
              <a:buNone/>
              <a:defRPr sz="7559">
                <a:solidFill>
                  <a:schemeClr val="tx1">
                    <a:tint val="82000"/>
                  </a:schemeClr>
                </a:solidFill>
              </a:defRPr>
            </a:lvl6pPr>
            <a:lvl7pPr marL="12959700" indent="0">
              <a:buNone/>
              <a:defRPr sz="7559">
                <a:solidFill>
                  <a:schemeClr val="tx1">
                    <a:tint val="82000"/>
                  </a:schemeClr>
                </a:solidFill>
              </a:defRPr>
            </a:lvl7pPr>
            <a:lvl8pPr marL="15119650" indent="0">
              <a:buNone/>
              <a:defRPr sz="7559">
                <a:solidFill>
                  <a:schemeClr val="tx1">
                    <a:tint val="82000"/>
                  </a:schemeClr>
                </a:solidFill>
              </a:defRPr>
            </a:lvl8pPr>
            <a:lvl9pPr marL="17279600" indent="0">
              <a:buNone/>
              <a:defRPr sz="7559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2208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70044" y="8624810"/>
            <a:ext cx="18360271" cy="2055705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70323" y="8624810"/>
            <a:ext cx="18360271" cy="2055705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7856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1724969"/>
            <a:ext cx="37260550" cy="626236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675" y="7942328"/>
            <a:ext cx="18275892" cy="3892412"/>
          </a:xfrm>
        </p:spPr>
        <p:txBody>
          <a:bodyPr anchor="b"/>
          <a:lstStyle>
            <a:lvl1pPr marL="0" indent="0">
              <a:buNone/>
              <a:defRPr sz="11338" b="1"/>
            </a:lvl1pPr>
            <a:lvl2pPr marL="2159950" indent="0">
              <a:buNone/>
              <a:defRPr sz="9449" b="1"/>
            </a:lvl2pPr>
            <a:lvl3pPr marL="4319900" indent="0">
              <a:buNone/>
              <a:defRPr sz="8504" b="1"/>
            </a:lvl3pPr>
            <a:lvl4pPr marL="6479850" indent="0">
              <a:buNone/>
              <a:defRPr sz="7559" b="1"/>
            </a:lvl4pPr>
            <a:lvl5pPr marL="8639800" indent="0">
              <a:buNone/>
              <a:defRPr sz="7559" b="1"/>
            </a:lvl5pPr>
            <a:lvl6pPr marL="10799750" indent="0">
              <a:buNone/>
              <a:defRPr sz="7559" b="1"/>
            </a:lvl6pPr>
            <a:lvl7pPr marL="12959700" indent="0">
              <a:buNone/>
              <a:defRPr sz="7559" b="1"/>
            </a:lvl7pPr>
            <a:lvl8pPr marL="15119650" indent="0">
              <a:buNone/>
              <a:defRPr sz="7559" b="1"/>
            </a:lvl8pPr>
            <a:lvl9pPr marL="17279600" indent="0">
              <a:buNone/>
              <a:defRPr sz="7559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675" y="11834740"/>
            <a:ext cx="18275892" cy="1740712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70325" y="7942328"/>
            <a:ext cx="18365898" cy="3892412"/>
          </a:xfrm>
        </p:spPr>
        <p:txBody>
          <a:bodyPr anchor="b"/>
          <a:lstStyle>
            <a:lvl1pPr marL="0" indent="0">
              <a:buNone/>
              <a:defRPr sz="11338" b="1"/>
            </a:lvl1pPr>
            <a:lvl2pPr marL="2159950" indent="0">
              <a:buNone/>
              <a:defRPr sz="9449" b="1"/>
            </a:lvl2pPr>
            <a:lvl3pPr marL="4319900" indent="0">
              <a:buNone/>
              <a:defRPr sz="8504" b="1"/>
            </a:lvl3pPr>
            <a:lvl4pPr marL="6479850" indent="0">
              <a:buNone/>
              <a:defRPr sz="7559" b="1"/>
            </a:lvl4pPr>
            <a:lvl5pPr marL="8639800" indent="0">
              <a:buNone/>
              <a:defRPr sz="7559" b="1"/>
            </a:lvl5pPr>
            <a:lvl6pPr marL="10799750" indent="0">
              <a:buNone/>
              <a:defRPr sz="7559" b="1"/>
            </a:lvl6pPr>
            <a:lvl7pPr marL="12959700" indent="0">
              <a:buNone/>
              <a:defRPr sz="7559" b="1"/>
            </a:lvl7pPr>
            <a:lvl8pPr marL="15119650" indent="0">
              <a:buNone/>
              <a:defRPr sz="7559" b="1"/>
            </a:lvl8pPr>
            <a:lvl9pPr marL="17279600" indent="0">
              <a:buNone/>
              <a:defRPr sz="7559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70325" y="11834740"/>
            <a:ext cx="18365898" cy="1740712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7496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1794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063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2159952"/>
            <a:ext cx="13933330" cy="7559834"/>
          </a:xfrm>
        </p:spPr>
        <p:txBody>
          <a:bodyPr anchor="b"/>
          <a:lstStyle>
            <a:lvl1pPr>
              <a:defRPr sz="1511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5898" y="4664905"/>
            <a:ext cx="21870323" cy="23024494"/>
          </a:xfrm>
        </p:spPr>
        <p:txBody>
          <a:bodyPr/>
          <a:lstStyle>
            <a:lvl1pPr>
              <a:defRPr sz="15118"/>
            </a:lvl1pPr>
            <a:lvl2pPr>
              <a:defRPr sz="13228"/>
            </a:lvl2pPr>
            <a:lvl3pPr>
              <a:defRPr sz="11338"/>
            </a:lvl3pPr>
            <a:lvl4pPr>
              <a:defRPr sz="9449"/>
            </a:lvl4pPr>
            <a:lvl5pPr>
              <a:defRPr sz="9449"/>
            </a:lvl5pPr>
            <a:lvl6pPr>
              <a:defRPr sz="9449"/>
            </a:lvl6pPr>
            <a:lvl7pPr>
              <a:defRPr sz="9449"/>
            </a:lvl7pPr>
            <a:lvl8pPr>
              <a:defRPr sz="9449"/>
            </a:lvl8pPr>
            <a:lvl9pPr>
              <a:defRPr sz="9449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1" y="9719786"/>
            <a:ext cx="13933330" cy="18007107"/>
          </a:xfrm>
        </p:spPr>
        <p:txBody>
          <a:bodyPr/>
          <a:lstStyle>
            <a:lvl1pPr marL="0" indent="0">
              <a:buNone/>
              <a:defRPr sz="7559"/>
            </a:lvl1pPr>
            <a:lvl2pPr marL="2159950" indent="0">
              <a:buNone/>
              <a:defRPr sz="6614"/>
            </a:lvl2pPr>
            <a:lvl3pPr marL="4319900" indent="0">
              <a:buNone/>
              <a:defRPr sz="5669"/>
            </a:lvl3pPr>
            <a:lvl4pPr marL="6479850" indent="0">
              <a:buNone/>
              <a:defRPr sz="4724"/>
            </a:lvl4pPr>
            <a:lvl5pPr marL="8639800" indent="0">
              <a:buNone/>
              <a:defRPr sz="4724"/>
            </a:lvl5pPr>
            <a:lvl6pPr marL="10799750" indent="0">
              <a:buNone/>
              <a:defRPr sz="4724"/>
            </a:lvl6pPr>
            <a:lvl7pPr marL="12959700" indent="0">
              <a:buNone/>
              <a:defRPr sz="4724"/>
            </a:lvl7pPr>
            <a:lvl8pPr marL="15119650" indent="0">
              <a:buNone/>
              <a:defRPr sz="4724"/>
            </a:lvl8pPr>
            <a:lvl9pPr marL="17279600" indent="0">
              <a:buNone/>
              <a:defRPr sz="4724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7921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2159952"/>
            <a:ext cx="13933330" cy="7559834"/>
          </a:xfrm>
        </p:spPr>
        <p:txBody>
          <a:bodyPr anchor="b"/>
          <a:lstStyle>
            <a:lvl1pPr>
              <a:defRPr sz="1511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5898" y="4664905"/>
            <a:ext cx="21870323" cy="23024494"/>
          </a:xfrm>
        </p:spPr>
        <p:txBody>
          <a:bodyPr anchor="t"/>
          <a:lstStyle>
            <a:lvl1pPr marL="0" indent="0">
              <a:buNone/>
              <a:defRPr sz="15118"/>
            </a:lvl1pPr>
            <a:lvl2pPr marL="2159950" indent="0">
              <a:buNone/>
              <a:defRPr sz="13228"/>
            </a:lvl2pPr>
            <a:lvl3pPr marL="4319900" indent="0">
              <a:buNone/>
              <a:defRPr sz="11338"/>
            </a:lvl3pPr>
            <a:lvl4pPr marL="6479850" indent="0">
              <a:buNone/>
              <a:defRPr sz="9449"/>
            </a:lvl4pPr>
            <a:lvl5pPr marL="8639800" indent="0">
              <a:buNone/>
              <a:defRPr sz="9449"/>
            </a:lvl5pPr>
            <a:lvl6pPr marL="10799750" indent="0">
              <a:buNone/>
              <a:defRPr sz="9449"/>
            </a:lvl6pPr>
            <a:lvl7pPr marL="12959700" indent="0">
              <a:buNone/>
              <a:defRPr sz="9449"/>
            </a:lvl7pPr>
            <a:lvl8pPr marL="15119650" indent="0">
              <a:buNone/>
              <a:defRPr sz="9449"/>
            </a:lvl8pPr>
            <a:lvl9pPr marL="17279600" indent="0">
              <a:buNone/>
              <a:defRPr sz="9449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1" y="9719786"/>
            <a:ext cx="13933330" cy="18007107"/>
          </a:xfrm>
        </p:spPr>
        <p:txBody>
          <a:bodyPr/>
          <a:lstStyle>
            <a:lvl1pPr marL="0" indent="0">
              <a:buNone/>
              <a:defRPr sz="7559"/>
            </a:lvl1pPr>
            <a:lvl2pPr marL="2159950" indent="0">
              <a:buNone/>
              <a:defRPr sz="6614"/>
            </a:lvl2pPr>
            <a:lvl3pPr marL="4319900" indent="0">
              <a:buNone/>
              <a:defRPr sz="5669"/>
            </a:lvl3pPr>
            <a:lvl4pPr marL="6479850" indent="0">
              <a:buNone/>
              <a:defRPr sz="4724"/>
            </a:lvl4pPr>
            <a:lvl5pPr marL="8639800" indent="0">
              <a:buNone/>
              <a:defRPr sz="4724"/>
            </a:lvl5pPr>
            <a:lvl6pPr marL="10799750" indent="0">
              <a:buNone/>
              <a:defRPr sz="4724"/>
            </a:lvl6pPr>
            <a:lvl7pPr marL="12959700" indent="0">
              <a:buNone/>
              <a:defRPr sz="4724"/>
            </a:lvl7pPr>
            <a:lvl8pPr marL="15119650" indent="0">
              <a:buNone/>
              <a:defRPr sz="4724"/>
            </a:lvl8pPr>
            <a:lvl9pPr marL="17279600" indent="0">
              <a:buNone/>
              <a:defRPr sz="4724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4449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70044" y="1724969"/>
            <a:ext cx="37260550" cy="6262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0044" y="8624810"/>
            <a:ext cx="37260550" cy="20557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0044" y="30029347"/>
            <a:ext cx="9720144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6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051FE7-A65D-4DEC-983A-289F1A91A06A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10212" y="30029347"/>
            <a:ext cx="14580215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6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10450" y="30029347"/>
            <a:ext cx="9720144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6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565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4319900" rtl="0" eaLnBrk="1" latinLnBrk="0" hangingPunct="1">
        <a:lnSpc>
          <a:spcPct val="90000"/>
        </a:lnSpc>
        <a:spcBef>
          <a:spcPct val="0"/>
        </a:spcBef>
        <a:buNone/>
        <a:defRPr sz="207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975" indent="-1079975" algn="l" defTabSz="4319900" rtl="0" eaLnBrk="1" latinLnBrk="0" hangingPunct="1">
        <a:lnSpc>
          <a:spcPct val="90000"/>
        </a:lnSpc>
        <a:spcBef>
          <a:spcPts val="4724"/>
        </a:spcBef>
        <a:buFont typeface="Arial" panose="020B0604020202020204" pitchFamily="34" charset="0"/>
        <a:buChar char="•"/>
        <a:defRPr sz="13228" kern="1200">
          <a:solidFill>
            <a:schemeClr val="tx1"/>
          </a:solidFill>
          <a:latin typeface="+mn-lt"/>
          <a:ea typeface="+mn-ea"/>
          <a:cs typeface="+mn-cs"/>
        </a:defRPr>
      </a:lvl1pPr>
      <a:lvl2pPr marL="323992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11338" kern="1200">
          <a:solidFill>
            <a:schemeClr val="tx1"/>
          </a:solidFill>
          <a:latin typeface="+mn-lt"/>
          <a:ea typeface="+mn-ea"/>
          <a:cs typeface="+mn-cs"/>
        </a:defRPr>
      </a:lvl2pPr>
      <a:lvl3pPr marL="539987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9449" kern="1200">
          <a:solidFill>
            <a:schemeClr val="tx1"/>
          </a:solidFill>
          <a:latin typeface="+mn-lt"/>
          <a:ea typeface="+mn-ea"/>
          <a:cs typeface="+mn-cs"/>
        </a:defRPr>
      </a:lvl3pPr>
      <a:lvl4pPr marL="755982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4pPr>
      <a:lvl5pPr marL="971977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5pPr>
      <a:lvl6pPr marL="1187972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6pPr>
      <a:lvl7pPr marL="1403967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7pPr>
      <a:lvl8pPr marL="1619962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8pPr>
      <a:lvl9pPr marL="1835957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1pPr>
      <a:lvl2pPr marL="215995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31990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3pPr>
      <a:lvl4pPr marL="647985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4pPr>
      <a:lvl5pPr marL="863980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5pPr>
      <a:lvl6pPr marL="1079975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6pPr>
      <a:lvl7pPr marL="1295970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7pPr>
      <a:lvl8pPr marL="1511965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8pPr>
      <a:lvl9pPr marL="1727960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6" Type="http://schemas.openxmlformats.org/officeDocument/2006/relationships/image" Target="../media/image1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áfico 11">
            <a:extLst>
              <a:ext uri="{FF2B5EF4-FFF2-40B4-BE49-F238E27FC236}">
                <a16:creationId xmlns:a16="http://schemas.microsoft.com/office/drawing/2014/main" id="{BD352E3D-34EF-34F2-562D-EA62B0ACF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935576" flipH="1">
            <a:off x="31240520" y="-13498"/>
            <a:ext cx="3886319" cy="8161270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036A2BE9-815B-8623-ED3B-D6317B529CE1}"/>
              </a:ext>
            </a:extLst>
          </p:cNvPr>
          <p:cNvGrpSpPr/>
          <p:nvPr/>
        </p:nvGrpSpPr>
        <p:grpSpPr>
          <a:xfrm>
            <a:off x="27022366" y="30666876"/>
            <a:ext cx="14185636" cy="1252459"/>
            <a:chOff x="4250372" y="19767442"/>
            <a:chExt cx="9892207" cy="873389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9D12087D-A484-C8A7-83D4-5A2DFCBDA46F}"/>
                </a:ext>
              </a:extLst>
            </p:cNvPr>
            <p:cNvGrpSpPr/>
            <p:nvPr/>
          </p:nvGrpSpPr>
          <p:grpSpPr>
            <a:xfrm>
              <a:off x="7559675" y="19767442"/>
              <a:ext cx="6582904" cy="873389"/>
              <a:chOff x="810683" y="16483117"/>
              <a:chExt cx="18120784" cy="2404182"/>
            </a:xfrm>
          </p:grpSpPr>
          <p:pic>
            <p:nvPicPr>
              <p:cNvPr id="6" name="Imagem 5" descr="Texto&#10;&#10;O conteúdo gerado por IA pode estar incorreto.">
                <a:extLst>
                  <a:ext uri="{FF2B5EF4-FFF2-40B4-BE49-F238E27FC236}">
                    <a16:creationId xmlns:a16="http://schemas.microsoft.com/office/drawing/2014/main" id="{1D77F468-C3DC-E9CC-35E9-7B47B024BB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98599" y="16812637"/>
                <a:ext cx="11932868" cy="1843130"/>
              </a:xfrm>
              <a:prstGeom prst="rect">
                <a:avLst/>
              </a:prstGeom>
            </p:spPr>
          </p:pic>
          <p:pic>
            <p:nvPicPr>
              <p:cNvPr id="7" name="Imagem 6" descr="Logotipo&#10;&#10;O conteúdo gerado por IA pode estar incorreto.">
                <a:extLst>
                  <a:ext uri="{FF2B5EF4-FFF2-40B4-BE49-F238E27FC236}">
                    <a16:creationId xmlns:a16="http://schemas.microsoft.com/office/drawing/2014/main" id="{A49A817F-AE91-374F-338D-F76BF5A538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0683" y="16812637"/>
                <a:ext cx="2338495" cy="1745144"/>
              </a:xfrm>
              <a:prstGeom prst="rect">
                <a:avLst/>
              </a:prstGeom>
            </p:spPr>
          </p:pic>
          <p:pic>
            <p:nvPicPr>
              <p:cNvPr id="8" name="Gráfico 7">
                <a:extLst>
                  <a:ext uri="{FF2B5EF4-FFF2-40B4-BE49-F238E27FC236}">
                    <a16:creationId xmlns:a16="http://schemas.microsoft.com/office/drawing/2014/main" id="{9096561D-C0EB-A873-C8B9-67BFE5DEEF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034540" y="16483117"/>
                <a:ext cx="1807761" cy="2404182"/>
              </a:xfrm>
              <a:prstGeom prst="rect">
                <a:avLst/>
              </a:prstGeom>
            </p:spPr>
          </p:pic>
        </p:grp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222ABEAF-A039-0E68-7806-2B7CA8D2DB34}"/>
                </a:ext>
              </a:extLst>
            </p:cNvPr>
            <p:cNvSpPr/>
            <p:nvPr/>
          </p:nvSpPr>
          <p:spPr>
            <a:xfrm>
              <a:off x="4250372" y="19767442"/>
              <a:ext cx="2987670" cy="7892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263" dirty="0"/>
                <a:t>Espaço para colocar logomarcas das UCs</a:t>
              </a:r>
            </a:p>
          </p:txBody>
        </p:sp>
      </p:grpSp>
      <p:sp>
        <p:nvSpPr>
          <p:cNvPr id="14" name="Forma Livre: Forma 13">
            <a:extLst>
              <a:ext uri="{FF2B5EF4-FFF2-40B4-BE49-F238E27FC236}">
                <a16:creationId xmlns:a16="http://schemas.microsoft.com/office/drawing/2014/main" id="{F1D195C9-2C4B-1268-3F4C-912596D2A2B6}"/>
              </a:ext>
            </a:extLst>
          </p:cNvPr>
          <p:cNvSpPr/>
          <p:nvPr/>
        </p:nvSpPr>
        <p:spPr>
          <a:xfrm>
            <a:off x="15821132" y="630502"/>
            <a:ext cx="12230140" cy="9213746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820"/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7AD830D6-2C12-F463-F5D4-D179D6941C07}"/>
              </a:ext>
            </a:extLst>
          </p:cNvPr>
          <p:cNvSpPr/>
          <p:nvPr/>
        </p:nvSpPr>
        <p:spPr>
          <a:xfrm flipH="1">
            <a:off x="26230283" y="4598285"/>
            <a:ext cx="6668349" cy="5092403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63984A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820"/>
          </a:p>
        </p:txBody>
      </p:sp>
      <p:pic>
        <p:nvPicPr>
          <p:cNvPr id="4" name="Imagem 3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B09DE251-55A2-851B-7497-C53403C9DB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95" y="1905312"/>
            <a:ext cx="8732167" cy="6175743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90AC3A5B-3C92-77D6-65A1-3B13D101C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72315">
            <a:off x="14717429" y="-508045"/>
            <a:ext cx="3886319" cy="8161270"/>
          </a:xfrm>
          <a:prstGeom prst="rect">
            <a:avLst/>
          </a:prstGeom>
        </p:spPr>
      </p:pic>
      <p:sp>
        <p:nvSpPr>
          <p:cNvPr id="27" name="Google Shape;186;p1">
            <a:extLst>
              <a:ext uri="{FF2B5EF4-FFF2-40B4-BE49-F238E27FC236}">
                <a16:creationId xmlns:a16="http://schemas.microsoft.com/office/drawing/2014/main" id="{5087C875-461B-FF5C-3CCB-73AA3034E995}"/>
              </a:ext>
            </a:extLst>
          </p:cNvPr>
          <p:cNvSpPr txBox="1"/>
          <p:nvPr/>
        </p:nvSpPr>
        <p:spPr>
          <a:xfrm>
            <a:off x="15984561" y="2342409"/>
            <a:ext cx="11668559" cy="2907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788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Encontro dos </a:t>
            </a:r>
            <a:br>
              <a:rPr lang="pt-BR" sz="6788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</a:br>
            <a:r>
              <a:rPr lang="pt-BR" sz="6788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Saberes (</a:t>
            </a:r>
            <a:r>
              <a:rPr lang="pt-BR" sz="6788" b="1" dirty="0" err="1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ESaber</a:t>
            </a:r>
            <a:r>
              <a:rPr lang="pt-BR" sz="6788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) do(a) nome da UC!</a:t>
            </a:r>
            <a:endParaRPr sz="6223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17" name="Google Shape;186;p1">
            <a:extLst>
              <a:ext uri="{FF2B5EF4-FFF2-40B4-BE49-F238E27FC236}">
                <a16:creationId xmlns:a16="http://schemas.microsoft.com/office/drawing/2014/main" id="{559236A5-7D34-D7BE-D241-74187E8B0838}"/>
              </a:ext>
            </a:extLst>
          </p:cNvPr>
          <p:cNvSpPr txBox="1"/>
          <p:nvPr/>
        </p:nvSpPr>
        <p:spPr>
          <a:xfrm>
            <a:off x="25309605" y="5793745"/>
            <a:ext cx="8509719" cy="1027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788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AVALIAÇÃO</a:t>
            </a:r>
            <a:endParaRPr sz="7544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cxnSp>
        <p:nvCxnSpPr>
          <p:cNvPr id="24" name="Conector de Seta Reta 23">
            <a:extLst>
              <a:ext uri="{FF2B5EF4-FFF2-40B4-BE49-F238E27FC236}">
                <a16:creationId xmlns:a16="http://schemas.microsoft.com/office/drawing/2014/main" id="{F98A24CD-CECA-55F2-C489-84A8E31951A5}"/>
              </a:ext>
            </a:extLst>
          </p:cNvPr>
          <p:cNvCxnSpPr>
            <a:cxnSpLocks/>
          </p:cNvCxnSpPr>
          <p:nvPr/>
        </p:nvCxnSpPr>
        <p:spPr>
          <a:xfrm>
            <a:off x="25450968" y="30201129"/>
            <a:ext cx="17709441" cy="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Retângulo: Cantos Arredondados 126">
            <a:extLst>
              <a:ext uri="{FF2B5EF4-FFF2-40B4-BE49-F238E27FC236}">
                <a16:creationId xmlns:a16="http://schemas.microsoft.com/office/drawing/2014/main" id="{BA71CE05-4A99-1C82-A0D3-8FB603835657}"/>
              </a:ext>
            </a:extLst>
          </p:cNvPr>
          <p:cNvSpPr/>
          <p:nvPr/>
        </p:nvSpPr>
        <p:spPr>
          <a:xfrm>
            <a:off x="21936202" y="10297170"/>
            <a:ext cx="19868611" cy="18963630"/>
          </a:xfrm>
          <a:prstGeom prst="roundRect">
            <a:avLst>
              <a:gd name="adj" fmla="val 7221"/>
            </a:avLst>
          </a:prstGeom>
          <a:solidFill>
            <a:schemeClr val="bg1"/>
          </a:solidFill>
          <a:ln>
            <a:solidFill>
              <a:srgbClr val="976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20"/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29146601-48F2-7B15-9047-6DE79597BB51}"/>
              </a:ext>
            </a:extLst>
          </p:cNvPr>
          <p:cNvSpPr/>
          <p:nvPr/>
        </p:nvSpPr>
        <p:spPr>
          <a:xfrm>
            <a:off x="1503586" y="10297170"/>
            <a:ext cx="19868611" cy="18963630"/>
          </a:xfrm>
          <a:prstGeom prst="roundRect">
            <a:avLst>
              <a:gd name="adj" fmla="val 7221"/>
            </a:avLst>
          </a:prstGeom>
          <a:solidFill>
            <a:schemeClr val="bg1"/>
          </a:solidFill>
          <a:ln>
            <a:solidFill>
              <a:srgbClr val="976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20"/>
          </a:p>
        </p:txBody>
      </p:sp>
      <p:pic>
        <p:nvPicPr>
          <p:cNvPr id="20" name="Gráfico 19">
            <a:extLst>
              <a:ext uri="{FF2B5EF4-FFF2-40B4-BE49-F238E27FC236}">
                <a16:creationId xmlns:a16="http://schemas.microsoft.com/office/drawing/2014/main" id="{8FF7F837-03E6-7556-F482-795BD09BD8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727281" y="8199558"/>
            <a:ext cx="4619636" cy="3617790"/>
          </a:xfrm>
          <a:prstGeom prst="rect">
            <a:avLst/>
          </a:prstGeom>
        </p:spPr>
      </p:pic>
      <p:grpSp>
        <p:nvGrpSpPr>
          <p:cNvPr id="28" name="Gráfico 25">
            <a:extLst>
              <a:ext uri="{FF2B5EF4-FFF2-40B4-BE49-F238E27FC236}">
                <a16:creationId xmlns:a16="http://schemas.microsoft.com/office/drawing/2014/main" id="{A33EA379-370F-C66B-DA1D-BE8BB33766AF}"/>
              </a:ext>
            </a:extLst>
          </p:cNvPr>
          <p:cNvGrpSpPr/>
          <p:nvPr/>
        </p:nvGrpSpPr>
        <p:grpSpPr>
          <a:xfrm>
            <a:off x="6143233" y="9690688"/>
            <a:ext cx="3200265" cy="3200265"/>
            <a:chOff x="-10252092" y="-286091"/>
            <a:chExt cx="15116265" cy="15116265"/>
          </a:xfrm>
        </p:grpSpPr>
        <p:sp>
          <p:nvSpPr>
            <p:cNvPr id="30" name="Forma Livre: Forma 29">
              <a:extLst>
                <a:ext uri="{FF2B5EF4-FFF2-40B4-BE49-F238E27FC236}">
                  <a16:creationId xmlns:a16="http://schemas.microsoft.com/office/drawing/2014/main" id="{FA2D68AB-E2C9-D16B-0C2C-9635305B890C}"/>
                </a:ext>
              </a:extLst>
            </p:cNvPr>
            <p:cNvSpPr/>
            <p:nvPr/>
          </p:nvSpPr>
          <p:spPr>
            <a:xfrm>
              <a:off x="-10226816" y="-286091"/>
              <a:ext cx="15090989" cy="15116265"/>
            </a:xfrm>
            <a:custGeom>
              <a:avLst/>
              <a:gdLst>
                <a:gd name="connsiteX0" fmla="*/ 15090990 w 15090989"/>
                <a:gd name="connsiteY0" fmla="*/ 7558133 h 15116265"/>
                <a:gd name="connsiteX1" fmla="*/ 7532857 w 15090989"/>
                <a:gd name="connsiteY1" fmla="*/ 15116266 h 15116265"/>
                <a:gd name="connsiteX2" fmla="*/ 7117287 w 15090989"/>
                <a:gd name="connsiteY2" fmla="*/ 15104701 h 15116265"/>
                <a:gd name="connsiteX3" fmla="*/ 1263069 w 15090989"/>
                <a:gd name="connsiteY3" fmla="*/ 11780911 h 15116265"/>
                <a:gd name="connsiteX4" fmla="*/ 1263069 w 15090989"/>
                <a:gd name="connsiteY4" fmla="*/ 11780911 h 15116265"/>
                <a:gd name="connsiteX5" fmla="*/ 1263069 w 15090989"/>
                <a:gd name="connsiteY5" fmla="*/ 8121736 h 15116265"/>
                <a:gd name="connsiteX6" fmla="*/ 167 w 15090989"/>
                <a:gd name="connsiteY6" fmla="*/ 6924369 h 15116265"/>
                <a:gd name="connsiteX7" fmla="*/ 7532857 w 15090989"/>
                <a:gd name="connsiteY7" fmla="*/ 0 h 15116265"/>
                <a:gd name="connsiteX8" fmla="*/ 15069402 w 15090989"/>
                <a:gd name="connsiteY8" fmla="*/ 6984508 h 15116265"/>
                <a:gd name="connsiteX9" fmla="*/ 15090990 w 15090989"/>
                <a:gd name="connsiteY9" fmla="*/ 7558133 h 1511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90989" h="15116265">
                  <a:moveTo>
                    <a:pt x="15090990" y="7558133"/>
                  </a:moveTo>
                  <a:cubicBezTo>
                    <a:pt x="15090990" y="11732338"/>
                    <a:pt x="11707062" y="15116266"/>
                    <a:pt x="7532857" y="15116266"/>
                  </a:cubicBezTo>
                  <a:cubicBezTo>
                    <a:pt x="7393306" y="15116266"/>
                    <a:pt x="7254526" y="15112411"/>
                    <a:pt x="7117287" y="15104701"/>
                  </a:cubicBezTo>
                  <a:cubicBezTo>
                    <a:pt x="4679379" y="14972860"/>
                    <a:pt x="2549100" y="13686057"/>
                    <a:pt x="1263069" y="11780911"/>
                  </a:cubicBezTo>
                  <a:lnTo>
                    <a:pt x="1263069" y="11780911"/>
                  </a:lnTo>
                  <a:cubicBezTo>
                    <a:pt x="1263069" y="10311381"/>
                    <a:pt x="1263069" y="9686099"/>
                    <a:pt x="1263069" y="8121736"/>
                  </a:cubicBezTo>
                  <a:cubicBezTo>
                    <a:pt x="1263069" y="7908168"/>
                    <a:pt x="-16795" y="7133311"/>
                    <a:pt x="167" y="6924369"/>
                  </a:cubicBezTo>
                  <a:cubicBezTo>
                    <a:pt x="323217" y="3047000"/>
                    <a:pt x="3572220" y="0"/>
                    <a:pt x="7532857" y="0"/>
                  </a:cubicBezTo>
                  <a:cubicBezTo>
                    <a:pt x="11514311" y="0"/>
                    <a:pt x="14776422" y="3077840"/>
                    <a:pt x="15069402" y="6984508"/>
                  </a:cubicBezTo>
                  <a:cubicBezTo>
                    <a:pt x="15084051" y="7174174"/>
                    <a:pt x="15090990" y="7365383"/>
                    <a:pt x="15090990" y="7558133"/>
                  </a:cubicBezTo>
                  <a:close/>
                </a:path>
              </a:pathLst>
            </a:custGeom>
            <a:solidFill>
              <a:srgbClr val="63984A"/>
            </a:solidFill>
            <a:ln w="7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sz="7532"/>
            </a:p>
          </p:txBody>
        </p:sp>
        <p:sp>
          <p:nvSpPr>
            <p:cNvPr id="33" name="Forma Livre: Forma 32">
              <a:extLst>
                <a:ext uri="{FF2B5EF4-FFF2-40B4-BE49-F238E27FC236}">
                  <a16:creationId xmlns:a16="http://schemas.microsoft.com/office/drawing/2014/main" id="{FC755806-9499-5493-F41C-3356B7719762}"/>
                </a:ext>
              </a:extLst>
            </p:cNvPr>
            <p:cNvSpPr/>
            <p:nvPr/>
          </p:nvSpPr>
          <p:spPr>
            <a:xfrm>
              <a:off x="-10252092" y="1721039"/>
              <a:ext cx="9903753" cy="9773780"/>
            </a:xfrm>
            <a:custGeom>
              <a:avLst/>
              <a:gdLst>
                <a:gd name="connsiteX0" fmla="*/ 9443233 w 9903753"/>
                <a:gd name="connsiteY0" fmla="*/ 6898714 h 9773780"/>
                <a:gd name="connsiteX1" fmla="*/ 9649861 w 9903753"/>
                <a:gd name="connsiteY1" fmla="*/ 7641189 h 9773780"/>
                <a:gd name="connsiteX2" fmla="*/ 9162588 w 9903753"/>
                <a:gd name="connsiteY2" fmla="*/ 8211731 h 9773780"/>
                <a:gd name="connsiteX3" fmla="*/ 9157191 w 9903753"/>
                <a:gd name="connsiteY3" fmla="*/ 8772249 h 9773780"/>
                <a:gd name="connsiteX4" fmla="*/ 8063140 w 9903753"/>
                <a:gd name="connsiteY4" fmla="*/ 9397531 h 9773780"/>
                <a:gd name="connsiteX5" fmla="*/ 3349233 w 9903753"/>
                <a:gd name="connsiteY5" fmla="*/ 9102238 h 9773780"/>
                <a:gd name="connsiteX6" fmla="*/ 3349233 w 9903753"/>
                <a:gd name="connsiteY6" fmla="*/ 9102238 h 9773780"/>
                <a:gd name="connsiteX7" fmla="*/ 2996114 w 9903753"/>
                <a:gd name="connsiteY7" fmla="*/ 9111490 h 9773780"/>
                <a:gd name="connsiteX8" fmla="*/ 3081695 w 9903753"/>
                <a:gd name="connsiteY8" fmla="*/ 9760674 h 9773780"/>
                <a:gd name="connsiteX9" fmla="*/ 1289886 w 9903753"/>
                <a:gd name="connsiteY9" fmla="*/ 9773780 h 9773780"/>
                <a:gd name="connsiteX10" fmla="*/ 1289886 w 9903753"/>
                <a:gd name="connsiteY10" fmla="*/ 9773780 h 9773780"/>
                <a:gd name="connsiteX11" fmla="*/ 0 w 9903753"/>
                <a:gd name="connsiteY11" fmla="*/ 5551002 h 9773780"/>
                <a:gd name="connsiteX12" fmla="*/ 26214 w 9903753"/>
                <a:gd name="connsiteY12" fmla="*/ 4917239 h 9773780"/>
                <a:gd name="connsiteX13" fmla="*/ 2749393 w 9903753"/>
                <a:gd name="connsiteY13" fmla="*/ 4904132 h 9773780"/>
                <a:gd name="connsiteX14" fmla="*/ 2780234 w 9903753"/>
                <a:gd name="connsiteY14" fmla="*/ 5194029 h 9773780"/>
                <a:gd name="connsiteX15" fmla="*/ 3418623 w 9903753"/>
                <a:gd name="connsiteY15" fmla="*/ 5157021 h 9773780"/>
                <a:gd name="connsiteX16" fmla="*/ 4194251 w 9903753"/>
                <a:gd name="connsiteY16" fmla="*/ 4372141 h 9773780"/>
                <a:gd name="connsiteX17" fmla="*/ 5204264 w 9903753"/>
                <a:gd name="connsiteY17" fmla="*/ 2549492 h 9773780"/>
                <a:gd name="connsiteX18" fmla="*/ 5812585 w 9903753"/>
                <a:gd name="connsiteY18" fmla="*/ 1831689 h 9773780"/>
                <a:gd name="connsiteX19" fmla="*/ 6056992 w 9903753"/>
                <a:gd name="connsiteY19" fmla="*/ 452366 h 9773780"/>
                <a:gd name="connsiteX20" fmla="*/ 6279041 w 9903753"/>
                <a:gd name="connsiteY20" fmla="*/ 15979 h 9773780"/>
                <a:gd name="connsiteX21" fmla="*/ 7314497 w 9903753"/>
                <a:gd name="connsiteY21" fmla="*/ 793149 h 9773780"/>
                <a:gd name="connsiteX22" fmla="*/ 7286740 w 9903753"/>
                <a:gd name="connsiteY22" fmla="*/ 1980492 h 9773780"/>
                <a:gd name="connsiteX23" fmla="*/ 6756291 w 9903753"/>
                <a:gd name="connsiteY23" fmla="*/ 3116178 h 9773780"/>
                <a:gd name="connsiteX24" fmla="*/ 6883506 w 9903753"/>
                <a:gd name="connsiteY24" fmla="*/ 3781553 h 9773780"/>
                <a:gd name="connsiteX25" fmla="*/ 9072381 w 9903753"/>
                <a:gd name="connsiteY25" fmla="*/ 3781553 h 9773780"/>
                <a:gd name="connsiteX26" fmla="*/ 9529585 w 9903753"/>
                <a:gd name="connsiteY26" fmla="*/ 3902600 h 9773780"/>
                <a:gd name="connsiteX27" fmla="*/ 9903521 w 9903753"/>
                <a:gd name="connsiteY27" fmla="*/ 4599586 h 9773780"/>
                <a:gd name="connsiteX28" fmla="*/ 9491035 w 9903753"/>
                <a:gd name="connsiteY28" fmla="*/ 5406825 h 9773780"/>
                <a:gd name="connsiteX29" fmla="*/ 9903521 w 9903753"/>
                <a:gd name="connsiteY29" fmla="*/ 6138506 h 9773780"/>
                <a:gd name="connsiteX30" fmla="*/ 9443233 w 9903753"/>
                <a:gd name="connsiteY30" fmla="*/ 6898714 h 977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903753" h="9773780">
                  <a:moveTo>
                    <a:pt x="9443233" y="6898714"/>
                  </a:moveTo>
                  <a:cubicBezTo>
                    <a:pt x="9511852" y="7047518"/>
                    <a:pt x="9749321" y="7336643"/>
                    <a:pt x="9649861" y="7641189"/>
                  </a:cubicBezTo>
                  <a:cubicBezTo>
                    <a:pt x="9534211" y="7992766"/>
                    <a:pt x="9162588" y="8039797"/>
                    <a:pt x="9162588" y="8211731"/>
                  </a:cubicBezTo>
                  <a:cubicBezTo>
                    <a:pt x="9162588" y="8297312"/>
                    <a:pt x="9215016" y="8635782"/>
                    <a:pt x="9157191" y="8772249"/>
                  </a:cubicBezTo>
                  <a:cubicBezTo>
                    <a:pt x="9032289" y="9067543"/>
                    <a:pt x="8585879" y="9347416"/>
                    <a:pt x="8063140" y="9397531"/>
                  </a:cubicBezTo>
                  <a:cubicBezTo>
                    <a:pt x="7318352" y="9469235"/>
                    <a:pt x="6104794" y="9601847"/>
                    <a:pt x="3349233" y="9102238"/>
                  </a:cubicBezTo>
                  <a:lnTo>
                    <a:pt x="3349233" y="9102238"/>
                  </a:lnTo>
                  <a:cubicBezTo>
                    <a:pt x="3328416" y="9103780"/>
                    <a:pt x="3249774" y="9107635"/>
                    <a:pt x="2996114" y="9111490"/>
                  </a:cubicBezTo>
                  <a:cubicBezTo>
                    <a:pt x="2838059" y="9113803"/>
                    <a:pt x="3081695" y="9760674"/>
                    <a:pt x="3081695" y="9760674"/>
                  </a:cubicBezTo>
                  <a:cubicBezTo>
                    <a:pt x="2613697" y="9769155"/>
                    <a:pt x="1953719" y="9773010"/>
                    <a:pt x="1289886" y="9773780"/>
                  </a:cubicBezTo>
                  <a:lnTo>
                    <a:pt x="1289886" y="9773780"/>
                  </a:lnTo>
                  <a:cubicBezTo>
                    <a:pt x="474937" y="8567933"/>
                    <a:pt x="0" y="7115365"/>
                    <a:pt x="0" y="5551002"/>
                  </a:cubicBezTo>
                  <a:cubicBezTo>
                    <a:pt x="0" y="5337435"/>
                    <a:pt x="9252" y="5126181"/>
                    <a:pt x="26214" y="4917239"/>
                  </a:cubicBezTo>
                  <a:cubicBezTo>
                    <a:pt x="1004616" y="4920323"/>
                    <a:pt x="2079393" y="4918781"/>
                    <a:pt x="2749393" y="4904132"/>
                  </a:cubicBezTo>
                  <a:cubicBezTo>
                    <a:pt x="2749393" y="4904132"/>
                    <a:pt x="2567437" y="5199426"/>
                    <a:pt x="2780234" y="5194029"/>
                  </a:cubicBezTo>
                  <a:cubicBezTo>
                    <a:pt x="3395493" y="5178609"/>
                    <a:pt x="3365424" y="5165501"/>
                    <a:pt x="3418623" y="5157021"/>
                  </a:cubicBezTo>
                  <a:cubicBezTo>
                    <a:pt x="3629107" y="5123868"/>
                    <a:pt x="3918233" y="5001278"/>
                    <a:pt x="4194251" y="4372141"/>
                  </a:cubicBezTo>
                  <a:cubicBezTo>
                    <a:pt x="4711594" y="3190194"/>
                    <a:pt x="4760938" y="2844785"/>
                    <a:pt x="5204264" y="2549492"/>
                  </a:cubicBezTo>
                  <a:cubicBezTo>
                    <a:pt x="5435565" y="2395291"/>
                    <a:pt x="5652987" y="2214106"/>
                    <a:pt x="5812585" y="1831689"/>
                  </a:cubicBezTo>
                  <a:cubicBezTo>
                    <a:pt x="5939029" y="1527914"/>
                    <a:pt x="6027694" y="1097695"/>
                    <a:pt x="6056992" y="452366"/>
                  </a:cubicBezTo>
                  <a:cubicBezTo>
                    <a:pt x="6061618" y="352136"/>
                    <a:pt x="6160307" y="41422"/>
                    <a:pt x="6279041" y="15979"/>
                  </a:cubicBezTo>
                  <a:cubicBezTo>
                    <a:pt x="6570480" y="-46472"/>
                    <a:pt x="7081654" y="46819"/>
                    <a:pt x="7314497" y="793149"/>
                  </a:cubicBezTo>
                  <a:cubicBezTo>
                    <a:pt x="7364612" y="952746"/>
                    <a:pt x="7448651" y="1533311"/>
                    <a:pt x="7286740" y="1980492"/>
                  </a:cubicBezTo>
                  <a:cubicBezTo>
                    <a:pt x="7173403" y="2305855"/>
                    <a:pt x="6992218" y="2699066"/>
                    <a:pt x="6756291" y="3116178"/>
                  </a:cubicBezTo>
                  <a:cubicBezTo>
                    <a:pt x="6402401" y="3649712"/>
                    <a:pt x="6825681" y="3781553"/>
                    <a:pt x="6883506" y="3781553"/>
                  </a:cubicBezTo>
                  <a:cubicBezTo>
                    <a:pt x="9072381" y="3781553"/>
                    <a:pt x="9072381" y="3781553"/>
                    <a:pt x="9072381" y="3781553"/>
                  </a:cubicBezTo>
                  <a:cubicBezTo>
                    <a:pt x="9072381" y="3781553"/>
                    <a:pt x="9317560" y="3753797"/>
                    <a:pt x="9529585" y="3902600"/>
                  </a:cubicBezTo>
                  <a:cubicBezTo>
                    <a:pt x="9735442" y="4046778"/>
                    <a:pt x="9908918" y="4362889"/>
                    <a:pt x="9903521" y="4599586"/>
                  </a:cubicBezTo>
                  <a:cubicBezTo>
                    <a:pt x="9892727" y="5080691"/>
                    <a:pt x="9491035" y="5248770"/>
                    <a:pt x="9491035" y="5406825"/>
                  </a:cubicBezTo>
                  <a:cubicBezTo>
                    <a:pt x="9491035" y="5487009"/>
                    <a:pt x="9915086" y="5779990"/>
                    <a:pt x="9903521" y="6138506"/>
                  </a:cubicBezTo>
                  <a:cubicBezTo>
                    <a:pt x="9891956" y="6485457"/>
                    <a:pt x="9369988" y="6740659"/>
                    <a:pt x="9443233" y="6898714"/>
                  </a:cubicBezTo>
                  <a:close/>
                </a:path>
              </a:pathLst>
            </a:custGeom>
            <a:solidFill>
              <a:srgbClr val="FFFFFF"/>
            </a:solidFill>
            <a:ln w="7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sz="7532"/>
            </a:p>
          </p:txBody>
        </p:sp>
      </p:grpSp>
      <p:sp>
        <p:nvSpPr>
          <p:cNvPr id="44" name="Forma Livre: Forma 43">
            <a:extLst>
              <a:ext uri="{FF2B5EF4-FFF2-40B4-BE49-F238E27FC236}">
                <a16:creationId xmlns:a16="http://schemas.microsoft.com/office/drawing/2014/main" id="{F42F08F7-AB55-58F2-276C-70FAC4E2A2F6}"/>
              </a:ext>
            </a:extLst>
          </p:cNvPr>
          <p:cNvSpPr/>
          <p:nvPr/>
        </p:nvSpPr>
        <p:spPr>
          <a:xfrm>
            <a:off x="30013901" y="7461338"/>
            <a:ext cx="15576" cy="15576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7941D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7532"/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9730F1A1-C31F-9F67-6DF6-669B9CD75668}"/>
              </a:ext>
            </a:extLst>
          </p:cNvPr>
          <p:cNvSpPr/>
          <p:nvPr/>
        </p:nvSpPr>
        <p:spPr>
          <a:xfrm>
            <a:off x="30013901" y="7461338"/>
            <a:ext cx="15576" cy="15576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1C24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7532"/>
          </a:p>
        </p:txBody>
      </p:sp>
      <p:sp>
        <p:nvSpPr>
          <p:cNvPr id="46" name="Forma Livre: Forma 45">
            <a:extLst>
              <a:ext uri="{FF2B5EF4-FFF2-40B4-BE49-F238E27FC236}">
                <a16:creationId xmlns:a16="http://schemas.microsoft.com/office/drawing/2014/main" id="{4E34F1AA-50A1-D257-D7D7-031CC3DAF39A}"/>
              </a:ext>
            </a:extLst>
          </p:cNvPr>
          <p:cNvSpPr/>
          <p:nvPr/>
        </p:nvSpPr>
        <p:spPr>
          <a:xfrm>
            <a:off x="30013901" y="7461338"/>
            <a:ext cx="15576" cy="15576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  <a:gd name="connsiteX3" fmla="*/ 0 w 7710"/>
              <a:gd name="connsiteY3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1C24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7532"/>
          </a:p>
        </p:txBody>
      </p:sp>
      <p:sp>
        <p:nvSpPr>
          <p:cNvPr id="47" name="Forma Livre: Forma 46">
            <a:extLst>
              <a:ext uri="{FF2B5EF4-FFF2-40B4-BE49-F238E27FC236}">
                <a16:creationId xmlns:a16="http://schemas.microsoft.com/office/drawing/2014/main" id="{9772A9EF-DFFB-59F4-5C1B-D5B6AC6B6A58}"/>
              </a:ext>
            </a:extLst>
          </p:cNvPr>
          <p:cNvSpPr/>
          <p:nvPr/>
        </p:nvSpPr>
        <p:spPr>
          <a:xfrm>
            <a:off x="30013901" y="7461338"/>
            <a:ext cx="15576" cy="15576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  <a:gd name="connsiteX3" fmla="*/ 0 w 7710"/>
              <a:gd name="connsiteY3" fmla="*/ 0 h 7710"/>
              <a:gd name="connsiteX4" fmla="*/ 0 w 7710"/>
              <a:gd name="connsiteY4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1C24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7532"/>
          </a:p>
        </p:txBody>
      </p:sp>
      <p:sp>
        <p:nvSpPr>
          <p:cNvPr id="48" name="Forma Livre: Forma 47">
            <a:extLst>
              <a:ext uri="{FF2B5EF4-FFF2-40B4-BE49-F238E27FC236}">
                <a16:creationId xmlns:a16="http://schemas.microsoft.com/office/drawing/2014/main" id="{C8FBD247-CF84-E529-DA22-6906273AC9FD}"/>
              </a:ext>
            </a:extLst>
          </p:cNvPr>
          <p:cNvSpPr/>
          <p:nvPr/>
        </p:nvSpPr>
        <p:spPr>
          <a:xfrm>
            <a:off x="30013901" y="7461338"/>
            <a:ext cx="15576" cy="15576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  <a:gd name="connsiteX3" fmla="*/ 0 w 7710"/>
              <a:gd name="connsiteY3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1C24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7532"/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F147A8CF-9838-3A8A-01A5-7A1A7E85ECAE}"/>
              </a:ext>
            </a:extLst>
          </p:cNvPr>
          <p:cNvSpPr/>
          <p:nvPr/>
        </p:nvSpPr>
        <p:spPr>
          <a:xfrm>
            <a:off x="30013901" y="7461338"/>
            <a:ext cx="15576" cy="15576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1C24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7532"/>
          </a:p>
        </p:txBody>
      </p:sp>
      <p:sp>
        <p:nvSpPr>
          <p:cNvPr id="57" name="Forma Livre: Forma 56">
            <a:extLst>
              <a:ext uri="{FF2B5EF4-FFF2-40B4-BE49-F238E27FC236}">
                <a16:creationId xmlns:a16="http://schemas.microsoft.com/office/drawing/2014/main" id="{8F7D6878-030C-82BE-8D61-A75CC44C6E9B}"/>
              </a:ext>
            </a:extLst>
          </p:cNvPr>
          <p:cNvSpPr/>
          <p:nvPr/>
        </p:nvSpPr>
        <p:spPr>
          <a:xfrm>
            <a:off x="30013901" y="7461338"/>
            <a:ext cx="15576" cy="15576"/>
          </a:xfrm>
          <a:custGeom>
            <a:avLst/>
            <a:gdLst>
              <a:gd name="connsiteX0" fmla="*/ 0 w 7710"/>
              <a:gd name="connsiteY0" fmla="*/ 0 h 7710"/>
              <a:gd name="connsiteX1" fmla="*/ 0 w 7710"/>
              <a:gd name="connsiteY1" fmla="*/ 0 h 7710"/>
              <a:gd name="connsiteX2" fmla="*/ 0 w 7710"/>
              <a:gd name="connsiteY2" fmla="*/ 0 h 7710"/>
              <a:gd name="connsiteX3" fmla="*/ 0 w 7710"/>
              <a:gd name="connsiteY3" fmla="*/ 0 h 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10" h="771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1C24"/>
          </a:solidFill>
          <a:ln w="7705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7532"/>
          </a:p>
        </p:txBody>
      </p:sp>
      <p:sp>
        <p:nvSpPr>
          <p:cNvPr id="294" name="Google Shape;185;p1">
            <a:extLst>
              <a:ext uri="{FF2B5EF4-FFF2-40B4-BE49-F238E27FC236}">
                <a16:creationId xmlns:a16="http://schemas.microsoft.com/office/drawing/2014/main" id="{F52F199E-E1BE-A318-A76F-1C8F1FA83F55}"/>
              </a:ext>
            </a:extLst>
          </p:cNvPr>
          <p:cNvSpPr txBox="1"/>
          <p:nvPr/>
        </p:nvSpPr>
        <p:spPr>
          <a:xfrm>
            <a:off x="37057598" y="11310565"/>
            <a:ext cx="5311214" cy="87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/>
            <a:r>
              <a:rPr lang="pt-BR" sz="5091" b="1" dirty="0">
                <a:solidFill>
                  <a:srgbClr val="976C29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Que tal</a:t>
            </a:r>
            <a:endParaRPr sz="3394" dirty="0">
              <a:solidFill>
                <a:srgbClr val="976C29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1" name="Google Shape;185;p1">
            <a:extLst>
              <a:ext uri="{FF2B5EF4-FFF2-40B4-BE49-F238E27FC236}">
                <a16:creationId xmlns:a16="http://schemas.microsoft.com/office/drawing/2014/main" id="{48F050DA-DDA4-02AE-D915-5FCFF6BE8A22}"/>
              </a:ext>
            </a:extLst>
          </p:cNvPr>
          <p:cNvSpPr txBox="1"/>
          <p:nvPr/>
        </p:nvSpPr>
        <p:spPr>
          <a:xfrm>
            <a:off x="1479523" y="11310565"/>
            <a:ext cx="5213378" cy="87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/>
            <a:r>
              <a:rPr lang="pt-BR" sz="5091" b="1" dirty="0">
                <a:solidFill>
                  <a:srgbClr val="976C29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Que bom</a:t>
            </a:r>
            <a:endParaRPr sz="3394" dirty="0">
              <a:solidFill>
                <a:srgbClr val="976C29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pic>
        <p:nvPicPr>
          <p:cNvPr id="71" name="Gráfico 70">
            <a:extLst>
              <a:ext uri="{FF2B5EF4-FFF2-40B4-BE49-F238E27FC236}">
                <a16:creationId xmlns:a16="http://schemas.microsoft.com/office/drawing/2014/main" id="{42669111-C237-2B90-F177-E5225145849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-765886" y="20083091"/>
            <a:ext cx="3974932" cy="5052349"/>
          </a:xfrm>
          <a:prstGeom prst="rect">
            <a:avLst/>
          </a:prstGeom>
        </p:spPr>
      </p:pic>
      <p:pic>
        <p:nvPicPr>
          <p:cNvPr id="73" name="Gráfico 72">
            <a:extLst>
              <a:ext uri="{FF2B5EF4-FFF2-40B4-BE49-F238E27FC236}">
                <a16:creationId xmlns:a16="http://schemas.microsoft.com/office/drawing/2014/main" id="{F2D75870-D18F-D85E-D1EE-8C601603992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1372192" y="28545628"/>
            <a:ext cx="4692406" cy="2857387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6B8AB3A5-E084-B027-9DAE-78B779B88F9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35137640" y="8583242"/>
            <a:ext cx="3574454" cy="391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6658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CC6A63A0D7B7429BD95E631E323FB1" ma:contentTypeVersion="15" ma:contentTypeDescription="Create a new document." ma:contentTypeScope="" ma:versionID="d4bcb3a819e2c21bbbbcae98870e6c63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fe1491026cf6e3c5df633b650c9dadb2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620C2ED-09A2-4398-AB58-05A9C556125B}"/>
</file>

<file path=customXml/itemProps2.xml><?xml version="1.0" encoding="utf-8"?>
<ds:datastoreItem xmlns:ds="http://schemas.openxmlformats.org/officeDocument/2006/customXml" ds:itemID="{406C609B-934B-4A1B-984C-554B7CCFD733}"/>
</file>

<file path=customXml/itemProps3.xml><?xml version="1.0" encoding="utf-8"?>
<ds:datastoreItem xmlns:ds="http://schemas.openxmlformats.org/officeDocument/2006/customXml" ds:itemID="{7C213943-1C50-491D-8750-DEA5CB5EAFB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26</Words>
  <Application>Microsoft Office PowerPoint</Application>
  <PresentationFormat>Personalizar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DIN Pro Black</vt:lpstr>
      <vt:lpstr>DIN Pro Regular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13</cp:revision>
  <dcterms:created xsi:type="dcterms:W3CDTF">2025-08-21T17:22:07Z</dcterms:created>
  <dcterms:modified xsi:type="dcterms:W3CDTF">2025-09-16T12:43:13Z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</Properties>
</file>