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6" r:id="rId5"/>
  </p:sldIdLst>
  <p:sldSz cx="15119350" cy="213836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76C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EEB942-31B6-46C1-1E00-B81C4C9CC4D1}" v="8" dt="2025-08-26T14:10:39.3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20" d="100"/>
          <a:sy n="20" d="100"/>
        </p:scale>
        <p:origin x="2827" y="2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ugo Juliano Hermógenes da Silva" userId="S::hugo.silva.bolsista@icmbio.gov.br::63cac568-ed34-41cc-a700-fc7073a92c7c" providerId="AD" clId="Web-{A9EEB942-31B6-46C1-1E00-B81C4C9CC4D1}"/>
    <pc:docChg chg="modSld">
      <pc:chgData name="Hugo Juliano Hermógenes da Silva" userId="S::hugo.silva.bolsista@icmbio.gov.br::63cac568-ed34-41cc-a700-fc7073a92c7c" providerId="AD" clId="Web-{A9EEB942-31B6-46C1-1E00-B81C4C9CC4D1}" dt="2025-08-26T14:10:39.325" v="3" actId="20577"/>
      <pc:docMkLst>
        <pc:docMk/>
      </pc:docMkLst>
      <pc:sldChg chg="modSp">
        <pc:chgData name="Hugo Juliano Hermógenes da Silva" userId="S::hugo.silva.bolsista@icmbio.gov.br::63cac568-ed34-41cc-a700-fc7073a92c7c" providerId="AD" clId="Web-{A9EEB942-31B6-46C1-1E00-B81C4C9CC4D1}" dt="2025-08-26T14:10:39.325" v="3" actId="20577"/>
        <pc:sldMkLst>
          <pc:docMk/>
          <pc:sldMk cId="1032665830" sldId="256"/>
        </pc:sldMkLst>
        <pc:spChg chg="mod">
          <ac:chgData name="Hugo Juliano Hermógenes da Silva" userId="S::hugo.silva.bolsista@icmbio.gov.br::63cac568-ed34-41cc-a700-fc7073a92c7c" providerId="AD" clId="Web-{A9EEB942-31B6-46C1-1E00-B81C4C9CC4D1}" dt="2025-08-26T14:10:39.325" v="3" actId="20577"/>
          <ac:spMkLst>
            <pc:docMk/>
            <pc:sldMk cId="1032665830" sldId="256"/>
            <ac:spMk id="27" creationId="{5087C875-461B-FF5C-3CCB-73AA3034E995}"/>
          </ac:spMkLst>
        </pc:sp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21T17:24:50.50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8660,'0'0'0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21T17:43:23.73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2513 627 26428,'0'0'0,"-1844"-241"-10341,1175-144 5235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25T18:16:20.28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19337,'0'0'0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3951" y="3499590"/>
            <a:ext cx="12851448" cy="7444669"/>
          </a:xfrm>
        </p:spPr>
        <p:txBody>
          <a:bodyPr anchor="b"/>
          <a:lstStyle>
            <a:lvl1pPr algn="ctr">
              <a:defRPr sz="9921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89919" y="11231355"/>
            <a:ext cx="11339513" cy="5162758"/>
          </a:xfrm>
        </p:spPr>
        <p:txBody>
          <a:bodyPr/>
          <a:lstStyle>
            <a:lvl1pPr marL="0" indent="0" algn="ctr">
              <a:buNone/>
              <a:defRPr sz="3968"/>
            </a:lvl1pPr>
            <a:lvl2pPr marL="755980" indent="0" algn="ctr">
              <a:buNone/>
              <a:defRPr sz="3307"/>
            </a:lvl2pPr>
            <a:lvl3pPr marL="1511960" indent="0" algn="ctr">
              <a:buNone/>
              <a:defRPr sz="2976"/>
            </a:lvl3pPr>
            <a:lvl4pPr marL="2267941" indent="0" algn="ctr">
              <a:buNone/>
              <a:defRPr sz="2646"/>
            </a:lvl4pPr>
            <a:lvl5pPr marL="3023921" indent="0" algn="ctr">
              <a:buNone/>
              <a:defRPr sz="2646"/>
            </a:lvl5pPr>
            <a:lvl6pPr marL="3779901" indent="0" algn="ctr">
              <a:buNone/>
              <a:defRPr sz="2646"/>
            </a:lvl6pPr>
            <a:lvl7pPr marL="4535881" indent="0" algn="ctr">
              <a:buNone/>
              <a:defRPr sz="2646"/>
            </a:lvl7pPr>
            <a:lvl8pPr marL="5291861" indent="0" algn="ctr">
              <a:buNone/>
              <a:defRPr sz="2646"/>
            </a:lvl8pPr>
            <a:lvl9pPr marL="6047842" indent="0" algn="ctr">
              <a:buNone/>
              <a:defRPr sz="2646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75978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24654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819786" y="1138480"/>
            <a:ext cx="3260110" cy="18121634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39456" y="1138480"/>
            <a:ext cx="9591338" cy="18121634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25495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9028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1582" y="5331063"/>
            <a:ext cx="13040439" cy="8894992"/>
          </a:xfrm>
        </p:spPr>
        <p:txBody>
          <a:bodyPr anchor="b"/>
          <a:lstStyle>
            <a:lvl1pPr>
              <a:defRPr sz="9921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1582" y="14310205"/>
            <a:ext cx="13040439" cy="4677666"/>
          </a:xfrm>
        </p:spPr>
        <p:txBody>
          <a:bodyPr/>
          <a:lstStyle>
            <a:lvl1pPr marL="0" indent="0">
              <a:buNone/>
              <a:defRPr sz="3968">
                <a:solidFill>
                  <a:schemeClr val="tx1">
                    <a:tint val="82000"/>
                  </a:schemeClr>
                </a:solidFill>
              </a:defRPr>
            </a:lvl1pPr>
            <a:lvl2pPr marL="755980" indent="0">
              <a:buNone/>
              <a:defRPr sz="3307">
                <a:solidFill>
                  <a:schemeClr val="tx1">
                    <a:tint val="82000"/>
                  </a:schemeClr>
                </a:solidFill>
              </a:defRPr>
            </a:lvl2pPr>
            <a:lvl3pPr marL="1511960" indent="0">
              <a:buNone/>
              <a:defRPr sz="2976">
                <a:solidFill>
                  <a:schemeClr val="tx1">
                    <a:tint val="82000"/>
                  </a:schemeClr>
                </a:solidFill>
              </a:defRPr>
            </a:lvl3pPr>
            <a:lvl4pPr marL="2267941" indent="0">
              <a:buNone/>
              <a:defRPr sz="2646">
                <a:solidFill>
                  <a:schemeClr val="tx1">
                    <a:tint val="82000"/>
                  </a:schemeClr>
                </a:solidFill>
              </a:defRPr>
            </a:lvl4pPr>
            <a:lvl5pPr marL="3023921" indent="0">
              <a:buNone/>
              <a:defRPr sz="2646">
                <a:solidFill>
                  <a:schemeClr val="tx1">
                    <a:tint val="82000"/>
                  </a:schemeClr>
                </a:solidFill>
              </a:defRPr>
            </a:lvl5pPr>
            <a:lvl6pPr marL="3779901" indent="0">
              <a:buNone/>
              <a:defRPr sz="2646">
                <a:solidFill>
                  <a:schemeClr val="tx1">
                    <a:tint val="82000"/>
                  </a:schemeClr>
                </a:solidFill>
              </a:defRPr>
            </a:lvl6pPr>
            <a:lvl7pPr marL="4535881" indent="0">
              <a:buNone/>
              <a:defRPr sz="2646">
                <a:solidFill>
                  <a:schemeClr val="tx1">
                    <a:tint val="82000"/>
                  </a:schemeClr>
                </a:solidFill>
              </a:defRPr>
            </a:lvl7pPr>
            <a:lvl8pPr marL="5291861" indent="0">
              <a:buNone/>
              <a:defRPr sz="2646">
                <a:solidFill>
                  <a:schemeClr val="tx1">
                    <a:tint val="82000"/>
                  </a:schemeClr>
                </a:solidFill>
              </a:defRPr>
            </a:lvl8pPr>
            <a:lvl9pPr marL="6047842" indent="0">
              <a:buNone/>
              <a:defRPr sz="2646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93101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9455" y="5692400"/>
            <a:ext cx="6425724" cy="1356771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4171" y="5692400"/>
            <a:ext cx="6425724" cy="1356771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11719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1138485"/>
            <a:ext cx="13040439" cy="4133179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1426" y="5241960"/>
            <a:ext cx="6396193" cy="2569003"/>
          </a:xfrm>
        </p:spPr>
        <p:txBody>
          <a:bodyPr anchor="b"/>
          <a:lstStyle>
            <a:lvl1pPr marL="0" indent="0">
              <a:buNone/>
              <a:defRPr sz="3968" b="1"/>
            </a:lvl1pPr>
            <a:lvl2pPr marL="755980" indent="0">
              <a:buNone/>
              <a:defRPr sz="3307" b="1"/>
            </a:lvl2pPr>
            <a:lvl3pPr marL="1511960" indent="0">
              <a:buNone/>
              <a:defRPr sz="2976" b="1"/>
            </a:lvl3pPr>
            <a:lvl4pPr marL="2267941" indent="0">
              <a:buNone/>
              <a:defRPr sz="2646" b="1"/>
            </a:lvl4pPr>
            <a:lvl5pPr marL="3023921" indent="0">
              <a:buNone/>
              <a:defRPr sz="2646" b="1"/>
            </a:lvl5pPr>
            <a:lvl6pPr marL="3779901" indent="0">
              <a:buNone/>
              <a:defRPr sz="2646" b="1"/>
            </a:lvl6pPr>
            <a:lvl7pPr marL="4535881" indent="0">
              <a:buNone/>
              <a:defRPr sz="2646" b="1"/>
            </a:lvl7pPr>
            <a:lvl8pPr marL="5291861" indent="0">
              <a:buNone/>
              <a:defRPr sz="2646" b="1"/>
            </a:lvl8pPr>
            <a:lvl9pPr marL="6047842" indent="0">
              <a:buNone/>
              <a:defRPr sz="2646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426" y="7810963"/>
            <a:ext cx="6396193" cy="11488750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654172" y="5241960"/>
            <a:ext cx="6427693" cy="2569003"/>
          </a:xfrm>
        </p:spPr>
        <p:txBody>
          <a:bodyPr anchor="b"/>
          <a:lstStyle>
            <a:lvl1pPr marL="0" indent="0">
              <a:buNone/>
              <a:defRPr sz="3968" b="1"/>
            </a:lvl1pPr>
            <a:lvl2pPr marL="755980" indent="0">
              <a:buNone/>
              <a:defRPr sz="3307" b="1"/>
            </a:lvl2pPr>
            <a:lvl3pPr marL="1511960" indent="0">
              <a:buNone/>
              <a:defRPr sz="2976" b="1"/>
            </a:lvl3pPr>
            <a:lvl4pPr marL="2267941" indent="0">
              <a:buNone/>
              <a:defRPr sz="2646" b="1"/>
            </a:lvl4pPr>
            <a:lvl5pPr marL="3023921" indent="0">
              <a:buNone/>
              <a:defRPr sz="2646" b="1"/>
            </a:lvl5pPr>
            <a:lvl6pPr marL="3779901" indent="0">
              <a:buNone/>
              <a:defRPr sz="2646" b="1"/>
            </a:lvl6pPr>
            <a:lvl7pPr marL="4535881" indent="0">
              <a:buNone/>
              <a:defRPr sz="2646" b="1"/>
            </a:lvl7pPr>
            <a:lvl8pPr marL="5291861" indent="0">
              <a:buNone/>
              <a:defRPr sz="2646" b="1"/>
            </a:lvl8pPr>
            <a:lvl9pPr marL="6047842" indent="0">
              <a:buNone/>
              <a:defRPr sz="2646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654172" y="7810963"/>
            <a:ext cx="6427693" cy="11488750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9398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97016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0810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1425575"/>
            <a:ext cx="4876384" cy="4989513"/>
          </a:xfrm>
        </p:spPr>
        <p:txBody>
          <a:bodyPr anchor="b"/>
          <a:lstStyle>
            <a:lvl1pPr>
              <a:defRPr sz="5291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7693" y="3078850"/>
            <a:ext cx="7654171" cy="15196234"/>
          </a:xfrm>
        </p:spPr>
        <p:txBody>
          <a:bodyPr/>
          <a:lstStyle>
            <a:lvl1pPr>
              <a:defRPr sz="5291"/>
            </a:lvl1pPr>
            <a:lvl2pPr>
              <a:defRPr sz="4630"/>
            </a:lvl2pPr>
            <a:lvl3pPr>
              <a:defRPr sz="3968"/>
            </a:lvl3pPr>
            <a:lvl4pPr>
              <a:defRPr sz="3307"/>
            </a:lvl4pPr>
            <a:lvl5pPr>
              <a:defRPr sz="3307"/>
            </a:lvl5pPr>
            <a:lvl6pPr>
              <a:defRPr sz="3307"/>
            </a:lvl6pPr>
            <a:lvl7pPr>
              <a:defRPr sz="3307"/>
            </a:lvl7pPr>
            <a:lvl8pPr>
              <a:defRPr sz="3307"/>
            </a:lvl8pPr>
            <a:lvl9pPr>
              <a:defRPr sz="3307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6415088"/>
            <a:ext cx="4876384" cy="11884743"/>
          </a:xfrm>
        </p:spPr>
        <p:txBody>
          <a:bodyPr/>
          <a:lstStyle>
            <a:lvl1pPr marL="0" indent="0">
              <a:buNone/>
              <a:defRPr sz="2646"/>
            </a:lvl1pPr>
            <a:lvl2pPr marL="755980" indent="0">
              <a:buNone/>
              <a:defRPr sz="2315"/>
            </a:lvl2pPr>
            <a:lvl3pPr marL="1511960" indent="0">
              <a:buNone/>
              <a:defRPr sz="1984"/>
            </a:lvl3pPr>
            <a:lvl4pPr marL="2267941" indent="0">
              <a:buNone/>
              <a:defRPr sz="1654"/>
            </a:lvl4pPr>
            <a:lvl5pPr marL="3023921" indent="0">
              <a:buNone/>
              <a:defRPr sz="1654"/>
            </a:lvl5pPr>
            <a:lvl6pPr marL="3779901" indent="0">
              <a:buNone/>
              <a:defRPr sz="1654"/>
            </a:lvl6pPr>
            <a:lvl7pPr marL="4535881" indent="0">
              <a:buNone/>
              <a:defRPr sz="1654"/>
            </a:lvl7pPr>
            <a:lvl8pPr marL="5291861" indent="0">
              <a:buNone/>
              <a:defRPr sz="1654"/>
            </a:lvl8pPr>
            <a:lvl9pPr marL="6047842" indent="0">
              <a:buNone/>
              <a:defRPr sz="1654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85508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1425575"/>
            <a:ext cx="4876384" cy="4989513"/>
          </a:xfrm>
        </p:spPr>
        <p:txBody>
          <a:bodyPr anchor="b"/>
          <a:lstStyle>
            <a:lvl1pPr>
              <a:defRPr sz="5291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27693" y="3078850"/>
            <a:ext cx="7654171" cy="15196234"/>
          </a:xfrm>
        </p:spPr>
        <p:txBody>
          <a:bodyPr anchor="t"/>
          <a:lstStyle>
            <a:lvl1pPr marL="0" indent="0">
              <a:buNone/>
              <a:defRPr sz="5291"/>
            </a:lvl1pPr>
            <a:lvl2pPr marL="755980" indent="0">
              <a:buNone/>
              <a:defRPr sz="4630"/>
            </a:lvl2pPr>
            <a:lvl3pPr marL="1511960" indent="0">
              <a:buNone/>
              <a:defRPr sz="3968"/>
            </a:lvl3pPr>
            <a:lvl4pPr marL="2267941" indent="0">
              <a:buNone/>
              <a:defRPr sz="3307"/>
            </a:lvl4pPr>
            <a:lvl5pPr marL="3023921" indent="0">
              <a:buNone/>
              <a:defRPr sz="3307"/>
            </a:lvl5pPr>
            <a:lvl6pPr marL="3779901" indent="0">
              <a:buNone/>
              <a:defRPr sz="3307"/>
            </a:lvl6pPr>
            <a:lvl7pPr marL="4535881" indent="0">
              <a:buNone/>
              <a:defRPr sz="3307"/>
            </a:lvl7pPr>
            <a:lvl8pPr marL="5291861" indent="0">
              <a:buNone/>
              <a:defRPr sz="3307"/>
            </a:lvl8pPr>
            <a:lvl9pPr marL="6047842" indent="0">
              <a:buNone/>
              <a:defRPr sz="3307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6415088"/>
            <a:ext cx="4876384" cy="11884743"/>
          </a:xfrm>
        </p:spPr>
        <p:txBody>
          <a:bodyPr/>
          <a:lstStyle>
            <a:lvl1pPr marL="0" indent="0">
              <a:buNone/>
              <a:defRPr sz="2646"/>
            </a:lvl1pPr>
            <a:lvl2pPr marL="755980" indent="0">
              <a:buNone/>
              <a:defRPr sz="2315"/>
            </a:lvl2pPr>
            <a:lvl3pPr marL="1511960" indent="0">
              <a:buNone/>
              <a:defRPr sz="1984"/>
            </a:lvl3pPr>
            <a:lvl4pPr marL="2267941" indent="0">
              <a:buNone/>
              <a:defRPr sz="1654"/>
            </a:lvl4pPr>
            <a:lvl5pPr marL="3023921" indent="0">
              <a:buNone/>
              <a:defRPr sz="1654"/>
            </a:lvl5pPr>
            <a:lvl6pPr marL="3779901" indent="0">
              <a:buNone/>
              <a:defRPr sz="1654"/>
            </a:lvl6pPr>
            <a:lvl7pPr marL="4535881" indent="0">
              <a:buNone/>
              <a:defRPr sz="1654"/>
            </a:lvl7pPr>
            <a:lvl8pPr marL="5291861" indent="0">
              <a:buNone/>
              <a:defRPr sz="1654"/>
            </a:lvl8pPr>
            <a:lvl9pPr marL="6047842" indent="0">
              <a:buNone/>
              <a:defRPr sz="1654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66170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39456" y="1138485"/>
            <a:ext cx="13040439" cy="41331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456" y="5692400"/>
            <a:ext cx="13040439" cy="13567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9455" y="19819457"/>
            <a:ext cx="3401854" cy="1138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984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08285" y="19819457"/>
            <a:ext cx="5102781" cy="1138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984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041" y="19819457"/>
            <a:ext cx="3401854" cy="1138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984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16521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511960" rtl="0" eaLnBrk="1" latinLnBrk="0" hangingPunct="1">
        <a:lnSpc>
          <a:spcPct val="90000"/>
        </a:lnSpc>
        <a:spcBef>
          <a:spcPct val="0"/>
        </a:spcBef>
        <a:buNone/>
        <a:defRPr sz="72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7990" indent="-377990" algn="l" defTabSz="1511960" rtl="0" eaLnBrk="1" latinLnBrk="0" hangingPunct="1">
        <a:lnSpc>
          <a:spcPct val="90000"/>
        </a:lnSpc>
        <a:spcBef>
          <a:spcPts val="1654"/>
        </a:spcBef>
        <a:buFont typeface="Arial" panose="020B0604020202020204" pitchFamily="34" charset="0"/>
        <a:buChar char="•"/>
        <a:defRPr sz="4630" kern="1200">
          <a:solidFill>
            <a:schemeClr val="tx1"/>
          </a:solidFill>
          <a:latin typeface="+mn-lt"/>
          <a:ea typeface="+mn-ea"/>
          <a:cs typeface="+mn-cs"/>
        </a:defRPr>
      </a:lvl1pPr>
      <a:lvl2pPr marL="1133970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3968" kern="1200">
          <a:solidFill>
            <a:schemeClr val="tx1"/>
          </a:solidFill>
          <a:latin typeface="+mn-lt"/>
          <a:ea typeface="+mn-ea"/>
          <a:cs typeface="+mn-cs"/>
        </a:defRPr>
      </a:lvl2pPr>
      <a:lvl3pPr marL="1889951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3307" kern="1200">
          <a:solidFill>
            <a:schemeClr val="tx1"/>
          </a:solidFill>
          <a:latin typeface="+mn-lt"/>
          <a:ea typeface="+mn-ea"/>
          <a:cs typeface="+mn-cs"/>
        </a:defRPr>
      </a:lvl3pPr>
      <a:lvl4pPr marL="2645931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4pPr>
      <a:lvl5pPr marL="3401911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5pPr>
      <a:lvl6pPr marL="4157891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6pPr>
      <a:lvl7pPr marL="4913871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7pPr>
      <a:lvl8pPr marL="5669852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8pPr>
      <a:lvl9pPr marL="6425832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1pPr>
      <a:lvl2pPr marL="755980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2pPr>
      <a:lvl3pPr marL="1511960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3pPr>
      <a:lvl4pPr marL="2267941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4pPr>
      <a:lvl5pPr marL="3023921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5pPr>
      <a:lvl6pPr marL="3779901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6pPr>
      <a:lvl7pPr marL="4535881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7pPr>
      <a:lvl8pPr marL="5291861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8pPr>
      <a:lvl9pPr marL="6047842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customXml" Target="../ink/ink1.xml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17" Type="http://schemas.openxmlformats.org/officeDocument/2006/relationships/customXml" Target="../ink/ink3.xml"/><Relationship Id="rId2" Type="http://schemas.openxmlformats.org/officeDocument/2006/relationships/image" Target="../media/image1.png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png"/><Relationship Id="rId15" Type="http://schemas.openxmlformats.org/officeDocument/2006/relationships/customXml" Target="../ink/ink2.xml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7093BC1C-F252-C000-30D8-88DD8D3DCFD5}"/>
              </a:ext>
            </a:extLst>
          </p:cNvPr>
          <p:cNvSpPr/>
          <p:nvPr/>
        </p:nvSpPr>
        <p:spPr>
          <a:xfrm>
            <a:off x="-29177" y="10243011"/>
            <a:ext cx="15138196" cy="9032703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2" name="Gráfico 11">
            <a:extLst>
              <a:ext uri="{FF2B5EF4-FFF2-40B4-BE49-F238E27FC236}">
                <a16:creationId xmlns:a16="http://schemas.microsoft.com/office/drawing/2014/main" id="{BD352E3D-34EF-34F2-562D-EA62B0ACF4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9935576" flipH="1">
            <a:off x="10422812" y="8116370"/>
            <a:ext cx="3624012" cy="7610425"/>
          </a:xfrm>
          <a:prstGeom prst="rect">
            <a:avLst/>
          </a:prstGeom>
        </p:spPr>
      </p:pic>
      <p:grpSp>
        <p:nvGrpSpPr>
          <p:cNvPr id="10" name="Agrupar 9">
            <a:extLst>
              <a:ext uri="{FF2B5EF4-FFF2-40B4-BE49-F238E27FC236}">
                <a16:creationId xmlns:a16="http://schemas.microsoft.com/office/drawing/2014/main" id="{036A2BE9-815B-8623-ED3B-D6317B529CE1}"/>
              </a:ext>
            </a:extLst>
          </p:cNvPr>
          <p:cNvGrpSpPr/>
          <p:nvPr/>
        </p:nvGrpSpPr>
        <p:grpSpPr>
          <a:xfrm>
            <a:off x="914401" y="19772945"/>
            <a:ext cx="13228179" cy="1167924"/>
            <a:chOff x="4250372" y="19767442"/>
            <a:chExt cx="9892207" cy="873389"/>
          </a:xfrm>
        </p:grpSpPr>
        <p:grpSp>
          <p:nvGrpSpPr>
            <p:cNvPr id="5" name="Agrupar 4">
              <a:extLst>
                <a:ext uri="{FF2B5EF4-FFF2-40B4-BE49-F238E27FC236}">
                  <a16:creationId xmlns:a16="http://schemas.microsoft.com/office/drawing/2014/main" id="{9D12087D-A484-C8A7-83D4-5A2DFCBDA46F}"/>
                </a:ext>
              </a:extLst>
            </p:cNvPr>
            <p:cNvGrpSpPr/>
            <p:nvPr/>
          </p:nvGrpSpPr>
          <p:grpSpPr>
            <a:xfrm>
              <a:off x="7559675" y="19767442"/>
              <a:ext cx="6582904" cy="873389"/>
              <a:chOff x="810683" y="16483117"/>
              <a:chExt cx="18120784" cy="2404182"/>
            </a:xfrm>
          </p:grpSpPr>
          <p:pic>
            <p:nvPicPr>
              <p:cNvPr id="6" name="Imagem 5" descr="Texto&#10;&#10;O conteúdo gerado por IA pode estar incorreto.">
                <a:extLst>
                  <a:ext uri="{FF2B5EF4-FFF2-40B4-BE49-F238E27FC236}">
                    <a16:creationId xmlns:a16="http://schemas.microsoft.com/office/drawing/2014/main" id="{1D77F468-C3DC-E9CC-35E9-7B47B024BB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998599" y="16812637"/>
                <a:ext cx="11932868" cy="1843130"/>
              </a:xfrm>
              <a:prstGeom prst="rect">
                <a:avLst/>
              </a:prstGeom>
            </p:spPr>
          </p:pic>
          <p:pic>
            <p:nvPicPr>
              <p:cNvPr id="7" name="Imagem 6" descr="Logotipo&#10;&#10;O conteúdo gerado por IA pode estar incorreto.">
                <a:extLst>
                  <a:ext uri="{FF2B5EF4-FFF2-40B4-BE49-F238E27FC236}">
                    <a16:creationId xmlns:a16="http://schemas.microsoft.com/office/drawing/2014/main" id="{A49A817F-AE91-374F-338D-F76BF5A538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10683" y="16812637"/>
                <a:ext cx="2338495" cy="1745144"/>
              </a:xfrm>
              <a:prstGeom prst="rect">
                <a:avLst/>
              </a:prstGeom>
            </p:spPr>
          </p:pic>
          <p:pic>
            <p:nvPicPr>
              <p:cNvPr id="8" name="Gráfico 7">
                <a:extLst>
                  <a:ext uri="{FF2B5EF4-FFF2-40B4-BE49-F238E27FC236}">
                    <a16:creationId xmlns:a16="http://schemas.microsoft.com/office/drawing/2014/main" id="{9096561D-C0EB-A873-C8B9-67BFE5DEEF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4034540" y="16483117"/>
                <a:ext cx="1807761" cy="2404182"/>
              </a:xfrm>
              <a:prstGeom prst="rect">
                <a:avLst/>
              </a:prstGeom>
            </p:spPr>
          </p:pic>
        </p:grp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222ABEAF-A039-0E68-7806-2B7CA8D2DB34}"/>
                </a:ext>
              </a:extLst>
            </p:cNvPr>
            <p:cNvSpPr/>
            <p:nvPr/>
          </p:nvSpPr>
          <p:spPr>
            <a:xfrm>
              <a:off x="4250372" y="19767442"/>
              <a:ext cx="2987670" cy="78927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2400" dirty="0"/>
                <a:t>Espaço para colocar logomarcas das UCs</a:t>
              </a:r>
            </a:p>
          </p:txBody>
        </p:sp>
      </p:grpSp>
      <p:sp>
        <p:nvSpPr>
          <p:cNvPr id="14" name="Forma Livre: Forma 13">
            <a:extLst>
              <a:ext uri="{FF2B5EF4-FFF2-40B4-BE49-F238E27FC236}">
                <a16:creationId xmlns:a16="http://schemas.microsoft.com/office/drawing/2014/main" id="{F1D195C9-2C4B-1268-3F4C-912596D2A2B6}"/>
              </a:ext>
            </a:extLst>
          </p:cNvPr>
          <p:cNvSpPr/>
          <p:nvPr/>
        </p:nvSpPr>
        <p:spPr>
          <a:xfrm>
            <a:off x="2643224" y="8131055"/>
            <a:ext cx="10880991" cy="8197345"/>
          </a:xfrm>
          <a:custGeom>
            <a:avLst/>
            <a:gdLst>
              <a:gd name="connsiteX0" fmla="*/ 2300574 w 2967848"/>
              <a:gd name="connsiteY0" fmla="*/ 1769858 h 2517816"/>
              <a:gd name="connsiteX1" fmla="*/ 2967849 w 2967848"/>
              <a:gd name="connsiteY1" fmla="*/ 832184 h 2517816"/>
              <a:gd name="connsiteX2" fmla="*/ 1829555 w 2967848"/>
              <a:gd name="connsiteY2" fmla="*/ 1361 h 2517816"/>
              <a:gd name="connsiteX3" fmla="*/ 747959 w 2967848"/>
              <a:gd name="connsiteY3" fmla="*/ 1361 h 2517816"/>
              <a:gd name="connsiteX4" fmla="*/ 0 w 2967848"/>
              <a:gd name="connsiteY4" fmla="*/ 880158 h 2517816"/>
              <a:gd name="connsiteX5" fmla="*/ 843907 w 2967848"/>
              <a:gd name="connsiteY5" fmla="*/ 1793845 h 2517816"/>
              <a:gd name="connsiteX6" fmla="*/ 1770678 w 2967848"/>
              <a:gd name="connsiteY6" fmla="*/ 1793845 h 2517816"/>
              <a:gd name="connsiteX7" fmla="*/ 2270045 w 2967848"/>
              <a:gd name="connsiteY7" fmla="*/ 2517817 h 2517816"/>
              <a:gd name="connsiteX8" fmla="*/ 2300574 w 2967848"/>
              <a:gd name="connsiteY8" fmla="*/ 1769858 h 251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67848" h="2517816">
                <a:moveTo>
                  <a:pt x="2300574" y="1769858"/>
                </a:moveTo>
                <a:cubicBezTo>
                  <a:pt x="2300574" y="1769858"/>
                  <a:pt x="2967849" y="1734968"/>
                  <a:pt x="2967849" y="832184"/>
                </a:cubicBezTo>
                <a:cubicBezTo>
                  <a:pt x="2967849" y="-70601"/>
                  <a:pt x="1829555" y="1361"/>
                  <a:pt x="1829555" y="1361"/>
                </a:cubicBezTo>
                <a:lnTo>
                  <a:pt x="747959" y="1361"/>
                </a:lnTo>
                <a:cubicBezTo>
                  <a:pt x="747959" y="1361"/>
                  <a:pt x="10903" y="12264"/>
                  <a:pt x="0" y="880158"/>
                </a:cubicBezTo>
                <a:cubicBezTo>
                  <a:pt x="0" y="1663007"/>
                  <a:pt x="630204" y="1793845"/>
                  <a:pt x="843907" y="1793845"/>
                </a:cubicBezTo>
                <a:cubicBezTo>
                  <a:pt x="1057610" y="1793845"/>
                  <a:pt x="1770678" y="1793845"/>
                  <a:pt x="1770678" y="1793845"/>
                </a:cubicBezTo>
                <a:cubicBezTo>
                  <a:pt x="1770678" y="1793845"/>
                  <a:pt x="1829555" y="2232153"/>
                  <a:pt x="2270045" y="2517817"/>
                </a:cubicBezTo>
                <a:cubicBezTo>
                  <a:pt x="2032355" y="2149289"/>
                  <a:pt x="2171916" y="1841819"/>
                  <a:pt x="2300574" y="1769858"/>
                </a:cubicBezTo>
                <a:close/>
              </a:path>
            </a:pathLst>
          </a:custGeom>
          <a:solidFill>
            <a:srgbClr val="00ABC5"/>
          </a:solidFill>
          <a:ln w="21799" cap="flat">
            <a:noFill/>
            <a:prstDash val="solid"/>
            <a:miter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16" name="Google Shape;185;p1">
            <a:extLst>
              <a:ext uri="{FF2B5EF4-FFF2-40B4-BE49-F238E27FC236}">
                <a16:creationId xmlns:a16="http://schemas.microsoft.com/office/drawing/2014/main" id="{46546846-29C5-5F91-A765-95805B0CBCD4}"/>
              </a:ext>
            </a:extLst>
          </p:cNvPr>
          <p:cNvSpPr txBox="1"/>
          <p:nvPr/>
        </p:nvSpPr>
        <p:spPr>
          <a:xfrm>
            <a:off x="3048000" y="8966218"/>
            <a:ext cx="9791700" cy="4247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/>
            <a:r>
              <a:rPr lang="pt-BR" sz="5400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É com alegria que</a:t>
            </a:r>
            <a:br>
              <a:rPr lang="pt-BR" sz="5400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</a:br>
            <a:r>
              <a:rPr lang="pt-BR" sz="5400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recebemos vocês neste espaço de troca de experiências e aprendizado coletivo!</a:t>
            </a:r>
            <a:endParaRPr sz="3600" dirty="0">
              <a:solidFill>
                <a:schemeClr val="bg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18" name="Forma Livre: Forma 17">
            <a:extLst>
              <a:ext uri="{FF2B5EF4-FFF2-40B4-BE49-F238E27FC236}">
                <a16:creationId xmlns:a16="http://schemas.microsoft.com/office/drawing/2014/main" id="{50C0272A-96BC-8001-86C4-68E661DE0190}"/>
              </a:ext>
            </a:extLst>
          </p:cNvPr>
          <p:cNvSpPr/>
          <p:nvPr/>
        </p:nvSpPr>
        <p:spPr>
          <a:xfrm>
            <a:off x="1007676" y="13147515"/>
            <a:ext cx="4692838" cy="4386565"/>
          </a:xfrm>
          <a:custGeom>
            <a:avLst/>
            <a:gdLst>
              <a:gd name="connsiteX0" fmla="*/ 1009636 w 1301841"/>
              <a:gd name="connsiteY0" fmla="*/ 776962 h 1106238"/>
              <a:gd name="connsiteX1" fmla="*/ 1301841 w 1301841"/>
              <a:gd name="connsiteY1" fmla="*/ 364822 h 1106238"/>
              <a:gd name="connsiteX2" fmla="*/ 802475 w 1301841"/>
              <a:gd name="connsiteY2" fmla="*/ 655 h 1106238"/>
              <a:gd name="connsiteX3" fmla="*/ 329276 w 1301841"/>
              <a:gd name="connsiteY3" fmla="*/ 655 h 1106238"/>
              <a:gd name="connsiteX4" fmla="*/ 0 w 1301841"/>
              <a:gd name="connsiteY4" fmla="*/ 386628 h 1106238"/>
              <a:gd name="connsiteX5" fmla="*/ 370709 w 1301841"/>
              <a:gd name="connsiteY5" fmla="*/ 787865 h 1106238"/>
              <a:gd name="connsiteX6" fmla="*/ 776307 w 1301841"/>
              <a:gd name="connsiteY6" fmla="*/ 787865 h 1106238"/>
              <a:gd name="connsiteX7" fmla="*/ 994371 w 1301841"/>
              <a:gd name="connsiteY7" fmla="*/ 1106238 h 1106238"/>
              <a:gd name="connsiteX8" fmla="*/ 1009636 w 1301841"/>
              <a:gd name="connsiteY8" fmla="*/ 776962 h 1106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01841" h="1106238">
                <a:moveTo>
                  <a:pt x="1009636" y="776962"/>
                </a:moveTo>
                <a:cubicBezTo>
                  <a:pt x="1009636" y="776962"/>
                  <a:pt x="1301841" y="761698"/>
                  <a:pt x="1301841" y="364822"/>
                </a:cubicBezTo>
                <a:cubicBezTo>
                  <a:pt x="1301841" y="-32055"/>
                  <a:pt x="802475" y="655"/>
                  <a:pt x="802475" y="655"/>
                </a:cubicBezTo>
                <a:lnTo>
                  <a:pt x="329276" y="655"/>
                </a:lnTo>
                <a:cubicBezTo>
                  <a:pt x="329276" y="655"/>
                  <a:pt x="6542" y="5016"/>
                  <a:pt x="0" y="386628"/>
                </a:cubicBezTo>
                <a:cubicBezTo>
                  <a:pt x="0" y="731169"/>
                  <a:pt x="276941" y="787865"/>
                  <a:pt x="370709" y="787865"/>
                </a:cubicBezTo>
                <a:cubicBezTo>
                  <a:pt x="464476" y="787865"/>
                  <a:pt x="776307" y="787865"/>
                  <a:pt x="776307" y="787865"/>
                </a:cubicBezTo>
                <a:cubicBezTo>
                  <a:pt x="776307" y="787865"/>
                  <a:pt x="802475" y="979762"/>
                  <a:pt x="994371" y="1106238"/>
                </a:cubicBezTo>
                <a:cubicBezTo>
                  <a:pt x="891881" y="942691"/>
                  <a:pt x="952939" y="807491"/>
                  <a:pt x="1009636" y="776962"/>
                </a:cubicBezTo>
                <a:close/>
              </a:path>
            </a:pathLst>
          </a:custGeom>
          <a:solidFill>
            <a:srgbClr val="63984A"/>
          </a:solidFill>
          <a:ln w="21799" cap="flat">
            <a:noFill/>
            <a:prstDash val="solid"/>
            <a:miter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19" name="Forma Livre: Forma 18">
            <a:extLst>
              <a:ext uri="{FF2B5EF4-FFF2-40B4-BE49-F238E27FC236}">
                <a16:creationId xmlns:a16="http://schemas.microsoft.com/office/drawing/2014/main" id="{7AD830D6-2C12-F463-F5D4-D179D6941C07}"/>
              </a:ext>
            </a:extLst>
          </p:cNvPr>
          <p:cNvSpPr/>
          <p:nvPr/>
        </p:nvSpPr>
        <p:spPr>
          <a:xfrm>
            <a:off x="5010356" y="14500957"/>
            <a:ext cx="4913245" cy="4167260"/>
          </a:xfrm>
          <a:custGeom>
            <a:avLst/>
            <a:gdLst>
              <a:gd name="connsiteX0" fmla="*/ 224606 w 1003093"/>
              <a:gd name="connsiteY0" fmla="*/ 597840 h 850793"/>
              <a:gd name="connsiteX1" fmla="*/ 0 w 1003093"/>
              <a:gd name="connsiteY1" fmla="*/ 281647 h 850793"/>
              <a:gd name="connsiteX2" fmla="*/ 385973 w 1003093"/>
              <a:gd name="connsiteY2" fmla="*/ 345 h 850793"/>
              <a:gd name="connsiteX3" fmla="*/ 750140 w 1003093"/>
              <a:gd name="connsiteY3" fmla="*/ 345 h 850793"/>
              <a:gd name="connsiteX4" fmla="*/ 1003094 w 1003093"/>
              <a:gd name="connsiteY4" fmla="*/ 296912 h 850793"/>
              <a:gd name="connsiteX5" fmla="*/ 717430 w 1003093"/>
              <a:gd name="connsiteY5" fmla="*/ 606562 h 850793"/>
              <a:gd name="connsiteX6" fmla="*/ 405599 w 1003093"/>
              <a:gd name="connsiteY6" fmla="*/ 606562 h 850793"/>
              <a:gd name="connsiteX7" fmla="*/ 237690 w 1003093"/>
              <a:gd name="connsiteY7" fmla="*/ 850794 h 850793"/>
              <a:gd name="connsiteX8" fmla="*/ 224606 w 1003093"/>
              <a:gd name="connsiteY8" fmla="*/ 597840 h 850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3093" h="850793">
                <a:moveTo>
                  <a:pt x="224606" y="597840"/>
                </a:moveTo>
                <a:cubicBezTo>
                  <a:pt x="224606" y="597840"/>
                  <a:pt x="0" y="584756"/>
                  <a:pt x="0" y="281647"/>
                </a:cubicBezTo>
                <a:cubicBezTo>
                  <a:pt x="0" y="-21461"/>
                  <a:pt x="385973" y="345"/>
                  <a:pt x="385973" y="345"/>
                </a:cubicBezTo>
                <a:lnTo>
                  <a:pt x="750140" y="345"/>
                </a:lnTo>
                <a:cubicBezTo>
                  <a:pt x="750140" y="345"/>
                  <a:pt x="998732" y="4706"/>
                  <a:pt x="1003094" y="296912"/>
                </a:cubicBezTo>
                <a:cubicBezTo>
                  <a:pt x="1003094" y="560769"/>
                  <a:pt x="791572" y="606562"/>
                  <a:pt x="717430" y="606562"/>
                </a:cubicBezTo>
                <a:cubicBezTo>
                  <a:pt x="645469" y="606562"/>
                  <a:pt x="405599" y="606562"/>
                  <a:pt x="405599" y="606562"/>
                </a:cubicBezTo>
                <a:cubicBezTo>
                  <a:pt x="405599" y="606562"/>
                  <a:pt x="385973" y="754846"/>
                  <a:pt x="237690" y="850794"/>
                </a:cubicBezTo>
                <a:cubicBezTo>
                  <a:pt x="316193" y="726498"/>
                  <a:pt x="270399" y="621827"/>
                  <a:pt x="224606" y="597840"/>
                </a:cubicBezTo>
                <a:close/>
              </a:path>
            </a:pathLst>
          </a:custGeom>
          <a:solidFill>
            <a:srgbClr val="976C29"/>
          </a:solidFill>
          <a:ln w="21799" cap="flat">
            <a:noFill/>
            <a:prstDash val="solid"/>
            <a:miter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20" name="Google Shape;186;p1">
            <a:extLst>
              <a:ext uri="{FF2B5EF4-FFF2-40B4-BE49-F238E27FC236}">
                <a16:creationId xmlns:a16="http://schemas.microsoft.com/office/drawing/2014/main" id="{79F5CAC0-96F8-7EAA-F70B-9C6F58B624BE}"/>
              </a:ext>
            </a:extLst>
          </p:cNvPr>
          <p:cNvSpPr txBox="1"/>
          <p:nvPr/>
        </p:nvSpPr>
        <p:spPr>
          <a:xfrm>
            <a:off x="5276542" y="14945478"/>
            <a:ext cx="4380866" cy="20866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LOCAL: Comunidade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Pupuaí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 – RESEX Médio Juruá</a:t>
            </a:r>
            <a:endParaRPr sz="3200" dirty="0">
              <a:solidFill>
                <a:schemeClr val="bg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21" name="Google Shape;84;p1">
            <a:extLst>
              <a:ext uri="{FF2B5EF4-FFF2-40B4-BE49-F238E27FC236}">
                <a16:creationId xmlns:a16="http://schemas.microsoft.com/office/drawing/2014/main" id="{5C65D050-5DD8-8CC0-2ADB-F7FF29D2FD13}"/>
              </a:ext>
            </a:extLst>
          </p:cNvPr>
          <p:cNvSpPr txBox="1"/>
          <p:nvPr/>
        </p:nvSpPr>
        <p:spPr>
          <a:xfrm>
            <a:off x="1318906" y="13487158"/>
            <a:ext cx="4070379" cy="2800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/>
            <a:r>
              <a:rPr lang="pt-BR" sz="4000" b="1" dirty="0">
                <a:solidFill>
                  <a:srgbClr val="BFCD3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13 e 14</a:t>
            </a:r>
          </a:p>
          <a:p>
            <a:pPr algn="ctr"/>
            <a:r>
              <a:rPr lang="pt-BR" sz="4000" b="1" dirty="0">
                <a:solidFill>
                  <a:srgbClr val="BFCD3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Julho • 2021</a:t>
            </a:r>
          </a:p>
          <a:p>
            <a:pPr algn="ctr"/>
            <a:r>
              <a:rPr lang="pt-BR" sz="3200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8h às 12h  </a:t>
            </a:r>
          </a:p>
          <a:p>
            <a:pPr algn="ctr"/>
            <a:r>
              <a:rPr lang="pt-BR" sz="3200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14h às 17h</a:t>
            </a:r>
            <a:endParaRPr lang="pt-BR" sz="3200" dirty="0">
              <a:solidFill>
                <a:schemeClr val="bg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  <a:p>
            <a:pPr algn="ctr"/>
            <a:endParaRPr lang="pt-BR" sz="3200" dirty="0"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23" name="Gráfico 405">
            <a:extLst>
              <a:ext uri="{FF2B5EF4-FFF2-40B4-BE49-F238E27FC236}">
                <a16:creationId xmlns:a16="http://schemas.microsoft.com/office/drawing/2014/main" id="{730777F7-CEF9-52AA-B484-ABA21FEC0A15}"/>
              </a:ext>
            </a:extLst>
          </p:cNvPr>
          <p:cNvSpPr/>
          <p:nvPr/>
        </p:nvSpPr>
        <p:spPr>
          <a:xfrm rot="892598">
            <a:off x="10769097" y="7198580"/>
            <a:ext cx="2839351" cy="2178288"/>
          </a:xfrm>
          <a:custGeom>
            <a:avLst/>
            <a:gdLst>
              <a:gd name="connsiteX0" fmla="*/ 24071 w 1417908"/>
              <a:gd name="connsiteY0" fmla="*/ 791734 h 1087788"/>
              <a:gd name="connsiteX1" fmla="*/ 0 w 1417908"/>
              <a:gd name="connsiteY1" fmla="*/ 722529 h 1087788"/>
              <a:gd name="connsiteX2" fmla="*/ 3009 w 1417908"/>
              <a:gd name="connsiteY2" fmla="*/ 719520 h 1087788"/>
              <a:gd name="connsiteX3" fmla="*/ 48143 w 1417908"/>
              <a:gd name="connsiteY3" fmla="*/ 677395 h 1087788"/>
              <a:gd name="connsiteX4" fmla="*/ 60178 w 1417908"/>
              <a:gd name="connsiteY4" fmla="*/ 647306 h 1087788"/>
              <a:gd name="connsiteX5" fmla="*/ 93277 w 1417908"/>
              <a:gd name="connsiteY5" fmla="*/ 620225 h 1087788"/>
              <a:gd name="connsiteX6" fmla="*/ 195580 w 1417908"/>
              <a:gd name="connsiteY6" fmla="*/ 554029 h 1087788"/>
              <a:gd name="connsiteX7" fmla="*/ 276821 w 1417908"/>
              <a:gd name="connsiteY7" fmla="*/ 400574 h 1087788"/>
              <a:gd name="connsiteX8" fmla="*/ 255758 w 1417908"/>
              <a:gd name="connsiteY8" fmla="*/ 394556 h 1087788"/>
              <a:gd name="connsiteX9" fmla="*/ 162482 w 1417908"/>
              <a:gd name="connsiteY9" fmla="*/ 289244 h 1087788"/>
              <a:gd name="connsiteX10" fmla="*/ 141419 w 1417908"/>
              <a:gd name="connsiteY10" fmla="*/ 265172 h 1087788"/>
              <a:gd name="connsiteX11" fmla="*/ 96286 w 1417908"/>
              <a:gd name="connsiteY11" fmla="*/ 235083 h 1087788"/>
              <a:gd name="connsiteX12" fmla="*/ 81241 w 1417908"/>
              <a:gd name="connsiteY12" fmla="*/ 177914 h 1087788"/>
              <a:gd name="connsiteX13" fmla="*/ 114339 w 1417908"/>
              <a:gd name="connsiteY13" fmla="*/ 159860 h 1087788"/>
              <a:gd name="connsiteX14" fmla="*/ 126375 w 1417908"/>
              <a:gd name="connsiteY14" fmla="*/ 162869 h 1087788"/>
              <a:gd name="connsiteX15" fmla="*/ 150446 w 1417908"/>
              <a:gd name="connsiteY15" fmla="*/ 108708 h 1087788"/>
              <a:gd name="connsiteX16" fmla="*/ 300892 w 1417908"/>
              <a:gd name="connsiteY16" fmla="*/ 21450 h 1087788"/>
              <a:gd name="connsiteX17" fmla="*/ 388151 w 1417908"/>
              <a:gd name="connsiteY17" fmla="*/ 54548 h 1087788"/>
              <a:gd name="connsiteX18" fmla="*/ 460365 w 1417908"/>
              <a:gd name="connsiteY18" fmla="*/ 66584 h 1087788"/>
              <a:gd name="connsiteX19" fmla="*/ 580722 w 1417908"/>
              <a:gd name="connsiteY19" fmla="*/ 27468 h 1087788"/>
              <a:gd name="connsiteX20" fmla="*/ 719133 w 1417908"/>
              <a:gd name="connsiteY20" fmla="*/ 387 h 1087788"/>
              <a:gd name="connsiteX21" fmla="*/ 896659 w 1417908"/>
              <a:gd name="connsiteY21" fmla="*/ 60566 h 1087788"/>
              <a:gd name="connsiteX22" fmla="*/ 1122328 w 1417908"/>
              <a:gd name="connsiteY22" fmla="*/ 265172 h 1087788"/>
              <a:gd name="connsiteX23" fmla="*/ 1341980 w 1417908"/>
              <a:gd name="connsiteY23" fmla="*/ 563056 h 1087788"/>
              <a:gd name="connsiteX24" fmla="*/ 1417203 w 1417908"/>
              <a:gd name="connsiteY24" fmla="*/ 851912 h 1087788"/>
              <a:gd name="connsiteX25" fmla="*/ 1363042 w 1417908"/>
              <a:gd name="connsiteY25" fmla="*/ 1029439 h 1087788"/>
              <a:gd name="connsiteX26" fmla="*/ 1149409 w 1417908"/>
              <a:gd name="connsiteY26" fmla="*/ 1035457 h 1087788"/>
              <a:gd name="connsiteX27" fmla="*/ 1191534 w 1417908"/>
              <a:gd name="connsiteY27" fmla="*/ 857930 h 1087788"/>
              <a:gd name="connsiteX28" fmla="*/ 1236668 w 1417908"/>
              <a:gd name="connsiteY28" fmla="*/ 863948 h 1087788"/>
              <a:gd name="connsiteX29" fmla="*/ 1206578 w 1417908"/>
              <a:gd name="connsiteY29" fmla="*/ 921118 h 1087788"/>
              <a:gd name="connsiteX30" fmla="*/ 1203569 w 1417908"/>
              <a:gd name="connsiteY30" fmla="*/ 975278 h 1087788"/>
              <a:gd name="connsiteX31" fmla="*/ 1290828 w 1417908"/>
              <a:gd name="connsiteY31" fmla="*/ 999349 h 1087788"/>
              <a:gd name="connsiteX32" fmla="*/ 1323926 w 1417908"/>
              <a:gd name="connsiteY32" fmla="*/ 942180 h 1087788"/>
              <a:gd name="connsiteX33" fmla="*/ 1275784 w 1417908"/>
              <a:gd name="connsiteY33" fmla="*/ 632261 h 1087788"/>
              <a:gd name="connsiteX34" fmla="*/ 1146400 w 1417908"/>
              <a:gd name="connsiteY34" fmla="*/ 466770 h 1087788"/>
              <a:gd name="connsiteX35" fmla="*/ 1032061 w 1417908"/>
              <a:gd name="connsiteY35" fmla="*/ 403583 h 1087788"/>
              <a:gd name="connsiteX36" fmla="*/ 926748 w 1417908"/>
              <a:gd name="connsiteY36" fmla="*/ 436681 h 1087788"/>
              <a:gd name="connsiteX37" fmla="*/ 824445 w 1417908"/>
              <a:gd name="connsiteY37" fmla="*/ 590136 h 1087788"/>
              <a:gd name="connsiteX38" fmla="*/ 797365 w 1417908"/>
              <a:gd name="connsiteY38" fmla="*/ 662350 h 1087788"/>
              <a:gd name="connsiteX39" fmla="*/ 782320 w 1417908"/>
              <a:gd name="connsiteY39" fmla="*/ 698457 h 1087788"/>
              <a:gd name="connsiteX40" fmla="*/ 788338 w 1417908"/>
              <a:gd name="connsiteY40" fmla="*/ 716511 h 1087788"/>
              <a:gd name="connsiteX41" fmla="*/ 962856 w 1417908"/>
              <a:gd name="connsiteY41" fmla="*/ 779698 h 1087788"/>
              <a:gd name="connsiteX42" fmla="*/ 1068168 w 1417908"/>
              <a:gd name="connsiteY42" fmla="*/ 815805 h 1087788"/>
              <a:gd name="connsiteX43" fmla="*/ 1092239 w 1417908"/>
              <a:gd name="connsiteY43" fmla="*/ 845894 h 1087788"/>
              <a:gd name="connsiteX44" fmla="*/ 1074186 w 1417908"/>
              <a:gd name="connsiteY44" fmla="*/ 885010 h 1087788"/>
              <a:gd name="connsiteX45" fmla="*/ 1020025 w 1417908"/>
              <a:gd name="connsiteY45" fmla="*/ 891028 h 1087788"/>
              <a:gd name="connsiteX46" fmla="*/ 728160 w 1417908"/>
              <a:gd name="connsiteY46" fmla="*/ 794743 h 1087788"/>
              <a:gd name="connsiteX47" fmla="*/ 673999 w 1417908"/>
              <a:gd name="connsiteY47" fmla="*/ 800761 h 1087788"/>
              <a:gd name="connsiteX48" fmla="*/ 577713 w 1417908"/>
              <a:gd name="connsiteY48" fmla="*/ 806778 h 1087788"/>
              <a:gd name="connsiteX49" fmla="*/ 559660 w 1417908"/>
              <a:gd name="connsiteY49" fmla="*/ 794743 h 1087788"/>
              <a:gd name="connsiteX50" fmla="*/ 511517 w 1417908"/>
              <a:gd name="connsiteY50" fmla="*/ 776689 h 1087788"/>
              <a:gd name="connsiteX51" fmla="*/ 418240 w 1417908"/>
              <a:gd name="connsiteY51" fmla="*/ 773680 h 1087788"/>
              <a:gd name="connsiteX52" fmla="*/ 252750 w 1417908"/>
              <a:gd name="connsiteY52" fmla="*/ 755627 h 1087788"/>
              <a:gd name="connsiteX53" fmla="*/ 90268 w 1417908"/>
              <a:gd name="connsiteY53" fmla="*/ 776689 h 1087788"/>
              <a:gd name="connsiteX54" fmla="*/ 24071 w 1417908"/>
              <a:gd name="connsiteY54" fmla="*/ 791734 h 1087788"/>
              <a:gd name="connsiteX55" fmla="*/ 270803 w 1417908"/>
              <a:gd name="connsiteY55" fmla="*/ 671377 h 1087788"/>
              <a:gd name="connsiteX56" fmla="*/ 270803 w 1417908"/>
              <a:gd name="connsiteY56" fmla="*/ 674386 h 1087788"/>
              <a:gd name="connsiteX57" fmla="*/ 285848 w 1417908"/>
              <a:gd name="connsiteY57" fmla="*/ 674386 h 1087788"/>
              <a:gd name="connsiteX58" fmla="*/ 352044 w 1417908"/>
              <a:gd name="connsiteY58" fmla="*/ 665359 h 1087788"/>
              <a:gd name="connsiteX59" fmla="*/ 454347 w 1417908"/>
              <a:gd name="connsiteY59" fmla="*/ 611199 h 1087788"/>
              <a:gd name="connsiteX60" fmla="*/ 460365 w 1417908"/>
              <a:gd name="connsiteY60" fmla="*/ 584118 h 1087788"/>
              <a:gd name="connsiteX61" fmla="*/ 442312 w 1417908"/>
              <a:gd name="connsiteY61" fmla="*/ 508895 h 1087788"/>
              <a:gd name="connsiteX62" fmla="*/ 418240 w 1417908"/>
              <a:gd name="connsiteY62" fmla="*/ 487833 h 1087788"/>
              <a:gd name="connsiteX63" fmla="*/ 400187 w 1417908"/>
              <a:gd name="connsiteY63" fmla="*/ 508895 h 1087788"/>
              <a:gd name="connsiteX64" fmla="*/ 388151 w 1417908"/>
              <a:gd name="connsiteY64" fmla="*/ 548011 h 1087788"/>
              <a:gd name="connsiteX65" fmla="*/ 288857 w 1417908"/>
              <a:gd name="connsiteY65" fmla="*/ 662350 h 1087788"/>
              <a:gd name="connsiteX66" fmla="*/ 270803 w 1417908"/>
              <a:gd name="connsiteY66" fmla="*/ 671377 h 1087788"/>
              <a:gd name="connsiteX67" fmla="*/ 713115 w 1417908"/>
              <a:gd name="connsiteY67" fmla="*/ 475797 h 1087788"/>
              <a:gd name="connsiteX68" fmla="*/ 713115 w 1417908"/>
              <a:gd name="connsiteY68" fmla="*/ 611199 h 1087788"/>
              <a:gd name="connsiteX69" fmla="*/ 776302 w 1417908"/>
              <a:gd name="connsiteY69" fmla="*/ 469779 h 1087788"/>
              <a:gd name="connsiteX70" fmla="*/ 713115 w 1417908"/>
              <a:gd name="connsiteY70" fmla="*/ 475797 h 1087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417908" h="1087788">
                <a:moveTo>
                  <a:pt x="24071" y="791734"/>
                </a:moveTo>
                <a:cubicBezTo>
                  <a:pt x="15045" y="767662"/>
                  <a:pt x="6018" y="746600"/>
                  <a:pt x="0" y="722529"/>
                </a:cubicBezTo>
                <a:cubicBezTo>
                  <a:pt x="3009" y="719520"/>
                  <a:pt x="3009" y="719520"/>
                  <a:pt x="3009" y="719520"/>
                </a:cubicBezTo>
                <a:cubicBezTo>
                  <a:pt x="30089" y="719520"/>
                  <a:pt x="42125" y="701466"/>
                  <a:pt x="48143" y="677395"/>
                </a:cubicBezTo>
                <a:cubicBezTo>
                  <a:pt x="51152" y="668368"/>
                  <a:pt x="57170" y="659341"/>
                  <a:pt x="60178" y="647306"/>
                </a:cubicBezTo>
                <a:cubicBezTo>
                  <a:pt x="63187" y="629252"/>
                  <a:pt x="75223" y="623234"/>
                  <a:pt x="93277" y="620225"/>
                </a:cubicBezTo>
                <a:cubicBezTo>
                  <a:pt x="135402" y="608190"/>
                  <a:pt x="168500" y="584118"/>
                  <a:pt x="195580" y="554029"/>
                </a:cubicBezTo>
                <a:cubicBezTo>
                  <a:pt x="237705" y="511904"/>
                  <a:pt x="261776" y="457743"/>
                  <a:pt x="276821" y="400574"/>
                </a:cubicBezTo>
                <a:cubicBezTo>
                  <a:pt x="270803" y="397565"/>
                  <a:pt x="261776" y="397565"/>
                  <a:pt x="255758" y="394556"/>
                </a:cubicBezTo>
                <a:cubicBezTo>
                  <a:pt x="201598" y="379511"/>
                  <a:pt x="171509" y="343404"/>
                  <a:pt x="162482" y="289244"/>
                </a:cubicBezTo>
                <a:cubicBezTo>
                  <a:pt x="156464" y="277208"/>
                  <a:pt x="153455" y="271190"/>
                  <a:pt x="141419" y="265172"/>
                </a:cubicBezTo>
                <a:cubicBezTo>
                  <a:pt x="126375" y="256146"/>
                  <a:pt x="108321" y="247119"/>
                  <a:pt x="96286" y="235083"/>
                </a:cubicBezTo>
                <a:cubicBezTo>
                  <a:pt x="81241" y="220039"/>
                  <a:pt x="75223" y="198976"/>
                  <a:pt x="81241" y="177914"/>
                </a:cubicBezTo>
                <a:cubicBezTo>
                  <a:pt x="84250" y="156851"/>
                  <a:pt x="93277" y="153842"/>
                  <a:pt x="114339" y="159860"/>
                </a:cubicBezTo>
                <a:cubicBezTo>
                  <a:pt x="117348" y="159860"/>
                  <a:pt x="120357" y="162869"/>
                  <a:pt x="126375" y="162869"/>
                </a:cubicBezTo>
                <a:cubicBezTo>
                  <a:pt x="132393" y="144816"/>
                  <a:pt x="141419" y="126762"/>
                  <a:pt x="150446" y="108708"/>
                </a:cubicBezTo>
                <a:cubicBezTo>
                  <a:pt x="177526" y="48530"/>
                  <a:pt x="234696" y="15432"/>
                  <a:pt x="300892" y="21450"/>
                </a:cubicBezTo>
                <a:cubicBezTo>
                  <a:pt x="333991" y="24459"/>
                  <a:pt x="361071" y="36494"/>
                  <a:pt x="388151" y="54548"/>
                </a:cubicBezTo>
                <a:cubicBezTo>
                  <a:pt x="412223" y="69592"/>
                  <a:pt x="436294" y="75610"/>
                  <a:pt x="460365" y="66584"/>
                </a:cubicBezTo>
                <a:cubicBezTo>
                  <a:pt x="499481" y="54548"/>
                  <a:pt x="538597" y="39503"/>
                  <a:pt x="580722" y="27468"/>
                </a:cubicBezTo>
                <a:cubicBezTo>
                  <a:pt x="625856" y="12423"/>
                  <a:pt x="670990" y="-2622"/>
                  <a:pt x="719133" y="387"/>
                </a:cubicBezTo>
                <a:cubicBezTo>
                  <a:pt x="785329" y="3396"/>
                  <a:pt x="842499" y="24459"/>
                  <a:pt x="896659" y="60566"/>
                </a:cubicBezTo>
                <a:cubicBezTo>
                  <a:pt x="980909" y="120744"/>
                  <a:pt x="1056132" y="189949"/>
                  <a:pt x="1122328" y="265172"/>
                </a:cubicBezTo>
                <a:cubicBezTo>
                  <a:pt x="1206578" y="358449"/>
                  <a:pt x="1281801" y="454735"/>
                  <a:pt x="1341980" y="563056"/>
                </a:cubicBezTo>
                <a:cubicBezTo>
                  <a:pt x="1390123" y="653323"/>
                  <a:pt x="1423221" y="746600"/>
                  <a:pt x="1417203" y="851912"/>
                </a:cubicBezTo>
                <a:cubicBezTo>
                  <a:pt x="1414194" y="915100"/>
                  <a:pt x="1399149" y="975278"/>
                  <a:pt x="1363042" y="1029439"/>
                </a:cubicBezTo>
                <a:cubicBezTo>
                  <a:pt x="1314900" y="1104662"/>
                  <a:pt x="1200561" y="1107671"/>
                  <a:pt x="1149409" y="1035457"/>
                </a:cubicBezTo>
                <a:cubicBezTo>
                  <a:pt x="1110293" y="981296"/>
                  <a:pt x="1131355" y="891028"/>
                  <a:pt x="1191534" y="857930"/>
                </a:cubicBezTo>
                <a:cubicBezTo>
                  <a:pt x="1209587" y="848903"/>
                  <a:pt x="1224632" y="848903"/>
                  <a:pt x="1236668" y="863948"/>
                </a:cubicBezTo>
                <a:cubicBezTo>
                  <a:pt x="1224632" y="885010"/>
                  <a:pt x="1212596" y="903064"/>
                  <a:pt x="1206578" y="921118"/>
                </a:cubicBezTo>
                <a:cubicBezTo>
                  <a:pt x="1200561" y="936162"/>
                  <a:pt x="1197552" y="957225"/>
                  <a:pt x="1203569" y="975278"/>
                </a:cubicBezTo>
                <a:cubicBezTo>
                  <a:pt x="1212596" y="1014394"/>
                  <a:pt x="1260739" y="1029439"/>
                  <a:pt x="1290828" y="999349"/>
                </a:cubicBezTo>
                <a:cubicBezTo>
                  <a:pt x="1305873" y="984305"/>
                  <a:pt x="1320917" y="963242"/>
                  <a:pt x="1323926" y="942180"/>
                </a:cubicBezTo>
                <a:cubicBezTo>
                  <a:pt x="1344989" y="833859"/>
                  <a:pt x="1341980" y="728546"/>
                  <a:pt x="1275784" y="632261"/>
                </a:cubicBezTo>
                <a:cubicBezTo>
                  <a:pt x="1236668" y="575091"/>
                  <a:pt x="1200561" y="514913"/>
                  <a:pt x="1146400" y="466770"/>
                </a:cubicBezTo>
                <a:cubicBezTo>
                  <a:pt x="1113302" y="436681"/>
                  <a:pt x="1077195" y="412610"/>
                  <a:pt x="1032061" y="403583"/>
                </a:cubicBezTo>
                <a:cubicBezTo>
                  <a:pt x="992945" y="394556"/>
                  <a:pt x="956838" y="400574"/>
                  <a:pt x="926748" y="436681"/>
                </a:cubicBezTo>
                <a:cubicBezTo>
                  <a:pt x="887632" y="484824"/>
                  <a:pt x="854534" y="538984"/>
                  <a:pt x="824445" y="590136"/>
                </a:cubicBezTo>
                <a:cubicBezTo>
                  <a:pt x="812409" y="611199"/>
                  <a:pt x="806391" y="638279"/>
                  <a:pt x="797365" y="662350"/>
                </a:cubicBezTo>
                <a:cubicBezTo>
                  <a:pt x="791347" y="674386"/>
                  <a:pt x="785329" y="686422"/>
                  <a:pt x="782320" y="698457"/>
                </a:cubicBezTo>
                <a:cubicBezTo>
                  <a:pt x="779311" y="704475"/>
                  <a:pt x="776302" y="713502"/>
                  <a:pt x="788338" y="716511"/>
                </a:cubicBezTo>
                <a:cubicBezTo>
                  <a:pt x="845508" y="737573"/>
                  <a:pt x="902677" y="758636"/>
                  <a:pt x="962856" y="779698"/>
                </a:cubicBezTo>
                <a:cubicBezTo>
                  <a:pt x="998963" y="791734"/>
                  <a:pt x="1032061" y="806778"/>
                  <a:pt x="1068168" y="815805"/>
                </a:cubicBezTo>
                <a:cubicBezTo>
                  <a:pt x="1086221" y="821823"/>
                  <a:pt x="1092239" y="830850"/>
                  <a:pt x="1092239" y="845894"/>
                </a:cubicBezTo>
                <a:cubicBezTo>
                  <a:pt x="1092239" y="860939"/>
                  <a:pt x="1089230" y="875984"/>
                  <a:pt x="1074186" y="885010"/>
                </a:cubicBezTo>
                <a:cubicBezTo>
                  <a:pt x="1056132" y="894037"/>
                  <a:pt x="1041087" y="897046"/>
                  <a:pt x="1020025" y="891028"/>
                </a:cubicBezTo>
                <a:cubicBezTo>
                  <a:pt x="923740" y="857930"/>
                  <a:pt x="824445" y="827841"/>
                  <a:pt x="728160" y="794743"/>
                </a:cubicBezTo>
                <a:cubicBezTo>
                  <a:pt x="707097" y="788725"/>
                  <a:pt x="692052" y="794743"/>
                  <a:pt x="673999" y="800761"/>
                </a:cubicBezTo>
                <a:cubicBezTo>
                  <a:pt x="643910" y="812796"/>
                  <a:pt x="610811" y="821823"/>
                  <a:pt x="577713" y="806778"/>
                </a:cubicBezTo>
                <a:cubicBezTo>
                  <a:pt x="571695" y="803770"/>
                  <a:pt x="562669" y="797752"/>
                  <a:pt x="559660" y="794743"/>
                </a:cubicBezTo>
                <a:cubicBezTo>
                  <a:pt x="541606" y="779698"/>
                  <a:pt x="526562" y="776689"/>
                  <a:pt x="511517" y="776689"/>
                </a:cubicBezTo>
                <a:cubicBezTo>
                  <a:pt x="481428" y="776689"/>
                  <a:pt x="445321" y="782707"/>
                  <a:pt x="418240" y="773680"/>
                </a:cubicBezTo>
                <a:cubicBezTo>
                  <a:pt x="364080" y="755627"/>
                  <a:pt x="306910" y="758636"/>
                  <a:pt x="252750" y="755627"/>
                </a:cubicBezTo>
                <a:cubicBezTo>
                  <a:pt x="195580" y="749609"/>
                  <a:pt x="144428" y="761645"/>
                  <a:pt x="90268" y="776689"/>
                </a:cubicBezTo>
                <a:cubicBezTo>
                  <a:pt x="69205" y="782707"/>
                  <a:pt x="48143" y="785716"/>
                  <a:pt x="24071" y="791734"/>
                </a:cubicBezTo>
                <a:close/>
                <a:moveTo>
                  <a:pt x="270803" y="671377"/>
                </a:moveTo>
                <a:cubicBezTo>
                  <a:pt x="270803" y="671377"/>
                  <a:pt x="270803" y="674386"/>
                  <a:pt x="270803" y="674386"/>
                </a:cubicBezTo>
                <a:cubicBezTo>
                  <a:pt x="276821" y="674386"/>
                  <a:pt x="282839" y="674386"/>
                  <a:pt x="285848" y="674386"/>
                </a:cubicBezTo>
                <a:cubicBezTo>
                  <a:pt x="306910" y="671377"/>
                  <a:pt x="327973" y="668368"/>
                  <a:pt x="352044" y="665359"/>
                </a:cubicBezTo>
                <a:cubicBezTo>
                  <a:pt x="397178" y="662350"/>
                  <a:pt x="427267" y="638279"/>
                  <a:pt x="454347" y="611199"/>
                </a:cubicBezTo>
                <a:cubicBezTo>
                  <a:pt x="463374" y="602172"/>
                  <a:pt x="463374" y="593145"/>
                  <a:pt x="460365" y="584118"/>
                </a:cubicBezTo>
                <a:cubicBezTo>
                  <a:pt x="454347" y="560047"/>
                  <a:pt x="445321" y="532967"/>
                  <a:pt x="442312" y="508895"/>
                </a:cubicBezTo>
                <a:cubicBezTo>
                  <a:pt x="439303" y="493851"/>
                  <a:pt x="430276" y="487833"/>
                  <a:pt x="418240" y="487833"/>
                </a:cubicBezTo>
                <a:cubicBezTo>
                  <a:pt x="406205" y="487833"/>
                  <a:pt x="403196" y="499868"/>
                  <a:pt x="400187" y="508895"/>
                </a:cubicBezTo>
                <a:cubicBezTo>
                  <a:pt x="397178" y="520931"/>
                  <a:pt x="394169" y="535975"/>
                  <a:pt x="388151" y="548011"/>
                </a:cubicBezTo>
                <a:cubicBezTo>
                  <a:pt x="361071" y="590136"/>
                  <a:pt x="327973" y="629252"/>
                  <a:pt x="288857" y="662350"/>
                </a:cubicBezTo>
                <a:cubicBezTo>
                  <a:pt x="282839" y="662350"/>
                  <a:pt x="276821" y="665359"/>
                  <a:pt x="270803" y="671377"/>
                </a:cubicBezTo>
                <a:close/>
                <a:moveTo>
                  <a:pt x="713115" y="475797"/>
                </a:moveTo>
                <a:cubicBezTo>
                  <a:pt x="713115" y="520931"/>
                  <a:pt x="713115" y="566065"/>
                  <a:pt x="713115" y="611199"/>
                </a:cubicBezTo>
                <a:cubicBezTo>
                  <a:pt x="734177" y="563056"/>
                  <a:pt x="755240" y="517922"/>
                  <a:pt x="776302" y="469779"/>
                </a:cubicBezTo>
                <a:cubicBezTo>
                  <a:pt x="755240" y="469779"/>
                  <a:pt x="737186" y="472788"/>
                  <a:pt x="713115" y="475797"/>
                </a:cubicBezTo>
                <a:close/>
              </a:path>
            </a:pathLst>
          </a:custGeom>
          <a:solidFill>
            <a:srgbClr val="BFCD31"/>
          </a:solidFill>
          <a:ln w="29994" cap="flat">
            <a:noFill/>
            <a:prstDash val="solid"/>
            <a:miter/>
          </a:ln>
        </p:spPr>
        <p:txBody>
          <a:bodyPr rtlCol="0" anchor="ctr"/>
          <a:lstStyle/>
          <a:p>
            <a:endParaRPr lang="pt-BR"/>
          </a:p>
        </p:txBody>
      </p:sp>
      <p:cxnSp>
        <p:nvCxnSpPr>
          <p:cNvPr id="24" name="Conector de Seta Reta 23">
            <a:extLst>
              <a:ext uri="{FF2B5EF4-FFF2-40B4-BE49-F238E27FC236}">
                <a16:creationId xmlns:a16="http://schemas.microsoft.com/office/drawing/2014/main" id="{F98A24CD-CECA-55F2-C489-84A8E31951A5}"/>
              </a:ext>
            </a:extLst>
          </p:cNvPr>
          <p:cNvCxnSpPr>
            <a:cxnSpLocks/>
          </p:cNvCxnSpPr>
          <p:nvPr/>
        </p:nvCxnSpPr>
        <p:spPr>
          <a:xfrm>
            <a:off x="-29177" y="19275741"/>
            <a:ext cx="15138196" cy="0"/>
          </a:xfrm>
          <a:prstGeom prst="straightConnector1">
            <a:avLst/>
          </a:prstGeom>
          <a:ln w="15875" cap="rnd">
            <a:solidFill>
              <a:schemeClr val="bg1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Gráfico 28">
            <a:extLst>
              <a:ext uri="{FF2B5EF4-FFF2-40B4-BE49-F238E27FC236}">
                <a16:creationId xmlns:a16="http://schemas.microsoft.com/office/drawing/2014/main" id="{B3BAFB13-28D2-79D4-EA06-EACFC8DA90F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24408" y="10399112"/>
            <a:ext cx="2331994" cy="2964086"/>
          </a:xfrm>
          <a:prstGeom prst="rect">
            <a:avLst/>
          </a:prstGeom>
        </p:spPr>
      </p:pic>
      <p:pic>
        <p:nvPicPr>
          <p:cNvPr id="31" name="Gráfico 30">
            <a:extLst>
              <a:ext uri="{FF2B5EF4-FFF2-40B4-BE49-F238E27FC236}">
                <a16:creationId xmlns:a16="http://schemas.microsoft.com/office/drawing/2014/main" id="{4A6A0CF8-2EF8-7C4A-8752-80A95FE0163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262915" y="16375054"/>
            <a:ext cx="3037015" cy="2947314"/>
          </a:xfrm>
          <a:prstGeom prst="rect">
            <a:avLst/>
          </a:prstGeom>
        </p:spPr>
      </p:pic>
      <p:pic>
        <p:nvPicPr>
          <p:cNvPr id="4" name="Imagem 3" descr="Uma imagem contendo Calendário&#10;&#10;O conteúdo gerado por IA pode estar incorreto.">
            <a:extLst>
              <a:ext uri="{FF2B5EF4-FFF2-40B4-BE49-F238E27FC236}">
                <a16:creationId xmlns:a16="http://schemas.microsoft.com/office/drawing/2014/main" id="{B09DE251-55A2-851B-7497-C53403C9DBB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37" y="855394"/>
            <a:ext cx="8142790" cy="5758912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90AC3A5B-3C92-77D6-65A1-3B13D101CA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72315">
            <a:off x="7654900" y="-176531"/>
            <a:ext cx="3624012" cy="7610425"/>
          </a:xfrm>
          <a:prstGeom prst="rect">
            <a:avLst/>
          </a:prstGeom>
        </p:spPr>
      </p:pic>
      <p:sp>
        <p:nvSpPr>
          <p:cNvPr id="15" name="Google Shape;85;p1">
            <a:extLst>
              <a:ext uri="{FF2B5EF4-FFF2-40B4-BE49-F238E27FC236}">
                <a16:creationId xmlns:a16="http://schemas.microsoft.com/office/drawing/2014/main" id="{435A00F9-5583-5F40-DCBC-F40E52363B54}"/>
              </a:ext>
            </a:extLst>
          </p:cNvPr>
          <p:cNvSpPr txBox="1"/>
          <p:nvPr/>
        </p:nvSpPr>
        <p:spPr>
          <a:xfrm>
            <a:off x="16177149" y="4308092"/>
            <a:ext cx="91552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25" name="Tinta 24">
                <a:extLst>
                  <a:ext uri="{FF2B5EF4-FFF2-40B4-BE49-F238E27FC236}">
                    <a16:creationId xmlns:a16="http://schemas.microsoft.com/office/drawing/2014/main" id="{DCEC2EAD-FBE5-471E-2A3B-1D77667F6504}"/>
                  </a:ext>
                </a:extLst>
              </p14:cNvPr>
              <p14:cNvContentPartPr/>
              <p14:nvPr/>
            </p14:nvContentPartPr>
            <p14:xfrm>
              <a:off x="7539499" y="4065782"/>
              <a:ext cx="721" cy="721"/>
            </p14:xfrm>
          </p:contentPart>
        </mc:Choice>
        <mc:Fallback xmlns="">
          <p:pic>
            <p:nvPicPr>
              <p:cNvPr id="25" name="Tinta 24">
                <a:extLst>
                  <a:ext uri="{FF2B5EF4-FFF2-40B4-BE49-F238E27FC236}">
                    <a16:creationId xmlns:a16="http://schemas.microsoft.com/office/drawing/2014/main" id="{DCEC2EAD-FBE5-471E-2A3B-1D77667F6504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7521474" y="4047757"/>
                <a:ext cx="36050" cy="36050"/>
              </a:xfrm>
              <a:prstGeom prst="rect">
                <a:avLst/>
              </a:prstGeom>
            </p:spPr>
          </p:pic>
        </mc:Fallback>
      </mc:AlternateContent>
      <p:sp>
        <p:nvSpPr>
          <p:cNvPr id="27" name="Google Shape;186;p1">
            <a:extLst>
              <a:ext uri="{FF2B5EF4-FFF2-40B4-BE49-F238E27FC236}">
                <a16:creationId xmlns:a16="http://schemas.microsoft.com/office/drawing/2014/main" id="{5087C875-461B-FF5C-3CCB-73AA3034E995}"/>
              </a:ext>
            </a:extLst>
          </p:cNvPr>
          <p:cNvSpPr txBox="1"/>
          <p:nvPr/>
        </p:nvSpPr>
        <p:spPr>
          <a:xfrm>
            <a:off x="8667442" y="1686678"/>
            <a:ext cx="5486971" cy="4247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6000" b="1" dirty="0">
                <a:latin typeface="DIN Pro Black"/>
                <a:ea typeface="Calibri"/>
                <a:cs typeface="DIN Pro Black" panose="020B0A04020101010102" pitchFamily="34" charset="0"/>
                <a:sym typeface="Calibri"/>
              </a:rPr>
              <a:t>Boas-vindas ao Encontro dos Saberes (</a:t>
            </a:r>
            <a:r>
              <a:rPr lang="pt-BR" sz="6000" b="1" dirty="0" err="1">
                <a:latin typeface="DIN Pro Black"/>
                <a:ea typeface="Calibri"/>
                <a:cs typeface="DIN Pro Black" panose="020B0A04020101010102" pitchFamily="34" charset="0"/>
                <a:sym typeface="Calibri"/>
              </a:rPr>
              <a:t>ESaber</a:t>
            </a:r>
            <a:r>
              <a:rPr lang="pt-BR" sz="6000" b="1" dirty="0">
                <a:latin typeface="DIN Pro Black"/>
                <a:ea typeface="Calibri"/>
                <a:cs typeface="DIN Pro Black" panose="020B0A04020101010102" pitchFamily="34" charset="0"/>
                <a:sym typeface="Calibri"/>
              </a:rPr>
              <a:t>) do(a) </a:t>
            </a:r>
            <a:r>
              <a:rPr lang="pt-BR" sz="6000" b="1" u="sng" dirty="0">
                <a:latin typeface="DIN Pro Black"/>
                <a:ea typeface="Calibri"/>
                <a:cs typeface="DIN Pro Black" panose="020B0A04020101010102" pitchFamily="34" charset="0"/>
                <a:sym typeface="Calibri"/>
              </a:rPr>
              <a:t>nome da UC</a:t>
            </a:r>
            <a:r>
              <a:rPr lang="pt-BR" sz="6000" b="1" dirty="0">
                <a:latin typeface="DIN Pro Black"/>
                <a:ea typeface="Calibri"/>
                <a:cs typeface="DIN Pro Black" panose="020B0A04020101010102" pitchFamily="34" charset="0"/>
                <a:sym typeface="Calibri"/>
              </a:rPr>
              <a:t>!</a:t>
            </a:r>
            <a:endParaRPr lang="pt-BR" sz="5400">
              <a:latin typeface="DIN Pro Black" panose="020B0A04020101010102" pitchFamily="34" charset="0"/>
              <a:cs typeface="DIN Pro Black" panose="020B0A04020101010102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2" name="Tinta 1">
                <a:extLst>
                  <a:ext uri="{FF2B5EF4-FFF2-40B4-BE49-F238E27FC236}">
                    <a16:creationId xmlns:a16="http://schemas.microsoft.com/office/drawing/2014/main" id="{F8CD7505-6026-943C-0445-84BE43684213}"/>
                  </a:ext>
                </a:extLst>
              </p14:cNvPr>
              <p14:cNvContentPartPr/>
              <p14:nvPr/>
            </p14:nvContentPartPr>
            <p14:xfrm>
              <a:off x="-15362940" y="4030237"/>
              <a:ext cx="905040" cy="225720"/>
            </p14:xfrm>
          </p:contentPart>
        </mc:Choice>
        <mc:Fallback xmlns="">
          <p:pic>
            <p:nvPicPr>
              <p:cNvPr id="2" name="Tinta 1">
                <a:extLst>
                  <a:ext uri="{FF2B5EF4-FFF2-40B4-BE49-F238E27FC236}">
                    <a16:creationId xmlns:a16="http://schemas.microsoft.com/office/drawing/2014/main" id="{F8CD7505-6026-943C-0445-84BE43684213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-15371940" y="4021237"/>
                <a:ext cx="922680" cy="243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3" name="Tinta 2">
                <a:extLst>
                  <a:ext uri="{FF2B5EF4-FFF2-40B4-BE49-F238E27FC236}">
                    <a16:creationId xmlns:a16="http://schemas.microsoft.com/office/drawing/2014/main" id="{4D66AA97-0635-9435-5A1A-1CC2A4CDA44A}"/>
                  </a:ext>
                </a:extLst>
              </p14:cNvPr>
              <p14:cNvContentPartPr/>
              <p14:nvPr/>
            </p14:nvContentPartPr>
            <p14:xfrm>
              <a:off x="21576300" y="5447557"/>
              <a:ext cx="360" cy="360"/>
            </p14:xfrm>
          </p:contentPart>
        </mc:Choice>
        <mc:Fallback xmlns="">
          <p:pic>
            <p:nvPicPr>
              <p:cNvPr id="3" name="Tinta 2">
                <a:extLst>
                  <a:ext uri="{FF2B5EF4-FFF2-40B4-BE49-F238E27FC236}">
                    <a16:creationId xmlns:a16="http://schemas.microsoft.com/office/drawing/2014/main" id="{4D66AA97-0635-9435-5A1A-1CC2A4CDA44A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1567660" y="5438557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3266583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o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273e6b9-109d-4483-99d8-10c7848e8cf0" xsi:nil="true"/>
    <lcf76f155ced4ddcb4097134ff3c332f xmlns="5070fb07-dba6-49b5-ac97-312d4c5e797d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3CC6A63A0D7B7429BD95E631E323FB1" ma:contentTypeVersion="15" ma:contentTypeDescription="Crie um novo documento." ma:contentTypeScope="" ma:versionID="3905457b9af9d06463ac60e853dd3d09">
  <xsd:schema xmlns:xsd="http://www.w3.org/2001/XMLSchema" xmlns:xs="http://www.w3.org/2001/XMLSchema" xmlns:p="http://schemas.microsoft.com/office/2006/metadata/properties" xmlns:ns2="5070fb07-dba6-49b5-ac97-312d4c5e797d" xmlns:ns3="3273e6b9-109d-4483-99d8-10c7848e8cf0" targetNamespace="http://schemas.microsoft.com/office/2006/metadata/properties" ma:root="true" ma:fieldsID="b38e7767682d454bc33caa67670fbf5a" ns2:_="" ns3:_="">
    <xsd:import namespace="5070fb07-dba6-49b5-ac97-312d4c5e797d"/>
    <xsd:import namespace="3273e6b9-109d-4483-99d8-10c7848e8c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70fb07-dba6-49b5-ac97-312d4c5e797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11439537-a661-4c27-8fe4-74698d587d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73e6b9-109d-4483-99d8-10c7848e8cf0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3a0cfe37-84c4-4369-96e4-4002ba86e3da}" ma:internalName="TaxCatchAll" ma:showField="CatchAllData" ma:web="3273e6b9-109d-4483-99d8-10c7848e8c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0D92D10-B20F-41D0-B30F-B928DC0DEE8A}">
  <ds:schemaRefs>
    <ds:schemaRef ds:uri="http://schemas.microsoft.com/office/2006/metadata/properties"/>
    <ds:schemaRef ds:uri="http://schemas.microsoft.com/office/infopath/2007/PartnerControls"/>
    <ds:schemaRef ds:uri="349de4c3-df8a-486f-a0ad-b097193cfe29"/>
    <ds:schemaRef ds:uri="5271069d-4e42-456b-88bc-896463680cb1"/>
  </ds:schemaRefs>
</ds:datastoreItem>
</file>

<file path=customXml/itemProps2.xml><?xml version="1.0" encoding="utf-8"?>
<ds:datastoreItem xmlns:ds="http://schemas.openxmlformats.org/officeDocument/2006/customXml" ds:itemID="{4585DF4F-B6BF-4170-AD91-5D6425DA1A2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264D89A-D5E3-403F-A2A0-09B3A4C4515B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</TotalTime>
  <Words>59</Words>
  <Application>Microsoft Office PowerPoint</Application>
  <PresentationFormat>Personalizar</PresentationFormat>
  <Paragraphs>8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Anelise Stumpf</dc:creator>
  <cp:lastModifiedBy>Anelise Stumpf</cp:lastModifiedBy>
  <cp:revision>7</cp:revision>
  <dcterms:created xsi:type="dcterms:W3CDTF">2025-08-21T17:22:07Z</dcterms:created>
  <dcterms:modified xsi:type="dcterms:W3CDTF">2025-08-26T14:10:45Z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0x010100F3CC6A63A0D7B7429BD95E631E323FB1</vt:lpwstr>
  </property>
  <property fmtid="{D5CDD505-2E9C-101B-9397-08002B2CF9AE}" pid="3" name="MediaServiceImageTags">
    <vt:lpwstr/>
  </property>
</Properties>
</file>