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43200638" cy="32399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6C29"/>
    <a:srgbClr val="63984A"/>
    <a:srgbClr val="BFC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3" d="100"/>
          <a:sy n="13" d="100"/>
        </p:scale>
        <p:origin x="2078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48" y="5302386"/>
            <a:ext cx="36720542" cy="11279752"/>
          </a:xfrm>
        </p:spPr>
        <p:txBody>
          <a:bodyPr anchor="b"/>
          <a:lstStyle>
            <a:lvl1pPr algn="ctr">
              <a:defRPr sz="28346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80" y="17017128"/>
            <a:ext cx="32400479" cy="7822326"/>
          </a:xfrm>
        </p:spPr>
        <p:txBody>
          <a:bodyPr/>
          <a:lstStyle>
            <a:lvl1pPr marL="0" indent="0" algn="ctr">
              <a:buNone/>
              <a:defRPr sz="11338"/>
            </a:lvl1pPr>
            <a:lvl2pPr marL="2159950" indent="0" algn="ctr">
              <a:buNone/>
              <a:defRPr sz="9449"/>
            </a:lvl2pPr>
            <a:lvl3pPr marL="4319900" indent="0" algn="ctr">
              <a:buNone/>
              <a:defRPr sz="8504"/>
            </a:lvl3pPr>
            <a:lvl4pPr marL="6479850" indent="0" algn="ctr">
              <a:buNone/>
              <a:defRPr sz="7559"/>
            </a:lvl4pPr>
            <a:lvl5pPr marL="8639800" indent="0" algn="ctr">
              <a:buNone/>
              <a:defRPr sz="7559"/>
            </a:lvl5pPr>
            <a:lvl6pPr marL="10799750" indent="0" algn="ctr">
              <a:buNone/>
              <a:defRPr sz="7559"/>
            </a:lvl6pPr>
            <a:lvl7pPr marL="12959700" indent="0" algn="ctr">
              <a:buNone/>
              <a:defRPr sz="7559"/>
            </a:lvl7pPr>
            <a:lvl8pPr marL="15119650" indent="0" algn="ctr">
              <a:buNone/>
              <a:defRPr sz="7559"/>
            </a:lvl8pPr>
            <a:lvl9pPr marL="17279600" indent="0" algn="ctr">
              <a:buNone/>
              <a:defRPr sz="7559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933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9747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5459" y="1724962"/>
            <a:ext cx="9315138" cy="2745689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70046" y="1724962"/>
            <a:ext cx="27405405" cy="27456899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011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882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546" y="8077332"/>
            <a:ext cx="37260550" cy="13477201"/>
          </a:xfrm>
        </p:spPr>
        <p:txBody>
          <a:bodyPr anchor="b"/>
          <a:lstStyle>
            <a:lvl1pPr>
              <a:defRPr sz="28346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546" y="21682033"/>
            <a:ext cx="37260550" cy="7087342"/>
          </a:xfrm>
        </p:spPr>
        <p:txBody>
          <a:bodyPr/>
          <a:lstStyle>
            <a:lvl1pPr marL="0" indent="0">
              <a:buNone/>
              <a:defRPr sz="11338">
                <a:solidFill>
                  <a:schemeClr val="tx1">
                    <a:tint val="82000"/>
                  </a:schemeClr>
                </a:solidFill>
              </a:defRPr>
            </a:lvl1pPr>
            <a:lvl2pPr marL="2159950" indent="0">
              <a:buNone/>
              <a:defRPr sz="9449">
                <a:solidFill>
                  <a:schemeClr val="tx1">
                    <a:tint val="82000"/>
                  </a:schemeClr>
                </a:solidFill>
              </a:defRPr>
            </a:lvl2pPr>
            <a:lvl3pPr marL="4319900" indent="0">
              <a:buNone/>
              <a:defRPr sz="8504">
                <a:solidFill>
                  <a:schemeClr val="tx1">
                    <a:tint val="82000"/>
                  </a:schemeClr>
                </a:solidFill>
              </a:defRPr>
            </a:lvl3pPr>
            <a:lvl4pPr marL="647985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4pPr>
            <a:lvl5pPr marL="863980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5pPr>
            <a:lvl6pPr marL="1079975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6pPr>
            <a:lvl7pPr marL="1295970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7pPr>
            <a:lvl8pPr marL="1511965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8pPr>
            <a:lvl9pPr marL="1727960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7063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70044" y="8624810"/>
            <a:ext cx="18360271" cy="2055705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70323" y="8624810"/>
            <a:ext cx="18360271" cy="2055705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1248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724969"/>
            <a:ext cx="37260550" cy="626236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675" y="7942328"/>
            <a:ext cx="18275892" cy="3892412"/>
          </a:xfrm>
        </p:spPr>
        <p:txBody>
          <a:bodyPr anchor="b"/>
          <a:lstStyle>
            <a:lvl1pPr marL="0" indent="0">
              <a:buNone/>
              <a:defRPr sz="11338" b="1"/>
            </a:lvl1pPr>
            <a:lvl2pPr marL="2159950" indent="0">
              <a:buNone/>
              <a:defRPr sz="9449" b="1"/>
            </a:lvl2pPr>
            <a:lvl3pPr marL="4319900" indent="0">
              <a:buNone/>
              <a:defRPr sz="8504" b="1"/>
            </a:lvl3pPr>
            <a:lvl4pPr marL="6479850" indent="0">
              <a:buNone/>
              <a:defRPr sz="7559" b="1"/>
            </a:lvl4pPr>
            <a:lvl5pPr marL="8639800" indent="0">
              <a:buNone/>
              <a:defRPr sz="7559" b="1"/>
            </a:lvl5pPr>
            <a:lvl6pPr marL="10799750" indent="0">
              <a:buNone/>
              <a:defRPr sz="7559" b="1"/>
            </a:lvl6pPr>
            <a:lvl7pPr marL="12959700" indent="0">
              <a:buNone/>
              <a:defRPr sz="7559" b="1"/>
            </a:lvl7pPr>
            <a:lvl8pPr marL="15119650" indent="0">
              <a:buNone/>
              <a:defRPr sz="7559" b="1"/>
            </a:lvl8pPr>
            <a:lvl9pPr marL="17279600" indent="0">
              <a:buNone/>
              <a:defRPr sz="7559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675" y="11834740"/>
            <a:ext cx="18275892" cy="1740712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70325" y="7942328"/>
            <a:ext cx="18365898" cy="3892412"/>
          </a:xfrm>
        </p:spPr>
        <p:txBody>
          <a:bodyPr anchor="b"/>
          <a:lstStyle>
            <a:lvl1pPr marL="0" indent="0">
              <a:buNone/>
              <a:defRPr sz="11338" b="1"/>
            </a:lvl1pPr>
            <a:lvl2pPr marL="2159950" indent="0">
              <a:buNone/>
              <a:defRPr sz="9449" b="1"/>
            </a:lvl2pPr>
            <a:lvl3pPr marL="4319900" indent="0">
              <a:buNone/>
              <a:defRPr sz="8504" b="1"/>
            </a:lvl3pPr>
            <a:lvl4pPr marL="6479850" indent="0">
              <a:buNone/>
              <a:defRPr sz="7559" b="1"/>
            </a:lvl4pPr>
            <a:lvl5pPr marL="8639800" indent="0">
              <a:buNone/>
              <a:defRPr sz="7559" b="1"/>
            </a:lvl5pPr>
            <a:lvl6pPr marL="10799750" indent="0">
              <a:buNone/>
              <a:defRPr sz="7559" b="1"/>
            </a:lvl6pPr>
            <a:lvl7pPr marL="12959700" indent="0">
              <a:buNone/>
              <a:defRPr sz="7559" b="1"/>
            </a:lvl7pPr>
            <a:lvl8pPr marL="15119650" indent="0">
              <a:buNone/>
              <a:defRPr sz="7559" b="1"/>
            </a:lvl8pPr>
            <a:lvl9pPr marL="17279600" indent="0">
              <a:buNone/>
              <a:defRPr sz="7559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70325" y="11834740"/>
            <a:ext cx="18365898" cy="1740712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2034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8669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4628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2159952"/>
            <a:ext cx="13933330" cy="7559834"/>
          </a:xfrm>
        </p:spPr>
        <p:txBody>
          <a:bodyPr anchor="b"/>
          <a:lstStyle>
            <a:lvl1pPr>
              <a:defRPr sz="1511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5898" y="4664905"/>
            <a:ext cx="21870323" cy="23024494"/>
          </a:xfrm>
        </p:spPr>
        <p:txBody>
          <a:bodyPr/>
          <a:lstStyle>
            <a:lvl1pPr>
              <a:defRPr sz="15118"/>
            </a:lvl1pPr>
            <a:lvl2pPr>
              <a:defRPr sz="13228"/>
            </a:lvl2pPr>
            <a:lvl3pPr>
              <a:defRPr sz="11338"/>
            </a:lvl3pPr>
            <a:lvl4pPr>
              <a:defRPr sz="9449"/>
            </a:lvl4pPr>
            <a:lvl5pPr>
              <a:defRPr sz="9449"/>
            </a:lvl5pPr>
            <a:lvl6pPr>
              <a:defRPr sz="9449"/>
            </a:lvl6pPr>
            <a:lvl7pPr>
              <a:defRPr sz="9449"/>
            </a:lvl7pPr>
            <a:lvl8pPr>
              <a:defRPr sz="9449"/>
            </a:lvl8pPr>
            <a:lvl9pPr>
              <a:defRPr sz="9449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1" y="9719786"/>
            <a:ext cx="13933330" cy="18007107"/>
          </a:xfrm>
        </p:spPr>
        <p:txBody>
          <a:bodyPr/>
          <a:lstStyle>
            <a:lvl1pPr marL="0" indent="0">
              <a:buNone/>
              <a:defRPr sz="7559"/>
            </a:lvl1pPr>
            <a:lvl2pPr marL="2159950" indent="0">
              <a:buNone/>
              <a:defRPr sz="6614"/>
            </a:lvl2pPr>
            <a:lvl3pPr marL="4319900" indent="0">
              <a:buNone/>
              <a:defRPr sz="5669"/>
            </a:lvl3pPr>
            <a:lvl4pPr marL="6479850" indent="0">
              <a:buNone/>
              <a:defRPr sz="4724"/>
            </a:lvl4pPr>
            <a:lvl5pPr marL="8639800" indent="0">
              <a:buNone/>
              <a:defRPr sz="4724"/>
            </a:lvl5pPr>
            <a:lvl6pPr marL="10799750" indent="0">
              <a:buNone/>
              <a:defRPr sz="4724"/>
            </a:lvl6pPr>
            <a:lvl7pPr marL="12959700" indent="0">
              <a:buNone/>
              <a:defRPr sz="4724"/>
            </a:lvl7pPr>
            <a:lvl8pPr marL="15119650" indent="0">
              <a:buNone/>
              <a:defRPr sz="4724"/>
            </a:lvl8pPr>
            <a:lvl9pPr marL="17279600" indent="0">
              <a:buNone/>
              <a:defRPr sz="4724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133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2159952"/>
            <a:ext cx="13933330" cy="7559834"/>
          </a:xfrm>
        </p:spPr>
        <p:txBody>
          <a:bodyPr anchor="b"/>
          <a:lstStyle>
            <a:lvl1pPr>
              <a:defRPr sz="1511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5898" y="4664905"/>
            <a:ext cx="21870323" cy="23024494"/>
          </a:xfrm>
        </p:spPr>
        <p:txBody>
          <a:bodyPr anchor="t"/>
          <a:lstStyle>
            <a:lvl1pPr marL="0" indent="0">
              <a:buNone/>
              <a:defRPr sz="15118"/>
            </a:lvl1pPr>
            <a:lvl2pPr marL="2159950" indent="0">
              <a:buNone/>
              <a:defRPr sz="13228"/>
            </a:lvl2pPr>
            <a:lvl3pPr marL="4319900" indent="0">
              <a:buNone/>
              <a:defRPr sz="11338"/>
            </a:lvl3pPr>
            <a:lvl4pPr marL="6479850" indent="0">
              <a:buNone/>
              <a:defRPr sz="9449"/>
            </a:lvl4pPr>
            <a:lvl5pPr marL="8639800" indent="0">
              <a:buNone/>
              <a:defRPr sz="9449"/>
            </a:lvl5pPr>
            <a:lvl6pPr marL="10799750" indent="0">
              <a:buNone/>
              <a:defRPr sz="9449"/>
            </a:lvl6pPr>
            <a:lvl7pPr marL="12959700" indent="0">
              <a:buNone/>
              <a:defRPr sz="9449"/>
            </a:lvl7pPr>
            <a:lvl8pPr marL="15119650" indent="0">
              <a:buNone/>
              <a:defRPr sz="9449"/>
            </a:lvl8pPr>
            <a:lvl9pPr marL="17279600" indent="0">
              <a:buNone/>
              <a:defRPr sz="9449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1" y="9719786"/>
            <a:ext cx="13933330" cy="18007107"/>
          </a:xfrm>
        </p:spPr>
        <p:txBody>
          <a:bodyPr/>
          <a:lstStyle>
            <a:lvl1pPr marL="0" indent="0">
              <a:buNone/>
              <a:defRPr sz="7559"/>
            </a:lvl1pPr>
            <a:lvl2pPr marL="2159950" indent="0">
              <a:buNone/>
              <a:defRPr sz="6614"/>
            </a:lvl2pPr>
            <a:lvl3pPr marL="4319900" indent="0">
              <a:buNone/>
              <a:defRPr sz="5669"/>
            </a:lvl3pPr>
            <a:lvl4pPr marL="6479850" indent="0">
              <a:buNone/>
              <a:defRPr sz="4724"/>
            </a:lvl4pPr>
            <a:lvl5pPr marL="8639800" indent="0">
              <a:buNone/>
              <a:defRPr sz="4724"/>
            </a:lvl5pPr>
            <a:lvl6pPr marL="10799750" indent="0">
              <a:buNone/>
              <a:defRPr sz="4724"/>
            </a:lvl6pPr>
            <a:lvl7pPr marL="12959700" indent="0">
              <a:buNone/>
              <a:defRPr sz="4724"/>
            </a:lvl7pPr>
            <a:lvl8pPr marL="15119650" indent="0">
              <a:buNone/>
              <a:defRPr sz="4724"/>
            </a:lvl8pPr>
            <a:lvl9pPr marL="17279600" indent="0">
              <a:buNone/>
              <a:defRPr sz="4724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9104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70044" y="1724969"/>
            <a:ext cx="37260550" cy="6262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0044" y="8624810"/>
            <a:ext cx="37260550" cy="20557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0044" y="30029347"/>
            <a:ext cx="9720144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6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051FE7-A65D-4DEC-983A-289F1A91A06A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10212" y="30029347"/>
            <a:ext cx="14580215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6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10450" y="30029347"/>
            <a:ext cx="9720144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6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4939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4319900" rtl="0" eaLnBrk="1" latinLnBrk="0" hangingPunct="1">
        <a:lnSpc>
          <a:spcPct val="90000"/>
        </a:lnSpc>
        <a:spcBef>
          <a:spcPct val="0"/>
        </a:spcBef>
        <a:buNone/>
        <a:defRPr sz="207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975" indent="-1079975" algn="l" defTabSz="4319900" rtl="0" eaLnBrk="1" latinLnBrk="0" hangingPunct="1">
        <a:lnSpc>
          <a:spcPct val="90000"/>
        </a:lnSpc>
        <a:spcBef>
          <a:spcPts val="4724"/>
        </a:spcBef>
        <a:buFont typeface="Arial" panose="020B0604020202020204" pitchFamily="34" charset="0"/>
        <a:buChar char="•"/>
        <a:defRPr sz="13228" kern="1200">
          <a:solidFill>
            <a:schemeClr val="tx1"/>
          </a:solidFill>
          <a:latin typeface="+mn-lt"/>
          <a:ea typeface="+mn-ea"/>
          <a:cs typeface="+mn-cs"/>
        </a:defRPr>
      </a:lvl1pPr>
      <a:lvl2pPr marL="323992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11338" kern="1200">
          <a:solidFill>
            <a:schemeClr val="tx1"/>
          </a:solidFill>
          <a:latin typeface="+mn-lt"/>
          <a:ea typeface="+mn-ea"/>
          <a:cs typeface="+mn-cs"/>
        </a:defRPr>
      </a:lvl2pPr>
      <a:lvl3pPr marL="539987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9449" kern="1200">
          <a:solidFill>
            <a:schemeClr val="tx1"/>
          </a:solidFill>
          <a:latin typeface="+mn-lt"/>
          <a:ea typeface="+mn-ea"/>
          <a:cs typeface="+mn-cs"/>
        </a:defRPr>
      </a:lvl3pPr>
      <a:lvl4pPr marL="755982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4pPr>
      <a:lvl5pPr marL="971977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5pPr>
      <a:lvl6pPr marL="1187972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6pPr>
      <a:lvl7pPr marL="1403967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7pPr>
      <a:lvl8pPr marL="1619962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8pPr>
      <a:lvl9pPr marL="18359575" indent="-1079975" algn="l" defTabSz="4319900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1pPr>
      <a:lvl2pPr marL="215995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31990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3pPr>
      <a:lvl4pPr marL="647985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4pPr>
      <a:lvl5pPr marL="863980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5pPr>
      <a:lvl6pPr marL="1079975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6pPr>
      <a:lvl7pPr marL="1295970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7pPr>
      <a:lvl8pPr marL="1511965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8pPr>
      <a:lvl9pPr marL="17279600" algn="l" defTabSz="4319900" rtl="0" eaLnBrk="1" latinLnBrk="0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áfico 11">
            <a:extLst>
              <a:ext uri="{FF2B5EF4-FFF2-40B4-BE49-F238E27FC236}">
                <a16:creationId xmlns:a16="http://schemas.microsoft.com/office/drawing/2014/main" id="{BD352E3D-34EF-34F2-562D-EA62B0ACF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935576" flipH="1">
            <a:off x="27856081" y="-13496"/>
            <a:ext cx="3886319" cy="8161270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036A2BE9-815B-8623-ED3B-D6317B529CE1}"/>
              </a:ext>
            </a:extLst>
          </p:cNvPr>
          <p:cNvGrpSpPr/>
          <p:nvPr/>
        </p:nvGrpSpPr>
        <p:grpSpPr>
          <a:xfrm>
            <a:off x="27022362" y="30179192"/>
            <a:ext cx="14185636" cy="1252459"/>
            <a:chOff x="4250372" y="19767442"/>
            <a:chExt cx="9892207" cy="873389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9D12087D-A484-C8A7-83D4-5A2DFCBDA46F}"/>
                </a:ext>
              </a:extLst>
            </p:cNvPr>
            <p:cNvGrpSpPr/>
            <p:nvPr/>
          </p:nvGrpSpPr>
          <p:grpSpPr>
            <a:xfrm>
              <a:off x="7559675" y="19767442"/>
              <a:ext cx="6582904" cy="873389"/>
              <a:chOff x="810683" y="16483117"/>
              <a:chExt cx="18120784" cy="2404182"/>
            </a:xfrm>
          </p:grpSpPr>
          <p:pic>
            <p:nvPicPr>
              <p:cNvPr id="6" name="Imagem 5" descr="Texto&#10;&#10;O conteúdo gerado por IA pode estar incorreto.">
                <a:extLst>
                  <a:ext uri="{FF2B5EF4-FFF2-40B4-BE49-F238E27FC236}">
                    <a16:creationId xmlns:a16="http://schemas.microsoft.com/office/drawing/2014/main" id="{1D77F468-C3DC-E9CC-35E9-7B47B024BB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98599" y="16812637"/>
                <a:ext cx="11932868" cy="1843130"/>
              </a:xfrm>
              <a:prstGeom prst="rect">
                <a:avLst/>
              </a:prstGeom>
            </p:spPr>
          </p:pic>
          <p:pic>
            <p:nvPicPr>
              <p:cNvPr id="7" name="Imagem 6" descr="Logotipo&#10;&#10;O conteúdo gerado por IA pode estar incorreto.">
                <a:extLst>
                  <a:ext uri="{FF2B5EF4-FFF2-40B4-BE49-F238E27FC236}">
                    <a16:creationId xmlns:a16="http://schemas.microsoft.com/office/drawing/2014/main" id="{A49A817F-AE91-374F-338D-F76BF5A538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0683" y="16812637"/>
                <a:ext cx="2338495" cy="1745144"/>
              </a:xfrm>
              <a:prstGeom prst="rect">
                <a:avLst/>
              </a:prstGeom>
            </p:spPr>
          </p:pic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id="{9096561D-C0EB-A873-C8B9-67BFE5DEEF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034540" y="16483117"/>
                <a:ext cx="1807761" cy="2404182"/>
              </a:xfrm>
              <a:prstGeom prst="rect">
                <a:avLst/>
              </a:prstGeom>
            </p:spPr>
          </p:pic>
        </p:grp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222ABEAF-A039-0E68-7806-2B7CA8D2DB34}"/>
                </a:ext>
              </a:extLst>
            </p:cNvPr>
            <p:cNvSpPr/>
            <p:nvPr/>
          </p:nvSpPr>
          <p:spPr>
            <a:xfrm>
              <a:off x="4250372" y="19767442"/>
              <a:ext cx="2987670" cy="7892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263" dirty="0"/>
                <a:t>Espaço para colocar logomarcas das UCs</a:t>
              </a:r>
            </a:p>
          </p:txBody>
        </p:sp>
      </p:grpSp>
      <p:sp>
        <p:nvSpPr>
          <p:cNvPr id="14" name="Forma Livre: Forma 13">
            <a:extLst>
              <a:ext uri="{FF2B5EF4-FFF2-40B4-BE49-F238E27FC236}">
                <a16:creationId xmlns:a16="http://schemas.microsoft.com/office/drawing/2014/main" id="{F1D195C9-2C4B-1268-3F4C-912596D2A2B6}"/>
              </a:ext>
            </a:extLst>
          </p:cNvPr>
          <p:cNvSpPr/>
          <p:nvPr/>
        </p:nvSpPr>
        <p:spPr>
          <a:xfrm>
            <a:off x="12436692" y="630502"/>
            <a:ext cx="12230140" cy="9213746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820"/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7AD830D6-2C12-F463-F5D4-D179D6941C07}"/>
              </a:ext>
            </a:extLst>
          </p:cNvPr>
          <p:cNvSpPr/>
          <p:nvPr/>
        </p:nvSpPr>
        <p:spPr>
          <a:xfrm flipH="1">
            <a:off x="22845844" y="4598287"/>
            <a:ext cx="6668349" cy="5092403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976C29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820"/>
          </a:p>
        </p:txBody>
      </p:sp>
      <p:sp>
        <p:nvSpPr>
          <p:cNvPr id="23" name="Gráfico 405">
            <a:extLst>
              <a:ext uri="{FF2B5EF4-FFF2-40B4-BE49-F238E27FC236}">
                <a16:creationId xmlns:a16="http://schemas.microsoft.com/office/drawing/2014/main" id="{730777F7-CEF9-52AA-B484-ABA21FEC0A15}"/>
              </a:ext>
            </a:extLst>
          </p:cNvPr>
          <p:cNvSpPr/>
          <p:nvPr/>
        </p:nvSpPr>
        <p:spPr>
          <a:xfrm rot="892598">
            <a:off x="26617454" y="2809855"/>
            <a:ext cx="4262055" cy="3269756"/>
          </a:xfrm>
          <a:custGeom>
            <a:avLst/>
            <a:gdLst>
              <a:gd name="connsiteX0" fmla="*/ 24071 w 1417908"/>
              <a:gd name="connsiteY0" fmla="*/ 791734 h 1087788"/>
              <a:gd name="connsiteX1" fmla="*/ 0 w 1417908"/>
              <a:gd name="connsiteY1" fmla="*/ 722529 h 1087788"/>
              <a:gd name="connsiteX2" fmla="*/ 3009 w 1417908"/>
              <a:gd name="connsiteY2" fmla="*/ 719520 h 1087788"/>
              <a:gd name="connsiteX3" fmla="*/ 48143 w 1417908"/>
              <a:gd name="connsiteY3" fmla="*/ 677395 h 1087788"/>
              <a:gd name="connsiteX4" fmla="*/ 60178 w 1417908"/>
              <a:gd name="connsiteY4" fmla="*/ 647306 h 1087788"/>
              <a:gd name="connsiteX5" fmla="*/ 93277 w 1417908"/>
              <a:gd name="connsiteY5" fmla="*/ 620225 h 1087788"/>
              <a:gd name="connsiteX6" fmla="*/ 195580 w 1417908"/>
              <a:gd name="connsiteY6" fmla="*/ 554029 h 1087788"/>
              <a:gd name="connsiteX7" fmla="*/ 276821 w 1417908"/>
              <a:gd name="connsiteY7" fmla="*/ 400574 h 1087788"/>
              <a:gd name="connsiteX8" fmla="*/ 255758 w 1417908"/>
              <a:gd name="connsiteY8" fmla="*/ 394556 h 1087788"/>
              <a:gd name="connsiteX9" fmla="*/ 162482 w 1417908"/>
              <a:gd name="connsiteY9" fmla="*/ 289244 h 1087788"/>
              <a:gd name="connsiteX10" fmla="*/ 141419 w 1417908"/>
              <a:gd name="connsiteY10" fmla="*/ 265172 h 1087788"/>
              <a:gd name="connsiteX11" fmla="*/ 96286 w 1417908"/>
              <a:gd name="connsiteY11" fmla="*/ 235083 h 1087788"/>
              <a:gd name="connsiteX12" fmla="*/ 81241 w 1417908"/>
              <a:gd name="connsiteY12" fmla="*/ 177914 h 1087788"/>
              <a:gd name="connsiteX13" fmla="*/ 114339 w 1417908"/>
              <a:gd name="connsiteY13" fmla="*/ 159860 h 1087788"/>
              <a:gd name="connsiteX14" fmla="*/ 126375 w 1417908"/>
              <a:gd name="connsiteY14" fmla="*/ 162869 h 1087788"/>
              <a:gd name="connsiteX15" fmla="*/ 150446 w 1417908"/>
              <a:gd name="connsiteY15" fmla="*/ 108708 h 1087788"/>
              <a:gd name="connsiteX16" fmla="*/ 300892 w 1417908"/>
              <a:gd name="connsiteY16" fmla="*/ 21450 h 1087788"/>
              <a:gd name="connsiteX17" fmla="*/ 388151 w 1417908"/>
              <a:gd name="connsiteY17" fmla="*/ 54548 h 1087788"/>
              <a:gd name="connsiteX18" fmla="*/ 460365 w 1417908"/>
              <a:gd name="connsiteY18" fmla="*/ 66584 h 1087788"/>
              <a:gd name="connsiteX19" fmla="*/ 580722 w 1417908"/>
              <a:gd name="connsiteY19" fmla="*/ 27468 h 1087788"/>
              <a:gd name="connsiteX20" fmla="*/ 719133 w 1417908"/>
              <a:gd name="connsiteY20" fmla="*/ 387 h 1087788"/>
              <a:gd name="connsiteX21" fmla="*/ 896659 w 1417908"/>
              <a:gd name="connsiteY21" fmla="*/ 60566 h 1087788"/>
              <a:gd name="connsiteX22" fmla="*/ 1122328 w 1417908"/>
              <a:gd name="connsiteY22" fmla="*/ 265172 h 1087788"/>
              <a:gd name="connsiteX23" fmla="*/ 1341980 w 1417908"/>
              <a:gd name="connsiteY23" fmla="*/ 563056 h 1087788"/>
              <a:gd name="connsiteX24" fmla="*/ 1417203 w 1417908"/>
              <a:gd name="connsiteY24" fmla="*/ 851912 h 1087788"/>
              <a:gd name="connsiteX25" fmla="*/ 1363042 w 1417908"/>
              <a:gd name="connsiteY25" fmla="*/ 1029439 h 1087788"/>
              <a:gd name="connsiteX26" fmla="*/ 1149409 w 1417908"/>
              <a:gd name="connsiteY26" fmla="*/ 1035457 h 1087788"/>
              <a:gd name="connsiteX27" fmla="*/ 1191534 w 1417908"/>
              <a:gd name="connsiteY27" fmla="*/ 857930 h 1087788"/>
              <a:gd name="connsiteX28" fmla="*/ 1236668 w 1417908"/>
              <a:gd name="connsiteY28" fmla="*/ 863948 h 1087788"/>
              <a:gd name="connsiteX29" fmla="*/ 1206578 w 1417908"/>
              <a:gd name="connsiteY29" fmla="*/ 921118 h 1087788"/>
              <a:gd name="connsiteX30" fmla="*/ 1203569 w 1417908"/>
              <a:gd name="connsiteY30" fmla="*/ 975278 h 1087788"/>
              <a:gd name="connsiteX31" fmla="*/ 1290828 w 1417908"/>
              <a:gd name="connsiteY31" fmla="*/ 999349 h 1087788"/>
              <a:gd name="connsiteX32" fmla="*/ 1323926 w 1417908"/>
              <a:gd name="connsiteY32" fmla="*/ 942180 h 1087788"/>
              <a:gd name="connsiteX33" fmla="*/ 1275784 w 1417908"/>
              <a:gd name="connsiteY33" fmla="*/ 632261 h 1087788"/>
              <a:gd name="connsiteX34" fmla="*/ 1146400 w 1417908"/>
              <a:gd name="connsiteY34" fmla="*/ 466770 h 1087788"/>
              <a:gd name="connsiteX35" fmla="*/ 1032061 w 1417908"/>
              <a:gd name="connsiteY35" fmla="*/ 403583 h 1087788"/>
              <a:gd name="connsiteX36" fmla="*/ 926748 w 1417908"/>
              <a:gd name="connsiteY36" fmla="*/ 436681 h 1087788"/>
              <a:gd name="connsiteX37" fmla="*/ 824445 w 1417908"/>
              <a:gd name="connsiteY37" fmla="*/ 590136 h 1087788"/>
              <a:gd name="connsiteX38" fmla="*/ 797365 w 1417908"/>
              <a:gd name="connsiteY38" fmla="*/ 662350 h 1087788"/>
              <a:gd name="connsiteX39" fmla="*/ 782320 w 1417908"/>
              <a:gd name="connsiteY39" fmla="*/ 698457 h 1087788"/>
              <a:gd name="connsiteX40" fmla="*/ 788338 w 1417908"/>
              <a:gd name="connsiteY40" fmla="*/ 716511 h 1087788"/>
              <a:gd name="connsiteX41" fmla="*/ 962856 w 1417908"/>
              <a:gd name="connsiteY41" fmla="*/ 779698 h 1087788"/>
              <a:gd name="connsiteX42" fmla="*/ 1068168 w 1417908"/>
              <a:gd name="connsiteY42" fmla="*/ 815805 h 1087788"/>
              <a:gd name="connsiteX43" fmla="*/ 1092239 w 1417908"/>
              <a:gd name="connsiteY43" fmla="*/ 845894 h 1087788"/>
              <a:gd name="connsiteX44" fmla="*/ 1074186 w 1417908"/>
              <a:gd name="connsiteY44" fmla="*/ 885010 h 1087788"/>
              <a:gd name="connsiteX45" fmla="*/ 1020025 w 1417908"/>
              <a:gd name="connsiteY45" fmla="*/ 891028 h 1087788"/>
              <a:gd name="connsiteX46" fmla="*/ 728160 w 1417908"/>
              <a:gd name="connsiteY46" fmla="*/ 794743 h 1087788"/>
              <a:gd name="connsiteX47" fmla="*/ 673999 w 1417908"/>
              <a:gd name="connsiteY47" fmla="*/ 800761 h 1087788"/>
              <a:gd name="connsiteX48" fmla="*/ 577713 w 1417908"/>
              <a:gd name="connsiteY48" fmla="*/ 806778 h 1087788"/>
              <a:gd name="connsiteX49" fmla="*/ 559660 w 1417908"/>
              <a:gd name="connsiteY49" fmla="*/ 794743 h 1087788"/>
              <a:gd name="connsiteX50" fmla="*/ 511517 w 1417908"/>
              <a:gd name="connsiteY50" fmla="*/ 776689 h 1087788"/>
              <a:gd name="connsiteX51" fmla="*/ 418240 w 1417908"/>
              <a:gd name="connsiteY51" fmla="*/ 773680 h 1087788"/>
              <a:gd name="connsiteX52" fmla="*/ 252750 w 1417908"/>
              <a:gd name="connsiteY52" fmla="*/ 755627 h 1087788"/>
              <a:gd name="connsiteX53" fmla="*/ 90268 w 1417908"/>
              <a:gd name="connsiteY53" fmla="*/ 776689 h 1087788"/>
              <a:gd name="connsiteX54" fmla="*/ 24071 w 1417908"/>
              <a:gd name="connsiteY54" fmla="*/ 791734 h 1087788"/>
              <a:gd name="connsiteX55" fmla="*/ 270803 w 1417908"/>
              <a:gd name="connsiteY55" fmla="*/ 671377 h 1087788"/>
              <a:gd name="connsiteX56" fmla="*/ 270803 w 1417908"/>
              <a:gd name="connsiteY56" fmla="*/ 674386 h 1087788"/>
              <a:gd name="connsiteX57" fmla="*/ 285848 w 1417908"/>
              <a:gd name="connsiteY57" fmla="*/ 674386 h 1087788"/>
              <a:gd name="connsiteX58" fmla="*/ 352044 w 1417908"/>
              <a:gd name="connsiteY58" fmla="*/ 665359 h 1087788"/>
              <a:gd name="connsiteX59" fmla="*/ 454347 w 1417908"/>
              <a:gd name="connsiteY59" fmla="*/ 611199 h 1087788"/>
              <a:gd name="connsiteX60" fmla="*/ 460365 w 1417908"/>
              <a:gd name="connsiteY60" fmla="*/ 584118 h 1087788"/>
              <a:gd name="connsiteX61" fmla="*/ 442312 w 1417908"/>
              <a:gd name="connsiteY61" fmla="*/ 508895 h 1087788"/>
              <a:gd name="connsiteX62" fmla="*/ 418240 w 1417908"/>
              <a:gd name="connsiteY62" fmla="*/ 487833 h 1087788"/>
              <a:gd name="connsiteX63" fmla="*/ 400187 w 1417908"/>
              <a:gd name="connsiteY63" fmla="*/ 508895 h 1087788"/>
              <a:gd name="connsiteX64" fmla="*/ 388151 w 1417908"/>
              <a:gd name="connsiteY64" fmla="*/ 548011 h 1087788"/>
              <a:gd name="connsiteX65" fmla="*/ 288857 w 1417908"/>
              <a:gd name="connsiteY65" fmla="*/ 662350 h 1087788"/>
              <a:gd name="connsiteX66" fmla="*/ 270803 w 1417908"/>
              <a:gd name="connsiteY66" fmla="*/ 671377 h 1087788"/>
              <a:gd name="connsiteX67" fmla="*/ 713115 w 1417908"/>
              <a:gd name="connsiteY67" fmla="*/ 475797 h 1087788"/>
              <a:gd name="connsiteX68" fmla="*/ 713115 w 1417908"/>
              <a:gd name="connsiteY68" fmla="*/ 611199 h 1087788"/>
              <a:gd name="connsiteX69" fmla="*/ 776302 w 1417908"/>
              <a:gd name="connsiteY69" fmla="*/ 469779 h 1087788"/>
              <a:gd name="connsiteX70" fmla="*/ 713115 w 1417908"/>
              <a:gd name="connsiteY70" fmla="*/ 475797 h 108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17908" h="1087788">
                <a:moveTo>
                  <a:pt x="24071" y="791734"/>
                </a:moveTo>
                <a:cubicBezTo>
                  <a:pt x="15045" y="767662"/>
                  <a:pt x="6018" y="746600"/>
                  <a:pt x="0" y="722529"/>
                </a:cubicBezTo>
                <a:cubicBezTo>
                  <a:pt x="3009" y="719520"/>
                  <a:pt x="3009" y="719520"/>
                  <a:pt x="3009" y="719520"/>
                </a:cubicBezTo>
                <a:cubicBezTo>
                  <a:pt x="30089" y="719520"/>
                  <a:pt x="42125" y="701466"/>
                  <a:pt x="48143" y="677395"/>
                </a:cubicBezTo>
                <a:cubicBezTo>
                  <a:pt x="51152" y="668368"/>
                  <a:pt x="57170" y="659341"/>
                  <a:pt x="60178" y="647306"/>
                </a:cubicBezTo>
                <a:cubicBezTo>
                  <a:pt x="63187" y="629252"/>
                  <a:pt x="75223" y="623234"/>
                  <a:pt x="93277" y="620225"/>
                </a:cubicBezTo>
                <a:cubicBezTo>
                  <a:pt x="135402" y="608190"/>
                  <a:pt x="168500" y="584118"/>
                  <a:pt x="195580" y="554029"/>
                </a:cubicBezTo>
                <a:cubicBezTo>
                  <a:pt x="237705" y="511904"/>
                  <a:pt x="261776" y="457743"/>
                  <a:pt x="276821" y="400574"/>
                </a:cubicBezTo>
                <a:cubicBezTo>
                  <a:pt x="270803" y="397565"/>
                  <a:pt x="261776" y="397565"/>
                  <a:pt x="255758" y="394556"/>
                </a:cubicBezTo>
                <a:cubicBezTo>
                  <a:pt x="201598" y="379511"/>
                  <a:pt x="171509" y="343404"/>
                  <a:pt x="162482" y="289244"/>
                </a:cubicBezTo>
                <a:cubicBezTo>
                  <a:pt x="156464" y="277208"/>
                  <a:pt x="153455" y="271190"/>
                  <a:pt x="141419" y="265172"/>
                </a:cubicBezTo>
                <a:cubicBezTo>
                  <a:pt x="126375" y="256146"/>
                  <a:pt x="108321" y="247119"/>
                  <a:pt x="96286" y="235083"/>
                </a:cubicBezTo>
                <a:cubicBezTo>
                  <a:pt x="81241" y="220039"/>
                  <a:pt x="75223" y="198976"/>
                  <a:pt x="81241" y="177914"/>
                </a:cubicBezTo>
                <a:cubicBezTo>
                  <a:pt x="84250" y="156851"/>
                  <a:pt x="93277" y="153842"/>
                  <a:pt x="114339" y="159860"/>
                </a:cubicBezTo>
                <a:cubicBezTo>
                  <a:pt x="117348" y="159860"/>
                  <a:pt x="120357" y="162869"/>
                  <a:pt x="126375" y="162869"/>
                </a:cubicBezTo>
                <a:cubicBezTo>
                  <a:pt x="132393" y="144816"/>
                  <a:pt x="141419" y="126762"/>
                  <a:pt x="150446" y="108708"/>
                </a:cubicBezTo>
                <a:cubicBezTo>
                  <a:pt x="177526" y="48530"/>
                  <a:pt x="234696" y="15432"/>
                  <a:pt x="300892" y="21450"/>
                </a:cubicBezTo>
                <a:cubicBezTo>
                  <a:pt x="333991" y="24459"/>
                  <a:pt x="361071" y="36494"/>
                  <a:pt x="388151" y="54548"/>
                </a:cubicBezTo>
                <a:cubicBezTo>
                  <a:pt x="412223" y="69592"/>
                  <a:pt x="436294" y="75610"/>
                  <a:pt x="460365" y="66584"/>
                </a:cubicBezTo>
                <a:cubicBezTo>
                  <a:pt x="499481" y="54548"/>
                  <a:pt x="538597" y="39503"/>
                  <a:pt x="580722" y="27468"/>
                </a:cubicBezTo>
                <a:cubicBezTo>
                  <a:pt x="625856" y="12423"/>
                  <a:pt x="670990" y="-2622"/>
                  <a:pt x="719133" y="387"/>
                </a:cubicBezTo>
                <a:cubicBezTo>
                  <a:pt x="785329" y="3396"/>
                  <a:pt x="842499" y="24459"/>
                  <a:pt x="896659" y="60566"/>
                </a:cubicBezTo>
                <a:cubicBezTo>
                  <a:pt x="980909" y="120744"/>
                  <a:pt x="1056132" y="189949"/>
                  <a:pt x="1122328" y="265172"/>
                </a:cubicBezTo>
                <a:cubicBezTo>
                  <a:pt x="1206578" y="358449"/>
                  <a:pt x="1281801" y="454735"/>
                  <a:pt x="1341980" y="563056"/>
                </a:cubicBezTo>
                <a:cubicBezTo>
                  <a:pt x="1390123" y="653323"/>
                  <a:pt x="1423221" y="746600"/>
                  <a:pt x="1417203" y="851912"/>
                </a:cubicBezTo>
                <a:cubicBezTo>
                  <a:pt x="1414194" y="915100"/>
                  <a:pt x="1399149" y="975278"/>
                  <a:pt x="1363042" y="1029439"/>
                </a:cubicBezTo>
                <a:cubicBezTo>
                  <a:pt x="1314900" y="1104662"/>
                  <a:pt x="1200561" y="1107671"/>
                  <a:pt x="1149409" y="1035457"/>
                </a:cubicBezTo>
                <a:cubicBezTo>
                  <a:pt x="1110293" y="981296"/>
                  <a:pt x="1131355" y="891028"/>
                  <a:pt x="1191534" y="857930"/>
                </a:cubicBezTo>
                <a:cubicBezTo>
                  <a:pt x="1209587" y="848903"/>
                  <a:pt x="1224632" y="848903"/>
                  <a:pt x="1236668" y="863948"/>
                </a:cubicBezTo>
                <a:cubicBezTo>
                  <a:pt x="1224632" y="885010"/>
                  <a:pt x="1212596" y="903064"/>
                  <a:pt x="1206578" y="921118"/>
                </a:cubicBezTo>
                <a:cubicBezTo>
                  <a:pt x="1200561" y="936162"/>
                  <a:pt x="1197552" y="957225"/>
                  <a:pt x="1203569" y="975278"/>
                </a:cubicBezTo>
                <a:cubicBezTo>
                  <a:pt x="1212596" y="1014394"/>
                  <a:pt x="1260739" y="1029439"/>
                  <a:pt x="1290828" y="999349"/>
                </a:cubicBezTo>
                <a:cubicBezTo>
                  <a:pt x="1305873" y="984305"/>
                  <a:pt x="1320917" y="963242"/>
                  <a:pt x="1323926" y="942180"/>
                </a:cubicBezTo>
                <a:cubicBezTo>
                  <a:pt x="1344989" y="833859"/>
                  <a:pt x="1341980" y="728546"/>
                  <a:pt x="1275784" y="632261"/>
                </a:cubicBezTo>
                <a:cubicBezTo>
                  <a:pt x="1236668" y="575091"/>
                  <a:pt x="1200561" y="514913"/>
                  <a:pt x="1146400" y="466770"/>
                </a:cubicBezTo>
                <a:cubicBezTo>
                  <a:pt x="1113302" y="436681"/>
                  <a:pt x="1077195" y="412610"/>
                  <a:pt x="1032061" y="403583"/>
                </a:cubicBezTo>
                <a:cubicBezTo>
                  <a:pt x="992945" y="394556"/>
                  <a:pt x="956838" y="400574"/>
                  <a:pt x="926748" y="436681"/>
                </a:cubicBezTo>
                <a:cubicBezTo>
                  <a:pt x="887632" y="484824"/>
                  <a:pt x="854534" y="538984"/>
                  <a:pt x="824445" y="590136"/>
                </a:cubicBezTo>
                <a:cubicBezTo>
                  <a:pt x="812409" y="611199"/>
                  <a:pt x="806391" y="638279"/>
                  <a:pt x="797365" y="662350"/>
                </a:cubicBezTo>
                <a:cubicBezTo>
                  <a:pt x="791347" y="674386"/>
                  <a:pt x="785329" y="686422"/>
                  <a:pt x="782320" y="698457"/>
                </a:cubicBezTo>
                <a:cubicBezTo>
                  <a:pt x="779311" y="704475"/>
                  <a:pt x="776302" y="713502"/>
                  <a:pt x="788338" y="716511"/>
                </a:cubicBezTo>
                <a:cubicBezTo>
                  <a:pt x="845508" y="737573"/>
                  <a:pt x="902677" y="758636"/>
                  <a:pt x="962856" y="779698"/>
                </a:cubicBezTo>
                <a:cubicBezTo>
                  <a:pt x="998963" y="791734"/>
                  <a:pt x="1032061" y="806778"/>
                  <a:pt x="1068168" y="815805"/>
                </a:cubicBezTo>
                <a:cubicBezTo>
                  <a:pt x="1086221" y="821823"/>
                  <a:pt x="1092239" y="830850"/>
                  <a:pt x="1092239" y="845894"/>
                </a:cubicBezTo>
                <a:cubicBezTo>
                  <a:pt x="1092239" y="860939"/>
                  <a:pt x="1089230" y="875984"/>
                  <a:pt x="1074186" y="885010"/>
                </a:cubicBezTo>
                <a:cubicBezTo>
                  <a:pt x="1056132" y="894037"/>
                  <a:pt x="1041087" y="897046"/>
                  <a:pt x="1020025" y="891028"/>
                </a:cubicBezTo>
                <a:cubicBezTo>
                  <a:pt x="923740" y="857930"/>
                  <a:pt x="824445" y="827841"/>
                  <a:pt x="728160" y="794743"/>
                </a:cubicBezTo>
                <a:cubicBezTo>
                  <a:pt x="707097" y="788725"/>
                  <a:pt x="692052" y="794743"/>
                  <a:pt x="673999" y="800761"/>
                </a:cubicBezTo>
                <a:cubicBezTo>
                  <a:pt x="643910" y="812796"/>
                  <a:pt x="610811" y="821823"/>
                  <a:pt x="577713" y="806778"/>
                </a:cubicBezTo>
                <a:cubicBezTo>
                  <a:pt x="571695" y="803770"/>
                  <a:pt x="562669" y="797752"/>
                  <a:pt x="559660" y="794743"/>
                </a:cubicBezTo>
                <a:cubicBezTo>
                  <a:pt x="541606" y="779698"/>
                  <a:pt x="526562" y="776689"/>
                  <a:pt x="511517" y="776689"/>
                </a:cubicBezTo>
                <a:cubicBezTo>
                  <a:pt x="481428" y="776689"/>
                  <a:pt x="445321" y="782707"/>
                  <a:pt x="418240" y="773680"/>
                </a:cubicBezTo>
                <a:cubicBezTo>
                  <a:pt x="364080" y="755627"/>
                  <a:pt x="306910" y="758636"/>
                  <a:pt x="252750" y="755627"/>
                </a:cubicBezTo>
                <a:cubicBezTo>
                  <a:pt x="195580" y="749609"/>
                  <a:pt x="144428" y="761645"/>
                  <a:pt x="90268" y="776689"/>
                </a:cubicBezTo>
                <a:cubicBezTo>
                  <a:pt x="69205" y="782707"/>
                  <a:pt x="48143" y="785716"/>
                  <a:pt x="24071" y="791734"/>
                </a:cubicBezTo>
                <a:close/>
                <a:moveTo>
                  <a:pt x="270803" y="671377"/>
                </a:moveTo>
                <a:cubicBezTo>
                  <a:pt x="270803" y="671377"/>
                  <a:pt x="270803" y="674386"/>
                  <a:pt x="270803" y="674386"/>
                </a:cubicBezTo>
                <a:cubicBezTo>
                  <a:pt x="276821" y="674386"/>
                  <a:pt x="282839" y="674386"/>
                  <a:pt x="285848" y="674386"/>
                </a:cubicBezTo>
                <a:cubicBezTo>
                  <a:pt x="306910" y="671377"/>
                  <a:pt x="327973" y="668368"/>
                  <a:pt x="352044" y="665359"/>
                </a:cubicBezTo>
                <a:cubicBezTo>
                  <a:pt x="397178" y="662350"/>
                  <a:pt x="427267" y="638279"/>
                  <a:pt x="454347" y="611199"/>
                </a:cubicBezTo>
                <a:cubicBezTo>
                  <a:pt x="463374" y="602172"/>
                  <a:pt x="463374" y="593145"/>
                  <a:pt x="460365" y="584118"/>
                </a:cubicBezTo>
                <a:cubicBezTo>
                  <a:pt x="454347" y="560047"/>
                  <a:pt x="445321" y="532967"/>
                  <a:pt x="442312" y="508895"/>
                </a:cubicBezTo>
                <a:cubicBezTo>
                  <a:pt x="439303" y="493851"/>
                  <a:pt x="430276" y="487833"/>
                  <a:pt x="418240" y="487833"/>
                </a:cubicBezTo>
                <a:cubicBezTo>
                  <a:pt x="406205" y="487833"/>
                  <a:pt x="403196" y="499868"/>
                  <a:pt x="400187" y="508895"/>
                </a:cubicBezTo>
                <a:cubicBezTo>
                  <a:pt x="397178" y="520931"/>
                  <a:pt x="394169" y="535975"/>
                  <a:pt x="388151" y="548011"/>
                </a:cubicBezTo>
                <a:cubicBezTo>
                  <a:pt x="361071" y="590136"/>
                  <a:pt x="327973" y="629252"/>
                  <a:pt x="288857" y="662350"/>
                </a:cubicBezTo>
                <a:cubicBezTo>
                  <a:pt x="282839" y="662350"/>
                  <a:pt x="276821" y="665359"/>
                  <a:pt x="270803" y="671377"/>
                </a:cubicBezTo>
                <a:close/>
                <a:moveTo>
                  <a:pt x="713115" y="475797"/>
                </a:moveTo>
                <a:cubicBezTo>
                  <a:pt x="713115" y="520931"/>
                  <a:pt x="713115" y="566065"/>
                  <a:pt x="713115" y="611199"/>
                </a:cubicBezTo>
                <a:cubicBezTo>
                  <a:pt x="734177" y="563056"/>
                  <a:pt x="755240" y="517922"/>
                  <a:pt x="776302" y="469779"/>
                </a:cubicBezTo>
                <a:cubicBezTo>
                  <a:pt x="755240" y="469779"/>
                  <a:pt x="737186" y="472788"/>
                  <a:pt x="713115" y="475797"/>
                </a:cubicBezTo>
                <a:close/>
              </a:path>
            </a:pathLst>
          </a:custGeom>
          <a:solidFill>
            <a:srgbClr val="BFCD31"/>
          </a:solidFill>
          <a:ln w="29994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820"/>
          </a:p>
        </p:txBody>
      </p:sp>
      <p:pic>
        <p:nvPicPr>
          <p:cNvPr id="29" name="Gráfico 28">
            <a:extLst>
              <a:ext uri="{FF2B5EF4-FFF2-40B4-BE49-F238E27FC236}">
                <a16:creationId xmlns:a16="http://schemas.microsoft.com/office/drawing/2014/main" id="{B3BAFB13-28D2-79D4-EA06-EACFC8DA90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51602" y="7077039"/>
            <a:ext cx="3085469" cy="3921793"/>
          </a:xfrm>
          <a:prstGeom prst="rect">
            <a:avLst/>
          </a:prstGeom>
        </p:spPr>
      </p:pic>
      <p:pic>
        <p:nvPicPr>
          <p:cNvPr id="4" name="Imagem 3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B09DE251-55A2-851B-7497-C53403C9DBB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91" y="1905312"/>
            <a:ext cx="8732167" cy="6175743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90AC3A5B-3C92-77D6-65A1-3B13D101C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72315">
            <a:off x="11332990" y="-508043"/>
            <a:ext cx="3886319" cy="8161270"/>
          </a:xfrm>
          <a:prstGeom prst="rect">
            <a:avLst/>
          </a:prstGeom>
        </p:spPr>
      </p:pic>
      <p:sp>
        <p:nvSpPr>
          <p:cNvPr id="27" name="Google Shape;186;p1">
            <a:extLst>
              <a:ext uri="{FF2B5EF4-FFF2-40B4-BE49-F238E27FC236}">
                <a16:creationId xmlns:a16="http://schemas.microsoft.com/office/drawing/2014/main" id="{5087C875-461B-FF5C-3CCB-73AA3034E995}"/>
              </a:ext>
            </a:extLst>
          </p:cNvPr>
          <p:cNvSpPr txBox="1"/>
          <p:nvPr/>
        </p:nvSpPr>
        <p:spPr>
          <a:xfrm>
            <a:off x="12600121" y="2062513"/>
            <a:ext cx="11668559" cy="2907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788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Encontro dos </a:t>
            </a:r>
            <a:br>
              <a:rPr lang="pt-BR" sz="6788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</a:br>
            <a:r>
              <a:rPr lang="pt-BR" sz="6788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Saberes (</a:t>
            </a:r>
            <a:r>
              <a:rPr lang="pt-BR" sz="6788" b="1" dirty="0" err="1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ESaber</a:t>
            </a:r>
            <a:r>
              <a:rPr lang="pt-BR" sz="6788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) do(a) nome da UC!</a:t>
            </a:r>
            <a:endParaRPr sz="6223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17" name="Google Shape;186;p1">
            <a:extLst>
              <a:ext uri="{FF2B5EF4-FFF2-40B4-BE49-F238E27FC236}">
                <a16:creationId xmlns:a16="http://schemas.microsoft.com/office/drawing/2014/main" id="{559236A5-7D34-D7BE-D241-74187E8B0838}"/>
              </a:ext>
            </a:extLst>
          </p:cNvPr>
          <p:cNvSpPr txBox="1"/>
          <p:nvPr/>
        </p:nvSpPr>
        <p:spPr>
          <a:xfrm>
            <a:off x="21925161" y="5793747"/>
            <a:ext cx="8509719" cy="1027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788" b="1" dirty="0">
                <a:solidFill>
                  <a:schemeClr val="bg1"/>
                </a:solidFill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AVALIAÇÃO</a:t>
            </a:r>
            <a:endParaRPr sz="7544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126" name="Retângulo: Cantos Arredondados 125">
            <a:extLst>
              <a:ext uri="{FF2B5EF4-FFF2-40B4-BE49-F238E27FC236}">
                <a16:creationId xmlns:a16="http://schemas.microsoft.com/office/drawing/2014/main" id="{7D2D0001-C3BD-6231-6881-A5417DC390EC}"/>
              </a:ext>
            </a:extLst>
          </p:cNvPr>
          <p:cNvSpPr/>
          <p:nvPr/>
        </p:nvSpPr>
        <p:spPr>
          <a:xfrm>
            <a:off x="17930265" y="20381089"/>
            <a:ext cx="7590940" cy="937481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20"/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4C5F8B5B-B256-C911-3174-7096593F014C}"/>
              </a:ext>
            </a:extLst>
          </p:cNvPr>
          <p:cNvSpPr/>
          <p:nvPr/>
        </p:nvSpPr>
        <p:spPr>
          <a:xfrm>
            <a:off x="1773012" y="10490440"/>
            <a:ext cx="7590940" cy="937481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20"/>
          </a:p>
        </p:txBody>
      </p:sp>
      <p:sp>
        <p:nvSpPr>
          <p:cNvPr id="16" name="Google Shape;185;p1">
            <a:extLst>
              <a:ext uri="{FF2B5EF4-FFF2-40B4-BE49-F238E27FC236}">
                <a16:creationId xmlns:a16="http://schemas.microsoft.com/office/drawing/2014/main" id="{46546846-29C5-5F91-A765-95805B0CBCD4}"/>
              </a:ext>
            </a:extLst>
          </p:cNvPr>
          <p:cNvSpPr txBox="1"/>
          <p:nvPr/>
        </p:nvSpPr>
        <p:spPr>
          <a:xfrm>
            <a:off x="1808775" y="10768345"/>
            <a:ext cx="7442531" cy="87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/>
            <a:r>
              <a:rPr lang="pt-BR" sz="5091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Local </a:t>
            </a:r>
            <a:endParaRPr sz="3394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cxnSp>
        <p:nvCxnSpPr>
          <p:cNvPr id="24" name="Conector de Seta Reta 23">
            <a:extLst>
              <a:ext uri="{FF2B5EF4-FFF2-40B4-BE49-F238E27FC236}">
                <a16:creationId xmlns:a16="http://schemas.microsoft.com/office/drawing/2014/main" id="{F98A24CD-CECA-55F2-C489-84A8E31951A5}"/>
              </a:ext>
            </a:extLst>
          </p:cNvPr>
          <p:cNvCxnSpPr>
            <a:cxnSpLocks/>
          </p:cNvCxnSpPr>
          <p:nvPr/>
        </p:nvCxnSpPr>
        <p:spPr>
          <a:xfrm>
            <a:off x="25450968" y="29713449"/>
            <a:ext cx="17709441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Agrupar 127">
            <a:extLst>
              <a:ext uri="{FF2B5EF4-FFF2-40B4-BE49-F238E27FC236}">
                <a16:creationId xmlns:a16="http://schemas.microsoft.com/office/drawing/2014/main" id="{1FD531E0-A4BA-3BD5-528E-E5DE49CEC2C7}"/>
              </a:ext>
            </a:extLst>
          </p:cNvPr>
          <p:cNvGrpSpPr/>
          <p:nvPr/>
        </p:nvGrpSpPr>
        <p:grpSpPr>
          <a:xfrm>
            <a:off x="2880092" y="12034960"/>
            <a:ext cx="5281346" cy="1148142"/>
            <a:chOff x="2276934" y="9034808"/>
            <a:chExt cx="4744900" cy="1031522"/>
          </a:xfrm>
        </p:grpSpPr>
        <p:grpSp>
          <p:nvGrpSpPr>
            <p:cNvPr id="34" name="Gráfico 27">
              <a:extLst>
                <a:ext uri="{FF2B5EF4-FFF2-40B4-BE49-F238E27FC236}">
                  <a16:creationId xmlns:a16="http://schemas.microsoft.com/office/drawing/2014/main" id="{E62B7CAF-2D30-14A1-445E-DDE3D0B52BD3}"/>
                </a:ext>
              </a:extLst>
            </p:cNvPr>
            <p:cNvGrpSpPr/>
            <p:nvPr/>
          </p:nvGrpSpPr>
          <p:grpSpPr>
            <a:xfrm>
              <a:off x="2276934" y="9060924"/>
              <a:ext cx="1005407" cy="1005406"/>
              <a:chOff x="9811019" y="7192192"/>
              <a:chExt cx="5574030" cy="5574030"/>
            </a:xfrm>
          </p:grpSpPr>
          <p:sp>
            <p:nvSpPr>
              <p:cNvPr id="35" name="Forma Livre: Forma 34">
                <a:extLst>
                  <a:ext uri="{FF2B5EF4-FFF2-40B4-BE49-F238E27FC236}">
                    <a16:creationId xmlns:a16="http://schemas.microsoft.com/office/drawing/2014/main" id="{BF8C83EF-CE12-1CDB-1BDC-A2782647E8AF}"/>
                  </a:ext>
                </a:extLst>
              </p:cNvPr>
              <p:cNvSpPr/>
              <p:nvPr/>
            </p:nvSpPr>
            <p:spPr>
              <a:xfrm>
                <a:off x="9811019" y="7192192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92D05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36" name="Gráfico 27">
                <a:extLst>
                  <a:ext uri="{FF2B5EF4-FFF2-40B4-BE49-F238E27FC236}">
                    <a16:creationId xmlns:a16="http://schemas.microsoft.com/office/drawing/2014/main" id="{C89B8C16-9882-0DE7-B609-8B3A83AB713A}"/>
                  </a:ext>
                </a:extLst>
              </p:cNvPr>
              <p:cNvGrpSpPr/>
              <p:nvPr/>
            </p:nvGrpSpPr>
            <p:grpSpPr>
              <a:xfrm>
                <a:off x="11377209" y="8643049"/>
                <a:ext cx="2441635" cy="2622032"/>
                <a:chOff x="11377209" y="8643049"/>
                <a:chExt cx="2441635" cy="2622032"/>
              </a:xfrm>
              <a:solidFill>
                <a:srgbClr val="1C1C1C"/>
              </a:solidFill>
            </p:grpSpPr>
            <p:grpSp>
              <p:nvGrpSpPr>
                <p:cNvPr id="37" name="Gráfico 27">
                  <a:extLst>
                    <a:ext uri="{FF2B5EF4-FFF2-40B4-BE49-F238E27FC236}">
                      <a16:creationId xmlns:a16="http://schemas.microsoft.com/office/drawing/2014/main" id="{FAE93EEC-B1FC-BBAB-A3C8-82D984000AEF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746252"/>
                  <a:chOff x="11377209" y="8643049"/>
                  <a:chExt cx="2441635" cy="746252"/>
                </a:xfrm>
                <a:solidFill>
                  <a:srgbClr val="1C1C1C"/>
                </a:solidFill>
              </p:grpSpPr>
              <p:sp>
                <p:nvSpPr>
                  <p:cNvPr id="38" name="Forma Livre: Forma 37">
                    <a:extLst>
                      <a:ext uri="{FF2B5EF4-FFF2-40B4-BE49-F238E27FC236}">
                        <a16:creationId xmlns:a16="http://schemas.microsoft.com/office/drawing/2014/main" id="{8F2E8590-41CB-A3E3-D223-5349E42A9288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3120943" y="8691349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39" name="Forma Livre: Forma 38">
                    <a:extLst>
                      <a:ext uri="{FF2B5EF4-FFF2-40B4-BE49-F238E27FC236}">
                        <a16:creationId xmlns:a16="http://schemas.microsoft.com/office/drawing/2014/main" id="{2B744216-C9C6-7E04-F364-DDBA9DA151F5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1425509" y="8691400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40" name="Forma Livre: Forma 39">
                  <a:extLst>
                    <a:ext uri="{FF2B5EF4-FFF2-40B4-BE49-F238E27FC236}">
                      <a16:creationId xmlns:a16="http://schemas.microsoft.com/office/drawing/2014/main" id="{4891C2FD-5156-33CE-93FD-D422F7CCDCF2}"/>
                    </a:ext>
                  </a:extLst>
                </p:cNvPr>
                <p:cNvSpPr/>
                <p:nvPr/>
              </p:nvSpPr>
              <p:spPr>
                <a:xfrm>
                  <a:off x="11463382" y="10346872"/>
                  <a:ext cx="2269370" cy="918209"/>
                </a:xfrm>
                <a:custGeom>
                  <a:avLst/>
                  <a:gdLst>
                    <a:gd name="connsiteX0" fmla="*/ 162149 w 2269370"/>
                    <a:gd name="connsiteY0" fmla="*/ 0 h 918209"/>
                    <a:gd name="connsiteX1" fmla="*/ 25941 w 2269370"/>
                    <a:gd name="connsiteY1" fmla="*/ 74295 h 918209"/>
                    <a:gd name="connsiteX2" fmla="*/ 14511 w 2269370"/>
                    <a:gd name="connsiteY2" fmla="*/ 229552 h 918209"/>
                    <a:gd name="connsiteX3" fmla="*/ 1134651 w 2269370"/>
                    <a:gd name="connsiteY3" fmla="*/ 918210 h 918209"/>
                    <a:gd name="connsiteX4" fmla="*/ 2254791 w 2269370"/>
                    <a:gd name="connsiteY4" fmla="*/ 229552 h 918209"/>
                    <a:gd name="connsiteX5" fmla="*/ 2244314 w 2269370"/>
                    <a:gd name="connsiteY5" fmla="*/ 76200 h 918209"/>
                    <a:gd name="connsiteX6" fmla="*/ 2106201 w 2269370"/>
                    <a:gd name="connsiteY6" fmla="*/ 0 h 918209"/>
                    <a:gd name="connsiteX7" fmla="*/ 162149 w 2269370"/>
                    <a:gd name="connsiteY7" fmla="*/ 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162149" y="0"/>
                      </a:moveTo>
                      <a:cubicBezTo>
                        <a:pt x="103094" y="0"/>
                        <a:pt x="53564" y="30480"/>
                        <a:pt x="25941" y="74295"/>
                      </a:cubicBezTo>
                      <a:cubicBezTo>
                        <a:pt x="-2634" y="118110"/>
                        <a:pt x="-9301" y="176213"/>
                        <a:pt x="14511" y="229552"/>
                      </a:cubicBezTo>
                      <a:cubicBezTo>
                        <a:pt x="165958" y="563880"/>
                        <a:pt x="609824" y="918210"/>
                        <a:pt x="1134651" y="918210"/>
                      </a:cubicBezTo>
                      <a:cubicBezTo>
                        <a:pt x="1659479" y="918210"/>
                        <a:pt x="2104296" y="563880"/>
                        <a:pt x="2254791" y="229552"/>
                      </a:cubicBezTo>
                      <a:cubicBezTo>
                        <a:pt x="2278604" y="176213"/>
                        <a:pt x="2271936" y="120015"/>
                        <a:pt x="2244314" y="76200"/>
                      </a:cubicBezTo>
                      <a:cubicBezTo>
                        <a:pt x="2216691" y="31432"/>
                        <a:pt x="2166209" y="0"/>
                        <a:pt x="2106201" y="0"/>
                      </a:cubicBezTo>
                      <a:lnTo>
                        <a:pt x="162149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50" name="Gráfico 45">
              <a:extLst>
                <a:ext uri="{FF2B5EF4-FFF2-40B4-BE49-F238E27FC236}">
                  <a16:creationId xmlns:a16="http://schemas.microsoft.com/office/drawing/2014/main" id="{2CE9DF5F-BF3D-291D-1023-EE0FFE2FA50E}"/>
                </a:ext>
              </a:extLst>
            </p:cNvPr>
            <p:cNvGrpSpPr/>
            <p:nvPr/>
          </p:nvGrpSpPr>
          <p:grpSpPr>
            <a:xfrm>
              <a:off x="4146681" y="9054182"/>
              <a:ext cx="1005407" cy="1005406"/>
              <a:chOff x="-15493359" y="5879577"/>
              <a:chExt cx="5574030" cy="5574030"/>
            </a:xfrm>
          </p:grpSpPr>
          <p:sp>
            <p:nvSpPr>
              <p:cNvPr id="51" name="Forma Livre: Forma 50">
                <a:extLst>
                  <a:ext uri="{FF2B5EF4-FFF2-40B4-BE49-F238E27FC236}">
                    <a16:creationId xmlns:a16="http://schemas.microsoft.com/office/drawing/2014/main" id="{06F2D476-C023-DED9-785E-48F08DFE0B3F}"/>
                  </a:ext>
                </a:extLst>
              </p:cNvPr>
              <p:cNvSpPr/>
              <p:nvPr/>
            </p:nvSpPr>
            <p:spPr>
              <a:xfrm>
                <a:off x="-15493359" y="5879577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52" name="Gráfico 45">
                <a:extLst>
                  <a:ext uri="{FF2B5EF4-FFF2-40B4-BE49-F238E27FC236}">
                    <a16:creationId xmlns:a16="http://schemas.microsoft.com/office/drawing/2014/main" id="{83818663-267B-9E1B-D658-E094B6966050}"/>
                  </a:ext>
                </a:extLst>
              </p:cNvPr>
              <p:cNvGrpSpPr/>
              <p:nvPr/>
            </p:nvGrpSpPr>
            <p:grpSpPr>
              <a:xfrm>
                <a:off x="-13978014" y="7451243"/>
                <a:ext cx="2544058" cy="2410735"/>
                <a:chOff x="-13978014" y="7451243"/>
                <a:chExt cx="2544058" cy="2410735"/>
              </a:xfrm>
              <a:solidFill>
                <a:srgbClr val="1C1C1C"/>
              </a:solidFill>
            </p:grpSpPr>
            <p:grpSp>
              <p:nvGrpSpPr>
                <p:cNvPr id="53" name="Gráfico 45">
                  <a:extLst>
                    <a:ext uri="{FF2B5EF4-FFF2-40B4-BE49-F238E27FC236}">
                      <a16:creationId xmlns:a16="http://schemas.microsoft.com/office/drawing/2014/main" id="{4F8361C2-6D94-1B1C-CA14-0556AFE9A7CE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849099"/>
                  <a:chOff x="-13978014" y="7451243"/>
                  <a:chExt cx="2544058" cy="849099"/>
                </a:xfrm>
                <a:solidFill>
                  <a:srgbClr val="1C1C1C"/>
                </a:solidFill>
              </p:grpSpPr>
              <p:sp>
                <p:nvSpPr>
                  <p:cNvPr id="54" name="Forma Livre: Forma 53">
                    <a:extLst>
                      <a:ext uri="{FF2B5EF4-FFF2-40B4-BE49-F238E27FC236}">
                        <a16:creationId xmlns:a16="http://schemas.microsoft.com/office/drawing/2014/main" id="{1D685C8C-6A3A-FBA2-5AA2-714FA5833985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2183154" y="7550819"/>
                    <a:ext cx="649621" cy="649621"/>
                  </a:xfrm>
                  <a:custGeom>
                    <a:avLst/>
                    <a:gdLst>
                      <a:gd name="connsiteX0" fmla="*/ 649622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2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2" y="324811"/>
                        </a:moveTo>
                        <a:cubicBezTo>
                          <a:pt x="649622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2" y="145423"/>
                          <a:pt x="649622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55" name="Forma Livre: Forma 54">
                    <a:extLst>
                      <a:ext uri="{FF2B5EF4-FFF2-40B4-BE49-F238E27FC236}">
                        <a16:creationId xmlns:a16="http://schemas.microsoft.com/office/drawing/2014/main" id="{749EF064-358F-8B5D-300F-772EEAE96EEC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3878438" y="7551145"/>
                    <a:ext cx="649621" cy="649621"/>
                  </a:xfrm>
                  <a:custGeom>
                    <a:avLst/>
                    <a:gdLst>
                      <a:gd name="connsiteX0" fmla="*/ 649621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1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1" y="324811"/>
                        </a:moveTo>
                        <a:cubicBezTo>
                          <a:pt x="649621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1" y="145423"/>
                          <a:pt x="649621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56" name="Forma Livre: Forma 55">
                  <a:extLst>
                    <a:ext uri="{FF2B5EF4-FFF2-40B4-BE49-F238E27FC236}">
                      <a16:creationId xmlns:a16="http://schemas.microsoft.com/office/drawing/2014/main" id="{4964602E-5D80-9C52-18FC-23F8C7A5F0A2}"/>
                    </a:ext>
                  </a:extLst>
                </p:cNvPr>
                <p:cNvSpPr/>
                <p:nvPr/>
              </p:nvSpPr>
              <p:spPr>
                <a:xfrm>
                  <a:off x="-13706468" y="9700054"/>
                  <a:ext cx="1932622" cy="161925"/>
                </a:xfrm>
                <a:custGeom>
                  <a:avLst/>
                  <a:gdLst>
                    <a:gd name="connsiteX0" fmla="*/ 80963 w 1932622"/>
                    <a:gd name="connsiteY0" fmla="*/ 161925 h 161925"/>
                    <a:gd name="connsiteX1" fmla="*/ 1851660 w 1932622"/>
                    <a:gd name="connsiteY1" fmla="*/ 161925 h 161925"/>
                    <a:gd name="connsiteX2" fmla="*/ 1932623 w 1932622"/>
                    <a:gd name="connsiteY2" fmla="*/ 80963 h 161925"/>
                    <a:gd name="connsiteX3" fmla="*/ 1851660 w 1932622"/>
                    <a:gd name="connsiteY3" fmla="*/ 0 h 161925"/>
                    <a:gd name="connsiteX4" fmla="*/ 80963 w 1932622"/>
                    <a:gd name="connsiteY4" fmla="*/ 0 h 161925"/>
                    <a:gd name="connsiteX5" fmla="*/ 0 w 1932622"/>
                    <a:gd name="connsiteY5" fmla="*/ 80963 h 161925"/>
                    <a:gd name="connsiteX6" fmla="*/ 80963 w 1932622"/>
                    <a:gd name="connsiteY6" fmla="*/ 1619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32622" h="161925">
                      <a:moveTo>
                        <a:pt x="80963" y="161925"/>
                      </a:moveTo>
                      <a:lnTo>
                        <a:pt x="1851660" y="161925"/>
                      </a:lnTo>
                      <a:cubicBezTo>
                        <a:pt x="1896428" y="161925"/>
                        <a:pt x="1932623" y="125730"/>
                        <a:pt x="1932623" y="80963"/>
                      </a:cubicBezTo>
                      <a:cubicBezTo>
                        <a:pt x="1932623" y="36195"/>
                        <a:pt x="1896428" y="0"/>
                        <a:pt x="1851660" y="0"/>
                      </a:cubicBezTo>
                      <a:lnTo>
                        <a:pt x="80963" y="0"/>
                      </a:lnTo>
                      <a:cubicBezTo>
                        <a:pt x="36195" y="0"/>
                        <a:pt x="0" y="36195"/>
                        <a:pt x="0" y="80963"/>
                      </a:cubicBezTo>
                      <a:cubicBezTo>
                        <a:pt x="0" y="125730"/>
                        <a:pt x="36195" y="161925"/>
                        <a:pt x="80963" y="161925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63" name="Gráfico 60">
              <a:extLst>
                <a:ext uri="{FF2B5EF4-FFF2-40B4-BE49-F238E27FC236}">
                  <a16:creationId xmlns:a16="http://schemas.microsoft.com/office/drawing/2014/main" id="{85F59DC0-E364-5096-3A7B-DEC1FB11C73C}"/>
                </a:ext>
              </a:extLst>
            </p:cNvPr>
            <p:cNvGrpSpPr/>
            <p:nvPr/>
          </p:nvGrpSpPr>
          <p:grpSpPr>
            <a:xfrm>
              <a:off x="6016427" y="9034808"/>
              <a:ext cx="1005407" cy="1005406"/>
              <a:chOff x="22241670" y="7047406"/>
              <a:chExt cx="5574030" cy="5574030"/>
            </a:xfrm>
          </p:grpSpPr>
          <p:sp>
            <p:nvSpPr>
              <p:cNvPr id="64" name="Forma Livre: Forma 63">
                <a:extLst>
                  <a:ext uri="{FF2B5EF4-FFF2-40B4-BE49-F238E27FC236}">
                    <a16:creationId xmlns:a16="http://schemas.microsoft.com/office/drawing/2014/main" id="{DA9B16B5-FC36-4771-A81E-B00E1D79CE0F}"/>
                  </a:ext>
                </a:extLst>
              </p:cNvPr>
              <p:cNvSpPr/>
              <p:nvPr/>
            </p:nvSpPr>
            <p:spPr>
              <a:xfrm>
                <a:off x="22241670" y="7047406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65" name="Gráfico 60">
                <a:extLst>
                  <a:ext uri="{FF2B5EF4-FFF2-40B4-BE49-F238E27FC236}">
                    <a16:creationId xmlns:a16="http://schemas.microsoft.com/office/drawing/2014/main" id="{AB2AA5BB-4581-969B-8EE4-3FB9878C9C3B}"/>
                  </a:ext>
                </a:extLst>
              </p:cNvPr>
              <p:cNvGrpSpPr/>
              <p:nvPr/>
            </p:nvGrpSpPr>
            <p:grpSpPr>
              <a:xfrm>
                <a:off x="23856157" y="8593313"/>
                <a:ext cx="2345055" cy="2482214"/>
                <a:chOff x="23856157" y="8593313"/>
                <a:chExt cx="2345055" cy="2482214"/>
              </a:xfrm>
              <a:solidFill>
                <a:srgbClr val="1C1C1C"/>
              </a:solidFill>
            </p:grpSpPr>
            <p:grpSp>
              <p:nvGrpSpPr>
                <p:cNvPr id="66" name="Gráfico 60">
                  <a:extLst>
                    <a:ext uri="{FF2B5EF4-FFF2-40B4-BE49-F238E27FC236}">
                      <a16:creationId xmlns:a16="http://schemas.microsoft.com/office/drawing/2014/main" id="{B8D08E80-17B0-8EC6-80F9-4CF503CB8F48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588645"/>
                  <a:chOff x="23856157" y="8593313"/>
                  <a:chExt cx="2345055" cy="588645"/>
                </a:xfrm>
                <a:solidFill>
                  <a:srgbClr val="1C1C1C"/>
                </a:solidFill>
              </p:grpSpPr>
              <p:sp>
                <p:nvSpPr>
                  <p:cNvPr id="67" name="Forma Livre: Forma 66">
                    <a:extLst>
                      <a:ext uri="{FF2B5EF4-FFF2-40B4-BE49-F238E27FC236}">
                        <a16:creationId xmlns:a16="http://schemas.microsoft.com/office/drawing/2014/main" id="{49589A0B-9A82-A893-132E-182E9F224F5A}"/>
                      </a:ext>
                    </a:extLst>
                  </p:cNvPr>
                  <p:cNvSpPr/>
                  <p:nvPr/>
                </p:nvSpPr>
                <p:spPr>
                  <a:xfrm>
                    <a:off x="23856157" y="8593313"/>
                    <a:ext cx="649604" cy="588645"/>
                  </a:xfrm>
                  <a:custGeom>
                    <a:avLst/>
                    <a:gdLst>
                      <a:gd name="connsiteX0" fmla="*/ 135255 w 649604"/>
                      <a:gd name="connsiteY0" fmla="*/ 0 h 588645"/>
                      <a:gd name="connsiteX1" fmla="*/ 0 w 649604"/>
                      <a:gd name="connsiteY1" fmla="*/ 263842 h 588645"/>
                      <a:gd name="connsiteX2" fmla="*/ 324803 w 649604"/>
                      <a:gd name="connsiteY2" fmla="*/ 588645 h 588645"/>
                      <a:gd name="connsiteX3" fmla="*/ 649605 w 649604"/>
                      <a:gd name="connsiteY3" fmla="*/ 263842 h 588645"/>
                      <a:gd name="connsiteX4" fmla="*/ 135255 w 649604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4" h="588645">
                        <a:moveTo>
                          <a:pt x="135255" y="0"/>
                        </a:moveTo>
                        <a:cubicBezTo>
                          <a:pt x="53340" y="59055"/>
                          <a:pt x="0" y="155258"/>
                          <a:pt x="0" y="263842"/>
                        </a:cubicBezTo>
                        <a:cubicBezTo>
                          <a:pt x="0" y="442913"/>
                          <a:pt x="145733" y="588645"/>
                          <a:pt x="324803" y="588645"/>
                        </a:cubicBezTo>
                        <a:cubicBezTo>
                          <a:pt x="503872" y="588645"/>
                          <a:pt x="649605" y="442913"/>
                          <a:pt x="649605" y="263842"/>
                        </a:cubicBezTo>
                        <a:lnTo>
                          <a:pt x="135255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68" name="Forma Livre: Forma 67">
                    <a:extLst>
                      <a:ext uri="{FF2B5EF4-FFF2-40B4-BE49-F238E27FC236}">
                        <a16:creationId xmlns:a16="http://schemas.microsoft.com/office/drawing/2014/main" id="{D5D388F8-24E3-AB9A-7917-C2DBE56AB909}"/>
                      </a:ext>
                    </a:extLst>
                  </p:cNvPr>
                  <p:cNvSpPr/>
                  <p:nvPr/>
                </p:nvSpPr>
                <p:spPr>
                  <a:xfrm>
                    <a:off x="25551607" y="8593313"/>
                    <a:ext cx="649605" cy="588645"/>
                  </a:xfrm>
                  <a:custGeom>
                    <a:avLst/>
                    <a:gdLst>
                      <a:gd name="connsiteX0" fmla="*/ 514350 w 649605"/>
                      <a:gd name="connsiteY0" fmla="*/ 0 h 588645"/>
                      <a:gd name="connsiteX1" fmla="*/ 649605 w 649605"/>
                      <a:gd name="connsiteY1" fmla="*/ 263842 h 588645"/>
                      <a:gd name="connsiteX2" fmla="*/ 324803 w 649605"/>
                      <a:gd name="connsiteY2" fmla="*/ 588645 h 588645"/>
                      <a:gd name="connsiteX3" fmla="*/ 0 w 649605"/>
                      <a:gd name="connsiteY3" fmla="*/ 263842 h 588645"/>
                      <a:gd name="connsiteX4" fmla="*/ 514350 w 649605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5" h="588645">
                        <a:moveTo>
                          <a:pt x="514350" y="0"/>
                        </a:moveTo>
                        <a:cubicBezTo>
                          <a:pt x="596265" y="59055"/>
                          <a:pt x="649605" y="155258"/>
                          <a:pt x="649605" y="263842"/>
                        </a:cubicBezTo>
                        <a:cubicBezTo>
                          <a:pt x="649605" y="442913"/>
                          <a:pt x="503872" y="588645"/>
                          <a:pt x="324803" y="588645"/>
                        </a:cubicBezTo>
                        <a:cubicBezTo>
                          <a:pt x="145732" y="588645"/>
                          <a:pt x="0" y="442913"/>
                          <a:pt x="0" y="263842"/>
                        </a:cubicBezTo>
                        <a:lnTo>
                          <a:pt x="514350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69" name="Forma Livre: Forma 68">
                  <a:extLst>
                    <a:ext uri="{FF2B5EF4-FFF2-40B4-BE49-F238E27FC236}">
                      <a16:creationId xmlns:a16="http://schemas.microsoft.com/office/drawing/2014/main" id="{B75DDB39-A39B-2008-8799-2987BC61039B}"/>
                    </a:ext>
                  </a:extLst>
                </p:cNvPr>
                <p:cNvSpPr/>
                <p:nvPr/>
              </p:nvSpPr>
              <p:spPr>
                <a:xfrm>
                  <a:off x="23893965" y="10157318"/>
                  <a:ext cx="2269370" cy="918209"/>
                </a:xfrm>
                <a:custGeom>
                  <a:avLst/>
                  <a:gdLst>
                    <a:gd name="connsiteX0" fmla="*/ 2107223 w 2269370"/>
                    <a:gd name="connsiteY0" fmla="*/ 918210 h 918209"/>
                    <a:gd name="connsiteX1" fmla="*/ 2243430 w 2269370"/>
                    <a:gd name="connsiteY1" fmla="*/ 843915 h 918209"/>
                    <a:gd name="connsiteX2" fmla="*/ 2254860 w 2269370"/>
                    <a:gd name="connsiteY2" fmla="*/ 688657 h 918209"/>
                    <a:gd name="connsiteX3" fmla="*/ 1134720 w 2269370"/>
                    <a:gd name="connsiteY3" fmla="*/ 0 h 918209"/>
                    <a:gd name="connsiteX4" fmla="*/ 14580 w 2269370"/>
                    <a:gd name="connsiteY4" fmla="*/ 688657 h 918209"/>
                    <a:gd name="connsiteX5" fmla="*/ 25057 w 2269370"/>
                    <a:gd name="connsiteY5" fmla="*/ 842010 h 918209"/>
                    <a:gd name="connsiteX6" fmla="*/ 163170 w 2269370"/>
                    <a:gd name="connsiteY6" fmla="*/ 918210 h 918209"/>
                    <a:gd name="connsiteX7" fmla="*/ 2107223 w 2269370"/>
                    <a:gd name="connsiteY7" fmla="*/ 91821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2107223" y="918210"/>
                      </a:moveTo>
                      <a:cubicBezTo>
                        <a:pt x="2166277" y="918210"/>
                        <a:pt x="2215807" y="887730"/>
                        <a:pt x="2243430" y="843915"/>
                      </a:cubicBezTo>
                      <a:cubicBezTo>
                        <a:pt x="2272005" y="800100"/>
                        <a:pt x="2278673" y="741997"/>
                        <a:pt x="2254860" y="688657"/>
                      </a:cubicBezTo>
                      <a:cubicBezTo>
                        <a:pt x="2103412" y="354330"/>
                        <a:pt x="1659547" y="0"/>
                        <a:pt x="1134720" y="0"/>
                      </a:cubicBezTo>
                      <a:cubicBezTo>
                        <a:pt x="609892" y="0"/>
                        <a:pt x="165075" y="354330"/>
                        <a:pt x="14580" y="688657"/>
                      </a:cubicBezTo>
                      <a:cubicBezTo>
                        <a:pt x="-9233" y="741997"/>
                        <a:pt x="-2565" y="798195"/>
                        <a:pt x="25057" y="842010"/>
                      </a:cubicBezTo>
                      <a:cubicBezTo>
                        <a:pt x="52680" y="886778"/>
                        <a:pt x="103162" y="918210"/>
                        <a:pt x="163170" y="918210"/>
                      </a:cubicBezTo>
                      <a:lnTo>
                        <a:pt x="2107223" y="91821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</p:grpSp>
      <p:sp>
        <p:nvSpPr>
          <p:cNvPr id="99" name="Retângulo: Cantos Arredondados 98">
            <a:extLst>
              <a:ext uri="{FF2B5EF4-FFF2-40B4-BE49-F238E27FC236}">
                <a16:creationId xmlns:a16="http://schemas.microsoft.com/office/drawing/2014/main" id="{AB3D1945-A5AE-6A3A-A16D-7B05914C9785}"/>
              </a:ext>
            </a:extLst>
          </p:cNvPr>
          <p:cNvSpPr/>
          <p:nvPr/>
        </p:nvSpPr>
        <p:spPr>
          <a:xfrm>
            <a:off x="9830434" y="10490440"/>
            <a:ext cx="7590940" cy="937481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20"/>
          </a:p>
        </p:txBody>
      </p:sp>
      <p:sp>
        <p:nvSpPr>
          <p:cNvPr id="100" name="Retângulo: Cantos Arredondados 99">
            <a:extLst>
              <a:ext uri="{FF2B5EF4-FFF2-40B4-BE49-F238E27FC236}">
                <a16:creationId xmlns:a16="http://schemas.microsoft.com/office/drawing/2014/main" id="{D7194649-5C6D-B093-782B-75391AF64E47}"/>
              </a:ext>
            </a:extLst>
          </p:cNvPr>
          <p:cNvSpPr/>
          <p:nvPr/>
        </p:nvSpPr>
        <p:spPr>
          <a:xfrm>
            <a:off x="17930265" y="10490440"/>
            <a:ext cx="7590940" cy="937481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20"/>
          </a:p>
        </p:txBody>
      </p:sp>
      <p:sp>
        <p:nvSpPr>
          <p:cNvPr id="101" name="Retângulo: Cantos Arredondados 100">
            <a:extLst>
              <a:ext uri="{FF2B5EF4-FFF2-40B4-BE49-F238E27FC236}">
                <a16:creationId xmlns:a16="http://schemas.microsoft.com/office/drawing/2014/main" id="{B2255E4D-B749-4309-ED9B-8E231207A537}"/>
              </a:ext>
            </a:extLst>
          </p:cNvPr>
          <p:cNvSpPr/>
          <p:nvPr/>
        </p:nvSpPr>
        <p:spPr>
          <a:xfrm>
            <a:off x="25987689" y="10490440"/>
            <a:ext cx="7590940" cy="937481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20"/>
          </a:p>
        </p:txBody>
      </p:sp>
      <p:sp>
        <p:nvSpPr>
          <p:cNvPr id="102" name="Retângulo: Cantos Arredondados 101">
            <a:extLst>
              <a:ext uri="{FF2B5EF4-FFF2-40B4-BE49-F238E27FC236}">
                <a16:creationId xmlns:a16="http://schemas.microsoft.com/office/drawing/2014/main" id="{2E61F553-2F95-B005-F5CD-FACC175F561C}"/>
              </a:ext>
            </a:extLst>
          </p:cNvPr>
          <p:cNvSpPr/>
          <p:nvPr/>
        </p:nvSpPr>
        <p:spPr>
          <a:xfrm>
            <a:off x="34002705" y="10490440"/>
            <a:ext cx="7590940" cy="937481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20"/>
          </a:p>
        </p:txBody>
      </p:sp>
      <p:sp>
        <p:nvSpPr>
          <p:cNvPr id="124" name="Retângulo: Cantos Arredondados 123">
            <a:extLst>
              <a:ext uri="{FF2B5EF4-FFF2-40B4-BE49-F238E27FC236}">
                <a16:creationId xmlns:a16="http://schemas.microsoft.com/office/drawing/2014/main" id="{90169CD5-DC14-BFA3-16AA-49140C803ABB}"/>
              </a:ext>
            </a:extLst>
          </p:cNvPr>
          <p:cNvSpPr/>
          <p:nvPr/>
        </p:nvSpPr>
        <p:spPr>
          <a:xfrm>
            <a:off x="1773012" y="20381089"/>
            <a:ext cx="7590940" cy="937481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20"/>
          </a:p>
        </p:txBody>
      </p:sp>
      <p:sp>
        <p:nvSpPr>
          <p:cNvPr id="125" name="Retângulo: Cantos Arredondados 124">
            <a:extLst>
              <a:ext uri="{FF2B5EF4-FFF2-40B4-BE49-F238E27FC236}">
                <a16:creationId xmlns:a16="http://schemas.microsoft.com/office/drawing/2014/main" id="{FA7C47DB-90DC-E969-6D28-682AE903414C}"/>
              </a:ext>
            </a:extLst>
          </p:cNvPr>
          <p:cNvSpPr/>
          <p:nvPr/>
        </p:nvSpPr>
        <p:spPr>
          <a:xfrm>
            <a:off x="9830434" y="20381089"/>
            <a:ext cx="7590940" cy="937481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20"/>
          </a:p>
        </p:txBody>
      </p:sp>
      <p:sp>
        <p:nvSpPr>
          <p:cNvPr id="127" name="Retângulo: Cantos Arredondados 126">
            <a:extLst>
              <a:ext uri="{FF2B5EF4-FFF2-40B4-BE49-F238E27FC236}">
                <a16:creationId xmlns:a16="http://schemas.microsoft.com/office/drawing/2014/main" id="{BA71CE05-4A99-1C82-A0D3-8FB603835657}"/>
              </a:ext>
            </a:extLst>
          </p:cNvPr>
          <p:cNvSpPr/>
          <p:nvPr/>
        </p:nvSpPr>
        <p:spPr>
          <a:xfrm>
            <a:off x="25987689" y="20381088"/>
            <a:ext cx="15649180" cy="869494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76C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20"/>
          </a:p>
        </p:txBody>
      </p:sp>
      <p:sp>
        <p:nvSpPr>
          <p:cNvPr id="129" name="Google Shape;185;p1">
            <a:extLst>
              <a:ext uri="{FF2B5EF4-FFF2-40B4-BE49-F238E27FC236}">
                <a16:creationId xmlns:a16="http://schemas.microsoft.com/office/drawing/2014/main" id="{12901673-448E-36B3-735A-75C2CC05F31A}"/>
              </a:ext>
            </a:extLst>
          </p:cNvPr>
          <p:cNvSpPr txBox="1"/>
          <p:nvPr/>
        </p:nvSpPr>
        <p:spPr>
          <a:xfrm>
            <a:off x="9951014" y="10768346"/>
            <a:ext cx="7442531" cy="87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/>
            <a:r>
              <a:rPr lang="pt-BR" sz="5091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Organização </a:t>
            </a:r>
            <a:endParaRPr sz="3394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130" name="Agrupar 129">
            <a:extLst>
              <a:ext uri="{FF2B5EF4-FFF2-40B4-BE49-F238E27FC236}">
                <a16:creationId xmlns:a16="http://schemas.microsoft.com/office/drawing/2014/main" id="{88B067F3-79DA-6476-1CA3-FD8481A8E504}"/>
              </a:ext>
            </a:extLst>
          </p:cNvPr>
          <p:cNvGrpSpPr/>
          <p:nvPr/>
        </p:nvGrpSpPr>
        <p:grpSpPr>
          <a:xfrm>
            <a:off x="11022331" y="12034960"/>
            <a:ext cx="5281346" cy="1148142"/>
            <a:chOff x="2276934" y="9034808"/>
            <a:chExt cx="4744900" cy="1031522"/>
          </a:xfrm>
        </p:grpSpPr>
        <p:grpSp>
          <p:nvGrpSpPr>
            <p:cNvPr id="131" name="Gráfico 27">
              <a:extLst>
                <a:ext uri="{FF2B5EF4-FFF2-40B4-BE49-F238E27FC236}">
                  <a16:creationId xmlns:a16="http://schemas.microsoft.com/office/drawing/2014/main" id="{49B2709B-E0C2-E6A1-F240-B17944E906B4}"/>
                </a:ext>
              </a:extLst>
            </p:cNvPr>
            <p:cNvGrpSpPr/>
            <p:nvPr/>
          </p:nvGrpSpPr>
          <p:grpSpPr>
            <a:xfrm>
              <a:off x="2276934" y="9060924"/>
              <a:ext cx="1005407" cy="1005406"/>
              <a:chOff x="9811019" y="7192192"/>
              <a:chExt cx="5574030" cy="5574030"/>
            </a:xfrm>
          </p:grpSpPr>
          <p:sp>
            <p:nvSpPr>
              <p:cNvPr id="146" name="Forma Livre: Forma 145">
                <a:extLst>
                  <a:ext uri="{FF2B5EF4-FFF2-40B4-BE49-F238E27FC236}">
                    <a16:creationId xmlns:a16="http://schemas.microsoft.com/office/drawing/2014/main" id="{BABA451D-CAA2-BD85-1A7B-DF3A9532B807}"/>
                  </a:ext>
                </a:extLst>
              </p:cNvPr>
              <p:cNvSpPr/>
              <p:nvPr/>
            </p:nvSpPr>
            <p:spPr>
              <a:xfrm>
                <a:off x="9811019" y="7192192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92D05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147" name="Gráfico 27">
                <a:extLst>
                  <a:ext uri="{FF2B5EF4-FFF2-40B4-BE49-F238E27FC236}">
                    <a16:creationId xmlns:a16="http://schemas.microsoft.com/office/drawing/2014/main" id="{5FAD736A-A354-3AE2-B238-5F0BED170387}"/>
                  </a:ext>
                </a:extLst>
              </p:cNvPr>
              <p:cNvGrpSpPr/>
              <p:nvPr/>
            </p:nvGrpSpPr>
            <p:grpSpPr>
              <a:xfrm>
                <a:off x="11377209" y="8643049"/>
                <a:ext cx="2441635" cy="2622032"/>
                <a:chOff x="11377209" y="8643049"/>
                <a:chExt cx="2441635" cy="2622032"/>
              </a:xfrm>
              <a:solidFill>
                <a:srgbClr val="1C1C1C"/>
              </a:solidFill>
            </p:grpSpPr>
            <p:grpSp>
              <p:nvGrpSpPr>
                <p:cNvPr id="148" name="Gráfico 27">
                  <a:extLst>
                    <a:ext uri="{FF2B5EF4-FFF2-40B4-BE49-F238E27FC236}">
                      <a16:creationId xmlns:a16="http://schemas.microsoft.com/office/drawing/2014/main" id="{F3390F97-4CED-27AE-DC60-CDBB3DA98EF4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746252"/>
                  <a:chOff x="11377209" y="8643049"/>
                  <a:chExt cx="2441635" cy="746252"/>
                </a:xfrm>
                <a:solidFill>
                  <a:srgbClr val="1C1C1C"/>
                </a:solidFill>
              </p:grpSpPr>
              <p:sp>
                <p:nvSpPr>
                  <p:cNvPr id="150" name="Forma Livre: Forma 149">
                    <a:extLst>
                      <a:ext uri="{FF2B5EF4-FFF2-40B4-BE49-F238E27FC236}">
                        <a16:creationId xmlns:a16="http://schemas.microsoft.com/office/drawing/2014/main" id="{A42202F7-62E3-6CA0-221D-A61908A00F2D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3120943" y="8691349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151" name="Forma Livre: Forma 150">
                    <a:extLst>
                      <a:ext uri="{FF2B5EF4-FFF2-40B4-BE49-F238E27FC236}">
                        <a16:creationId xmlns:a16="http://schemas.microsoft.com/office/drawing/2014/main" id="{DD03AE32-4E00-6878-739E-92330B878717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1425509" y="8691400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149" name="Forma Livre: Forma 148">
                  <a:extLst>
                    <a:ext uri="{FF2B5EF4-FFF2-40B4-BE49-F238E27FC236}">
                      <a16:creationId xmlns:a16="http://schemas.microsoft.com/office/drawing/2014/main" id="{E4D8BD69-B438-EBC3-B5B1-B0A34C40319B}"/>
                    </a:ext>
                  </a:extLst>
                </p:cNvPr>
                <p:cNvSpPr/>
                <p:nvPr/>
              </p:nvSpPr>
              <p:spPr>
                <a:xfrm>
                  <a:off x="11463382" y="10346872"/>
                  <a:ext cx="2269370" cy="918209"/>
                </a:xfrm>
                <a:custGeom>
                  <a:avLst/>
                  <a:gdLst>
                    <a:gd name="connsiteX0" fmla="*/ 162149 w 2269370"/>
                    <a:gd name="connsiteY0" fmla="*/ 0 h 918209"/>
                    <a:gd name="connsiteX1" fmla="*/ 25941 w 2269370"/>
                    <a:gd name="connsiteY1" fmla="*/ 74295 h 918209"/>
                    <a:gd name="connsiteX2" fmla="*/ 14511 w 2269370"/>
                    <a:gd name="connsiteY2" fmla="*/ 229552 h 918209"/>
                    <a:gd name="connsiteX3" fmla="*/ 1134651 w 2269370"/>
                    <a:gd name="connsiteY3" fmla="*/ 918210 h 918209"/>
                    <a:gd name="connsiteX4" fmla="*/ 2254791 w 2269370"/>
                    <a:gd name="connsiteY4" fmla="*/ 229552 h 918209"/>
                    <a:gd name="connsiteX5" fmla="*/ 2244314 w 2269370"/>
                    <a:gd name="connsiteY5" fmla="*/ 76200 h 918209"/>
                    <a:gd name="connsiteX6" fmla="*/ 2106201 w 2269370"/>
                    <a:gd name="connsiteY6" fmla="*/ 0 h 918209"/>
                    <a:gd name="connsiteX7" fmla="*/ 162149 w 2269370"/>
                    <a:gd name="connsiteY7" fmla="*/ 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162149" y="0"/>
                      </a:moveTo>
                      <a:cubicBezTo>
                        <a:pt x="103094" y="0"/>
                        <a:pt x="53564" y="30480"/>
                        <a:pt x="25941" y="74295"/>
                      </a:cubicBezTo>
                      <a:cubicBezTo>
                        <a:pt x="-2634" y="118110"/>
                        <a:pt x="-9301" y="176213"/>
                        <a:pt x="14511" y="229552"/>
                      </a:cubicBezTo>
                      <a:cubicBezTo>
                        <a:pt x="165958" y="563880"/>
                        <a:pt x="609824" y="918210"/>
                        <a:pt x="1134651" y="918210"/>
                      </a:cubicBezTo>
                      <a:cubicBezTo>
                        <a:pt x="1659479" y="918210"/>
                        <a:pt x="2104296" y="563880"/>
                        <a:pt x="2254791" y="229552"/>
                      </a:cubicBezTo>
                      <a:cubicBezTo>
                        <a:pt x="2278604" y="176213"/>
                        <a:pt x="2271936" y="120015"/>
                        <a:pt x="2244314" y="76200"/>
                      </a:cubicBezTo>
                      <a:cubicBezTo>
                        <a:pt x="2216691" y="31432"/>
                        <a:pt x="2166209" y="0"/>
                        <a:pt x="2106201" y="0"/>
                      </a:cubicBezTo>
                      <a:lnTo>
                        <a:pt x="162149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132" name="Gráfico 45">
              <a:extLst>
                <a:ext uri="{FF2B5EF4-FFF2-40B4-BE49-F238E27FC236}">
                  <a16:creationId xmlns:a16="http://schemas.microsoft.com/office/drawing/2014/main" id="{3F0EF78B-4EFB-C042-BDEF-874AABD00A6A}"/>
                </a:ext>
              </a:extLst>
            </p:cNvPr>
            <p:cNvGrpSpPr/>
            <p:nvPr/>
          </p:nvGrpSpPr>
          <p:grpSpPr>
            <a:xfrm>
              <a:off x="4146681" y="9054182"/>
              <a:ext cx="1005407" cy="1005406"/>
              <a:chOff x="-15493359" y="5879577"/>
              <a:chExt cx="5574030" cy="5574030"/>
            </a:xfrm>
          </p:grpSpPr>
          <p:sp>
            <p:nvSpPr>
              <p:cNvPr id="140" name="Forma Livre: Forma 139">
                <a:extLst>
                  <a:ext uri="{FF2B5EF4-FFF2-40B4-BE49-F238E27FC236}">
                    <a16:creationId xmlns:a16="http://schemas.microsoft.com/office/drawing/2014/main" id="{2A6ED5FF-3B34-A3A4-BA52-A9AB077629D6}"/>
                  </a:ext>
                </a:extLst>
              </p:cNvPr>
              <p:cNvSpPr/>
              <p:nvPr/>
            </p:nvSpPr>
            <p:spPr>
              <a:xfrm>
                <a:off x="-15493359" y="5879577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141" name="Gráfico 45">
                <a:extLst>
                  <a:ext uri="{FF2B5EF4-FFF2-40B4-BE49-F238E27FC236}">
                    <a16:creationId xmlns:a16="http://schemas.microsoft.com/office/drawing/2014/main" id="{D8041EF1-9C38-268A-E7B7-C3E735B7A1FC}"/>
                  </a:ext>
                </a:extLst>
              </p:cNvPr>
              <p:cNvGrpSpPr/>
              <p:nvPr/>
            </p:nvGrpSpPr>
            <p:grpSpPr>
              <a:xfrm>
                <a:off x="-13978014" y="7451243"/>
                <a:ext cx="2544058" cy="2410735"/>
                <a:chOff x="-13978014" y="7451243"/>
                <a:chExt cx="2544058" cy="2410735"/>
              </a:xfrm>
              <a:solidFill>
                <a:srgbClr val="1C1C1C"/>
              </a:solidFill>
            </p:grpSpPr>
            <p:grpSp>
              <p:nvGrpSpPr>
                <p:cNvPr id="142" name="Gráfico 45">
                  <a:extLst>
                    <a:ext uri="{FF2B5EF4-FFF2-40B4-BE49-F238E27FC236}">
                      <a16:creationId xmlns:a16="http://schemas.microsoft.com/office/drawing/2014/main" id="{30822360-F6C5-10DB-732E-6BCF6FB5B287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849099"/>
                  <a:chOff x="-13978014" y="7451243"/>
                  <a:chExt cx="2544058" cy="849099"/>
                </a:xfrm>
                <a:solidFill>
                  <a:srgbClr val="1C1C1C"/>
                </a:solidFill>
              </p:grpSpPr>
              <p:sp>
                <p:nvSpPr>
                  <p:cNvPr id="144" name="Forma Livre: Forma 143">
                    <a:extLst>
                      <a:ext uri="{FF2B5EF4-FFF2-40B4-BE49-F238E27FC236}">
                        <a16:creationId xmlns:a16="http://schemas.microsoft.com/office/drawing/2014/main" id="{D9039E2A-A289-582F-25E7-AD84334DBCF1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2183154" y="7550819"/>
                    <a:ext cx="649621" cy="649621"/>
                  </a:xfrm>
                  <a:custGeom>
                    <a:avLst/>
                    <a:gdLst>
                      <a:gd name="connsiteX0" fmla="*/ 649622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2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2" y="324811"/>
                        </a:moveTo>
                        <a:cubicBezTo>
                          <a:pt x="649622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2" y="145423"/>
                          <a:pt x="649622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145" name="Forma Livre: Forma 144">
                    <a:extLst>
                      <a:ext uri="{FF2B5EF4-FFF2-40B4-BE49-F238E27FC236}">
                        <a16:creationId xmlns:a16="http://schemas.microsoft.com/office/drawing/2014/main" id="{EB491D89-878F-B053-53F0-5231F878EEC8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3878438" y="7551145"/>
                    <a:ext cx="649621" cy="649621"/>
                  </a:xfrm>
                  <a:custGeom>
                    <a:avLst/>
                    <a:gdLst>
                      <a:gd name="connsiteX0" fmla="*/ 649621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1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1" y="324811"/>
                        </a:moveTo>
                        <a:cubicBezTo>
                          <a:pt x="649621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1" y="145423"/>
                          <a:pt x="649621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143" name="Forma Livre: Forma 142">
                  <a:extLst>
                    <a:ext uri="{FF2B5EF4-FFF2-40B4-BE49-F238E27FC236}">
                      <a16:creationId xmlns:a16="http://schemas.microsoft.com/office/drawing/2014/main" id="{2493DAC1-9952-707F-F532-05EC5C4B6CC0}"/>
                    </a:ext>
                  </a:extLst>
                </p:cNvPr>
                <p:cNvSpPr/>
                <p:nvPr/>
              </p:nvSpPr>
              <p:spPr>
                <a:xfrm>
                  <a:off x="-13706468" y="9700054"/>
                  <a:ext cx="1932622" cy="161925"/>
                </a:xfrm>
                <a:custGeom>
                  <a:avLst/>
                  <a:gdLst>
                    <a:gd name="connsiteX0" fmla="*/ 80963 w 1932622"/>
                    <a:gd name="connsiteY0" fmla="*/ 161925 h 161925"/>
                    <a:gd name="connsiteX1" fmla="*/ 1851660 w 1932622"/>
                    <a:gd name="connsiteY1" fmla="*/ 161925 h 161925"/>
                    <a:gd name="connsiteX2" fmla="*/ 1932623 w 1932622"/>
                    <a:gd name="connsiteY2" fmla="*/ 80963 h 161925"/>
                    <a:gd name="connsiteX3" fmla="*/ 1851660 w 1932622"/>
                    <a:gd name="connsiteY3" fmla="*/ 0 h 161925"/>
                    <a:gd name="connsiteX4" fmla="*/ 80963 w 1932622"/>
                    <a:gd name="connsiteY4" fmla="*/ 0 h 161925"/>
                    <a:gd name="connsiteX5" fmla="*/ 0 w 1932622"/>
                    <a:gd name="connsiteY5" fmla="*/ 80963 h 161925"/>
                    <a:gd name="connsiteX6" fmla="*/ 80963 w 1932622"/>
                    <a:gd name="connsiteY6" fmla="*/ 1619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32622" h="161925">
                      <a:moveTo>
                        <a:pt x="80963" y="161925"/>
                      </a:moveTo>
                      <a:lnTo>
                        <a:pt x="1851660" y="161925"/>
                      </a:lnTo>
                      <a:cubicBezTo>
                        <a:pt x="1896428" y="161925"/>
                        <a:pt x="1932623" y="125730"/>
                        <a:pt x="1932623" y="80963"/>
                      </a:cubicBezTo>
                      <a:cubicBezTo>
                        <a:pt x="1932623" y="36195"/>
                        <a:pt x="1896428" y="0"/>
                        <a:pt x="1851660" y="0"/>
                      </a:cubicBezTo>
                      <a:lnTo>
                        <a:pt x="80963" y="0"/>
                      </a:lnTo>
                      <a:cubicBezTo>
                        <a:pt x="36195" y="0"/>
                        <a:pt x="0" y="36195"/>
                        <a:pt x="0" y="80963"/>
                      </a:cubicBezTo>
                      <a:cubicBezTo>
                        <a:pt x="0" y="125730"/>
                        <a:pt x="36195" y="161925"/>
                        <a:pt x="80963" y="161925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133" name="Gráfico 60">
              <a:extLst>
                <a:ext uri="{FF2B5EF4-FFF2-40B4-BE49-F238E27FC236}">
                  <a16:creationId xmlns:a16="http://schemas.microsoft.com/office/drawing/2014/main" id="{BEAEF6D4-AA4A-A8F2-FEE0-AD00257BCD74}"/>
                </a:ext>
              </a:extLst>
            </p:cNvPr>
            <p:cNvGrpSpPr/>
            <p:nvPr/>
          </p:nvGrpSpPr>
          <p:grpSpPr>
            <a:xfrm>
              <a:off x="6016427" y="9034808"/>
              <a:ext cx="1005407" cy="1005406"/>
              <a:chOff x="22241670" y="7047406"/>
              <a:chExt cx="5574030" cy="5574030"/>
            </a:xfrm>
          </p:grpSpPr>
          <p:sp>
            <p:nvSpPr>
              <p:cNvPr id="134" name="Forma Livre: Forma 133">
                <a:extLst>
                  <a:ext uri="{FF2B5EF4-FFF2-40B4-BE49-F238E27FC236}">
                    <a16:creationId xmlns:a16="http://schemas.microsoft.com/office/drawing/2014/main" id="{4EE11E3B-617A-680F-4FBF-CB6EBE796F36}"/>
                  </a:ext>
                </a:extLst>
              </p:cNvPr>
              <p:cNvSpPr/>
              <p:nvPr/>
            </p:nvSpPr>
            <p:spPr>
              <a:xfrm>
                <a:off x="22241670" y="7047406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135" name="Gráfico 60">
                <a:extLst>
                  <a:ext uri="{FF2B5EF4-FFF2-40B4-BE49-F238E27FC236}">
                    <a16:creationId xmlns:a16="http://schemas.microsoft.com/office/drawing/2014/main" id="{0434D9EF-A41D-B4BE-3ED5-12F6B9FFCB20}"/>
                  </a:ext>
                </a:extLst>
              </p:cNvPr>
              <p:cNvGrpSpPr/>
              <p:nvPr/>
            </p:nvGrpSpPr>
            <p:grpSpPr>
              <a:xfrm>
                <a:off x="23856157" y="8593313"/>
                <a:ext cx="2345055" cy="2482214"/>
                <a:chOff x="23856157" y="8593313"/>
                <a:chExt cx="2345055" cy="2482214"/>
              </a:xfrm>
              <a:solidFill>
                <a:srgbClr val="1C1C1C"/>
              </a:solidFill>
            </p:grpSpPr>
            <p:grpSp>
              <p:nvGrpSpPr>
                <p:cNvPr id="136" name="Gráfico 60">
                  <a:extLst>
                    <a:ext uri="{FF2B5EF4-FFF2-40B4-BE49-F238E27FC236}">
                      <a16:creationId xmlns:a16="http://schemas.microsoft.com/office/drawing/2014/main" id="{865F6AA5-B789-E99B-1D4B-4F505232B5F0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588645"/>
                  <a:chOff x="23856157" y="8593313"/>
                  <a:chExt cx="2345055" cy="588645"/>
                </a:xfrm>
                <a:solidFill>
                  <a:srgbClr val="1C1C1C"/>
                </a:solidFill>
              </p:grpSpPr>
              <p:sp>
                <p:nvSpPr>
                  <p:cNvPr id="138" name="Forma Livre: Forma 137">
                    <a:extLst>
                      <a:ext uri="{FF2B5EF4-FFF2-40B4-BE49-F238E27FC236}">
                        <a16:creationId xmlns:a16="http://schemas.microsoft.com/office/drawing/2014/main" id="{274567A3-F6C4-1B75-36CD-2399F37962A7}"/>
                      </a:ext>
                    </a:extLst>
                  </p:cNvPr>
                  <p:cNvSpPr/>
                  <p:nvPr/>
                </p:nvSpPr>
                <p:spPr>
                  <a:xfrm>
                    <a:off x="23856157" y="8593313"/>
                    <a:ext cx="649604" cy="588645"/>
                  </a:xfrm>
                  <a:custGeom>
                    <a:avLst/>
                    <a:gdLst>
                      <a:gd name="connsiteX0" fmla="*/ 135255 w 649604"/>
                      <a:gd name="connsiteY0" fmla="*/ 0 h 588645"/>
                      <a:gd name="connsiteX1" fmla="*/ 0 w 649604"/>
                      <a:gd name="connsiteY1" fmla="*/ 263842 h 588645"/>
                      <a:gd name="connsiteX2" fmla="*/ 324803 w 649604"/>
                      <a:gd name="connsiteY2" fmla="*/ 588645 h 588645"/>
                      <a:gd name="connsiteX3" fmla="*/ 649605 w 649604"/>
                      <a:gd name="connsiteY3" fmla="*/ 263842 h 588645"/>
                      <a:gd name="connsiteX4" fmla="*/ 135255 w 649604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4" h="588645">
                        <a:moveTo>
                          <a:pt x="135255" y="0"/>
                        </a:moveTo>
                        <a:cubicBezTo>
                          <a:pt x="53340" y="59055"/>
                          <a:pt x="0" y="155258"/>
                          <a:pt x="0" y="263842"/>
                        </a:cubicBezTo>
                        <a:cubicBezTo>
                          <a:pt x="0" y="442913"/>
                          <a:pt x="145733" y="588645"/>
                          <a:pt x="324803" y="588645"/>
                        </a:cubicBezTo>
                        <a:cubicBezTo>
                          <a:pt x="503872" y="588645"/>
                          <a:pt x="649605" y="442913"/>
                          <a:pt x="649605" y="263842"/>
                        </a:cubicBezTo>
                        <a:lnTo>
                          <a:pt x="135255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139" name="Forma Livre: Forma 138">
                    <a:extLst>
                      <a:ext uri="{FF2B5EF4-FFF2-40B4-BE49-F238E27FC236}">
                        <a16:creationId xmlns:a16="http://schemas.microsoft.com/office/drawing/2014/main" id="{82DF8449-0275-3D6B-C0F7-0F799C31B4A4}"/>
                      </a:ext>
                    </a:extLst>
                  </p:cNvPr>
                  <p:cNvSpPr/>
                  <p:nvPr/>
                </p:nvSpPr>
                <p:spPr>
                  <a:xfrm>
                    <a:off x="25551607" y="8593313"/>
                    <a:ext cx="649605" cy="588645"/>
                  </a:xfrm>
                  <a:custGeom>
                    <a:avLst/>
                    <a:gdLst>
                      <a:gd name="connsiteX0" fmla="*/ 514350 w 649605"/>
                      <a:gd name="connsiteY0" fmla="*/ 0 h 588645"/>
                      <a:gd name="connsiteX1" fmla="*/ 649605 w 649605"/>
                      <a:gd name="connsiteY1" fmla="*/ 263842 h 588645"/>
                      <a:gd name="connsiteX2" fmla="*/ 324803 w 649605"/>
                      <a:gd name="connsiteY2" fmla="*/ 588645 h 588645"/>
                      <a:gd name="connsiteX3" fmla="*/ 0 w 649605"/>
                      <a:gd name="connsiteY3" fmla="*/ 263842 h 588645"/>
                      <a:gd name="connsiteX4" fmla="*/ 514350 w 649605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5" h="588645">
                        <a:moveTo>
                          <a:pt x="514350" y="0"/>
                        </a:moveTo>
                        <a:cubicBezTo>
                          <a:pt x="596265" y="59055"/>
                          <a:pt x="649605" y="155258"/>
                          <a:pt x="649605" y="263842"/>
                        </a:cubicBezTo>
                        <a:cubicBezTo>
                          <a:pt x="649605" y="442913"/>
                          <a:pt x="503872" y="588645"/>
                          <a:pt x="324803" y="588645"/>
                        </a:cubicBezTo>
                        <a:cubicBezTo>
                          <a:pt x="145732" y="588645"/>
                          <a:pt x="0" y="442913"/>
                          <a:pt x="0" y="263842"/>
                        </a:cubicBezTo>
                        <a:lnTo>
                          <a:pt x="514350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137" name="Forma Livre: Forma 136">
                  <a:extLst>
                    <a:ext uri="{FF2B5EF4-FFF2-40B4-BE49-F238E27FC236}">
                      <a16:creationId xmlns:a16="http://schemas.microsoft.com/office/drawing/2014/main" id="{4890BA32-7198-4FEE-F526-AB7FD7C61635}"/>
                    </a:ext>
                  </a:extLst>
                </p:cNvPr>
                <p:cNvSpPr/>
                <p:nvPr/>
              </p:nvSpPr>
              <p:spPr>
                <a:xfrm>
                  <a:off x="23893965" y="10157318"/>
                  <a:ext cx="2269370" cy="918209"/>
                </a:xfrm>
                <a:custGeom>
                  <a:avLst/>
                  <a:gdLst>
                    <a:gd name="connsiteX0" fmla="*/ 2107223 w 2269370"/>
                    <a:gd name="connsiteY0" fmla="*/ 918210 h 918209"/>
                    <a:gd name="connsiteX1" fmla="*/ 2243430 w 2269370"/>
                    <a:gd name="connsiteY1" fmla="*/ 843915 h 918209"/>
                    <a:gd name="connsiteX2" fmla="*/ 2254860 w 2269370"/>
                    <a:gd name="connsiteY2" fmla="*/ 688657 h 918209"/>
                    <a:gd name="connsiteX3" fmla="*/ 1134720 w 2269370"/>
                    <a:gd name="connsiteY3" fmla="*/ 0 h 918209"/>
                    <a:gd name="connsiteX4" fmla="*/ 14580 w 2269370"/>
                    <a:gd name="connsiteY4" fmla="*/ 688657 h 918209"/>
                    <a:gd name="connsiteX5" fmla="*/ 25057 w 2269370"/>
                    <a:gd name="connsiteY5" fmla="*/ 842010 h 918209"/>
                    <a:gd name="connsiteX6" fmla="*/ 163170 w 2269370"/>
                    <a:gd name="connsiteY6" fmla="*/ 918210 h 918209"/>
                    <a:gd name="connsiteX7" fmla="*/ 2107223 w 2269370"/>
                    <a:gd name="connsiteY7" fmla="*/ 91821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2107223" y="918210"/>
                      </a:moveTo>
                      <a:cubicBezTo>
                        <a:pt x="2166277" y="918210"/>
                        <a:pt x="2215807" y="887730"/>
                        <a:pt x="2243430" y="843915"/>
                      </a:cubicBezTo>
                      <a:cubicBezTo>
                        <a:pt x="2272005" y="800100"/>
                        <a:pt x="2278673" y="741997"/>
                        <a:pt x="2254860" y="688657"/>
                      </a:cubicBezTo>
                      <a:cubicBezTo>
                        <a:pt x="2103412" y="354330"/>
                        <a:pt x="1659547" y="0"/>
                        <a:pt x="1134720" y="0"/>
                      </a:cubicBezTo>
                      <a:cubicBezTo>
                        <a:pt x="609892" y="0"/>
                        <a:pt x="165075" y="354330"/>
                        <a:pt x="14580" y="688657"/>
                      </a:cubicBezTo>
                      <a:cubicBezTo>
                        <a:pt x="-9233" y="741997"/>
                        <a:pt x="-2565" y="798195"/>
                        <a:pt x="25057" y="842010"/>
                      </a:cubicBezTo>
                      <a:cubicBezTo>
                        <a:pt x="52680" y="886778"/>
                        <a:pt x="103162" y="918210"/>
                        <a:pt x="163170" y="918210"/>
                      </a:cubicBezTo>
                      <a:lnTo>
                        <a:pt x="2107223" y="91821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</p:grpSp>
      <p:sp>
        <p:nvSpPr>
          <p:cNvPr id="152" name="Google Shape;185;p1">
            <a:extLst>
              <a:ext uri="{FF2B5EF4-FFF2-40B4-BE49-F238E27FC236}">
                <a16:creationId xmlns:a16="http://schemas.microsoft.com/office/drawing/2014/main" id="{AE0F1A41-26C7-406B-6D3B-77343FA69380}"/>
              </a:ext>
            </a:extLst>
          </p:cNvPr>
          <p:cNvSpPr txBox="1"/>
          <p:nvPr/>
        </p:nvSpPr>
        <p:spPr>
          <a:xfrm>
            <a:off x="18008437" y="10768346"/>
            <a:ext cx="7442531" cy="87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/>
            <a:r>
              <a:rPr lang="pt-BR" sz="5091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Almoço/lanche </a:t>
            </a:r>
            <a:endParaRPr sz="3394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153" name="Agrupar 152">
            <a:extLst>
              <a:ext uri="{FF2B5EF4-FFF2-40B4-BE49-F238E27FC236}">
                <a16:creationId xmlns:a16="http://schemas.microsoft.com/office/drawing/2014/main" id="{86C4E0CD-EE81-E120-3782-E8B3EB1481AD}"/>
              </a:ext>
            </a:extLst>
          </p:cNvPr>
          <p:cNvGrpSpPr/>
          <p:nvPr/>
        </p:nvGrpSpPr>
        <p:grpSpPr>
          <a:xfrm>
            <a:off x="19079755" y="12034960"/>
            <a:ext cx="5281346" cy="1148142"/>
            <a:chOff x="2276934" y="9034808"/>
            <a:chExt cx="4744900" cy="1031522"/>
          </a:xfrm>
        </p:grpSpPr>
        <p:grpSp>
          <p:nvGrpSpPr>
            <p:cNvPr id="154" name="Gráfico 27">
              <a:extLst>
                <a:ext uri="{FF2B5EF4-FFF2-40B4-BE49-F238E27FC236}">
                  <a16:creationId xmlns:a16="http://schemas.microsoft.com/office/drawing/2014/main" id="{86A7CCF2-8322-CACE-704F-2DA1093A959F}"/>
                </a:ext>
              </a:extLst>
            </p:cNvPr>
            <p:cNvGrpSpPr/>
            <p:nvPr/>
          </p:nvGrpSpPr>
          <p:grpSpPr>
            <a:xfrm>
              <a:off x="2276934" y="9060924"/>
              <a:ext cx="1005407" cy="1005406"/>
              <a:chOff x="9811019" y="7192192"/>
              <a:chExt cx="5574030" cy="5574030"/>
            </a:xfrm>
          </p:grpSpPr>
          <p:sp>
            <p:nvSpPr>
              <p:cNvPr id="169" name="Forma Livre: Forma 168">
                <a:extLst>
                  <a:ext uri="{FF2B5EF4-FFF2-40B4-BE49-F238E27FC236}">
                    <a16:creationId xmlns:a16="http://schemas.microsoft.com/office/drawing/2014/main" id="{02BFCCF0-6B57-4240-B070-D62F60238641}"/>
                  </a:ext>
                </a:extLst>
              </p:cNvPr>
              <p:cNvSpPr/>
              <p:nvPr/>
            </p:nvSpPr>
            <p:spPr>
              <a:xfrm>
                <a:off x="9811019" y="7192192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92D05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170" name="Gráfico 27">
                <a:extLst>
                  <a:ext uri="{FF2B5EF4-FFF2-40B4-BE49-F238E27FC236}">
                    <a16:creationId xmlns:a16="http://schemas.microsoft.com/office/drawing/2014/main" id="{C2B91CA3-8232-E35E-F25F-AEE8D2EF1498}"/>
                  </a:ext>
                </a:extLst>
              </p:cNvPr>
              <p:cNvGrpSpPr/>
              <p:nvPr/>
            </p:nvGrpSpPr>
            <p:grpSpPr>
              <a:xfrm>
                <a:off x="11377209" y="8643049"/>
                <a:ext cx="2441635" cy="2622032"/>
                <a:chOff x="11377209" y="8643049"/>
                <a:chExt cx="2441635" cy="2622032"/>
              </a:xfrm>
              <a:solidFill>
                <a:srgbClr val="1C1C1C"/>
              </a:solidFill>
            </p:grpSpPr>
            <p:grpSp>
              <p:nvGrpSpPr>
                <p:cNvPr id="171" name="Gráfico 27">
                  <a:extLst>
                    <a:ext uri="{FF2B5EF4-FFF2-40B4-BE49-F238E27FC236}">
                      <a16:creationId xmlns:a16="http://schemas.microsoft.com/office/drawing/2014/main" id="{E730C6AD-F770-6F72-A04F-B9D74F6EB2DC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746252"/>
                  <a:chOff x="11377209" y="8643049"/>
                  <a:chExt cx="2441635" cy="746252"/>
                </a:xfrm>
                <a:solidFill>
                  <a:srgbClr val="1C1C1C"/>
                </a:solidFill>
              </p:grpSpPr>
              <p:sp>
                <p:nvSpPr>
                  <p:cNvPr id="173" name="Forma Livre: Forma 172">
                    <a:extLst>
                      <a:ext uri="{FF2B5EF4-FFF2-40B4-BE49-F238E27FC236}">
                        <a16:creationId xmlns:a16="http://schemas.microsoft.com/office/drawing/2014/main" id="{C8A56E70-1DC9-EA2C-90D4-8416539C2817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3120943" y="8691349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174" name="Forma Livre: Forma 173">
                    <a:extLst>
                      <a:ext uri="{FF2B5EF4-FFF2-40B4-BE49-F238E27FC236}">
                        <a16:creationId xmlns:a16="http://schemas.microsoft.com/office/drawing/2014/main" id="{E99C1525-53F6-C4DC-F207-30EC6CFDE287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1425509" y="8691400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172" name="Forma Livre: Forma 171">
                  <a:extLst>
                    <a:ext uri="{FF2B5EF4-FFF2-40B4-BE49-F238E27FC236}">
                      <a16:creationId xmlns:a16="http://schemas.microsoft.com/office/drawing/2014/main" id="{85D1C264-4C5B-60D6-4BAC-B99DFBE100FF}"/>
                    </a:ext>
                  </a:extLst>
                </p:cNvPr>
                <p:cNvSpPr/>
                <p:nvPr/>
              </p:nvSpPr>
              <p:spPr>
                <a:xfrm>
                  <a:off x="11463382" y="10346872"/>
                  <a:ext cx="2269370" cy="918209"/>
                </a:xfrm>
                <a:custGeom>
                  <a:avLst/>
                  <a:gdLst>
                    <a:gd name="connsiteX0" fmla="*/ 162149 w 2269370"/>
                    <a:gd name="connsiteY0" fmla="*/ 0 h 918209"/>
                    <a:gd name="connsiteX1" fmla="*/ 25941 w 2269370"/>
                    <a:gd name="connsiteY1" fmla="*/ 74295 h 918209"/>
                    <a:gd name="connsiteX2" fmla="*/ 14511 w 2269370"/>
                    <a:gd name="connsiteY2" fmla="*/ 229552 h 918209"/>
                    <a:gd name="connsiteX3" fmla="*/ 1134651 w 2269370"/>
                    <a:gd name="connsiteY3" fmla="*/ 918210 h 918209"/>
                    <a:gd name="connsiteX4" fmla="*/ 2254791 w 2269370"/>
                    <a:gd name="connsiteY4" fmla="*/ 229552 h 918209"/>
                    <a:gd name="connsiteX5" fmla="*/ 2244314 w 2269370"/>
                    <a:gd name="connsiteY5" fmla="*/ 76200 h 918209"/>
                    <a:gd name="connsiteX6" fmla="*/ 2106201 w 2269370"/>
                    <a:gd name="connsiteY6" fmla="*/ 0 h 918209"/>
                    <a:gd name="connsiteX7" fmla="*/ 162149 w 2269370"/>
                    <a:gd name="connsiteY7" fmla="*/ 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162149" y="0"/>
                      </a:moveTo>
                      <a:cubicBezTo>
                        <a:pt x="103094" y="0"/>
                        <a:pt x="53564" y="30480"/>
                        <a:pt x="25941" y="74295"/>
                      </a:cubicBezTo>
                      <a:cubicBezTo>
                        <a:pt x="-2634" y="118110"/>
                        <a:pt x="-9301" y="176213"/>
                        <a:pt x="14511" y="229552"/>
                      </a:cubicBezTo>
                      <a:cubicBezTo>
                        <a:pt x="165958" y="563880"/>
                        <a:pt x="609824" y="918210"/>
                        <a:pt x="1134651" y="918210"/>
                      </a:cubicBezTo>
                      <a:cubicBezTo>
                        <a:pt x="1659479" y="918210"/>
                        <a:pt x="2104296" y="563880"/>
                        <a:pt x="2254791" y="229552"/>
                      </a:cubicBezTo>
                      <a:cubicBezTo>
                        <a:pt x="2278604" y="176213"/>
                        <a:pt x="2271936" y="120015"/>
                        <a:pt x="2244314" y="76200"/>
                      </a:cubicBezTo>
                      <a:cubicBezTo>
                        <a:pt x="2216691" y="31432"/>
                        <a:pt x="2166209" y="0"/>
                        <a:pt x="2106201" y="0"/>
                      </a:cubicBezTo>
                      <a:lnTo>
                        <a:pt x="162149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155" name="Gráfico 45">
              <a:extLst>
                <a:ext uri="{FF2B5EF4-FFF2-40B4-BE49-F238E27FC236}">
                  <a16:creationId xmlns:a16="http://schemas.microsoft.com/office/drawing/2014/main" id="{56A7CD75-6184-3C41-C132-EC9C82C7AF67}"/>
                </a:ext>
              </a:extLst>
            </p:cNvPr>
            <p:cNvGrpSpPr/>
            <p:nvPr/>
          </p:nvGrpSpPr>
          <p:grpSpPr>
            <a:xfrm>
              <a:off x="4146681" y="9054182"/>
              <a:ext cx="1005407" cy="1005406"/>
              <a:chOff x="-15493359" y="5879577"/>
              <a:chExt cx="5574030" cy="5574030"/>
            </a:xfrm>
          </p:grpSpPr>
          <p:sp>
            <p:nvSpPr>
              <p:cNvPr id="163" name="Forma Livre: Forma 162">
                <a:extLst>
                  <a:ext uri="{FF2B5EF4-FFF2-40B4-BE49-F238E27FC236}">
                    <a16:creationId xmlns:a16="http://schemas.microsoft.com/office/drawing/2014/main" id="{49D50033-3A6B-4135-DB9D-3A71D94EC0BB}"/>
                  </a:ext>
                </a:extLst>
              </p:cNvPr>
              <p:cNvSpPr/>
              <p:nvPr/>
            </p:nvSpPr>
            <p:spPr>
              <a:xfrm>
                <a:off x="-15493359" y="5879577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164" name="Gráfico 45">
                <a:extLst>
                  <a:ext uri="{FF2B5EF4-FFF2-40B4-BE49-F238E27FC236}">
                    <a16:creationId xmlns:a16="http://schemas.microsoft.com/office/drawing/2014/main" id="{EFF14905-30EA-C38A-9660-BCD3E44E0C4F}"/>
                  </a:ext>
                </a:extLst>
              </p:cNvPr>
              <p:cNvGrpSpPr/>
              <p:nvPr/>
            </p:nvGrpSpPr>
            <p:grpSpPr>
              <a:xfrm>
                <a:off x="-13978014" y="7451243"/>
                <a:ext cx="2544058" cy="2410735"/>
                <a:chOff x="-13978014" y="7451243"/>
                <a:chExt cx="2544058" cy="2410735"/>
              </a:xfrm>
              <a:solidFill>
                <a:srgbClr val="1C1C1C"/>
              </a:solidFill>
            </p:grpSpPr>
            <p:grpSp>
              <p:nvGrpSpPr>
                <p:cNvPr id="165" name="Gráfico 45">
                  <a:extLst>
                    <a:ext uri="{FF2B5EF4-FFF2-40B4-BE49-F238E27FC236}">
                      <a16:creationId xmlns:a16="http://schemas.microsoft.com/office/drawing/2014/main" id="{C6361B54-1FAC-82FC-167C-630E10FB84FC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849099"/>
                  <a:chOff x="-13978014" y="7451243"/>
                  <a:chExt cx="2544058" cy="849099"/>
                </a:xfrm>
                <a:solidFill>
                  <a:srgbClr val="1C1C1C"/>
                </a:solidFill>
              </p:grpSpPr>
              <p:sp>
                <p:nvSpPr>
                  <p:cNvPr id="167" name="Forma Livre: Forma 166">
                    <a:extLst>
                      <a:ext uri="{FF2B5EF4-FFF2-40B4-BE49-F238E27FC236}">
                        <a16:creationId xmlns:a16="http://schemas.microsoft.com/office/drawing/2014/main" id="{9C466286-02DA-DFF6-1A20-64A325B4232B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2183154" y="7550819"/>
                    <a:ext cx="649621" cy="649621"/>
                  </a:xfrm>
                  <a:custGeom>
                    <a:avLst/>
                    <a:gdLst>
                      <a:gd name="connsiteX0" fmla="*/ 649622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2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2" y="324811"/>
                        </a:moveTo>
                        <a:cubicBezTo>
                          <a:pt x="649622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2" y="145423"/>
                          <a:pt x="649622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168" name="Forma Livre: Forma 167">
                    <a:extLst>
                      <a:ext uri="{FF2B5EF4-FFF2-40B4-BE49-F238E27FC236}">
                        <a16:creationId xmlns:a16="http://schemas.microsoft.com/office/drawing/2014/main" id="{73A6420D-2935-9693-FDD4-97B17531CEA4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3878438" y="7551145"/>
                    <a:ext cx="649621" cy="649621"/>
                  </a:xfrm>
                  <a:custGeom>
                    <a:avLst/>
                    <a:gdLst>
                      <a:gd name="connsiteX0" fmla="*/ 649621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1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1" y="324811"/>
                        </a:moveTo>
                        <a:cubicBezTo>
                          <a:pt x="649621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1" y="145423"/>
                          <a:pt x="649621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166" name="Forma Livre: Forma 165">
                  <a:extLst>
                    <a:ext uri="{FF2B5EF4-FFF2-40B4-BE49-F238E27FC236}">
                      <a16:creationId xmlns:a16="http://schemas.microsoft.com/office/drawing/2014/main" id="{DBF67762-15B5-C9F4-0597-5F248212FA06}"/>
                    </a:ext>
                  </a:extLst>
                </p:cNvPr>
                <p:cNvSpPr/>
                <p:nvPr/>
              </p:nvSpPr>
              <p:spPr>
                <a:xfrm>
                  <a:off x="-13706468" y="9700054"/>
                  <a:ext cx="1932622" cy="161925"/>
                </a:xfrm>
                <a:custGeom>
                  <a:avLst/>
                  <a:gdLst>
                    <a:gd name="connsiteX0" fmla="*/ 80963 w 1932622"/>
                    <a:gd name="connsiteY0" fmla="*/ 161925 h 161925"/>
                    <a:gd name="connsiteX1" fmla="*/ 1851660 w 1932622"/>
                    <a:gd name="connsiteY1" fmla="*/ 161925 h 161925"/>
                    <a:gd name="connsiteX2" fmla="*/ 1932623 w 1932622"/>
                    <a:gd name="connsiteY2" fmla="*/ 80963 h 161925"/>
                    <a:gd name="connsiteX3" fmla="*/ 1851660 w 1932622"/>
                    <a:gd name="connsiteY3" fmla="*/ 0 h 161925"/>
                    <a:gd name="connsiteX4" fmla="*/ 80963 w 1932622"/>
                    <a:gd name="connsiteY4" fmla="*/ 0 h 161925"/>
                    <a:gd name="connsiteX5" fmla="*/ 0 w 1932622"/>
                    <a:gd name="connsiteY5" fmla="*/ 80963 h 161925"/>
                    <a:gd name="connsiteX6" fmla="*/ 80963 w 1932622"/>
                    <a:gd name="connsiteY6" fmla="*/ 1619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32622" h="161925">
                      <a:moveTo>
                        <a:pt x="80963" y="161925"/>
                      </a:moveTo>
                      <a:lnTo>
                        <a:pt x="1851660" y="161925"/>
                      </a:lnTo>
                      <a:cubicBezTo>
                        <a:pt x="1896428" y="161925"/>
                        <a:pt x="1932623" y="125730"/>
                        <a:pt x="1932623" y="80963"/>
                      </a:cubicBezTo>
                      <a:cubicBezTo>
                        <a:pt x="1932623" y="36195"/>
                        <a:pt x="1896428" y="0"/>
                        <a:pt x="1851660" y="0"/>
                      </a:cubicBezTo>
                      <a:lnTo>
                        <a:pt x="80963" y="0"/>
                      </a:lnTo>
                      <a:cubicBezTo>
                        <a:pt x="36195" y="0"/>
                        <a:pt x="0" y="36195"/>
                        <a:pt x="0" y="80963"/>
                      </a:cubicBezTo>
                      <a:cubicBezTo>
                        <a:pt x="0" y="125730"/>
                        <a:pt x="36195" y="161925"/>
                        <a:pt x="80963" y="161925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156" name="Gráfico 60">
              <a:extLst>
                <a:ext uri="{FF2B5EF4-FFF2-40B4-BE49-F238E27FC236}">
                  <a16:creationId xmlns:a16="http://schemas.microsoft.com/office/drawing/2014/main" id="{ACD69472-893F-FC60-79ED-2DC87E45A9F1}"/>
                </a:ext>
              </a:extLst>
            </p:cNvPr>
            <p:cNvGrpSpPr/>
            <p:nvPr/>
          </p:nvGrpSpPr>
          <p:grpSpPr>
            <a:xfrm>
              <a:off x="6016427" y="9034808"/>
              <a:ext cx="1005407" cy="1005406"/>
              <a:chOff x="22241670" y="7047406"/>
              <a:chExt cx="5574030" cy="5574030"/>
            </a:xfrm>
          </p:grpSpPr>
          <p:sp>
            <p:nvSpPr>
              <p:cNvPr id="157" name="Forma Livre: Forma 156">
                <a:extLst>
                  <a:ext uri="{FF2B5EF4-FFF2-40B4-BE49-F238E27FC236}">
                    <a16:creationId xmlns:a16="http://schemas.microsoft.com/office/drawing/2014/main" id="{30AB4940-AD9B-E1E6-11FD-D731F3BF11CF}"/>
                  </a:ext>
                </a:extLst>
              </p:cNvPr>
              <p:cNvSpPr/>
              <p:nvPr/>
            </p:nvSpPr>
            <p:spPr>
              <a:xfrm>
                <a:off x="22241670" y="7047406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158" name="Gráfico 60">
                <a:extLst>
                  <a:ext uri="{FF2B5EF4-FFF2-40B4-BE49-F238E27FC236}">
                    <a16:creationId xmlns:a16="http://schemas.microsoft.com/office/drawing/2014/main" id="{EE172E69-D05E-8B09-73C0-6C8F923CCD23}"/>
                  </a:ext>
                </a:extLst>
              </p:cNvPr>
              <p:cNvGrpSpPr/>
              <p:nvPr/>
            </p:nvGrpSpPr>
            <p:grpSpPr>
              <a:xfrm>
                <a:off x="23856157" y="8593313"/>
                <a:ext cx="2345055" cy="2482214"/>
                <a:chOff x="23856157" y="8593313"/>
                <a:chExt cx="2345055" cy="2482214"/>
              </a:xfrm>
              <a:solidFill>
                <a:srgbClr val="1C1C1C"/>
              </a:solidFill>
            </p:grpSpPr>
            <p:grpSp>
              <p:nvGrpSpPr>
                <p:cNvPr id="159" name="Gráfico 60">
                  <a:extLst>
                    <a:ext uri="{FF2B5EF4-FFF2-40B4-BE49-F238E27FC236}">
                      <a16:creationId xmlns:a16="http://schemas.microsoft.com/office/drawing/2014/main" id="{90CE89A3-43DE-076D-C692-0A0BC19C3164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588645"/>
                  <a:chOff x="23856157" y="8593313"/>
                  <a:chExt cx="2345055" cy="588645"/>
                </a:xfrm>
                <a:solidFill>
                  <a:srgbClr val="1C1C1C"/>
                </a:solidFill>
              </p:grpSpPr>
              <p:sp>
                <p:nvSpPr>
                  <p:cNvPr id="161" name="Forma Livre: Forma 160">
                    <a:extLst>
                      <a:ext uri="{FF2B5EF4-FFF2-40B4-BE49-F238E27FC236}">
                        <a16:creationId xmlns:a16="http://schemas.microsoft.com/office/drawing/2014/main" id="{E1F7E117-2E9B-AD81-4272-920CB3933B72}"/>
                      </a:ext>
                    </a:extLst>
                  </p:cNvPr>
                  <p:cNvSpPr/>
                  <p:nvPr/>
                </p:nvSpPr>
                <p:spPr>
                  <a:xfrm>
                    <a:off x="23856157" y="8593313"/>
                    <a:ext cx="649604" cy="588645"/>
                  </a:xfrm>
                  <a:custGeom>
                    <a:avLst/>
                    <a:gdLst>
                      <a:gd name="connsiteX0" fmla="*/ 135255 w 649604"/>
                      <a:gd name="connsiteY0" fmla="*/ 0 h 588645"/>
                      <a:gd name="connsiteX1" fmla="*/ 0 w 649604"/>
                      <a:gd name="connsiteY1" fmla="*/ 263842 h 588645"/>
                      <a:gd name="connsiteX2" fmla="*/ 324803 w 649604"/>
                      <a:gd name="connsiteY2" fmla="*/ 588645 h 588645"/>
                      <a:gd name="connsiteX3" fmla="*/ 649605 w 649604"/>
                      <a:gd name="connsiteY3" fmla="*/ 263842 h 588645"/>
                      <a:gd name="connsiteX4" fmla="*/ 135255 w 649604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4" h="588645">
                        <a:moveTo>
                          <a:pt x="135255" y="0"/>
                        </a:moveTo>
                        <a:cubicBezTo>
                          <a:pt x="53340" y="59055"/>
                          <a:pt x="0" y="155258"/>
                          <a:pt x="0" y="263842"/>
                        </a:cubicBezTo>
                        <a:cubicBezTo>
                          <a:pt x="0" y="442913"/>
                          <a:pt x="145733" y="588645"/>
                          <a:pt x="324803" y="588645"/>
                        </a:cubicBezTo>
                        <a:cubicBezTo>
                          <a:pt x="503872" y="588645"/>
                          <a:pt x="649605" y="442913"/>
                          <a:pt x="649605" y="263842"/>
                        </a:cubicBezTo>
                        <a:lnTo>
                          <a:pt x="135255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162" name="Forma Livre: Forma 161">
                    <a:extLst>
                      <a:ext uri="{FF2B5EF4-FFF2-40B4-BE49-F238E27FC236}">
                        <a16:creationId xmlns:a16="http://schemas.microsoft.com/office/drawing/2014/main" id="{E3989C84-412A-C070-E76F-C197DF79F4BF}"/>
                      </a:ext>
                    </a:extLst>
                  </p:cNvPr>
                  <p:cNvSpPr/>
                  <p:nvPr/>
                </p:nvSpPr>
                <p:spPr>
                  <a:xfrm>
                    <a:off x="25551607" y="8593313"/>
                    <a:ext cx="649605" cy="588645"/>
                  </a:xfrm>
                  <a:custGeom>
                    <a:avLst/>
                    <a:gdLst>
                      <a:gd name="connsiteX0" fmla="*/ 514350 w 649605"/>
                      <a:gd name="connsiteY0" fmla="*/ 0 h 588645"/>
                      <a:gd name="connsiteX1" fmla="*/ 649605 w 649605"/>
                      <a:gd name="connsiteY1" fmla="*/ 263842 h 588645"/>
                      <a:gd name="connsiteX2" fmla="*/ 324803 w 649605"/>
                      <a:gd name="connsiteY2" fmla="*/ 588645 h 588645"/>
                      <a:gd name="connsiteX3" fmla="*/ 0 w 649605"/>
                      <a:gd name="connsiteY3" fmla="*/ 263842 h 588645"/>
                      <a:gd name="connsiteX4" fmla="*/ 514350 w 649605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5" h="588645">
                        <a:moveTo>
                          <a:pt x="514350" y="0"/>
                        </a:moveTo>
                        <a:cubicBezTo>
                          <a:pt x="596265" y="59055"/>
                          <a:pt x="649605" y="155258"/>
                          <a:pt x="649605" y="263842"/>
                        </a:cubicBezTo>
                        <a:cubicBezTo>
                          <a:pt x="649605" y="442913"/>
                          <a:pt x="503872" y="588645"/>
                          <a:pt x="324803" y="588645"/>
                        </a:cubicBezTo>
                        <a:cubicBezTo>
                          <a:pt x="145732" y="588645"/>
                          <a:pt x="0" y="442913"/>
                          <a:pt x="0" y="263842"/>
                        </a:cubicBezTo>
                        <a:lnTo>
                          <a:pt x="514350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160" name="Forma Livre: Forma 159">
                  <a:extLst>
                    <a:ext uri="{FF2B5EF4-FFF2-40B4-BE49-F238E27FC236}">
                      <a16:creationId xmlns:a16="http://schemas.microsoft.com/office/drawing/2014/main" id="{B4C8EB70-4B61-7266-0081-4056DFE935D6}"/>
                    </a:ext>
                  </a:extLst>
                </p:cNvPr>
                <p:cNvSpPr/>
                <p:nvPr/>
              </p:nvSpPr>
              <p:spPr>
                <a:xfrm>
                  <a:off x="23893965" y="10157318"/>
                  <a:ext cx="2269370" cy="918209"/>
                </a:xfrm>
                <a:custGeom>
                  <a:avLst/>
                  <a:gdLst>
                    <a:gd name="connsiteX0" fmla="*/ 2107223 w 2269370"/>
                    <a:gd name="connsiteY0" fmla="*/ 918210 h 918209"/>
                    <a:gd name="connsiteX1" fmla="*/ 2243430 w 2269370"/>
                    <a:gd name="connsiteY1" fmla="*/ 843915 h 918209"/>
                    <a:gd name="connsiteX2" fmla="*/ 2254860 w 2269370"/>
                    <a:gd name="connsiteY2" fmla="*/ 688657 h 918209"/>
                    <a:gd name="connsiteX3" fmla="*/ 1134720 w 2269370"/>
                    <a:gd name="connsiteY3" fmla="*/ 0 h 918209"/>
                    <a:gd name="connsiteX4" fmla="*/ 14580 w 2269370"/>
                    <a:gd name="connsiteY4" fmla="*/ 688657 h 918209"/>
                    <a:gd name="connsiteX5" fmla="*/ 25057 w 2269370"/>
                    <a:gd name="connsiteY5" fmla="*/ 842010 h 918209"/>
                    <a:gd name="connsiteX6" fmla="*/ 163170 w 2269370"/>
                    <a:gd name="connsiteY6" fmla="*/ 918210 h 918209"/>
                    <a:gd name="connsiteX7" fmla="*/ 2107223 w 2269370"/>
                    <a:gd name="connsiteY7" fmla="*/ 91821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2107223" y="918210"/>
                      </a:moveTo>
                      <a:cubicBezTo>
                        <a:pt x="2166277" y="918210"/>
                        <a:pt x="2215807" y="887730"/>
                        <a:pt x="2243430" y="843915"/>
                      </a:cubicBezTo>
                      <a:cubicBezTo>
                        <a:pt x="2272005" y="800100"/>
                        <a:pt x="2278673" y="741997"/>
                        <a:pt x="2254860" y="688657"/>
                      </a:cubicBezTo>
                      <a:cubicBezTo>
                        <a:pt x="2103412" y="354330"/>
                        <a:pt x="1659547" y="0"/>
                        <a:pt x="1134720" y="0"/>
                      </a:cubicBezTo>
                      <a:cubicBezTo>
                        <a:pt x="609892" y="0"/>
                        <a:pt x="165075" y="354330"/>
                        <a:pt x="14580" y="688657"/>
                      </a:cubicBezTo>
                      <a:cubicBezTo>
                        <a:pt x="-9233" y="741997"/>
                        <a:pt x="-2565" y="798195"/>
                        <a:pt x="25057" y="842010"/>
                      </a:cubicBezTo>
                      <a:cubicBezTo>
                        <a:pt x="52680" y="886778"/>
                        <a:pt x="103162" y="918210"/>
                        <a:pt x="163170" y="918210"/>
                      </a:cubicBezTo>
                      <a:lnTo>
                        <a:pt x="2107223" y="91821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</p:grpSp>
      <p:sp>
        <p:nvSpPr>
          <p:cNvPr id="175" name="Google Shape;185;p1">
            <a:extLst>
              <a:ext uri="{FF2B5EF4-FFF2-40B4-BE49-F238E27FC236}">
                <a16:creationId xmlns:a16="http://schemas.microsoft.com/office/drawing/2014/main" id="{42B91BA5-F08A-462A-7C06-5E419F562F22}"/>
              </a:ext>
            </a:extLst>
          </p:cNvPr>
          <p:cNvSpPr txBox="1"/>
          <p:nvPr/>
        </p:nvSpPr>
        <p:spPr>
          <a:xfrm>
            <a:off x="26065861" y="10768345"/>
            <a:ext cx="7442531" cy="87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/>
            <a:r>
              <a:rPr lang="pt-BR" sz="5091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Duração  </a:t>
            </a:r>
            <a:endParaRPr sz="3394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176" name="Agrupar 175">
            <a:extLst>
              <a:ext uri="{FF2B5EF4-FFF2-40B4-BE49-F238E27FC236}">
                <a16:creationId xmlns:a16="http://schemas.microsoft.com/office/drawing/2014/main" id="{7AB2805F-DB5C-9186-9961-869E119043FD}"/>
              </a:ext>
            </a:extLst>
          </p:cNvPr>
          <p:cNvGrpSpPr/>
          <p:nvPr/>
        </p:nvGrpSpPr>
        <p:grpSpPr>
          <a:xfrm>
            <a:off x="27137175" y="12034960"/>
            <a:ext cx="5281346" cy="1148142"/>
            <a:chOff x="2276934" y="9034808"/>
            <a:chExt cx="4744900" cy="1031522"/>
          </a:xfrm>
        </p:grpSpPr>
        <p:grpSp>
          <p:nvGrpSpPr>
            <p:cNvPr id="177" name="Gráfico 27">
              <a:extLst>
                <a:ext uri="{FF2B5EF4-FFF2-40B4-BE49-F238E27FC236}">
                  <a16:creationId xmlns:a16="http://schemas.microsoft.com/office/drawing/2014/main" id="{4E34F08D-D30A-FF93-B272-E1E2C3FBF104}"/>
                </a:ext>
              </a:extLst>
            </p:cNvPr>
            <p:cNvGrpSpPr/>
            <p:nvPr/>
          </p:nvGrpSpPr>
          <p:grpSpPr>
            <a:xfrm>
              <a:off x="2276934" y="9060924"/>
              <a:ext cx="1005407" cy="1005406"/>
              <a:chOff x="9811019" y="7192192"/>
              <a:chExt cx="5574030" cy="5574030"/>
            </a:xfrm>
          </p:grpSpPr>
          <p:sp>
            <p:nvSpPr>
              <p:cNvPr id="192" name="Forma Livre: Forma 191">
                <a:extLst>
                  <a:ext uri="{FF2B5EF4-FFF2-40B4-BE49-F238E27FC236}">
                    <a16:creationId xmlns:a16="http://schemas.microsoft.com/office/drawing/2014/main" id="{7E28E9FF-9EBE-CF29-39FC-1FF734B8C3D7}"/>
                  </a:ext>
                </a:extLst>
              </p:cNvPr>
              <p:cNvSpPr/>
              <p:nvPr/>
            </p:nvSpPr>
            <p:spPr>
              <a:xfrm>
                <a:off x="9811019" y="7192192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92D05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193" name="Gráfico 27">
                <a:extLst>
                  <a:ext uri="{FF2B5EF4-FFF2-40B4-BE49-F238E27FC236}">
                    <a16:creationId xmlns:a16="http://schemas.microsoft.com/office/drawing/2014/main" id="{772932DD-508D-0351-F1F6-17EB61BAB727}"/>
                  </a:ext>
                </a:extLst>
              </p:cNvPr>
              <p:cNvGrpSpPr/>
              <p:nvPr/>
            </p:nvGrpSpPr>
            <p:grpSpPr>
              <a:xfrm>
                <a:off x="11377209" y="8643049"/>
                <a:ext cx="2441635" cy="2622032"/>
                <a:chOff x="11377209" y="8643049"/>
                <a:chExt cx="2441635" cy="2622032"/>
              </a:xfrm>
              <a:solidFill>
                <a:srgbClr val="1C1C1C"/>
              </a:solidFill>
            </p:grpSpPr>
            <p:grpSp>
              <p:nvGrpSpPr>
                <p:cNvPr id="194" name="Gráfico 27">
                  <a:extLst>
                    <a:ext uri="{FF2B5EF4-FFF2-40B4-BE49-F238E27FC236}">
                      <a16:creationId xmlns:a16="http://schemas.microsoft.com/office/drawing/2014/main" id="{CB5EAF17-21AD-5CCF-DFDD-215AB517C623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746252"/>
                  <a:chOff x="11377209" y="8643049"/>
                  <a:chExt cx="2441635" cy="746252"/>
                </a:xfrm>
                <a:solidFill>
                  <a:srgbClr val="1C1C1C"/>
                </a:solidFill>
              </p:grpSpPr>
              <p:sp>
                <p:nvSpPr>
                  <p:cNvPr id="196" name="Forma Livre: Forma 195">
                    <a:extLst>
                      <a:ext uri="{FF2B5EF4-FFF2-40B4-BE49-F238E27FC236}">
                        <a16:creationId xmlns:a16="http://schemas.microsoft.com/office/drawing/2014/main" id="{E80F62FC-DAF0-2499-94D3-8F8E2A159708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3120943" y="8691349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197" name="Forma Livre: Forma 196">
                    <a:extLst>
                      <a:ext uri="{FF2B5EF4-FFF2-40B4-BE49-F238E27FC236}">
                        <a16:creationId xmlns:a16="http://schemas.microsoft.com/office/drawing/2014/main" id="{30C52802-D834-DC7C-7264-8E5813DA753C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1425509" y="8691400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195" name="Forma Livre: Forma 194">
                  <a:extLst>
                    <a:ext uri="{FF2B5EF4-FFF2-40B4-BE49-F238E27FC236}">
                      <a16:creationId xmlns:a16="http://schemas.microsoft.com/office/drawing/2014/main" id="{4D25F636-4FD3-82D1-CDEC-11F06D88F942}"/>
                    </a:ext>
                  </a:extLst>
                </p:cNvPr>
                <p:cNvSpPr/>
                <p:nvPr/>
              </p:nvSpPr>
              <p:spPr>
                <a:xfrm>
                  <a:off x="11463382" y="10346872"/>
                  <a:ext cx="2269370" cy="918209"/>
                </a:xfrm>
                <a:custGeom>
                  <a:avLst/>
                  <a:gdLst>
                    <a:gd name="connsiteX0" fmla="*/ 162149 w 2269370"/>
                    <a:gd name="connsiteY0" fmla="*/ 0 h 918209"/>
                    <a:gd name="connsiteX1" fmla="*/ 25941 w 2269370"/>
                    <a:gd name="connsiteY1" fmla="*/ 74295 h 918209"/>
                    <a:gd name="connsiteX2" fmla="*/ 14511 w 2269370"/>
                    <a:gd name="connsiteY2" fmla="*/ 229552 h 918209"/>
                    <a:gd name="connsiteX3" fmla="*/ 1134651 w 2269370"/>
                    <a:gd name="connsiteY3" fmla="*/ 918210 h 918209"/>
                    <a:gd name="connsiteX4" fmla="*/ 2254791 w 2269370"/>
                    <a:gd name="connsiteY4" fmla="*/ 229552 h 918209"/>
                    <a:gd name="connsiteX5" fmla="*/ 2244314 w 2269370"/>
                    <a:gd name="connsiteY5" fmla="*/ 76200 h 918209"/>
                    <a:gd name="connsiteX6" fmla="*/ 2106201 w 2269370"/>
                    <a:gd name="connsiteY6" fmla="*/ 0 h 918209"/>
                    <a:gd name="connsiteX7" fmla="*/ 162149 w 2269370"/>
                    <a:gd name="connsiteY7" fmla="*/ 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162149" y="0"/>
                      </a:moveTo>
                      <a:cubicBezTo>
                        <a:pt x="103094" y="0"/>
                        <a:pt x="53564" y="30480"/>
                        <a:pt x="25941" y="74295"/>
                      </a:cubicBezTo>
                      <a:cubicBezTo>
                        <a:pt x="-2634" y="118110"/>
                        <a:pt x="-9301" y="176213"/>
                        <a:pt x="14511" y="229552"/>
                      </a:cubicBezTo>
                      <a:cubicBezTo>
                        <a:pt x="165958" y="563880"/>
                        <a:pt x="609824" y="918210"/>
                        <a:pt x="1134651" y="918210"/>
                      </a:cubicBezTo>
                      <a:cubicBezTo>
                        <a:pt x="1659479" y="918210"/>
                        <a:pt x="2104296" y="563880"/>
                        <a:pt x="2254791" y="229552"/>
                      </a:cubicBezTo>
                      <a:cubicBezTo>
                        <a:pt x="2278604" y="176213"/>
                        <a:pt x="2271936" y="120015"/>
                        <a:pt x="2244314" y="76200"/>
                      </a:cubicBezTo>
                      <a:cubicBezTo>
                        <a:pt x="2216691" y="31432"/>
                        <a:pt x="2166209" y="0"/>
                        <a:pt x="2106201" y="0"/>
                      </a:cubicBezTo>
                      <a:lnTo>
                        <a:pt x="162149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178" name="Gráfico 45">
              <a:extLst>
                <a:ext uri="{FF2B5EF4-FFF2-40B4-BE49-F238E27FC236}">
                  <a16:creationId xmlns:a16="http://schemas.microsoft.com/office/drawing/2014/main" id="{49AA33C1-C09A-DD67-5324-4EAE9D8C7D72}"/>
                </a:ext>
              </a:extLst>
            </p:cNvPr>
            <p:cNvGrpSpPr/>
            <p:nvPr/>
          </p:nvGrpSpPr>
          <p:grpSpPr>
            <a:xfrm>
              <a:off x="4146681" y="9054182"/>
              <a:ext cx="1005407" cy="1005406"/>
              <a:chOff x="-15493359" y="5879577"/>
              <a:chExt cx="5574030" cy="5574030"/>
            </a:xfrm>
          </p:grpSpPr>
          <p:sp>
            <p:nvSpPr>
              <p:cNvPr id="186" name="Forma Livre: Forma 185">
                <a:extLst>
                  <a:ext uri="{FF2B5EF4-FFF2-40B4-BE49-F238E27FC236}">
                    <a16:creationId xmlns:a16="http://schemas.microsoft.com/office/drawing/2014/main" id="{62442E8E-F997-7584-E526-B120B50FCC74}"/>
                  </a:ext>
                </a:extLst>
              </p:cNvPr>
              <p:cNvSpPr/>
              <p:nvPr/>
            </p:nvSpPr>
            <p:spPr>
              <a:xfrm>
                <a:off x="-15493359" y="5879577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187" name="Gráfico 45">
                <a:extLst>
                  <a:ext uri="{FF2B5EF4-FFF2-40B4-BE49-F238E27FC236}">
                    <a16:creationId xmlns:a16="http://schemas.microsoft.com/office/drawing/2014/main" id="{000125D1-6284-AF8B-0496-617D7307AD16}"/>
                  </a:ext>
                </a:extLst>
              </p:cNvPr>
              <p:cNvGrpSpPr/>
              <p:nvPr/>
            </p:nvGrpSpPr>
            <p:grpSpPr>
              <a:xfrm>
                <a:off x="-13978014" y="7451243"/>
                <a:ext cx="2544058" cy="2410735"/>
                <a:chOff x="-13978014" y="7451243"/>
                <a:chExt cx="2544058" cy="2410735"/>
              </a:xfrm>
              <a:solidFill>
                <a:srgbClr val="1C1C1C"/>
              </a:solidFill>
            </p:grpSpPr>
            <p:grpSp>
              <p:nvGrpSpPr>
                <p:cNvPr id="188" name="Gráfico 45">
                  <a:extLst>
                    <a:ext uri="{FF2B5EF4-FFF2-40B4-BE49-F238E27FC236}">
                      <a16:creationId xmlns:a16="http://schemas.microsoft.com/office/drawing/2014/main" id="{A106FF28-6EA8-B1C2-1AE8-2CCF6A8218EA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849099"/>
                  <a:chOff x="-13978014" y="7451243"/>
                  <a:chExt cx="2544058" cy="849099"/>
                </a:xfrm>
                <a:solidFill>
                  <a:srgbClr val="1C1C1C"/>
                </a:solidFill>
              </p:grpSpPr>
              <p:sp>
                <p:nvSpPr>
                  <p:cNvPr id="190" name="Forma Livre: Forma 189">
                    <a:extLst>
                      <a:ext uri="{FF2B5EF4-FFF2-40B4-BE49-F238E27FC236}">
                        <a16:creationId xmlns:a16="http://schemas.microsoft.com/office/drawing/2014/main" id="{1760DD61-F852-F734-4F6E-8DD0FF12354C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2183154" y="7550819"/>
                    <a:ext cx="649621" cy="649621"/>
                  </a:xfrm>
                  <a:custGeom>
                    <a:avLst/>
                    <a:gdLst>
                      <a:gd name="connsiteX0" fmla="*/ 649622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2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2" y="324811"/>
                        </a:moveTo>
                        <a:cubicBezTo>
                          <a:pt x="649622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2" y="145423"/>
                          <a:pt x="649622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191" name="Forma Livre: Forma 190">
                    <a:extLst>
                      <a:ext uri="{FF2B5EF4-FFF2-40B4-BE49-F238E27FC236}">
                        <a16:creationId xmlns:a16="http://schemas.microsoft.com/office/drawing/2014/main" id="{63811ED7-1E62-A41E-4A9F-21BA7176E674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3878438" y="7551145"/>
                    <a:ext cx="649621" cy="649621"/>
                  </a:xfrm>
                  <a:custGeom>
                    <a:avLst/>
                    <a:gdLst>
                      <a:gd name="connsiteX0" fmla="*/ 649621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1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1" y="324811"/>
                        </a:moveTo>
                        <a:cubicBezTo>
                          <a:pt x="649621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1" y="145423"/>
                          <a:pt x="649621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189" name="Forma Livre: Forma 188">
                  <a:extLst>
                    <a:ext uri="{FF2B5EF4-FFF2-40B4-BE49-F238E27FC236}">
                      <a16:creationId xmlns:a16="http://schemas.microsoft.com/office/drawing/2014/main" id="{CA2BDEC2-09AA-7EB0-A265-CDB3351A31C7}"/>
                    </a:ext>
                  </a:extLst>
                </p:cNvPr>
                <p:cNvSpPr/>
                <p:nvPr/>
              </p:nvSpPr>
              <p:spPr>
                <a:xfrm>
                  <a:off x="-13706468" y="9700054"/>
                  <a:ext cx="1932622" cy="161925"/>
                </a:xfrm>
                <a:custGeom>
                  <a:avLst/>
                  <a:gdLst>
                    <a:gd name="connsiteX0" fmla="*/ 80963 w 1932622"/>
                    <a:gd name="connsiteY0" fmla="*/ 161925 h 161925"/>
                    <a:gd name="connsiteX1" fmla="*/ 1851660 w 1932622"/>
                    <a:gd name="connsiteY1" fmla="*/ 161925 h 161925"/>
                    <a:gd name="connsiteX2" fmla="*/ 1932623 w 1932622"/>
                    <a:gd name="connsiteY2" fmla="*/ 80963 h 161925"/>
                    <a:gd name="connsiteX3" fmla="*/ 1851660 w 1932622"/>
                    <a:gd name="connsiteY3" fmla="*/ 0 h 161925"/>
                    <a:gd name="connsiteX4" fmla="*/ 80963 w 1932622"/>
                    <a:gd name="connsiteY4" fmla="*/ 0 h 161925"/>
                    <a:gd name="connsiteX5" fmla="*/ 0 w 1932622"/>
                    <a:gd name="connsiteY5" fmla="*/ 80963 h 161925"/>
                    <a:gd name="connsiteX6" fmla="*/ 80963 w 1932622"/>
                    <a:gd name="connsiteY6" fmla="*/ 1619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32622" h="161925">
                      <a:moveTo>
                        <a:pt x="80963" y="161925"/>
                      </a:moveTo>
                      <a:lnTo>
                        <a:pt x="1851660" y="161925"/>
                      </a:lnTo>
                      <a:cubicBezTo>
                        <a:pt x="1896428" y="161925"/>
                        <a:pt x="1932623" y="125730"/>
                        <a:pt x="1932623" y="80963"/>
                      </a:cubicBezTo>
                      <a:cubicBezTo>
                        <a:pt x="1932623" y="36195"/>
                        <a:pt x="1896428" y="0"/>
                        <a:pt x="1851660" y="0"/>
                      </a:cubicBezTo>
                      <a:lnTo>
                        <a:pt x="80963" y="0"/>
                      </a:lnTo>
                      <a:cubicBezTo>
                        <a:pt x="36195" y="0"/>
                        <a:pt x="0" y="36195"/>
                        <a:pt x="0" y="80963"/>
                      </a:cubicBezTo>
                      <a:cubicBezTo>
                        <a:pt x="0" y="125730"/>
                        <a:pt x="36195" y="161925"/>
                        <a:pt x="80963" y="161925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179" name="Gráfico 60">
              <a:extLst>
                <a:ext uri="{FF2B5EF4-FFF2-40B4-BE49-F238E27FC236}">
                  <a16:creationId xmlns:a16="http://schemas.microsoft.com/office/drawing/2014/main" id="{28477658-CB5F-355E-795A-1ED9D2E58BF0}"/>
                </a:ext>
              </a:extLst>
            </p:cNvPr>
            <p:cNvGrpSpPr/>
            <p:nvPr/>
          </p:nvGrpSpPr>
          <p:grpSpPr>
            <a:xfrm>
              <a:off x="6016427" y="9034808"/>
              <a:ext cx="1005407" cy="1005406"/>
              <a:chOff x="22241670" y="7047406"/>
              <a:chExt cx="5574030" cy="5574030"/>
            </a:xfrm>
          </p:grpSpPr>
          <p:sp>
            <p:nvSpPr>
              <p:cNvPr id="180" name="Forma Livre: Forma 179">
                <a:extLst>
                  <a:ext uri="{FF2B5EF4-FFF2-40B4-BE49-F238E27FC236}">
                    <a16:creationId xmlns:a16="http://schemas.microsoft.com/office/drawing/2014/main" id="{C294992C-6CA3-048F-930D-006A032F9463}"/>
                  </a:ext>
                </a:extLst>
              </p:cNvPr>
              <p:cNvSpPr/>
              <p:nvPr/>
            </p:nvSpPr>
            <p:spPr>
              <a:xfrm>
                <a:off x="22241670" y="7047406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181" name="Gráfico 60">
                <a:extLst>
                  <a:ext uri="{FF2B5EF4-FFF2-40B4-BE49-F238E27FC236}">
                    <a16:creationId xmlns:a16="http://schemas.microsoft.com/office/drawing/2014/main" id="{B9BEF08B-3B5D-ACE1-98B4-F81DA4DBF95E}"/>
                  </a:ext>
                </a:extLst>
              </p:cNvPr>
              <p:cNvGrpSpPr/>
              <p:nvPr/>
            </p:nvGrpSpPr>
            <p:grpSpPr>
              <a:xfrm>
                <a:off x="23856157" y="8593313"/>
                <a:ext cx="2345055" cy="2482214"/>
                <a:chOff x="23856157" y="8593313"/>
                <a:chExt cx="2345055" cy="2482214"/>
              </a:xfrm>
              <a:solidFill>
                <a:srgbClr val="1C1C1C"/>
              </a:solidFill>
            </p:grpSpPr>
            <p:grpSp>
              <p:nvGrpSpPr>
                <p:cNvPr id="182" name="Gráfico 60">
                  <a:extLst>
                    <a:ext uri="{FF2B5EF4-FFF2-40B4-BE49-F238E27FC236}">
                      <a16:creationId xmlns:a16="http://schemas.microsoft.com/office/drawing/2014/main" id="{74FCCF71-7E26-6742-0DF9-B1DD0739B087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588645"/>
                  <a:chOff x="23856157" y="8593313"/>
                  <a:chExt cx="2345055" cy="588645"/>
                </a:xfrm>
                <a:solidFill>
                  <a:srgbClr val="1C1C1C"/>
                </a:solidFill>
              </p:grpSpPr>
              <p:sp>
                <p:nvSpPr>
                  <p:cNvPr id="184" name="Forma Livre: Forma 183">
                    <a:extLst>
                      <a:ext uri="{FF2B5EF4-FFF2-40B4-BE49-F238E27FC236}">
                        <a16:creationId xmlns:a16="http://schemas.microsoft.com/office/drawing/2014/main" id="{87DA4DA6-EC56-BCB8-4DE5-02A68D4F5343}"/>
                      </a:ext>
                    </a:extLst>
                  </p:cNvPr>
                  <p:cNvSpPr/>
                  <p:nvPr/>
                </p:nvSpPr>
                <p:spPr>
                  <a:xfrm>
                    <a:off x="23856157" y="8593313"/>
                    <a:ext cx="649604" cy="588645"/>
                  </a:xfrm>
                  <a:custGeom>
                    <a:avLst/>
                    <a:gdLst>
                      <a:gd name="connsiteX0" fmla="*/ 135255 w 649604"/>
                      <a:gd name="connsiteY0" fmla="*/ 0 h 588645"/>
                      <a:gd name="connsiteX1" fmla="*/ 0 w 649604"/>
                      <a:gd name="connsiteY1" fmla="*/ 263842 h 588645"/>
                      <a:gd name="connsiteX2" fmla="*/ 324803 w 649604"/>
                      <a:gd name="connsiteY2" fmla="*/ 588645 h 588645"/>
                      <a:gd name="connsiteX3" fmla="*/ 649605 w 649604"/>
                      <a:gd name="connsiteY3" fmla="*/ 263842 h 588645"/>
                      <a:gd name="connsiteX4" fmla="*/ 135255 w 649604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4" h="588645">
                        <a:moveTo>
                          <a:pt x="135255" y="0"/>
                        </a:moveTo>
                        <a:cubicBezTo>
                          <a:pt x="53340" y="59055"/>
                          <a:pt x="0" y="155258"/>
                          <a:pt x="0" y="263842"/>
                        </a:cubicBezTo>
                        <a:cubicBezTo>
                          <a:pt x="0" y="442913"/>
                          <a:pt x="145733" y="588645"/>
                          <a:pt x="324803" y="588645"/>
                        </a:cubicBezTo>
                        <a:cubicBezTo>
                          <a:pt x="503872" y="588645"/>
                          <a:pt x="649605" y="442913"/>
                          <a:pt x="649605" y="263842"/>
                        </a:cubicBezTo>
                        <a:lnTo>
                          <a:pt x="135255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185" name="Forma Livre: Forma 184">
                    <a:extLst>
                      <a:ext uri="{FF2B5EF4-FFF2-40B4-BE49-F238E27FC236}">
                        <a16:creationId xmlns:a16="http://schemas.microsoft.com/office/drawing/2014/main" id="{D8E3B7F0-D4FD-09E8-0DC3-5420A84833DA}"/>
                      </a:ext>
                    </a:extLst>
                  </p:cNvPr>
                  <p:cNvSpPr/>
                  <p:nvPr/>
                </p:nvSpPr>
                <p:spPr>
                  <a:xfrm>
                    <a:off x="25551607" y="8593313"/>
                    <a:ext cx="649605" cy="588645"/>
                  </a:xfrm>
                  <a:custGeom>
                    <a:avLst/>
                    <a:gdLst>
                      <a:gd name="connsiteX0" fmla="*/ 514350 w 649605"/>
                      <a:gd name="connsiteY0" fmla="*/ 0 h 588645"/>
                      <a:gd name="connsiteX1" fmla="*/ 649605 w 649605"/>
                      <a:gd name="connsiteY1" fmla="*/ 263842 h 588645"/>
                      <a:gd name="connsiteX2" fmla="*/ 324803 w 649605"/>
                      <a:gd name="connsiteY2" fmla="*/ 588645 h 588645"/>
                      <a:gd name="connsiteX3" fmla="*/ 0 w 649605"/>
                      <a:gd name="connsiteY3" fmla="*/ 263842 h 588645"/>
                      <a:gd name="connsiteX4" fmla="*/ 514350 w 649605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5" h="588645">
                        <a:moveTo>
                          <a:pt x="514350" y="0"/>
                        </a:moveTo>
                        <a:cubicBezTo>
                          <a:pt x="596265" y="59055"/>
                          <a:pt x="649605" y="155258"/>
                          <a:pt x="649605" y="263842"/>
                        </a:cubicBezTo>
                        <a:cubicBezTo>
                          <a:pt x="649605" y="442913"/>
                          <a:pt x="503872" y="588645"/>
                          <a:pt x="324803" y="588645"/>
                        </a:cubicBezTo>
                        <a:cubicBezTo>
                          <a:pt x="145732" y="588645"/>
                          <a:pt x="0" y="442913"/>
                          <a:pt x="0" y="263842"/>
                        </a:cubicBezTo>
                        <a:lnTo>
                          <a:pt x="514350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183" name="Forma Livre: Forma 182">
                  <a:extLst>
                    <a:ext uri="{FF2B5EF4-FFF2-40B4-BE49-F238E27FC236}">
                      <a16:creationId xmlns:a16="http://schemas.microsoft.com/office/drawing/2014/main" id="{B7E8412E-D1C4-5946-6614-F162B28F63EC}"/>
                    </a:ext>
                  </a:extLst>
                </p:cNvPr>
                <p:cNvSpPr/>
                <p:nvPr/>
              </p:nvSpPr>
              <p:spPr>
                <a:xfrm>
                  <a:off x="23893965" y="10157318"/>
                  <a:ext cx="2269370" cy="918209"/>
                </a:xfrm>
                <a:custGeom>
                  <a:avLst/>
                  <a:gdLst>
                    <a:gd name="connsiteX0" fmla="*/ 2107223 w 2269370"/>
                    <a:gd name="connsiteY0" fmla="*/ 918210 h 918209"/>
                    <a:gd name="connsiteX1" fmla="*/ 2243430 w 2269370"/>
                    <a:gd name="connsiteY1" fmla="*/ 843915 h 918209"/>
                    <a:gd name="connsiteX2" fmla="*/ 2254860 w 2269370"/>
                    <a:gd name="connsiteY2" fmla="*/ 688657 h 918209"/>
                    <a:gd name="connsiteX3" fmla="*/ 1134720 w 2269370"/>
                    <a:gd name="connsiteY3" fmla="*/ 0 h 918209"/>
                    <a:gd name="connsiteX4" fmla="*/ 14580 w 2269370"/>
                    <a:gd name="connsiteY4" fmla="*/ 688657 h 918209"/>
                    <a:gd name="connsiteX5" fmla="*/ 25057 w 2269370"/>
                    <a:gd name="connsiteY5" fmla="*/ 842010 h 918209"/>
                    <a:gd name="connsiteX6" fmla="*/ 163170 w 2269370"/>
                    <a:gd name="connsiteY6" fmla="*/ 918210 h 918209"/>
                    <a:gd name="connsiteX7" fmla="*/ 2107223 w 2269370"/>
                    <a:gd name="connsiteY7" fmla="*/ 91821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2107223" y="918210"/>
                      </a:moveTo>
                      <a:cubicBezTo>
                        <a:pt x="2166277" y="918210"/>
                        <a:pt x="2215807" y="887730"/>
                        <a:pt x="2243430" y="843915"/>
                      </a:cubicBezTo>
                      <a:cubicBezTo>
                        <a:pt x="2272005" y="800100"/>
                        <a:pt x="2278673" y="741997"/>
                        <a:pt x="2254860" y="688657"/>
                      </a:cubicBezTo>
                      <a:cubicBezTo>
                        <a:pt x="2103412" y="354330"/>
                        <a:pt x="1659547" y="0"/>
                        <a:pt x="1134720" y="0"/>
                      </a:cubicBezTo>
                      <a:cubicBezTo>
                        <a:pt x="609892" y="0"/>
                        <a:pt x="165075" y="354330"/>
                        <a:pt x="14580" y="688657"/>
                      </a:cubicBezTo>
                      <a:cubicBezTo>
                        <a:pt x="-9233" y="741997"/>
                        <a:pt x="-2565" y="798195"/>
                        <a:pt x="25057" y="842010"/>
                      </a:cubicBezTo>
                      <a:cubicBezTo>
                        <a:pt x="52680" y="886778"/>
                        <a:pt x="103162" y="918210"/>
                        <a:pt x="163170" y="918210"/>
                      </a:cubicBezTo>
                      <a:lnTo>
                        <a:pt x="2107223" y="91821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</p:grpSp>
      <p:sp>
        <p:nvSpPr>
          <p:cNvPr id="198" name="Google Shape;185;p1">
            <a:extLst>
              <a:ext uri="{FF2B5EF4-FFF2-40B4-BE49-F238E27FC236}">
                <a16:creationId xmlns:a16="http://schemas.microsoft.com/office/drawing/2014/main" id="{5679A2D8-1311-2E1A-FD73-7B9D133BE2B1}"/>
              </a:ext>
            </a:extLst>
          </p:cNvPr>
          <p:cNvSpPr txBox="1"/>
          <p:nvPr/>
        </p:nvSpPr>
        <p:spPr>
          <a:xfrm>
            <a:off x="34080878" y="10768346"/>
            <a:ext cx="7442531" cy="87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/>
            <a:r>
              <a:rPr lang="pt-BR" sz="5091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Metodologia  </a:t>
            </a:r>
            <a:endParaRPr sz="3394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199" name="Agrupar 198">
            <a:extLst>
              <a:ext uri="{FF2B5EF4-FFF2-40B4-BE49-F238E27FC236}">
                <a16:creationId xmlns:a16="http://schemas.microsoft.com/office/drawing/2014/main" id="{D53B41B3-552E-F4AD-2274-1B1A024BC37F}"/>
              </a:ext>
            </a:extLst>
          </p:cNvPr>
          <p:cNvGrpSpPr/>
          <p:nvPr/>
        </p:nvGrpSpPr>
        <p:grpSpPr>
          <a:xfrm>
            <a:off x="35152193" y="12034960"/>
            <a:ext cx="5281346" cy="1148142"/>
            <a:chOff x="2276934" y="9034808"/>
            <a:chExt cx="4744900" cy="1031522"/>
          </a:xfrm>
        </p:grpSpPr>
        <p:grpSp>
          <p:nvGrpSpPr>
            <p:cNvPr id="200" name="Gráfico 27">
              <a:extLst>
                <a:ext uri="{FF2B5EF4-FFF2-40B4-BE49-F238E27FC236}">
                  <a16:creationId xmlns:a16="http://schemas.microsoft.com/office/drawing/2014/main" id="{F7096A8C-7FBF-663A-38DA-A4C5C5C63276}"/>
                </a:ext>
              </a:extLst>
            </p:cNvPr>
            <p:cNvGrpSpPr/>
            <p:nvPr/>
          </p:nvGrpSpPr>
          <p:grpSpPr>
            <a:xfrm>
              <a:off x="2276934" y="9060924"/>
              <a:ext cx="1005407" cy="1005406"/>
              <a:chOff x="9811019" y="7192192"/>
              <a:chExt cx="5574030" cy="5574030"/>
            </a:xfrm>
          </p:grpSpPr>
          <p:sp>
            <p:nvSpPr>
              <p:cNvPr id="215" name="Forma Livre: Forma 214">
                <a:extLst>
                  <a:ext uri="{FF2B5EF4-FFF2-40B4-BE49-F238E27FC236}">
                    <a16:creationId xmlns:a16="http://schemas.microsoft.com/office/drawing/2014/main" id="{70E27701-1B47-AAFC-5D95-0328E239F06E}"/>
                  </a:ext>
                </a:extLst>
              </p:cNvPr>
              <p:cNvSpPr/>
              <p:nvPr/>
            </p:nvSpPr>
            <p:spPr>
              <a:xfrm>
                <a:off x="9811019" y="7192192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92D05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216" name="Gráfico 27">
                <a:extLst>
                  <a:ext uri="{FF2B5EF4-FFF2-40B4-BE49-F238E27FC236}">
                    <a16:creationId xmlns:a16="http://schemas.microsoft.com/office/drawing/2014/main" id="{BAE6832F-E69D-7177-68CD-4328D290AC8D}"/>
                  </a:ext>
                </a:extLst>
              </p:cNvPr>
              <p:cNvGrpSpPr/>
              <p:nvPr/>
            </p:nvGrpSpPr>
            <p:grpSpPr>
              <a:xfrm>
                <a:off x="11377209" y="8643049"/>
                <a:ext cx="2441635" cy="2622032"/>
                <a:chOff x="11377209" y="8643049"/>
                <a:chExt cx="2441635" cy="2622032"/>
              </a:xfrm>
              <a:solidFill>
                <a:srgbClr val="1C1C1C"/>
              </a:solidFill>
            </p:grpSpPr>
            <p:grpSp>
              <p:nvGrpSpPr>
                <p:cNvPr id="217" name="Gráfico 27">
                  <a:extLst>
                    <a:ext uri="{FF2B5EF4-FFF2-40B4-BE49-F238E27FC236}">
                      <a16:creationId xmlns:a16="http://schemas.microsoft.com/office/drawing/2014/main" id="{BD7ECE87-C73A-1715-16D5-A495E0F0BD79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746252"/>
                  <a:chOff x="11377209" y="8643049"/>
                  <a:chExt cx="2441635" cy="746252"/>
                </a:xfrm>
                <a:solidFill>
                  <a:srgbClr val="1C1C1C"/>
                </a:solidFill>
              </p:grpSpPr>
              <p:sp>
                <p:nvSpPr>
                  <p:cNvPr id="219" name="Forma Livre: Forma 218">
                    <a:extLst>
                      <a:ext uri="{FF2B5EF4-FFF2-40B4-BE49-F238E27FC236}">
                        <a16:creationId xmlns:a16="http://schemas.microsoft.com/office/drawing/2014/main" id="{03612AC3-BE89-C24F-3688-3E1FCC711B3A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3120943" y="8691349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220" name="Forma Livre: Forma 219">
                    <a:extLst>
                      <a:ext uri="{FF2B5EF4-FFF2-40B4-BE49-F238E27FC236}">
                        <a16:creationId xmlns:a16="http://schemas.microsoft.com/office/drawing/2014/main" id="{9438CF1A-CDA1-B1DA-59A0-46AECC9BD9A3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1425509" y="8691400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218" name="Forma Livre: Forma 217">
                  <a:extLst>
                    <a:ext uri="{FF2B5EF4-FFF2-40B4-BE49-F238E27FC236}">
                      <a16:creationId xmlns:a16="http://schemas.microsoft.com/office/drawing/2014/main" id="{555F7AA1-DC9A-385D-AADA-A29123ABB4DD}"/>
                    </a:ext>
                  </a:extLst>
                </p:cNvPr>
                <p:cNvSpPr/>
                <p:nvPr/>
              </p:nvSpPr>
              <p:spPr>
                <a:xfrm>
                  <a:off x="11463382" y="10346872"/>
                  <a:ext cx="2269370" cy="918209"/>
                </a:xfrm>
                <a:custGeom>
                  <a:avLst/>
                  <a:gdLst>
                    <a:gd name="connsiteX0" fmla="*/ 162149 w 2269370"/>
                    <a:gd name="connsiteY0" fmla="*/ 0 h 918209"/>
                    <a:gd name="connsiteX1" fmla="*/ 25941 w 2269370"/>
                    <a:gd name="connsiteY1" fmla="*/ 74295 h 918209"/>
                    <a:gd name="connsiteX2" fmla="*/ 14511 w 2269370"/>
                    <a:gd name="connsiteY2" fmla="*/ 229552 h 918209"/>
                    <a:gd name="connsiteX3" fmla="*/ 1134651 w 2269370"/>
                    <a:gd name="connsiteY3" fmla="*/ 918210 h 918209"/>
                    <a:gd name="connsiteX4" fmla="*/ 2254791 w 2269370"/>
                    <a:gd name="connsiteY4" fmla="*/ 229552 h 918209"/>
                    <a:gd name="connsiteX5" fmla="*/ 2244314 w 2269370"/>
                    <a:gd name="connsiteY5" fmla="*/ 76200 h 918209"/>
                    <a:gd name="connsiteX6" fmla="*/ 2106201 w 2269370"/>
                    <a:gd name="connsiteY6" fmla="*/ 0 h 918209"/>
                    <a:gd name="connsiteX7" fmla="*/ 162149 w 2269370"/>
                    <a:gd name="connsiteY7" fmla="*/ 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162149" y="0"/>
                      </a:moveTo>
                      <a:cubicBezTo>
                        <a:pt x="103094" y="0"/>
                        <a:pt x="53564" y="30480"/>
                        <a:pt x="25941" y="74295"/>
                      </a:cubicBezTo>
                      <a:cubicBezTo>
                        <a:pt x="-2634" y="118110"/>
                        <a:pt x="-9301" y="176213"/>
                        <a:pt x="14511" y="229552"/>
                      </a:cubicBezTo>
                      <a:cubicBezTo>
                        <a:pt x="165958" y="563880"/>
                        <a:pt x="609824" y="918210"/>
                        <a:pt x="1134651" y="918210"/>
                      </a:cubicBezTo>
                      <a:cubicBezTo>
                        <a:pt x="1659479" y="918210"/>
                        <a:pt x="2104296" y="563880"/>
                        <a:pt x="2254791" y="229552"/>
                      </a:cubicBezTo>
                      <a:cubicBezTo>
                        <a:pt x="2278604" y="176213"/>
                        <a:pt x="2271936" y="120015"/>
                        <a:pt x="2244314" y="76200"/>
                      </a:cubicBezTo>
                      <a:cubicBezTo>
                        <a:pt x="2216691" y="31432"/>
                        <a:pt x="2166209" y="0"/>
                        <a:pt x="2106201" y="0"/>
                      </a:cubicBezTo>
                      <a:lnTo>
                        <a:pt x="162149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201" name="Gráfico 45">
              <a:extLst>
                <a:ext uri="{FF2B5EF4-FFF2-40B4-BE49-F238E27FC236}">
                  <a16:creationId xmlns:a16="http://schemas.microsoft.com/office/drawing/2014/main" id="{66FAD85D-7261-9DE4-00BF-F9CB3EEFDC40}"/>
                </a:ext>
              </a:extLst>
            </p:cNvPr>
            <p:cNvGrpSpPr/>
            <p:nvPr/>
          </p:nvGrpSpPr>
          <p:grpSpPr>
            <a:xfrm>
              <a:off x="4146681" y="9054182"/>
              <a:ext cx="1005407" cy="1005406"/>
              <a:chOff x="-15493359" y="5879577"/>
              <a:chExt cx="5574030" cy="5574030"/>
            </a:xfrm>
          </p:grpSpPr>
          <p:sp>
            <p:nvSpPr>
              <p:cNvPr id="209" name="Forma Livre: Forma 208">
                <a:extLst>
                  <a:ext uri="{FF2B5EF4-FFF2-40B4-BE49-F238E27FC236}">
                    <a16:creationId xmlns:a16="http://schemas.microsoft.com/office/drawing/2014/main" id="{8CCEE31A-7E75-9EF2-664F-E9ACB62ABF52}"/>
                  </a:ext>
                </a:extLst>
              </p:cNvPr>
              <p:cNvSpPr/>
              <p:nvPr/>
            </p:nvSpPr>
            <p:spPr>
              <a:xfrm>
                <a:off x="-15493359" y="5879577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210" name="Gráfico 45">
                <a:extLst>
                  <a:ext uri="{FF2B5EF4-FFF2-40B4-BE49-F238E27FC236}">
                    <a16:creationId xmlns:a16="http://schemas.microsoft.com/office/drawing/2014/main" id="{EE897145-99DA-9CF8-CACA-3C00A1DF84A5}"/>
                  </a:ext>
                </a:extLst>
              </p:cNvPr>
              <p:cNvGrpSpPr/>
              <p:nvPr/>
            </p:nvGrpSpPr>
            <p:grpSpPr>
              <a:xfrm>
                <a:off x="-13978014" y="7451243"/>
                <a:ext cx="2544058" cy="2410735"/>
                <a:chOff x="-13978014" y="7451243"/>
                <a:chExt cx="2544058" cy="2410735"/>
              </a:xfrm>
              <a:solidFill>
                <a:srgbClr val="1C1C1C"/>
              </a:solidFill>
            </p:grpSpPr>
            <p:grpSp>
              <p:nvGrpSpPr>
                <p:cNvPr id="211" name="Gráfico 45">
                  <a:extLst>
                    <a:ext uri="{FF2B5EF4-FFF2-40B4-BE49-F238E27FC236}">
                      <a16:creationId xmlns:a16="http://schemas.microsoft.com/office/drawing/2014/main" id="{FEBAE088-5699-C8D0-3E47-BD3D3A2F1486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849099"/>
                  <a:chOff x="-13978014" y="7451243"/>
                  <a:chExt cx="2544058" cy="849099"/>
                </a:xfrm>
                <a:solidFill>
                  <a:srgbClr val="1C1C1C"/>
                </a:solidFill>
              </p:grpSpPr>
              <p:sp>
                <p:nvSpPr>
                  <p:cNvPr id="213" name="Forma Livre: Forma 212">
                    <a:extLst>
                      <a:ext uri="{FF2B5EF4-FFF2-40B4-BE49-F238E27FC236}">
                        <a16:creationId xmlns:a16="http://schemas.microsoft.com/office/drawing/2014/main" id="{6CABD399-32EC-DE96-1030-7C93AFC21D37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2183154" y="7550819"/>
                    <a:ext cx="649621" cy="649621"/>
                  </a:xfrm>
                  <a:custGeom>
                    <a:avLst/>
                    <a:gdLst>
                      <a:gd name="connsiteX0" fmla="*/ 649622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2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2" y="324811"/>
                        </a:moveTo>
                        <a:cubicBezTo>
                          <a:pt x="649622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2" y="145423"/>
                          <a:pt x="649622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214" name="Forma Livre: Forma 213">
                    <a:extLst>
                      <a:ext uri="{FF2B5EF4-FFF2-40B4-BE49-F238E27FC236}">
                        <a16:creationId xmlns:a16="http://schemas.microsoft.com/office/drawing/2014/main" id="{7B279A7B-E08B-8339-0E68-457C185E7A88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3878438" y="7551145"/>
                    <a:ext cx="649621" cy="649621"/>
                  </a:xfrm>
                  <a:custGeom>
                    <a:avLst/>
                    <a:gdLst>
                      <a:gd name="connsiteX0" fmla="*/ 649621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1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1" y="324811"/>
                        </a:moveTo>
                        <a:cubicBezTo>
                          <a:pt x="649621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1" y="145423"/>
                          <a:pt x="649621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212" name="Forma Livre: Forma 211">
                  <a:extLst>
                    <a:ext uri="{FF2B5EF4-FFF2-40B4-BE49-F238E27FC236}">
                      <a16:creationId xmlns:a16="http://schemas.microsoft.com/office/drawing/2014/main" id="{174F40B8-6F39-1F53-ABA5-0FF9DA241562}"/>
                    </a:ext>
                  </a:extLst>
                </p:cNvPr>
                <p:cNvSpPr/>
                <p:nvPr/>
              </p:nvSpPr>
              <p:spPr>
                <a:xfrm>
                  <a:off x="-13706468" y="9700054"/>
                  <a:ext cx="1932622" cy="161925"/>
                </a:xfrm>
                <a:custGeom>
                  <a:avLst/>
                  <a:gdLst>
                    <a:gd name="connsiteX0" fmla="*/ 80963 w 1932622"/>
                    <a:gd name="connsiteY0" fmla="*/ 161925 h 161925"/>
                    <a:gd name="connsiteX1" fmla="*/ 1851660 w 1932622"/>
                    <a:gd name="connsiteY1" fmla="*/ 161925 h 161925"/>
                    <a:gd name="connsiteX2" fmla="*/ 1932623 w 1932622"/>
                    <a:gd name="connsiteY2" fmla="*/ 80963 h 161925"/>
                    <a:gd name="connsiteX3" fmla="*/ 1851660 w 1932622"/>
                    <a:gd name="connsiteY3" fmla="*/ 0 h 161925"/>
                    <a:gd name="connsiteX4" fmla="*/ 80963 w 1932622"/>
                    <a:gd name="connsiteY4" fmla="*/ 0 h 161925"/>
                    <a:gd name="connsiteX5" fmla="*/ 0 w 1932622"/>
                    <a:gd name="connsiteY5" fmla="*/ 80963 h 161925"/>
                    <a:gd name="connsiteX6" fmla="*/ 80963 w 1932622"/>
                    <a:gd name="connsiteY6" fmla="*/ 1619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32622" h="161925">
                      <a:moveTo>
                        <a:pt x="80963" y="161925"/>
                      </a:moveTo>
                      <a:lnTo>
                        <a:pt x="1851660" y="161925"/>
                      </a:lnTo>
                      <a:cubicBezTo>
                        <a:pt x="1896428" y="161925"/>
                        <a:pt x="1932623" y="125730"/>
                        <a:pt x="1932623" y="80963"/>
                      </a:cubicBezTo>
                      <a:cubicBezTo>
                        <a:pt x="1932623" y="36195"/>
                        <a:pt x="1896428" y="0"/>
                        <a:pt x="1851660" y="0"/>
                      </a:cubicBezTo>
                      <a:lnTo>
                        <a:pt x="80963" y="0"/>
                      </a:lnTo>
                      <a:cubicBezTo>
                        <a:pt x="36195" y="0"/>
                        <a:pt x="0" y="36195"/>
                        <a:pt x="0" y="80963"/>
                      </a:cubicBezTo>
                      <a:cubicBezTo>
                        <a:pt x="0" y="125730"/>
                        <a:pt x="36195" y="161925"/>
                        <a:pt x="80963" y="161925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202" name="Gráfico 60">
              <a:extLst>
                <a:ext uri="{FF2B5EF4-FFF2-40B4-BE49-F238E27FC236}">
                  <a16:creationId xmlns:a16="http://schemas.microsoft.com/office/drawing/2014/main" id="{47FEFFF4-2D9D-3E0D-B86D-0D5CF2B54C96}"/>
                </a:ext>
              </a:extLst>
            </p:cNvPr>
            <p:cNvGrpSpPr/>
            <p:nvPr/>
          </p:nvGrpSpPr>
          <p:grpSpPr>
            <a:xfrm>
              <a:off x="6016427" y="9034808"/>
              <a:ext cx="1005407" cy="1005406"/>
              <a:chOff x="22241670" y="7047406"/>
              <a:chExt cx="5574030" cy="5574030"/>
            </a:xfrm>
          </p:grpSpPr>
          <p:sp>
            <p:nvSpPr>
              <p:cNvPr id="203" name="Forma Livre: Forma 202">
                <a:extLst>
                  <a:ext uri="{FF2B5EF4-FFF2-40B4-BE49-F238E27FC236}">
                    <a16:creationId xmlns:a16="http://schemas.microsoft.com/office/drawing/2014/main" id="{64C68D3E-D524-F490-59A4-985F6D1E01AF}"/>
                  </a:ext>
                </a:extLst>
              </p:cNvPr>
              <p:cNvSpPr/>
              <p:nvPr/>
            </p:nvSpPr>
            <p:spPr>
              <a:xfrm>
                <a:off x="22241670" y="7047406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204" name="Gráfico 60">
                <a:extLst>
                  <a:ext uri="{FF2B5EF4-FFF2-40B4-BE49-F238E27FC236}">
                    <a16:creationId xmlns:a16="http://schemas.microsoft.com/office/drawing/2014/main" id="{C0B2885C-8DE3-AA77-1D1E-52E41EF6EB44}"/>
                  </a:ext>
                </a:extLst>
              </p:cNvPr>
              <p:cNvGrpSpPr/>
              <p:nvPr/>
            </p:nvGrpSpPr>
            <p:grpSpPr>
              <a:xfrm>
                <a:off x="23856157" y="8593313"/>
                <a:ext cx="2345055" cy="2482214"/>
                <a:chOff x="23856157" y="8593313"/>
                <a:chExt cx="2345055" cy="2482214"/>
              </a:xfrm>
              <a:solidFill>
                <a:srgbClr val="1C1C1C"/>
              </a:solidFill>
            </p:grpSpPr>
            <p:grpSp>
              <p:nvGrpSpPr>
                <p:cNvPr id="205" name="Gráfico 60">
                  <a:extLst>
                    <a:ext uri="{FF2B5EF4-FFF2-40B4-BE49-F238E27FC236}">
                      <a16:creationId xmlns:a16="http://schemas.microsoft.com/office/drawing/2014/main" id="{9AEC4091-B321-6B3A-A200-CA7141ADB912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588645"/>
                  <a:chOff x="23856157" y="8593313"/>
                  <a:chExt cx="2345055" cy="588645"/>
                </a:xfrm>
                <a:solidFill>
                  <a:srgbClr val="1C1C1C"/>
                </a:solidFill>
              </p:grpSpPr>
              <p:sp>
                <p:nvSpPr>
                  <p:cNvPr id="207" name="Forma Livre: Forma 206">
                    <a:extLst>
                      <a:ext uri="{FF2B5EF4-FFF2-40B4-BE49-F238E27FC236}">
                        <a16:creationId xmlns:a16="http://schemas.microsoft.com/office/drawing/2014/main" id="{07A0A8D4-8304-A16F-13B4-340B31BEEEC8}"/>
                      </a:ext>
                    </a:extLst>
                  </p:cNvPr>
                  <p:cNvSpPr/>
                  <p:nvPr/>
                </p:nvSpPr>
                <p:spPr>
                  <a:xfrm>
                    <a:off x="23856157" y="8593313"/>
                    <a:ext cx="649604" cy="588645"/>
                  </a:xfrm>
                  <a:custGeom>
                    <a:avLst/>
                    <a:gdLst>
                      <a:gd name="connsiteX0" fmla="*/ 135255 w 649604"/>
                      <a:gd name="connsiteY0" fmla="*/ 0 h 588645"/>
                      <a:gd name="connsiteX1" fmla="*/ 0 w 649604"/>
                      <a:gd name="connsiteY1" fmla="*/ 263842 h 588645"/>
                      <a:gd name="connsiteX2" fmla="*/ 324803 w 649604"/>
                      <a:gd name="connsiteY2" fmla="*/ 588645 h 588645"/>
                      <a:gd name="connsiteX3" fmla="*/ 649605 w 649604"/>
                      <a:gd name="connsiteY3" fmla="*/ 263842 h 588645"/>
                      <a:gd name="connsiteX4" fmla="*/ 135255 w 649604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4" h="588645">
                        <a:moveTo>
                          <a:pt x="135255" y="0"/>
                        </a:moveTo>
                        <a:cubicBezTo>
                          <a:pt x="53340" y="59055"/>
                          <a:pt x="0" y="155258"/>
                          <a:pt x="0" y="263842"/>
                        </a:cubicBezTo>
                        <a:cubicBezTo>
                          <a:pt x="0" y="442913"/>
                          <a:pt x="145733" y="588645"/>
                          <a:pt x="324803" y="588645"/>
                        </a:cubicBezTo>
                        <a:cubicBezTo>
                          <a:pt x="503872" y="588645"/>
                          <a:pt x="649605" y="442913"/>
                          <a:pt x="649605" y="263842"/>
                        </a:cubicBezTo>
                        <a:lnTo>
                          <a:pt x="135255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208" name="Forma Livre: Forma 207">
                    <a:extLst>
                      <a:ext uri="{FF2B5EF4-FFF2-40B4-BE49-F238E27FC236}">
                        <a16:creationId xmlns:a16="http://schemas.microsoft.com/office/drawing/2014/main" id="{B7B753D2-0359-94C1-2AAC-50214B2D4CE8}"/>
                      </a:ext>
                    </a:extLst>
                  </p:cNvPr>
                  <p:cNvSpPr/>
                  <p:nvPr/>
                </p:nvSpPr>
                <p:spPr>
                  <a:xfrm>
                    <a:off x="25551607" y="8593313"/>
                    <a:ext cx="649605" cy="588645"/>
                  </a:xfrm>
                  <a:custGeom>
                    <a:avLst/>
                    <a:gdLst>
                      <a:gd name="connsiteX0" fmla="*/ 514350 w 649605"/>
                      <a:gd name="connsiteY0" fmla="*/ 0 h 588645"/>
                      <a:gd name="connsiteX1" fmla="*/ 649605 w 649605"/>
                      <a:gd name="connsiteY1" fmla="*/ 263842 h 588645"/>
                      <a:gd name="connsiteX2" fmla="*/ 324803 w 649605"/>
                      <a:gd name="connsiteY2" fmla="*/ 588645 h 588645"/>
                      <a:gd name="connsiteX3" fmla="*/ 0 w 649605"/>
                      <a:gd name="connsiteY3" fmla="*/ 263842 h 588645"/>
                      <a:gd name="connsiteX4" fmla="*/ 514350 w 649605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5" h="588645">
                        <a:moveTo>
                          <a:pt x="514350" y="0"/>
                        </a:moveTo>
                        <a:cubicBezTo>
                          <a:pt x="596265" y="59055"/>
                          <a:pt x="649605" y="155258"/>
                          <a:pt x="649605" y="263842"/>
                        </a:cubicBezTo>
                        <a:cubicBezTo>
                          <a:pt x="649605" y="442913"/>
                          <a:pt x="503872" y="588645"/>
                          <a:pt x="324803" y="588645"/>
                        </a:cubicBezTo>
                        <a:cubicBezTo>
                          <a:pt x="145732" y="588645"/>
                          <a:pt x="0" y="442913"/>
                          <a:pt x="0" y="263842"/>
                        </a:cubicBezTo>
                        <a:lnTo>
                          <a:pt x="514350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206" name="Forma Livre: Forma 205">
                  <a:extLst>
                    <a:ext uri="{FF2B5EF4-FFF2-40B4-BE49-F238E27FC236}">
                      <a16:creationId xmlns:a16="http://schemas.microsoft.com/office/drawing/2014/main" id="{9E643798-9F9A-1A01-2B58-BD80EAC4C495}"/>
                    </a:ext>
                  </a:extLst>
                </p:cNvPr>
                <p:cNvSpPr/>
                <p:nvPr/>
              </p:nvSpPr>
              <p:spPr>
                <a:xfrm>
                  <a:off x="23893965" y="10157318"/>
                  <a:ext cx="2269370" cy="918209"/>
                </a:xfrm>
                <a:custGeom>
                  <a:avLst/>
                  <a:gdLst>
                    <a:gd name="connsiteX0" fmla="*/ 2107223 w 2269370"/>
                    <a:gd name="connsiteY0" fmla="*/ 918210 h 918209"/>
                    <a:gd name="connsiteX1" fmla="*/ 2243430 w 2269370"/>
                    <a:gd name="connsiteY1" fmla="*/ 843915 h 918209"/>
                    <a:gd name="connsiteX2" fmla="*/ 2254860 w 2269370"/>
                    <a:gd name="connsiteY2" fmla="*/ 688657 h 918209"/>
                    <a:gd name="connsiteX3" fmla="*/ 1134720 w 2269370"/>
                    <a:gd name="connsiteY3" fmla="*/ 0 h 918209"/>
                    <a:gd name="connsiteX4" fmla="*/ 14580 w 2269370"/>
                    <a:gd name="connsiteY4" fmla="*/ 688657 h 918209"/>
                    <a:gd name="connsiteX5" fmla="*/ 25057 w 2269370"/>
                    <a:gd name="connsiteY5" fmla="*/ 842010 h 918209"/>
                    <a:gd name="connsiteX6" fmla="*/ 163170 w 2269370"/>
                    <a:gd name="connsiteY6" fmla="*/ 918210 h 918209"/>
                    <a:gd name="connsiteX7" fmla="*/ 2107223 w 2269370"/>
                    <a:gd name="connsiteY7" fmla="*/ 91821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2107223" y="918210"/>
                      </a:moveTo>
                      <a:cubicBezTo>
                        <a:pt x="2166277" y="918210"/>
                        <a:pt x="2215807" y="887730"/>
                        <a:pt x="2243430" y="843915"/>
                      </a:cubicBezTo>
                      <a:cubicBezTo>
                        <a:pt x="2272005" y="800100"/>
                        <a:pt x="2278673" y="741997"/>
                        <a:pt x="2254860" y="688657"/>
                      </a:cubicBezTo>
                      <a:cubicBezTo>
                        <a:pt x="2103412" y="354330"/>
                        <a:pt x="1659547" y="0"/>
                        <a:pt x="1134720" y="0"/>
                      </a:cubicBezTo>
                      <a:cubicBezTo>
                        <a:pt x="609892" y="0"/>
                        <a:pt x="165075" y="354330"/>
                        <a:pt x="14580" y="688657"/>
                      </a:cubicBezTo>
                      <a:cubicBezTo>
                        <a:pt x="-9233" y="741997"/>
                        <a:pt x="-2565" y="798195"/>
                        <a:pt x="25057" y="842010"/>
                      </a:cubicBezTo>
                      <a:cubicBezTo>
                        <a:pt x="52680" y="886778"/>
                        <a:pt x="103162" y="918210"/>
                        <a:pt x="163170" y="918210"/>
                      </a:cubicBezTo>
                      <a:lnTo>
                        <a:pt x="2107223" y="91821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</p:grpSp>
      <p:sp>
        <p:nvSpPr>
          <p:cNvPr id="225" name="Google Shape;185;p1">
            <a:extLst>
              <a:ext uri="{FF2B5EF4-FFF2-40B4-BE49-F238E27FC236}">
                <a16:creationId xmlns:a16="http://schemas.microsoft.com/office/drawing/2014/main" id="{716D5F15-7CA9-C72F-4144-AAC5136F9E53}"/>
              </a:ext>
            </a:extLst>
          </p:cNvPr>
          <p:cNvSpPr txBox="1"/>
          <p:nvPr/>
        </p:nvSpPr>
        <p:spPr>
          <a:xfrm>
            <a:off x="1808775" y="20637308"/>
            <a:ext cx="7442531" cy="87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/>
            <a:r>
              <a:rPr lang="pt-BR" sz="5091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Moderação  </a:t>
            </a:r>
            <a:endParaRPr sz="3394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226" name="Agrupar 225">
            <a:extLst>
              <a:ext uri="{FF2B5EF4-FFF2-40B4-BE49-F238E27FC236}">
                <a16:creationId xmlns:a16="http://schemas.microsoft.com/office/drawing/2014/main" id="{CA90E507-5C50-A0C3-3EA4-38BF6F5E3CE7}"/>
              </a:ext>
            </a:extLst>
          </p:cNvPr>
          <p:cNvGrpSpPr/>
          <p:nvPr/>
        </p:nvGrpSpPr>
        <p:grpSpPr>
          <a:xfrm>
            <a:off x="2880092" y="22019747"/>
            <a:ext cx="5281346" cy="1148142"/>
            <a:chOff x="2276934" y="9034808"/>
            <a:chExt cx="4744900" cy="1031522"/>
          </a:xfrm>
        </p:grpSpPr>
        <p:grpSp>
          <p:nvGrpSpPr>
            <p:cNvPr id="227" name="Gráfico 27">
              <a:extLst>
                <a:ext uri="{FF2B5EF4-FFF2-40B4-BE49-F238E27FC236}">
                  <a16:creationId xmlns:a16="http://schemas.microsoft.com/office/drawing/2014/main" id="{EAE7E2EE-55C3-A009-30FB-806E6D37D325}"/>
                </a:ext>
              </a:extLst>
            </p:cNvPr>
            <p:cNvGrpSpPr/>
            <p:nvPr/>
          </p:nvGrpSpPr>
          <p:grpSpPr>
            <a:xfrm>
              <a:off x="2276934" y="9060924"/>
              <a:ext cx="1005407" cy="1005406"/>
              <a:chOff x="9811019" y="7192192"/>
              <a:chExt cx="5574030" cy="5574030"/>
            </a:xfrm>
          </p:grpSpPr>
          <p:sp>
            <p:nvSpPr>
              <p:cNvPr id="242" name="Forma Livre: Forma 241">
                <a:extLst>
                  <a:ext uri="{FF2B5EF4-FFF2-40B4-BE49-F238E27FC236}">
                    <a16:creationId xmlns:a16="http://schemas.microsoft.com/office/drawing/2014/main" id="{6364E00D-3322-CFA5-979D-305897F83CAB}"/>
                  </a:ext>
                </a:extLst>
              </p:cNvPr>
              <p:cNvSpPr/>
              <p:nvPr/>
            </p:nvSpPr>
            <p:spPr>
              <a:xfrm>
                <a:off x="9811019" y="7192192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92D05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243" name="Gráfico 27">
                <a:extLst>
                  <a:ext uri="{FF2B5EF4-FFF2-40B4-BE49-F238E27FC236}">
                    <a16:creationId xmlns:a16="http://schemas.microsoft.com/office/drawing/2014/main" id="{BD60D046-8070-EB1A-564D-48B94160DDC2}"/>
                  </a:ext>
                </a:extLst>
              </p:cNvPr>
              <p:cNvGrpSpPr/>
              <p:nvPr/>
            </p:nvGrpSpPr>
            <p:grpSpPr>
              <a:xfrm>
                <a:off x="11377209" y="8643049"/>
                <a:ext cx="2441635" cy="2622032"/>
                <a:chOff x="11377209" y="8643049"/>
                <a:chExt cx="2441635" cy="2622032"/>
              </a:xfrm>
              <a:solidFill>
                <a:srgbClr val="1C1C1C"/>
              </a:solidFill>
            </p:grpSpPr>
            <p:grpSp>
              <p:nvGrpSpPr>
                <p:cNvPr id="244" name="Gráfico 27">
                  <a:extLst>
                    <a:ext uri="{FF2B5EF4-FFF2-40B4-BE49-F238E27FC236}">
                      <a16:creationId xmlns:a16="http://schemas.microsoft.com/office/drawing/2014/main" id="{F22A9CDB-99CC-D63D-082B-385E0B19BBD3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746252"/>
                  <a:chOff x="11377209" y="8643049"/>
                  <a:chExt cx="2441635" cy="746252"/>
                </a:xfrm>
                <a:solidFill>
                  <a:srgbClr val="1C1C1C"/>
                </a:solidFill>
              </p:grpSpPr>
              <p:sp>
                <p:nvSpPr>
                  <p:cNvPr id="246" name="Forma Livre: Forma 245">
                    <a:extLst>
                      <a:ext uri="{FF2B5EF4-FFF2-40B4-BE49-F238E27FC236}">
                        <a16:creationId xmlns:a16="http://schemas.microsoft.com/office/drawing/2014/main" id="{8A418040-EAB8-0876-8DE9-A27AF9DF2A66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3120943" y="8691349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247" name="Forma Livre: Forma 246">
                    <a:extLst>
                      <a:ext uri="{FF2B5EF4-FFF2-40B4-BE49-F238E27FC236}">
                        <a16:creationId xmlns:a16="http://schemas.microsoft.com/office/drawing/2014/main" id="{54E270F1-503E-D334-691D-BDB1AB27200A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1425509" y="8691400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245" name="Forma Livre: Forma 244">
                  <a:extLst>
                    <a:ext uri="{FF2B5EF4-FFF2-40B4-BE49-F238E27FC236}">
                      <a16:creationId xmlns:a16="http://schemas.microsoft.com/office/drawing/2014/main" id="{10A84ECD-AC05-D97F-66D0-3482038BC51C}"/>
                    </a:ext>
                  </a:extLst>
                </p:cNvPr>
                <p:cNvSpPr/>
                <p:nvPr/>
              </p:nvSpPr>
              <p:spPr>
                <a:xfrm>
                  <a:off x="11463382" y="10346872"/>
                  <a:ext cx="2269370" cy="918209"/>
                </a:xfrm>
                <a:custGeom>
                  <a:avLst/>
                  <a:gdLst>
                    <a:gd name="connsiteX0" fmla="*/ 162149 w 2269370"/>
                    <a:gd name="connsiteY0" fmla="*/ 0 h 918209"/>
                    <a:gd name="connsiteX1" fmla="*/ 25941 w 2269370"/>
                    <a:gd name="connsiteY1" fmla="*/ 74295 h 918209"/>
                    <a:gd name="connsiteX2" fmla="*/ 14511 w 2269370"/>
                    <a:gd name="connsiteY2" fmla="*/ 229552 h 918209"/>
                    <a:gd name="connsiteX3" fmla="*/ 1134651 w 2269370"/>
                    <a:gd name="connsiteY3" fmla="*/ 918210 h 918209"/>
                    <a:gd name="connsiteX4" fmla="*/ 2254791 w 2269370"/>
                    <a:gd name="connsiteY4" fmla="*/ 229552 h 918209"/>
                    <a:gd name="connsiteX5" fmla="*/ 2244314 w 2269370"/>
                    <a:gd name="connsiteY5" fmla="*/ 76200 h 918209"/>
                    <a:gd name="connsiteX6" fmla="*/ 2106201 w 2269370"/>
                    <a:gd name="connsiteY6" fmla="*/ 0 h 918209"/>
                    <a:gd name="connsiteX7" fmla="*/ 162149 w 2269370"/>
                    <a:gd name="connsiteY7" fmla="*/ 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162149" y="0"/>
                      </a:moveTo>
                      <a:cubicBezTo>
                        <a:pt x="103094" y="0"/>
                        <a:pt x="53564" y="30480"/>
                        <a:pt x="25941" y="74295"/>
                      </a:cubicBezTo>
                      <a:cubicBezTo>
                        <a:pt x="-2634" y="118110"/>
                        <a:pt x="-9301" y="176213"/>
                        <a:pt x="14511" y="229552"/>
                      </a:cubicBezTo>
                      <a:cubicBezTo>
                        <a:pt x="165958" y="563880"/>
                        <a:pt x="609824" y="918210"/>
                        <a:pt x="1134651" y="918210"/>
                      </a:cubicBezTo>
                      <a:cubicBezTo>
                        <a:pt x="1659479" y="918210"/>
                        <a:pt x="2104296" y="563880"/>
                        <a:pt x="2254791" y="229552"/>
                      </a:cubicBezTo>
                      <a:cubicBezTo>
                        <a:pt x="2278604" y="176213"/>
                        <a:pt x="2271936" y="120015"/>
                        <a:pt x="2244314" y="76200"/>
                      </a:cubicBezTo>
                      <a:cubicBezTo>
                        <a:pt x="2216691" y="31432"/>
                        <a:pt x="2166209" y="0"/>
                        <a:pt x="2106201" y="0"/>
                      </a:cubicBezTo>
                      <a:lnTo>
                        <a:pt x="162149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228" name="Gráfico 45">
              <a:extLst>
                <a:ext uri="{FF2B5EF4-FFF2-40B4-BE49-F238E27FC236}">
                  <a16:creationId xmlns:a16="http://schemas.microsoft.com/office/drawing/2014/main" id="{668EE9C2-95D8-C759-B723-33C7748B3258}"/>
                </a:ext>
              </a:extLst>
            </p:cNvPr>
            <p:cNvGrpSpPr/>
            <p:nvPr/>
          </p:nvGrpSpPr>
          <p:grpSpPr>
            <a:xfrm>
              <a:off x="4146681" y="9054182"/>
              <a:ext cx="1005407" cy="1005406"/>
              <a:chOff x="-15493359" y="5879577"/>
              <a:chExt cx="5574030" cy="5574030"/>
            </a:xfrm>
          </p:grpSpPr>
          <p:sp>
            <p:nvSpPr>
              <p:cNvPr id="236" name="Forma Livre: Forma 235">
                <a:extLst>
                  <a:ext uri="{FF2B5EF4-FFF2-40B4-BE49-F238E27FC236}">
                    <a16:creationId xmlns:a16="http://schemas.microsoft.com/office/drawing/2014/main" id="{737E844D-0EBC-D1C5-33A9-16F13EFBB80C}"/>
                  </a:ext>
                </a:extLst>
              </p:cNvPr>
              <p:cNvSpPr/>
              <p:nvPr/>
            </p:nvSpPr>
            <p:spPr>
              <a:xfrm>
                <a:off x="-15493359" y="5879577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237" name="Gráfico 45">
                <a:extLst>
                  <a:ext uri="{FF2B5EF4-FFF2-40B4-BE49-F238E27FC236}">
                    <a16:creationId xmlns:a16="http://schemas.microsoft.com/office/drawing/2014/main" id="{13F8F6EE-170B-D437-FAFF-DA706D64EF94}"/>
                  </a:ext>
                </a:extLst>
              </p:cNvPr>
              <p:cNvGrpSpPr/>
              <p:nvPr/>
            </p:nvGrpSpPr>
            <p:grpSpPr>
              <a:xfrm>
                <a:off x="-13978014" y="7451243"/>
                <a:ext cx="2544058" cy="2410735"/>
                <a:chOff x="-13978014" y="7451243"/>
                <a:chExt cx="2544058" cy="2410735"/>
              </a:xfrm>
              <a:solidFill>
                <a:srgbClr val="1C1C1C"/>
              </a:solidFill>
            </p:grpSpPr>
            <p:grpSp>
              <p:nvGrpSpPr>
                <p:cNvPr id="238" name="Gráfico 45">
                  <a:extLst>
                    <a:ext uri="{FF2B5EF4-FFF2-40B4-BE49-F238E27FC236}">
                      <a16:creationId xmlns:a16="http://schemas.microsoft.com/office/drawing/2014/main" id="{5A5FD23C-F04C-045B-906F-CE6A646A7F76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849099"/>
                  <a:chOff x="-13978014" y="7451243"/>
                  <a:chExt cx="2544058" cy="849099"/>
                </a:xfrm>
                <a:solidFill>
                  <a:srgbClr val="1C1C1C"/>
                </a:solidFill>
              </p:grpSpPr>
              <p:sp>
                <p:nvSpPr>
                  <p:cNvPr id="240" name="Forma Livre: Forma 239">
                    <a:extLst>
                      <a:ext uri="{FF2B5EF4-FFF2-40B4-BE49-F238E27FC236}">
                        <a16:creationId xmlns:a16="http://schemas.microsoft.com/office/drawing/2014/main" id="{FBED0E16-711E-2106-1A53-557D9AD540E7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2183154" y="7550819"/>
                    <a:ext cx="649621" cy="649621"/>
                  </a:xfrm>
                  <a:custGeom>
                    <a:avLst/>
                    <a:gdLst>
                      <a:gd name="connsiteX0" fmla="*/ 649622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2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2" y="324811"/>
                        </a:moveTo>
                        <a:cubicBezTo>
                          <a:pt x="649622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2" y="145423"/>
                          <a:pt x="649622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241" name="Forma Livre: Forma 240">
                    <a:extLst>
                      <a:ext uri="{FF2B5EF4-FFF2-40B4-BE49-F238E27FC236}">
                        <a16:creationId xmlns:a16="http://schemas.microsoft.com/office/drawing/2014/main" id="{65E9B711-67F1-724F-1195-FA74276B377E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3878438" y="7551145"/>
                    <a:ext cx="649621" cy="649621"/>
                  </a:xfrm>
                  <a:custGeom>
                    <a:avLst/>
                    <a:gdLst>
                      <a:gd name="connsiteX0" fmla="*/ 649621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1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1" y="324811"/>
                        </a:moveTo>
                        <a:cubicBezTo>
                          <a:pt x="649621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1" y="145423"/>
                          <a:pt x="649621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239" name="Forma Livre: Forma 238">
                  <a:extLst>
                    <a:ext uri="{FF2B5EF4-FFF2-40B4-BE49-F238E27FC236}">
                      <a16:creationId xmlns:a16="http://schemas.microsoft.com/office/drawing/2014/main" id="{6F8C72F5-544C-7785-4386-6DE0BAABB343}"/>
                    </a:ext>
                  </a:extLst>
                </p:cNvPr>
                <p:cNvSpPr/>
                <p:nvPr/>
              </p:nvSpPr>
              <p:spPr>
                <a:xfrm>
                  <a:off x="-13706468" y="9700054"/>
                  <a:ext cx="1932622" cy="161925"/>
                </a:xfrm>
                <a:custGeom>
                  <a:avLst/>
                  <a:gdLst>
                    <a:gd name="connsiteX0" fmla="*/ 80963 w 1932622"/>
                    <a:gd name="connsiteY0" fmla="*/ 161925 h 161925"/>
                    <a:gd name="connsiteX1" fmla="*/ 1851660 w 1932622"/>
                    <a:gd name="connsiteY1" fmla="*/ 161925 h 161925"/>
                    <a:gd name="connsiteX2" fmla="*/ 1932623 w 1932622"/>
                    <a:gd name="connsiteY2" fmla="*/ 80963 h 161925"/>
                    <a:gd name="connsiteX3" fmla="*/ 1851660 w 1932622"/>
                    <a:gd name="connsiteY3" fmla="*/ 0 h 161925"/>
                    <a:gd name="connsiteX4" fmla="*/ 80963 w 1932622"/>
                    <a:gd name="connsiteY4" fmla="*/ 0 h 161925"/>
                    <a:gd name="connsiteX5" fmla="*/ 0 w 1932622"/>
                    <a:gd name="connsiteY5" fmla="*/ 80963 h 161925"/>
                    <a:gd name="connsiteX6" fmla="*/ 80963 w 1932622"/>
                    <a:gd name="connsiteY6" fmla="*/ 1619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32622" h="161925">
                      <a:moveTo>
                        <a:pt x="80963" y="161925"/>
                      </a:moveTo>
                      <a:lnTo>
                        <a:pt x="1851660" y="161925"/>
                      </a:lnTo>
                      <a:cubicBezTo>
                        <a:pt x="1896428" y="161925"/>
                        <a:pt x="1932623" y="125730"/>
                        <a:pt x="1932623" y="80963"/>
                      </a:cubicBezTo>
                      <a:cubicBezTo>
                        <a:pt x="1932623" y="36195"/>
                        <a:pt x="1896428" y="0"/>
                        <a:pt x="1851660" y="0"/>
                      </a:cubicBezTo>
                      <a:lnTo>
                        <a:pt x="80963" y="0"/>
                      </a:lnTo>
                      <a:cubicBezTo>
                        <a:pt x="36195" y="0"/>
                        <a:pt x="0" y="36195"/>
                        <a:pt x="0" y="80963"/>
                      </a:cubicBezTo>
                      <a:cubicBezTo>
                        <a:pt x="0" y="125730"/>
                        <a:pt x="36195" y="161925"/>
                        <a:pt x="80963" y="161925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229" name="Gráfico 60">
              <a:extLst>
                <a:ext uri="{FF2B5EF4-FFF2-40B4-BE49-F238E27FC236}">
                  <a16:creationId xmlns:a16="http://schemas.microsoft.com/office/drawing/2014/main" id="{34B42D39-FB54-9E80-E5C3-247A249C9FCB}"/>
                </a:ext>
              </a:extLst>
            </p:cNvPr>
            <p:cNvGrpSpPr/>
            <p:nvPr/>
          </p:nvGrpSpPr>
          <p:grpSpPr>
            <a:xfrm>
              <a:off x="6016427" y="9034808"/>
              <a:ext cx="1005407" cy="1005406"/>
              <a:chOff x="22241670" y="7047406"/>
              <a:chExt cx="5574030" cy="5574030"/>
            </a:xfrm>
          </p:grpSpPr>
          <p:sp>
            <p:nvSpPr>
              <p:cNvPr id="230" name="Forma Livre: Forma 229">
                <a:extLst>
                  <a:ext uri="{FF2B5EF4-FFF2-40B4-BE49-F238E27FC236}">
                    <a16:creationId xmlns:a16="http://schemas.microsoft.com/office/drawing/2014/main" id="{4BE60DCF-CE8E-7558-50C2-BF00FBB003CF}"/>
                  </a:ext>
                </a:extLst>
              </p:cNvPr>
              <p:cNvSpPr/>
              <p:nvPr/>
            </p:nvSpPr>
            <p:spPr>
              <a:xfrm>
                <a:off x="22241670" y="7047406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231" name="Gráfico 60">
                <a:extLst>
                  <a:ext uri="{FF2B5EF4-FFF2-40B4-BE49-F238E27FC236}">
                    <a16:creationId xmlns:a16="http://schemas.microsoft.com/office/drawing/2014/main" id="{D77A46D1-D37D-D6C0-AD8F-30D10063A7A1}"/>
                  </a:ext>
                </a:extLst>
              </p:cNvPr>
              <p:cNvGrpSpPr/>
              <p:nvPr/>
            </p:nvGrpSpPr>
            <p:grpSpPr>
              <a:xfrm>
                <a:off x="23856157" y="8593313"/>
                <a:ext cx="2345055" cy="2482214"/>
                <a:chOff x="23856157" y="8593313"/>
                <a:chExt cx="2345055" cy="2482214"/>
              </a:xfrm>
              <a:solidFill>
                <a:srgbClr val="1C1C1C"/>
              </a:solidFill>
            </p:grpSpPr>
            <p:grpSp>
              <p:nvGrpSpPr>
                <p:cNvPr id="232" name="Gráfico 60">
                  <a:extLst>
                    <a:ext uri="{FF2B5EF4-FFF2-40B4-BE49-F238E27FC236}">
                      <a16:creationId xmlns:a16="http://schemas.microsoft.com/office/drawing/2014/main" id="{7FE07F77-8066-69B8-3BA9-404DE857E408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588645"/>
                  <a:chOff x="23856157" y="8593313"/>
                  <a:chExt cx="2345055" cy="588645"/>
                </a:xfrm>
                <a:solidFill>
                  <a:srgbClr val="1C1C1C"/>
                </a:solidFill>
              </p:grpSpPr>
              <p:sp>
                <p:nvSpPr>
                  <p:cNvPr id="234" name="Forma Livre: Forma 233">
                    <a:extLst>
                      <a:ext uri="{FF2B5EF4-FFF2-40B4-BE49-F238E27FC236}">
                        <a16:creationId xmlns:a16="http://schemas.microsoft.com/office/drawing/2014/main" id="{BBA4A3AE-AFC3-158B-5815-C433A71FEA4C}"/>
                      </a:ext>
                    </a:extLst>
                  </p:cNvPr>
                  <p:cNvSpPr/>
                  <p:nvPr/>
                </p:nvSpPr>
                <p:spPr>
                  <a:xfrm>
                    <a:off x="23856157" y="8593313"/>
                    <a:ext cx="649604" cy="588645"/>
                  </a:xfrm>
                  <a:custGeom>
                    <a:avLst/>
                    <a:gdLst>
                      <a:gd name="connsiteX0" fmla="*/ 135255 w 649604"/>
                      <a:gd name="connsiteY0" fmla="*/ 0 h 588645"/>
                      <a:gd name="connsiteX1" fmla="*/ 0 w 649604"/>
                      <a:gd name="connsiteY1" fmla="*/ 263842 h 588645"/>
                      <a:gd name="connsiteX2" fmla="*/ 324803 w 649604"/>
                      <a:gd name="connsiteY2" fmla="*/ 588645 h 588645"/>
                      <a:gd name="connsiteX3" fmla="*/ 649605 w 649604"/>
                      <a:gd name="connsiteY3" fmla="*/ 263842 h 588645"/>
                      <a:gd name="connsiteX4" fmla="*/ 135255 w 649604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4" h="588645">
                        <a:moveTo>
                          <a:pt x="135255" y="0"/>
                        </a:moveTo>
                        <a:cubicBezTo>
                          <a:pt x="53340" y="59055"/>
                          <a:pt x="0" y="155258"/>
                          <a:pt x="0" y="263842"/>
                        </a:cubicBezTo>
                        <a:cubicBezTo>
                          <a:pt x="0" y="442913"/>
                          <a:pt x="145733" y="588645"/>
                          <a:pt x="324803" y="588645"/>
                        </a:cubicBezTo>
                        <a:cubicBezTo>
                          <a:pt x="503872" y="588645"/>
                          <a:pt x="649605" y="442913"/>
                          <a:pt x="649605" y="263842"/>
                        </a:cubicBezTo>
                        <a:lnTo>
                          <a:pt x="135255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235" name="Forma Livre: Forma 234">
                    <a:extLst>
                      <a:ext uri="{FF2B5EF4-FFF2-40B4-BE49-F238E27FC236}">
                        <a16:creationId xmlns:a16="http://schemas.microsoft.com/office/drawing/2014/main" id="{C05B14CD-9A06-B21F-F643-16C8F04DFB8D}"/>
                      </a:ext>
                    </a:extLst>
                  </p:cNvPr>
                  <p:cNvSpPr/>
                  <p:nvPr/>
                </p:nvSpPr>
                <p:spPr>
                  <a:xfrm>
                    <a:off x="25551607" y="8593313"/>
                    <a:ext cx="649605" cy="588645"/>
                  </a:xfrm>
                  <a:custGeom>
                    <a:avLst/>
                    <a:gdLst>
                      <a:gd name="connsiteX0" fmla="*/ 514350 w 649605"/>
                      <a:gd name="connsiteY0" fmla="*/ 0 h 588645"/>
                      <a:gd name="connsiteX1" fmla="*/ 649605 w 649605"/>
                      <a:gd name="connsiteY1" fmla="*/ 263842 h 588645"/>
                      <a:gd name="connsiteX2" fmla="*/ 324803 w 649605"/>
                      <a:gd name="connsiteY2" fmla="*/ 588645 h 588645"/>
                      <a:gd name="connsiteX3" fmla="*/ 0 w 649605"/>
                      <a:gd name="connsiteY3" fmla="*/ 263842 h 588645"/>
                      <a:gd name="connsiteX4" fmla="*/ 514350 w 649605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5" h="588645">
                        <a:moveTo>
                          <a:pt x="514350" y="0"/>
                        </a:moveTo>
                        <a:cubicBezTo>
                          <a:pt x="596265" y="59055"/>
                          <a:pt x="649605" y="155258"/>
                          <a:pt x="649605" y="263842"/>
                        </a:cubicBezTo>
                        <a:cubicBezTo>
                          <a:pt x="649605" y="442913"/>
                          <a:pt x="503872" y="588645"/>
                          <a:pt x="324803" y="588645"/>
                        </a:cubicBezTo>
                        <a:cubicBezTo>
                          <a:pt x="145732" y="588645"/>
                          <a:pt x="0" y="442913"/>
                          <a:pt x="0" y="263842"/>
                        </a:cubicBezTo>
                        <a:lnTo>
                          <a:pt x="514350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233" name="Forma Livre: Forma 232">
                  <a:extLst>
                    <a:ext uri="{FF2B5EF4-FFF2-40B4-BE49-F238E27FC236}">
                      <a16:creationId xmlns:a16="http://schemas.microsoft.com/office/drawing/2014/main" id="{76365F73-5D18-3FB1-042F-363B351AFCB0}"/>
                    </a:ext>
                  </a:extLst>
                </p:cNvPr>
                <p:cNvSpPr/>
                <p:nvPr/>
              </p:nvSpPr>
              <p:spPr>
                <a:xfrm>
                  <a:off x="23893965" y="10157318"/>
                  <a:ext cx="2269370" cy="918209"/>
                </a:xfrm>
                <a:custGeom>
                  <a:avLst/>
                  <a:gdLst>
                    <a:gd name="connsiteX0" fmla="*/ 2107223 w 2269370"/>
                    <a:gd name="connsiteY0" fmla="*/ 918210 h 918209"/>
                    <a:gd name="connsiteX1" fmla="*/ 2243430 w 2269370"/>
                    <a:gd name="connsiteY1" fmla="*/ 843915 h 918209"/>
                    <a:gd name="connsiteX2" fmla="*/ 2254860 w 2269370"/>
                    <a:gd name="connsiteY2" fmla="*/ 688657 h 918209"/>
                    <a:gd name="connsiteX3" fmla="*/ 1134720 w 2269370"/>
                    <a:gd name="connsiteY3" fmla="*/ 0 h 918209"/>
                    <a:gd name="connsiteX4" fmla="*/ 14580 w 2269370"/>
                    <a:gd name="connsiteY4" fmla="*/ 688657 h 918209"/>
                    <a:gd name="connsiteX5" fmla="*/ 25057 w 2269370"/>
                    <a:gd name="connsiteY5" fmla="*/ 842010 h 918209"/>
                    <a:gd name="connsiteX6" fmla="*/ 163170 w 2269370"/>
                    <a:gd name="connsiteY6" fmla="*/ 918210 h 918209"/>
                    <a:gd name="connsiteX7" fmla="*/ 2107223 w 2269370"/>
                    <a:gd name="connsiteY7" fmla="*/ 91821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2107223" y="918210"/>
                      </a:moveTo>
                      <a:cubicBezTo>
                        <a:pt x="2166277" y="918210"/>
                        <a:pt x="2215807" y="887730"/>
                        <a:pt x="2243430" y="843915"/>
                      </a:cubicBezTo>
                      <a:cubicBezTo>
                        <a:pt x="2272005" y="800100"/>
                        <a:pt x="2278673" y="741997"/>
                        <a:pt x="2254860" y="688657"/>
                      </a:cubicBezTo>
                      <a:cubicBezTo>
                        <a:pt x="2103412" y="354330"/>
                        <a:pt x="1659547" y="0"/>
                        <a:pt x="1134720" y="0"/>
                      </a:cubicBezTo>
                      <a:cubicBezTo>
                        <a:pt x="609892" y="0"/>
                        <a:pt x="165075" y="354330"/>
                        <a:pt x="14580" y="688657"/>
                      </a:cubicBezTo>
                      <a:cubicBezTo>
                        <a:pt x="-9233" y="741997"/>
                        <a:pt x="-2565" y="798195"/>
                        <a:pt x="25057" y="842010"/>
                      </a:cubicBezTo>
                      <a:cubicBezTo>
                        <a:pt x="52680" y="886778"/>
                        <a:pt x="103162" y="918210"/>
                        <a:pt x="163170" y="918210"/>
                      </a:cubicBezTo>
                      <a:lnTo>
                        <a:pt x="2107223" y="91821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</p:grpSp>
      <p:sp>
        <p:nvSpPr>
          <p:cNvPr id="248" name="Google Shape;185;p1">
            <a:extLst>
              <a:ext uri="{FF2B5EF4-FFF2-40B4-BE49-F238E27FC236}">
                <a16:creationId xmlns:a16="http://schemas.microsoft.com/office/drawing/2014/main" id="{20E1D4E3-1550-86DE-1221-62F8853B5A42}"/>
              </a:ext>
            </a:extLst>
          </p:cNvPr>
          <p:cNvSpPr txBox="1"/>
          <p:nvPr/>
        </p:nvSpPr>
        <p:spPr>
          <a:xfrm>
            <a:off x="9951014" y="20637308"/>
            <a:ext cx="7442531" cy="87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/>
            <a:r>
              <a:rPr lang="pt-BR" sz="5091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Conteúdo  </a:t>
            </a:r>
            <a:endParaRPr sz="3394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249" name="Agrupar 248">
            <a:extLst>
              <a:ext uri="{FF2B5EF4-FFF2-40B4-BE49-F238E27FC236}">
                <a16:creationId xmlns:a16="http://schemas.microsoft.com/office/drawing/2014/main" id="{2F4698B5-2148-4112-A142-7CEDAE0759FD}"/>
              </a:ext>
            </a:extLst>
          </p:cNvPr>
          <p:cNvGrpSpPr/>
          <p:nvPr/>
        </p:nvGrpSpPr>
        <p:grpSpPr>
          <a:xfrm>
            <a:off x="11022331" y="22019747"/>
            <a:ext cx="5281346" cy="1148142"/>
            <a:chOff x="2276934" y="9034808"/>
            <a:chExt cx="4744900" cy="1031522"/>
          </a:xfrm>
        </p:grpSpPr>
        <p:grpSp>
          <p:nvGrpSpPr>
            <p:cNvPr id="250" name="Gráfico 27">
              <a:extLst>
                <a:ext uri="{FF2B5EF4-FFF2-40B4-BE49-F238E27FC236}">
                  <a16:creationId xmlns:a16="http://schemas.microsoft.com/office/drawing/2014/main" id="{296313F3-FC71-FB52-D9DF-4BB28768BA42}"/>
                </a:ext>
              </a:extLst>
            </p:cNvPr>
            <p:cNvGrpSpPr/>
            <p:nvPr/>
          </p:nvGrpSpPr>
          <p:grpSpPr>
            <a:xfrm>
              <a:off x="2276934" y="9060924"/>
              <a:ext cx="1005407" cy="1005406"/>
              <a:chOff x="9811019" y="7192192"/>
              <a:chExt cx="5574030" cy="5574030"/>
            </a:xfrm>
          </p:grpSpPr>
          <p:sp>
            <p:nvSpPr>
              <p:cNvPr id="265" name="Forma Livre: Forma 264">
                <a:extLst>
                  <a:ext uri="{FF2B5EF4-FFF2-40B4-BE49-F238E27FC236}">
                    <a16:creationId xmlns:a16="http://schemas.microsoft.com/office/drawing/2014/main" id="{529AEA92-8BB1-DCC4-AF29-880A0B708C03}"/>
                  </a:ext>
                </a:extLst>
              </p:cNvPr>
              <p:cNvSpPr/>
              <p:nvPr/>
            </p:nvSpPr>
            <p:spPr>
              <a:xfrm>
                <a:off x="9811019" y="7192192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92D05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266" name="Gráfico 27">
                <a:extLst>
                  <a:ext uri="{FF2B5EF4-FFF2-40B4-BE49-F238E27FC236}">
                    <a16:creationId xmlns:a16="http://schemas.microsoft.com/office/drawing/2014/main" id="{026AC45C-82A8-5C28-5FA3-F69D3DEF4B8B}"/>
                  </a:ext>
                </a:extLst>
              </p:cNvPr>
              <p:cNvGrpSpPr/>
              <p:nvPr/>
            </p:nvGrpSpPr>
            <p:grpSpPr>
              <a:xfrm>
                <a:off x="11377209" y="8643049"/>
                <a:ext cx="2441635" cy="2622032"/>
                <a:chOff x="11377209" y="8643049"/>
                <a:chExt cx="2441635" cy="2622032"/>
              </a:xfrm>
              <a:solidFill>
                <a:srgbClr val="1C1C1C"/>
              </a:solidFill>
            </p:grpSpPr>
            <p:grpSp>
              <p:nvGrpSpPr>
                <p:cNvPr id="267" name="Gráfico 27">
                  <a:extLst>
                    <a:ext uri="{FF2B5EF4-FFF2-40B4-BE49-F238E27FC236}">
                      <a16:creationId xmlns:a16="http://schemas.microsoft.com/office/drawing/2014/main" id="{7C54032B-A88B-4F4A-78E0-ADB3CFB4EC54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746252"/>
                  <a:chOff x="11377209" y="8643049"/>
                  <a:chExt cx="2441635" cy="746252"/>
                </a:xfrm>
                <a:solidFill>
                  <a:srgbClr val="1C1C1C"/>
                </a:solidFill>
              </p:grpSpPr>
              <p:sp>
                <p:nvSpPr>
                  <p:cNvPr id="269" name="Forma Livre: Forma 268">
                    <a:extLst>
                      <a:ext uri="{FF2B5EF4-FFF2-40B4-BE49-F238E27FC236}">
                        <a16:creationId xmlns:a16="http://schemas.microsoft.com/office/drawing/2014/main" id="{9BB8CE41-5D76-F831-7A90-37AAB69A249C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3120943" y="8691349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270" name="Forma Livre: Forma 269">
                    <a:extLst>
                      <a:ext uri="{FF2B5EF4-FFF2-40B4-BE49-F238E27FC236}">
                        <a16:creationId xmlns:a16="http://schemas.microsoft.com/office/drawing/2014/main" id="{0A56C97E-E2E7-F6CD-CEB0-FCD182760971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1425509" y="8691400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268" name="Forma Livre: Forma 267">
                  <a:extLst>
                    <a:ext uri="{FF2B5EF4-FFF2-40B4-BE49-F238E27FC236}">
                      <a16:creationId xmlns:a16="http://schemas.microsoft.com/office/drawing/2014/main" id="{530F0759-CF7D-C592-F2EB-3C1372B4BFA7}"/>
                    </a:ext>
                  </a:extLst>
                </p:cNvPr>
                <p:cNvSpPr/>
                <p:nvPr/>
              </p:nvSpPr>
              <p:spPr>
                <a:xfrm>
                  <a:off x="11463382" y="10346872"/>
                  <a:ext cx="2269370" cy="918209"/>
                </a:xfrm>
                <a:custGeom>
                  <a:avLst/>
                  <a:gdLst>
                    <a:gd name="connsiteX0" fmla="*/ 162149 w 2269370"/>
                    <a:gd name="connsiteY0" fmla="*/ 0 h 918209"/>
                    <a:gd name="connsiteX1" fmla="*/ 25941 w 2269370"/>
                    <a:gd name="connsiteY1" fmla="*/ 74295 h 918209"/>
                    <a:gd name="connsiteX2" fmla="*/ 14511 w 2269370"/>
                    <a:gd name="connsiteY2" fmla="*/ 229552 h 918209"/>
                    <a:gd name="connsiteX3" fmla="*/ 1134651 w 2269370"/>
                    <a:gd name="connsiteY3" fmla="*/ 918210 h 918209"/>
                    <a:gd name="connsiteX4" fmla="*/ 2254791 w 2269370"/>
                    <a:gd name="connsiteY4" fmla="*/ 229552 h 918209"/>
                    <a:gd name="connsiteX5" fmla="*/ 2244314 w 2269370"/>
                    <a:gd name="connsiteY5" fmla="*/ 76200 h 918209"/>
                    <a:gd name="connsiteX6" fmla="*/ 2106201 w 2269370"/>
                    <a:gd name="connsiteY6" fmla="*/ 0 h 918209"/>
                    <a:gd name="connsiteX7" fmla="*/ 162149 w 2269370"/>
                    <a:gd name="connsiteY7" fmla="*/ 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162149" y="0"/>
                      </a:moveTo>
                      <a:cubicBezTo>
                        <a:pt x="103094" y="0"/>
                        <a:pt x="53564" y="30480"/>
                        <a:pt x="25941" y="74295"/>
                      </a:cubicBezTo>
                      <a:cubicBezTo>
                        <a:pt x="-2634" y="118110"/>
                        <a:pt x="-9301" y="176213"/>
                        <a:pt x="14511" y="229552"/>
                      </a:cubicBezTo>
                      <a:cubicBezTo>
                        <a:pt x="165958" y="563880"/>
                        <a:pt x="609824" y="918210"/>
                        <a:pt x="1134651" y="918210"/>
                      </a:cubicBezTo>
                      <a:cubicBezTo>
                        <a:pt x="1659479" y="918210"/>
                        <a:pt x="2104296" y="563880"/>
                        <a:pt x="2254791" y="229552"/>
                      </a:cubicBezTo>
                      <a:cubicBezTo>
                        <a:pt x="2278604" y="176213"/>
                        <a:pt x="2271936" y="120015"/>
                        <a:pt x="2244314" y="76200"/>
                      </a:cubicBezTo>
                      <a:cubicBezTo>
                        <a:pt x="2216691" y="31432"/>
                        <a:pt x="2166209" y="0"/>
                        <a:pt x="2106201" y="0"/>
                      </a:cubicBezTo>
                      <a:lnTo>
                        <a:pt x="162149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251" name="Gráfico 45">
              <a:extLst>
                <a:ext uri="{FF2B5EF4-FFF2-40B4-BE49-F238E27FC236}">
                  <a16:creationId xmlns:a16="http://schemas.microsoft.com/office/drawing/2014/main" id="{3E3067CF-6E1D-7ED8-DFF7-1257B24EF979}"/>
                </a:ext>
              </a:extLst>
            </p:cNvPr>
            <p:cNvGrpSpPr/>
            <p:nvPr/>
          </p:nvGrpSpPr>
          <p:grpSpPr>
            <a:xfrm>
              <a:off x="4146681" y="9054182"/>
              <a:ext cx="1005407" cy="1005406"/>
              <a:chOff x="-15493359" y="5879577"/>
              <a:chExt cx="5574030" cy="5574030"/>
            </a:xfrm>
          </p:grpSpPr>
          <p:sp>
            <p:nvSpPr>
              <p:cNvPr id="259" name="Forma Livre: Forma 258">
                <a:extLst>
                  <a:ext uri="{FF2B5EF4-FFF2-40B4-BE49-F238E27FC236}">
                    <a16:creationId xmlns:a16="http://schemas.microsoft.com/office/drawing/2014/main" id="{54223641-91BC-31B7-34A9-6A6DCE623545}"/>
                  </a:ext>
                </a:extLst>
              </p:cNvPr>
              <p:cNvSpPr/>
              <p:nvPr/>
            </p:nvSpPr>
            <p:spPr>
              <a:xfrm>
                <a:off x="-15493359" y="5879577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260" name="Gráfico 45">
                <a:extLst>
                  <a:ext uri="{FF2B5EF4-FFF2-40B4-BE49-F238E27FC236}">
                    <a16:creationId xmlns:a16="http://schemas.microsoft.com/office/drawing/2014/main" id="{EE2E5264-4310-A0AC-AEDD-CD5097BB1C94}"/>
                  </a:ext>
                </a:extLst>
              </p:cNvPr>
              <p:cNvGrpSpPr/>
              <p:nvPr/>
            </p:nvGrpSpPr>
            <p:grpSpPr>
              <a:xfrm>
                <a:off x="-13978014" y="7451243"/>
                <a:ext cx="2544058" cy="2410735"/>
                <a:chOff x="-13978014" y="7451243"/>
                <a:chExt cx="2544058" cy="2410735"/>
              </a:xfrm>
              <a:solidFill>
                <a:srgbClr val="1C1C1C"/>
              </a:solidFill>
            </p:grpSpPr>
            <p:grpSp>
              <p:nvGrpSpPr>
                <p:cNvPr id="261" name="Gráfico 45">
                  <a:extLst>
                    <a:ext uri="{FF2B5EF4-FFF2-40B4-BE49-F238E27FC236}">
                      <a16:creationId xmlns:a16="http://schemas.microsoft.com/office/drawing/2014/main" id="{E829A35B-C34C-8C17-152E-E45439986256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849099"/>
                  <a:chOff x="-13978014" y="7451243"/>
                  <a:chExt cx="2544058" cy="849099"/>
                </a:xfrm>
                <a:solidFill>
                  <a:srgbClr val="1C1C1C"/>
                </a:solidFill>
              </p:grpSpPr>
              <p:sp>
                <p:nvSpPr>
                  <p:cNvPr id="263" name="Forma Livre: Forma 262">
                    <a:extLst>
                      <a:ext uri="{FF2B5EF4-FFF2-40B4-BE49-F238E27FC236}">
                        <a16:creationId xmlns:a16="http://schemas.microsoft.com/office/drawing/2014/main" id="{CEA97328-ABCA-B27A-D1C3-461153F821A5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2183154" y="7550819"/>
                    <a:ext cx="649621" cy="649621"/>
                  </a:xfrm>
                  <a:custGeom>
                    <a:avLst/>
                    <a:gdLst>
                      <a:gd name="connsiteX0" fmla="*/ 649622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2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2" y="324811"/>
                        </a:moveTo>
                        <a:cubicBezTo>
                          <a:pt x="649622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2" y="145423"/>
                          <a:pt x="649622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264" name="Forma Livre: Forma 263">
                    <a:extLst>
                      <a:ext uri="{FF2B5EF4-FFF2-40B4-BE49-F238E27FC236}">
                        <a16:creationId xmlns:a16="http://schemas.microsoft.com/office/drawing/2014/main" id="{5C238C08-B688-B7FE-A352-051374FF1631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3878438" y="7551145"/>
                    <a:ext cx="649621" cy="649621"/>
                  </a:xfrm>
                  <a:custGeom>
                    <a:avLst/>
                    <a:gdLst>
                      <a:gd name="connsiteX0" fmla="*/ 649621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1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1" y="324811"/>
                        </a:moveTo>
                        <a:cubicBezTo>
                          <a:pt x="649621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1" y="145423"/>
                          <a:pt x="649621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262" name="Forma Livre: Forma 261">
                  <a:extLst>
                    <a:ext uri="{FF2B5EF4-FFF2-40B4-BE49-F238E27FC236}">
                      <a16:creationId xmlns:a16="http://schemas.microsoft.com/office/drawing/2014/main" id="{59B4F6CC-B653-4B9C-9CE8-F44EDA477203}"/>
                    </a:ext>
                  </a:extLst>
                </p:cNvPr>
                <p:cNvSpPr/>
                <p:nvPr/>
              </p:nvSpPr>
              <p:spPr>
                <a:xfrm>
                  <a:off x="-13706468" y="9700054"/>
                  <a:ext cx="1932622" cy="161925"/>
                </a:xfrm>
                <a:custGeom>
                  <a:avLst/>
                  <a:gdLst>
                    <a:gd name="connsiteX0" fmla="*/ 80963 w 1932622"/>
                    <a:gd name="connsiteY0" fmla="*/ 161925 h 161925"/>
                    <a:gd name="connsiteX1" fmla="*/ 1851660 w 1932622"/>
                    <a:gd name="connsiteY1" fmla="*/ 161925 h 161925"/>
                    <a:gd name="connsiteX2" fmla="*/ 1932623 w 1932622"/>
                    <a:gd name="connsiteY2" fmla="*/ 80963 h 161925"/>
                    <a:gd name="connsiteX3" fmla="*/ 1851660 w 1932622"/>
                    <a:gd name="connsiteY3" fmla="*/ 0 h 161925"/>
                    <a:gd name="connsiteX4" fmla="*/ 80963 w 1932622"/>
                    <a:gd name="connsiteY4" fmla="*/ 0 h 161925"/>
                    <a:gd name="connsiteX5" fmla="*/ 0 w 1932622"/>
                    <a:gd name="connsiteY5" fmla="*/ 80963 h 161925"/>
                    <a:gd name="connsiteX6" fmla="*/ 80963 w 1932622"/>
                    <a:gd name="connsiteY6" fmla="*/ 1619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32622" h="161925">
                      <a:moveTo>
                        <a:pt x="80963" y="161925"/>
                      </a:moveTo>
                      <a:lnTo>
                        <a:pt x="1851660" y="161925"/>
                      </a:lnTo>
                      <a:cubicBezTo>
                        <a:pt x="1896428" y="161925"/>
                        <a:pt x="1932623" y="125730"/>
                        <a:pt x="1932623" y="80963"/>
                      </a:cubicBezTo>
                      <a:cubicBezTo>
                        <a:pt x="1932623" y="36195"/>
                        <a:pt x="1896428" y="0"/>
                        <a:pt x="1851660" y="0"/>
                      </a:cubicBezTo>
                      <a:lnTo>
                        <a:pt x="80963" y="0"/>
                      </a:lnTo>
                      <a:cubicBezTo>
                        <a:pt x="36195" y="0"/>
                        <a:pt x="0" y="36195"/>
                        <a:pt x="0" y="80963"/>
                      </a:cubicBezTo>
                      <a:cubicBezTo>
                        <a:pt x="0" y="125730"/>
                        <a:pt x="36195" y="161925"/>
                        <a:pt x="80963" y="161925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252" name="Gráfico 60">
              <a:extLst>
                <a:ext uri="{FF2B5EF4-FFF2-40B4-BE49-F238E27FC236}">
                  <a16:creationId xmlns:a16="http://schemas.microsoft.com/office/drawing/2014/main" id="{155CAEFB-3000-F698-0EE2-E8638A763646}"/>
                </a:ext>
              </a:extLst>
            </p:cNvPr>
            <p:cNvGrpSpPr/>
            <p:nvPr/>
          </p:nvGrpSpPr>
          <p:grpSpPr>
            <a:xfrm>
              <a:off x="6016427" y="9034808"/>
              <a:ext cx="1005407" cy="1005406"/>
              <a:chOff x="22241670" y="7047406"/>
              <a:chExt cx="5574030" cy="5574030"/>
            </a:xfrm>
          </p:grpSpPr>
          <p:sp>
            <p:nvSpPr>
              <p:cNvPr id="253" name="Forma Livre: Forma 252">
                <a:extLst>
                  <a:ext uri="{FF2B5EF4-FFF2-40B4-BE49-F238E27FC236}">
                    <a16:creationId xmlns:a16="http://schemas.microsoft.com/office/drawing/2014/main" id="{7E00E182-BFA2-0F36-E77C-7DA829328BE6}"/>
                  </a:ext>
                </a:extLst>
              </p:cNvPr>
              <p:cNvSpPr/>
              <p:nvPr/>
            </p:nvSpPr>
            <p:spPr>
              <a:xfrm>
                <a:off x="22241670" y="7047406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254" name="Gráfico 60">
                <a:extLst>
                  <a:ext uri="{FF2B5EF4-FFF2-40B4-BE49-F238E27FC236}">
                    <a16:creationId xmlns:a16="http://schemas.microsoft.com/office/drawing/2014/main" id="{B2311CCA-4051-DB82-A6AE-A29BE799887E}"/>
                  </a:ext>
                </a:extLst>
              </p:cNvPr>
              <p:cNvGrpSpPr/>
              <p:nvPr/>
            </p:nvGrpSpPr>
            <p:grpSpPr>
              <a:xfrm>
                <a:off x="23856157" y="8593313"/>
                <a:ext cx="2345055" cy="2482214"/>
                <a:chOff x="23856157" y="8593313"/>
                <a:chExt cx="2345055" cy="2482214"/>
              </a:xfrm>
              <a:solidFill>
                <a:srgbClr val="1C1C1C"/>
              </a:solidFill>
            </p:grpSpPr>
            <p:grpSp>
              <p:nvGrpSpPr>
                <p:cNvPr id="255" name="Gráfico 60">
                  <a:extLst>
                    <a:ext uri="{FF2B5EF4-FFF2-40B4-BE49-F238E27FC236}">
                      <a16:creationId xmlns:a16="http://schemas.microsoft.com/office/drawing/2014/main" id="{F2901055-818F-0888-3878-099214E0E637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588645"/>
                  <a:chOff x="23856157" y="8593313"/>
                  <a:chExt cx="2345055" cy="588645"/>
                </a:xfrm>
                <a:solidFill>
                  <a:srgbClr val="1C1C1C"/>
                </a:solidFill>
              </p:grpSpPr>
              <p:sp>
                <p:nvSpPr>
                  <p:cNvPr id="257" name="Forma Livre: Forma 256">
                    <a:extLst>
                      <a:ext uri="{FF2B5EF4-FFF2-40B4-BE49-F238E27FC236}">
                        <a16:creationId xmlns:a16="http://schemas.microsoft.com/office/drawing/2014/main" id="{B7AE5DE7-80DC-6BC6-25B4-01A3EB5E9905}"/>
                      </a:ext>
                    </a:extLst>
                  </p:cNvPr>
                  <p:cNvSpPr/>
                  <p:nvPr/>
                </p:nvSpPr>
                <p:spPr>
                  <a:xfrm>
                    <a:off x="23856157" y="8593313"/>
                    <a:ext cx="649604" cy="588645"/>
                  </a:xfrm>
                  <a:custGeom>
                    <a:avLst/>
                    <a:gdLst>
                      <a:gd name="connsiteX0" fmla="*/ 135255 w 649604"/>
                      <a:gd name="connsiteY0" fmla="*/ 0 h 588645"/>
                      <a:gd name="connsiteX1" fmla="*/ 0 w 649604"/>
                      <a:gd name="connsiteY1" fmla="*/ 263842 h 588645"/>
                      <a:gd name="connsiteX2" fmla="*/ 324803 w 649604"/>
                      <a:gd name="connsiteY2" fmla="*/ 588645 h 588645"/>
                      <a:gd name="connsiteX3" fmla="*/ 649605 w 649604"/>
                      <a:gd name="connsiteY3" fmla="*/ 263842 h 588645"/>
                      <a:gd name="connsiteX4" fmla="*/ 135255 w 649604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4" h="588645">
                        <a:moveTo>
                          <a:pt x="135255" y="0"/>
                        </a:moveTo>
                        <a:cubicBezTo>
                          <a:pt x="53340" y="59055"/>
                          <a:pt x="0" y="155258"/>
                          <a:pt x="0" y="263842"/>
                        </a:cubicBezTo>
                        <a:cubicBezTo>
                          <a:pt x="0" y="442913"/>
                          <a:pt x="145733" y="588645"/>
                          <a:pt x="324803" y="588645"/>
                        </a:cubicBezTo>
                        <a:cubicBezTo>
                          <a:pt x="503872" y="588645"/>
                          <a:pt x="649605" y="442913"/>
                          <a:pt x="649605" y="263842"/>
                        </a:cubicBezTo>
                        <a:lnTo>
                          <a:pt x="135255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258" name="Forma Livre: Forma 257">
                    <a:extLst>
                      <a:ext uri="{FF2B5EF4-FFF2-40B4-BE49-F238E27FC236}">
                        <a16:creationId xmlns:a16="http://schemas.microsoft.com/office/drawing/2014/main" id="{F1DAB6A8-D1D1-A4E3-D972-D9C8C3ADE729}"/>
                      </a:ext>
                    </a:extLst>
                  </p:cNvPr>
                  <p:cNvSpPr/>
                  <p:nvPr/>
                </p:nvSpPr>
                <p:spPr>
                  <a:xfrm>
                    <a:off x="25551607" y="8593313"/>
                    <a:ext cx="649605" cy="588645"/>
                  </a:xfrm>
                  <a:custGeom>
                    <a:avLst/>
                    <a:gdLst>
                      <a:gd name="connsiteX0" fmla="*/ 514350 w 649605"/>
                      <a:gd name="connsiteY0" fmla="*/ 0 h 588645"/>
                      <a:gd name="connsiteX1" fmla="*/ 649605 w 649605"/>
                      <a:gd name="connsiteY1" fmla="*/ 263842 h 588645"/>
                      <a:gd name="connsiteX2" fmla="*/ 324803 w 649605"/>
                      <a:gd name="connsiteY2" fmla="*/ 588645 h 588645"/>
                      <a:gd name="connsiteX3" fmla="*/ 0 w 649605"/>
                      <a:gd name="connsiteY3" fmla="*/ 263842 h 588645"/>
                      <a:gd name="connsiteX4" fmla="*/ 514350 w 649605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5" h="588645">
                        <a:moveTo>
                          <a:pt x="514350" y="0"/>
                        </a:moveTo>
                        <a:cubicBezTo>
                          <a:pt x="596265" y="59055"/>
                          <a:pt x="649605" y="155258"/>
                          <a:pt x="649605" y="263842"/>
                        </a:cubicBezTo>
                        <a:cubicBezTo>
                          <a:pt x="649605" y="442913"/>
                          <a:pt x="503872" y="588645"/>
                          <a:pt x="324803" y="588645"/>
                        </a:cubicBezTo>
                        <a:cubicBezTo>
                          <a:pt x="145732" y="588645"/>
                          <a:pt x="0" y="442913"/>
                          <a:pt x="0" y="263842"/>
                        </a:cubicBezTo>
                        <a:lnTo>
                          <a:pt x="514350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256" name="Forma Livre: Forma 255">
                  <a:extLst>
                    <a:ext uri="{FF2B5EF4-FFF2-40B4-BE49-F238E27FC236}">
                      <a16:creationId xmlns:a16="http://schemas.microsoft.com/office/drawing/2014/main" id="{630DAA32-33B4-D23B-1E56-E5CB2C81FFCB}"/>
                    </a:ext>
                  </a:extLst>
                </p:cNvPr>
                <p:cNvSpPr/>
                <p:nvPr/>
              </p:nvSpPr>
              <p:spPr>
                <a:xfrm>
                  <a:off x="23893965" y="10157318"/>
                  <a:ext cx="2269370" cy="918209"/>
                </a:xfrm>
                <a:custGeom>
                  <a:avLst/>
                  <a:gdLst>
                    <a:gd name="connsiteX0" fmla="*/ 2107223 w 2269370"/>
                    <a:gd name="connsiteY0" fmla="*/ 918210 h 918209"/>
                    <a:gd name="connsiteX1" fmla="*/ 2243430 w 2269370"/>
                    <a:gd name="connsiteY1" fmla="*/ 843915 h 918209"/>
                    <a:gd name="connsiteX2" fmla="*/ 2254860 w 2269370"/>
                    <a:gd name="connsiteY2" fmla="*/ 688657 h 918209"/>
                    <a:gd name="connsiteX3" fmla="*/ 1134720 w 2269370"/>
                    <a:gd name="connsiteY3" fmla="*/ 0 h 918209"/>
                    <a:gd name="connsiteX4" fmla="*/ 14580 w 2269370"/>
                    <a:gd name="connsiteY4" fmla="*/ 688657 h 918209"/>
                    <a:gd name="connsiteX5" fmla="*/ 25057 w 2269370"/>
                    <a:gd name="connsiteY5" fmla="*/ 842010 h 918209"/>
                    <a:gd name="connsiteX6" fmla="*/ 163170 w 2269370"/>
                    <a:gd name="connsiteY6" fmla="*/ 918210 h 918209"/>
                    <a:gd name="connsiteX7" fmla="*/ 2107223 w 2269370"/>
                    <a:gd name="connsiteY7" fmla="*/ 91821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2107223" y="918210"/>
                      </a:moveTo>
                      <a:cubicBezTo>
                        <a:pt x="2166277" y="918210"/>
                        <a:pt x="2215807" y="887730"/>
                        <a:pt x="2243430" y="843915"/>
                      </a:cubicBezTo>
                      <a:cubicBezTo>
                        <a:pt x="2272005" y="800100"/>
                        <a:pt x="2278673" y="741997"/>
                        <a:pt x="2254860" y="688657"/>
                      </a:cubicBezTo>
                      <a:cubicBezTo>
                        <a:pt x="2103412" y="354330"/>
                        <a:pt x="1659547" y="0"/>
                        <a:pt x="1134720" y="0"/>
                      </a:cubicBezTo>
                      <a:cubicBezTo>
                        <a:pt x="609892" y="0"/>
                        <a:pt x="165075" y="354330"/>
                        <a:pt x="14580" y="688657"/>
                      </a:cubicBezTo>
                      <a:cubicBezTo>
                        <a:pt x="-9233" y="741997"/>
                        <a:pt x="-2565" y="798195"/>
                        <a:pt x="25057" y="842010"/>
                      </a:cubicBezTo>
                      <a:cubicBezTo>
                        <a:pt x="52680" y="886778"/>
                        <a:pt x="103162" y="918210"/>
                        <a:pt x="163170" y="918210"/>
                      </a:cubicBezTo>
                      <a:lnTo>
                        <a:pt x="2107223" y="91821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</p:grpSp>
      <p:sp>
        <p:nvSpPr>
          <p:cNvPr id="271" name="Google Shape;185;p1">
            <a:extLst>
              <a:ext uri="{FF2B5EF4-FFF2-40B4-BE49-F238E27FC236}">
                <a16:creationId xmlns:a16="http://schemas.microsoft.com/office/drawing/2014/main" id="{51BB4525-DE7E-D4F5-BE62-2DC18702F613}"/>
              </a:ext>
            </a:extLst>
          </p:cNvPr>
          <p:cNvSpPr txBox="1"/>
          <p:nvPr/>
        </p:nvSpPr>
        <p:spPr>
          <a:xfrm>
            <a:off x="18008437" y="20637309"/>
            <a:ext cx="7442531" cy="87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/>
            <a:r>
              <a:rPr lang="pt-BR" sz="5091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Aprendizado </a:t>
            </a:r>
            <a:endParaRPr sz="3394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272" name="Agrupar 271">
            <a:extLst>
              <a:ext uri="{FF2B5EF4-FFF2-40B4-BE49-F238E27FC236}">
                <a16:creationId xmlns:a16="http://schemas.microsoft.com/office/drawing/2014/main" id="{C588F2D5-681B-5F4D-7A5F-B6B5BEE30209}"/>
              </a:ext>
            </a:extLst>
          </p:cNvPr>
          <p:cNvGrpSpPr/>
          <p:nvPr/>
        </p:nvGrpSpPr>
        <p:grpSpPr>
          <a:xfrm>
            <a:off x="19079755" y="22019747"/>
            <a:ext cx="5281346" cy="1148142"/>
            <a:chOff x="2276934" y="9034808"/>
            <a:chExt cx="4744900" cy="1031522"/>
          </a:xfrm>
        </p:grpSpPr>
        <p:grpSp>
          <p:nvGrpSpPr>
            <p:cNvPr id="273" name="Gráfico 27">
              <a:extLst>
                <a:ext uri="{FF2B5EF4-FFF2-40B4-BE49-F238E27FC236}">
                  <a16:creationId xmlns:a16="http://schemas.microsoft.com/office/drawing/2014/main" id="{8064F06D-EA8A-8EA4-B138-47D253AD6659}"/>
                </a:ext>
              </a:extLst>
            </p:cNvPr>
            <p:cNvGrpSpPr/>
            <p:nvPr/>
          </p:nvGrpSpPr>
          <p:grpSpPr>
            <a:xfrm>
              <a:off x="2276934" y="9060924"/>
              <a:ext cx="1005407" cy="1005406"/>
              <a:chOff x="9811019" y="7192192"/>
              <a:chExt cx="5574030" cy="5574030"/>
            </a:xfrm>
          </p:grpSpPr>
          <p:sp>
            <p:nvSpPr>
              <p:cNvPr id="288" name="Forma Livre: Forma 287">
                <a:extLst>
                  <a:ext uri="{FF2B5EF4-FFF2-40B4-BE49-F238E27FC236}">
                    <a16:creationId xmlns:a16="http://schemas.microsoft.com/office/drawing/2014/main" id="{6E65A245-06C1-3E15-7A36-02266DBCFE37}"/>
                  </a:ext>
                </a:extLst>
              </p:cNvPr>
              <p:cNvSpPr/>
              <p:nvPr/>
            </p:nvSpPr>
            <p:spPr>
              <a:xfrm>
                <a:off x="9811019" y="7192192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92D05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289" name="Gráfico 27">
                <a:extLst>
                  <a:ext uri="{FF2B5EF4-FFF2-40B4-BE49-F238E27FC236}">
                    <a16:creationId xmlns:a16="http://schemas.microsoft.com/office/drawing/2014/main" id="{7C89FA8C-3BA4-5837-38B6-4F8D0ADC35AF}"/>
                  </a:ext>
                </a:extLst>
              </p:cNvPr>
              <p:cNvGrpSpPr/>
              <p:nvPr/>
            </p:nvGrpSpPr>
            <p:grpSpPr>
              <a:xfrm>
                <a:off x="11377209" y="8643049"/>
                <a:ext cx="2441635" cy="2622032"/>
                <a:chOff x="11377209" y="8643049"/>
                <a:chExt cx="2441635" cy="2622032"/>
              </a:xfrm>
              <a:solidFill>
                <a:srgbClr val="1C1C1C"/>
              </a:solidFill>
            </p:grpSpPr>
            <p:grpSp>
              <p:nvGrpSpPr>
                <p:cNvPr id="290" name="Gráfico 27">
                  <a:extLst>
                    <a:ext uri="{FF2B5EF4-FFF2-40B4-BE49-F238E27FC236}">
                      <a16:creationId xmlns:a16="http://schemas.microsoft.com/office/drawing/2014/main" id="{E9E3E7DB-3622-3F01-5329-89B170FF07F3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746252"/>
                  <a:chOff x="11377209" y="8643049"/>
                  <a:chExt cx="2441635" cy="746252"/>
                </a:xfrm>
                <a:solidFill>
                  <a:srgbClr val="1C1C1C"/>
                </a:solidFill>
              </p:grpSpPr>
              <p:sp>
                <p:nvSpPr>
                  <p:cNvPr id="292" name="Forma Livre: Forma 291">
                    <a:extLst>
                      <a:ext uri="{FF2B5EF4-FFF2-40B4-BE49-F238E27FC236}">
                        <a16:creationId xmlns:a16="http://schemas.microsoft.com/office/drawing/2014/main" id="{D28833E3-8135-B482-4C7B-ECAA4C53EF53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3120943" y="8691349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293" name="Forma Livre: Forma 292">
                    <a:extLst>
                      <a:ext uri="{FF2B5EF4-FFF2-40B4-BE49-F238E27FC236}">
                        <a16:creationId xmlns:a16="http://schemas.microsoft.com/office/drawing/2014/main" id="{954C00D9-C49A-5447-20A9-C07DB1EEF79B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1425509" y="8691400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291" name="Forma Livre: Forma 290">
                  <a:extLst>
                    <a:ext uri="{FF2B5EF4-FFF2-40B4-BE49-F238E27FC236}">
                      <a16:creationId xmlns:a16="http://schemas.microsoft.com/office/drawing/2014/main" id="{F4C83E1A-3473-4900-4298-2081E721F445}"/>
                    </a:ext>
                  </a:extLst>
                </p:cNvPr>
                <p:cNvSpPr/>
                <p:nvPr/>
              </p:nvSpPr>
              <p:spPr>
                <a:xfrm>
                  <a:off x="11463382" y="10346872"/>
                  <a:ext cx="2269370" cy="918209"/>
                </a:xfrm>
                <a:custGeom>
                  <a:avLst/>
                  <a:gdLst>
                    <a:gd name="connsiteX0" fmla="*/ 162149 w 2269370"/>
                    <a:gd name="connsiteY0" fmla="*/ 0 h 918209"/>
                    <a:gd name="connsiteX1" fmla="*/ 25941 w 2269370"/>
                    <a:gd name="connsiteY1" fmla="*/ 74295 h 918209"/>
                    <a:gd name="connsiteX2" fmla="*/ 14511 w 2269370"/>
                    <a:gd name="connsiteY2" fmla="*/ 229552 h 918209"/>
                    <a:gd name="connsiteX3" fmla="*/ 1134651 w 2269370"/>
                    <a:gd name="connsiteY3" fmla="*/ 918210 h 918209"/>
                    <a:gd name="connsiteX4" fmla="*/ 2254791 w 2269370"/>
                    <a:gd name="connsiteY4" fmla="*/ 229552 h 918209"/>
                    <a:gd name="connsiteX5" fmla="*/ 2244314 w 2269370"/>
                    <a:gd name="connsiteY5" fmla="*/ 76200 h 918209"/>
                    <a:gd name="connsiteX6" fmla="*/ 2106201 w 2269370"/>
                    <a:gd name="connsiteY6" fmla="*/ 0 h 918209"/>
                    <a:gd name="connsiteX7" fmla="*/ 162149 w 2269370"/>
                    <a:gd name="connsiteY7" fmla="*/ 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162149" y="0"/>
                      </a:moveTo>
                      <a:cubicBezTo>
                        <a:pt x="103094" y="0"/>
                        <a:pt x="53564" y="30480"/>
                        <a:pt x="25941" y="74295"/>
                      </a:cubicBezTo>
                      <a:cubicBezTo>
                        <a:pt x="-2634" y="118110"/>
                        <a:pt x="-9301" y="176213"/>
                        <a:pt x="14511" y="229552"/>
                      </a:cubicBezTo>
                      <a:cubicBezTo>
                        <a:pt x="165958" y="563880"/>
                        <a:pt x="609824" y="918210"/>
                        <a:pt x="1134651" y="918210"/>
                      </a:cubicBezTo>
                      <a:cubicBezTo>
                        <a:pt x="1659479" y="918210"/>
                        <a:pt x="2104296" y="563880"/>
                        <a:pt x="2254791" y="229552"/>
                      </a:cubicBezTo>
                      <a:cubicBezTo>
                        <a:pt x="2278604" y="176213"/>
                        <a:pt x="2271936" y="120015"/>
                        <a:pt x="2244314" y="76200"/>
                      </a:cubicBezTo>
                      <a:cubicBezTo>
                        <a:pt x="2216691" y="31432"/>
                        <a:pt x="2166209" y="0"/>
                        <a:pt x="2106201" y="0"/>
                      </a:cubicBezTo>
                      <a:lnTo>
                        <a:pt x="162149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274" name="Gráfico 45">
              <a:extLst>
                <a:ext uri="{FF2B5EF4-FFF2-40B4-BE49-F238E27FC236}">
                  <a16:creationId xmlns:a16="http://schemas.microsoft.com/office/drawing/2014/main" id="{91B6ED72-98E0-9612-29D6-BE77EAA8D4F4}"/>
                </a:ext>
              </a:extLst>
            </p:cNvPr>
            <p:cNvGrpSpPr/>
            <p:nvPr/>
          </p:nvGrpSpPr>
          <p:grpSpPr>
            <a:xfrm>
              <a:off x="4146681" y="9054182"/>
              <a:ext cx="1005407" cy="1005406"/>
              <a:chOff x="-15493359" y="5879577"/>
              <a:chExt cx="5574030" cy="5574030"/>
            </a:xfrm>
          </p:grpSpPr>
          <p:sp>
            <p:nvSpPr>
              <p:cNvPr id="282" name="Forma Livre: Forma 281">
                <a:extLst>
                  <a:ext uri="{FF2B5EF4-FFF2-40B4-BE49-F238E27FC236}">
                    <a16:creationId xmlns:a16="http://schemas.microsoft.com/office/drawing/2014/main" id="{705272EC-E9B3-B927-1F87-96EC24438B5E}"/>
                  </a:ext>
                </a:extLst>
              </p:cNvPr>
              <p:cNvSpPr/>
              <p:nvPr/>
            </p:nvSpPr>
            <p:spPr>
              <a:xfrm>
                <a:off x="-15493359" y="5879577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283" name="Gráfico 45">
                <a:extLst>
                  <a:ext uri="{FF2B5EF4-FFF2-40B4-BE49-F238E27FC236}">
                    <a16:creationId xmlns:a16="http://schemas.microsoft.com/office/drawing/2014/main" id="{5108826C-6574-92EF-4D3F-E5C3D12AAD45}"/>
                  </a:ext>
                </a:extLst>
              </p:cNvPr>
              <p:cNvGrpSpPr/>
              <p:nvPr/>
            </p:nvGrpSpPr>
            <p:grpSpPr>
              <a:xfrm>
                <a:off x="-13978014" y="7451243"/>
                <a:ext cx="2544058" cy="2410735"/>
                <a:chOff x="-13978014" y="7451243"/>
                <a:chExt cx="2544058" cy="2410735"/>
              </a:xfrm>
              <a:solidFill>
                <a:srgbClr val="1C1C1C"/>
              </a:solidFill>
            </p:grpSpPr>
            <p:grpSp>
              <p:nvGrpSpPr>
                <p:cNvPr id="284" name="Gráfico 45">
                  <a:extLst>
                    <a:ext uri="{FF2B5EF4-FFF2-40B4-BE49-F238E27FC236}">
                      <a16:creationId xmlns:a16="http://schemas.microsoft.com/office/drawing/2014/main" id="{3938FD40-B958-592D-7CB0-6D4E88D85196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849099"/>
                  <a:chOff x="-13978014" y="7451243"/>
                  <a:chExt cx="2544058" cy="849099"/>
                </a:xfrm>
                <a:solidFill>
                  <a:srgbClr val="1C1C1C"/>
                </a:solidFill>
              </p:grpSpPr>
              <p:sp>
                <p:nvSpPr>
                  <p:cNvPr id="286" name="Forma Livre: Forma 285">
                    <a:extLst>
                      <a:ext uri="{FF2B5EF4-FFF2-40B4-BE49-F238E27FC236}">
                        <a16:creationId xmlns:a16="http://schemas.microsoft.com/office/drawing/2014/main" id="{29A149CD-648C-A682-2C5D-730363B8FE03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2183154" y="7550819"/>
                    <a:ext cx="649621" cy="649621"/>
                  </a:xfrm>
                  <a:custGeom>
                    <a:avLst/>
                    <a:gdLst>
                      <a:gd name="connsiteX0" fmla="*/ 649622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2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2" y="324811"/>
                        </a:moveTo>
                        <a:cubicBezTo>
                          <a:pt x="649622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2" y="145423"/>
                          <a:pt x="649622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287" name="Forma Livre: Forma 286">
                    <a:extLst>
                      <a:ext uri="{FF2B5EF4-FFF2-40B4-BE49-F238E27FC236}">
                        <a16:creationId xmlns:a16="http://schemas.microsoft.com/office/drawing/2014/main" id="{A4714BC6-19CF-C2C3-B927-C988991AD5B1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3878438" y="7551145"/>
                    <a:ext cx="649621" cy="649621"/>
                  </a:xfrm>
                  <a:custGeom>
                    <a:avLst/>
                    <a:gdLst>
                      <a:gd name="connsiteX0" fmla="*/ 649621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1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1" y="324811"/>
                        </a:moveTo>
                        <a:cubicBezTo>
                          <a:pt x="649621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1" y="145423"/>
                          <a:pt x="649621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285" name="Forma Livre: Forma 284">
                  <a:extLst>
                    <a:ext uri="{FF2B5EF4-FFF2-40B4-BE49-F238E27FC236}">
                      <a16:creationId xmlns:a16="http://schemas.microsoft.com/office/drawing/2014/main" id="{4C55AE70-CE35-5A8A-3919-92482A4BCE64}"/>
                    </a:ext>
                  </a:extLst>
                </p:cNvPr>
                <p:cNvSpPr/>
                <p:nvPr/>
              </p:nvSpPr>
              <p:spPr>
                <a:xfrm>
                  <a:off x="-13706468" y="9700054"/>
                  <a:ext cx="1932622" cy="161925"/>
                </a:xfrm>
                <a:custGeom>
                  <a:avLst/>
                  <a:gdLst>
                    <a:gd name="connsiteX0" fmla="*/ 80963 w 1932622"/>
                    <a:gd name="connsiteY0" fmla="*/ 161925 h 161925"/>
                    <a:gd name="connsiteX1" fmla="*/ 1851660 w 1932622"/>
                    <a:gd name="connsiteY1" fmla="*/ 161925 h 161925"/>
                    <a:gd name="connsiteX2" fmla="*/ 1932623 w 1932622"/>
                    <a:gd name="connsiteY2" fmla="*/ 80963 h 161925"/>
                    <a:gd name="connsiteX3" fmla="*/ 1851660 w 1932622"/>
                    <a:gd name="connsiteY3" fmla="*/ 0 h 161925"/>
                    <a:gd name="connsiteX4" fmla="*/ 80963 w 1932622"/>
                    <a:gd name="connsiteY4" fmla="*/ 0 h 161925"/>
                    <a:gd name="connsiteX5" fmla="*/ 0 w 1932622"/>
                    <a:gd name="connsiteY5" fmla="*/ 80963 h 161925"/>
                    <a:gd name="connsiteX6" fmla="*/ 80963 w 1932622"/>
                    <a:gd name="connsiteY6" fmla="*/ 1619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32622" h="161925">
                      <a:moveTo>
                        <a:pt x="80963" y="161925"/>
                      </a:moveTo>
                      <a:lnTo>
                        <a:pt x="1851660" y="161925"/>
                      </a:lnTo>
                      <a:cubicBezTo>
                        <a:pt x="1896428" y="161925"/>
                        <a:pt x="1932623" y="125730"/>
                        <a:pt x="1932623" y="80963"/>
                      </a:cubicBezTo>
                      <a:cubicBezTo>
                        <a:pt x="1932623" y="36195"/>
                        <a:pt x="1896428" y="0"/>
                        <a:pt x="1851660" y="0"/>
                      </a:cubicBezTo>
                      <a:lnTo>
                        <a:pt x="80963" y="0"/>
                      </a:lnTo>
                      <a:cubicBezTo>
                        <a:pt x="36195" y="0"/>
                        <a:pt x="0" y="36195"/>
                        <a:pt x="0" y="80963"/>
                      </a:cubicBezTo>
                      <a:cubicBezTo>
                        <a:pt x="0" y="125730"/>
                        <a:pt x="36195" y="161925"/>
                        <a:pt x="80963" y="161925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275" name="Gráfico 60">
              <a:extLst>
                <a:ext uri="{FF2B5EF4-FFF2-40B4-BE49-F238E27FC236}">
                  <a16:creationId xmlns:a16="http://schemas.microsoft.com/office/drawing/2014/main" id="{F90F8B2F-6029-FFBC-95EC-96081F79C921}"/>
                </a:ext>
              </a:extLst>
            </p:cNvPr>
            <p:cNvGrpSpPr/>
            <p:nvPr/>
          </p:nvGrpSpPr>
          <p:grpSpPr>
            <a:xfrm>
              <a:off x="6016427" y="9034808"/>
              <a:ext cx="1005407" cy="1005406"/>
              <a:chOff x="22241670" y="7047406"/>
              <a:chExt cx="5574030" cy="5574030"/>
            </a:xfrm>
          </p:grpSpPr>
          <p:sp>
            <p:nvSpPr>
              <p:cNvPr id="276" name="Forma Livre: Forma 275">
                <a:extLst>
                  <a:ext uri="{FF2B5EF4-FFF2-40B4-BE49-F238E27FC236}">
                    <a16:creationId xmlns:a16="http://schemas.microsoft.com/office/drawing/2014/main" id="{E27C8119-F61D-CC1C-3D10-FF27E88F75CB}"/>
                  </a:ext>
                </a:extLst>
              </p:cNvPr>
              <p:cNvSpPr/>
              <p:nvPr/>
            </p:nvSpPr>
            <p:spPr>
              <a:xfrm>
                <a:off x="22241670" y="7047406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277" name="Gráfico 60">
                <a:extLst>
                  <a:ext uri="{FF2B5EF4-FFF2-40B4-BE49-F238E27FC236}">
                    <a16:creationId xmlns:a16="http://schemas.microsoft.com/office/drawing/2014/main" id="{5EE93E34-8FAE-037B-C2F0-08DC3CD29995}"/>
                  </a:ext>
                </a:extLst>
              </p:cNvPr>
              <p:cNvGrpSpPr/>
              <p:nvPr/>
            </p:nvGrpSpPr>
            <p:grpSpPr>
              <a:xfrm>
                <a:off x="23856157" y="8593313"/>
                <a:ext cx="2345055" cy="2482214"/>
                <a:chOff x="23856157" y="8593313"/>
                <a:chExt cx="2345055" cy="2482214"/>
              </a:xfrm>
              <a:solidFill>
                <a:srgbClr val="1C1C1C"/>
              </a:solidFill>
            </p:grpSpPr>
            <p:grpSp>
              <p:nvGrpSpPr>
                <p:cNvPr id="278" name="Gráfico 60">
                  <a:extLst>
                    <a:ext uri="{FF2B5EF4-FFF2-40B4-BE49-F238E27FC236}">
                      <a16:creationId xmlns:a16="http://schemas.microsoft.com/office/drawing/2014/main" id="{412BB20C-A19C-6E7D-C194-3E57D6239E03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588645"/>
                  <a:chOff x="23856157" y="8593313"/>
                  <a:chExt cx="2345055" cy="588645"/>
                </a:xfrm>
                <a:solidFill>
                  <a:srgbClr val="1C1C1C"/>
                </a:solidFill>
              </p:grpSpPr>
              <p:sp>
                <p:nvSpPr>
                  <p:cNvPr id="280" name="Forma Livre: Forma 279">
                    <a:extLst>
                      <a:ext uri="{FF2B5EF4-FFF2-40B4-BE49-F238E27FC236}">
                        <a16:creationId xmlns:a16="http://schemas.microsoft.com/office/drawing/2014/main" id="{404B2AAB-3C0F-E868-EDCB-AEB24ADF2CC8}"/>
                      </a:ext>
                    </a:extLst>
                  </p:cNvPr>
                  <p:cNvSpPr/>
                  <p:nvPr/>
                </p:nvSpPr>
                <p:spPr>
                  <a:xfrm>
                    <a:off x="23856157" y="8593313"/>
                    <a:ext cx="649604" cy="588645"/>
                  </a:xfrm>
                  <a:custGeom>
                    <a:avLst/>
                    <a:gdLst>
                      <a:gd name="connsiteX0" fmla="*/ 135255 w 649604"/>
                      <a:gd name="connsiteY0" fmla="*/ 0 h 588645"/>
                      <a:gd name="connsiteX1" fmla="*/ 0 w 649604"/>
                      <a:gd name="connsiteY1" fmla="*/ 263842 h 588645"/>
                      <a:gd name="connsiteX2" fmla="*/ 324803 w 649604"/>
                      <a:gd name="connsiteY2" fmla="*/ 588645 h 588645"/>
                      <a:gd name="connsiteX3" fmla="*/ 649605 w 649604"/>
                      <a:gd name="connsiteY3" fmla="*/ 263842 h 588645"/>
                      <a:gd name="connsiteX4" fmla="*/ 135255 w 649604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4" h="588645">
                        <a:moveTo>
                          <a:pt x="135255" y="0"/>
                        </a:moveTo>
                        <a:cubicBezTo>
                          <a:pt x="53340" y="59055"/>
                          <a:pt x="0" y="155258"/>
                          <a:pt x="0" y="263842"/>
                        </a:cubicBezTo>
                        <a:cubicBezTo>
                          <a:pt x="0" y="442913"/>
                          <a:pt x="145733" y="588645"/>
                          <a:pt x="324803" y="588645"/>
                        </a:cubicBezTo>
                        <a:cubicBezTo>
                          <a:pt x="503872" y="588645"/>
                          <a:pt x="649605" y="442913"/>
                          <a:pt x="649605" y="263842"/>
                        </a:cubicBezTo>
                        <a:lnTo>
                          <a:pt x="135255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281" name="Forma Livre: Forma 280">
                    <a:extLst>
                      <a:ext uri="{FF2B5EF4-FFF2-40B4-BE49-F238E27FC236}">
                        <a16:creationId xmlns:a16="http://schemas.microsoft.com/office/drawing/2014/main" id="{F5EF45F3-316E-98CA-FD87-42977C8BC7F7}"/>
                      </a:ext>
                    </a:extLst>
                  </p:cNvPr>
                  <p:cNvSpPr/>
                  <p:nvPr/>
                </p:nvSpPr>
                <p:spPr>
                  <a:xfrm>
                    <a:off x="25551607" y="8593313"/>
                    <a:ext cx="649605" cy="588645"/>
                  </a:xfrm>
                  <a:custGeom>
                    <a:avLst/>
                    <a:gdLst>
                      <a:gd name="connsiteX0" fmla="*/ 514350 w 649605"/>
                      <a:gd name="connsiteY0" fmla="*/ 0 h 588645"/>
                      <a:gd name="connsiteX1" fmla="*/ 649605 w 649605"/>
                      <a:gd name="connsiteY1" fmla="*/ 263842 h 588645"/>
                      <a:gd name="connsiteX2" fmla="*/ 324803 w 649605"/>
                      <a:gd name="connsiteY2" fmla="*/ 588645 h 588645"/>
                      <a:gd name="connsiteX3" fmla="*/ 0 w 649605"/>
                      <a:gd name="connsiteY3" fmla="*/ 263842 h 588645"/>
                      <a:gd name="connsiteX4" fmla="*/ 514350 w 649605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5" h="588645">
                        <a:moveTo>
                          <a:pt x="514350" y="0"/>
                        </a:moveTo>
                        <a:cubicBezTo>
                          <a:pt x="596265" y="59055"/>
                          <a:pt x="649605" y="155258"/>
                          <a:pt x="649605" y="263842"/>
                        </a:cubicBezTo>
                        <a:cubicBezTo>
                          <a:pt x="649605" y="442913"/>
                          <a:pt x="503872" y="588645"/>
                          <a:pt x="324803" y="588645"/>
                        </a:cubicBezTo>
                        <a:cubicBezTo>
                          <a:pt x="145732" y="588645"/>
                          <a:pt x="0" y="442913"/>
                          <a:pt x="0" y="263842"/>
                        </a:cubicBezTo>
                        <a:lnTo>
                          <a:pt x="514350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279" name="Forma Livre: Forma 278">
                  <a:extLst>
                    <a:ext uri="{FF2B5EF4-FFF2-40B4-BE49-F238E27FC236}">
                      <a16:creationId xmlns:a16="http://schemas.microsoft.com/office/drawing/2014/main" id="{F73D484B-7C9A-BA61-9624-011EBF943C8C}"/>
                    </a:ext>
                  </a:extLst>
                </p:cNvPr>
                <p:cNvSpPr/>
                <p:nvPr/>
              </p:nvSpPr>
              <p:spPr>
                <a:xfrm>
                  <a:off x="23893965" y="10157318"/>
                  <a:ext cx="2269370" cy="918209"/>
                </a:xfrm>
                <a:custGeom>
                  <a:avLst/>
                  <a:gdLst>
                    <a:gd name="connsiteX0" fmla="*/ 2107223 w 2269370"/>
                    <a:gd name="connsiteY0" fmla="*/ 918210 h 918209"/>
                    <a:gd name="connsiteX1" fmla="*/ 2243430 w 2269370"/>
                    <a:gd name="connsiteY1" fmla="*/ 843915 h 918209"/>
                    <a:gd name="connsiteX2" fmla="*/ 2254860 w 2269370"/>
                    <a:gd name="connsiteY2" fmla="*/ 688657 h 918209"/>
                    <a:gd name="connsiteX3" fmla="*/ 1134720 w 2269370"/>
                    <a:gd name="connsiteY3" fmla="*/ 0 h 918209"/>
                    <a:gd name="connsiteX4" fmla="*/ 14580 w 2269370"/>
                    <a:gd name="connsiteY4" fmla="*/ 688657 h 918209"/>
                    <a:gd name="connsiteX5" fmla="*/ 25057 w 2269370"/>
                    <a:gd name="connsiteY5" fmla="*/ 842010 h 918209"/>
                    <a:gd name="connsiteX6" fmla="*/ 163170 w 2269370"/>
                    <a:gd name="connsiteY6" fmla="*/ 918210 h 918209"/>
                    <a:gd name="connsiteX7" fmla="*/ 2107223 w 2269370"/>
                    <a:gd name="connsiteY7" fmla="*/ 91821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2107223" y="918210"/>
                      </a:moveTo>
                      <a:cubicBezTo>
                        <a:pt x="2166277" y="918210"/>
                        <a:pt x="2215807" y="887730"/>
                        <a:pt x="2243430" y="843915"/>
                      </a:cubicBezTo>
                      <a:cubicBezTo>
                        <a:pt x="2272005" y="800100"/>
                        <a:pt x="2278673" y="741997"/>
                        <a:pt x="2254860" y="688657"/>
                      </a:cubicBezTo>
                      <a:cubicBezTo>
                        <a:pt x="2103412" y="354330"/>
                        <a:pt x="1659547" y="0"/>
                        <a:pt x="1134720" y="0"/>
                      </a:cubicBezTo>
                      <a:cubicBezTo>
                        <a:pt x="609892" y="0"/>
                        <a:pt x="165075" y="354330"/>
                        <a:pt x="14580" y="688657"/>
                      </a:cubicBezTo>
                      <a:cubicBezTo>
                        <a:pt x="-9233" y="741997"/>
                        <a:pt x="-2565" y="798195"/>
                        <a:pt x="25057" y="842010"/>
                      </a:cubicBezTo>
                      <a:cubicBezTo>
                        <a:pt x="52680" y="886778"/>
                        <a:pt x="103162" y="918210"/>
                        <a:pt x="163170" y="918210"/>
                      </a:cubicBezTo>
                      <a:lnTo>
                        <a:pt x="2107223" y="91821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</p:grpSp>
      <p:sp>
        <p:nvSpPr>
          <p:cNvPr id="294" name="Google Shape;185;p1">
            <a:extLst>
              <a:ext uri="{FF2B5EF4-FFF2-40B4-BE49-F238E27FC236}">
                <a16:creationId xmlns:a16="http://schemas.microsoft.com/office/drawing/2014/main" id="{F52F199E-E1BE-A318-A76F-1C8F1FA83F55}"/>
              </a:ext>
            </a:extLst>
          </p:cNvPr>
          <p:cNvSpPr txBox="1"/>
          <p:nvPr/>
        </p:nvSpPr>
        <p:spPr>
          <a:xfrm>
            <a:off x="26065862" y="20637308"/>
            <a:ext cx="15527784" cy="870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6193" tIns="43084" rIns="86193" bIns="43084" anchor="t" anchorCtr="0">
            <a:spAutoFit/>
          </a:bodyPr>
          <a:lstStyle/>
          <a:p>
            <a:pPr algn="ctr"/>
            <a:r>
              <a:rPr lang="pt-BR" sz="5091" b="1" dirty="0">
                <a:solidFill>
                  <a:srgbClr val="976C29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Expectativas   </a:t>
            </a:r>
            <a:endParaRPr sz="3394" dirty="0">
              <a:solidFill>
                <a:srgbClr val="976C29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296" name="Gráfico 27">
            <a:extLst>
              <a:ext uri="{FF2B5EF4-FFF2-40B4-BE49-F238E27FC236}">
                <a16:creationId xmlns:a16="http://schemas.microsoft.com/office/drawing/2014/main" id="{C88BF02B-CB2D-7B49-BFB3-0C796D2239AA}"/>
              </a:ext>
            </a:extLst>
          </p:cNvPr>
          <p:cNvGrpSpPr/>
          <p:nvPr/>
        </p:nvGrpSpPr>
        <p:grpSpPr>
          <a:xfrm>
            <a:off x="26670696" y="22132591"/>
            <a:ext cx="1119077" cy="1119075"/>
            <a:chOff x="9811019" y="7192192"/>
            <a:chExt cx="5574030" cy="5574030"/>
          </a:xfrm>
        </p:grpSpPr>
        <p:sp>
          <p:nvSpPr>
            <p:cNvPr id="311" name="Forma Livre: Forma 310">
              <a:extLst>
                <a:ext uri="{FF2B5EF4-FFF2-40B4-BE49-F238E27FC236}">
                  <a16:creationId xmlns:a16="http://schemas.microsoft.com/office/drawing/2014/main" id="{8E77982E-53FF-9BD0-7076-AD05447E0BE3}"/>
                </a:ext>
              </a:extLst>
            </p:cNvPr>
            <p:cNvSpPr/>
            <p:nvPr/>
          </p:nvSpPr>
          <p:spPr>
            <a:xfrm>
              <a:off x="9811019" y="7192192"/>
              <a:ext cx="5574030" cy="5574030"/>
            </a:xfrm>
            <a:custGeom>
              <a:avLst/>
              <a:gdLst>
                <a:gd name="connsiteX0" fmla="*/ 5574030 w 5574030"/>
                <a:gd name="connsiteY0" fmla="*/ 2787015 h 5574030"/>
                <a:gd name="connsiteX1" fmla="*/ 2787015 w 5574030"/>
                <a:gd name="connsiteY1" fmla="*/ 5574030 h 5574030"/>
                <a:gd name="connsiteX2" fmla="*/ 0 w 5574030"/>
                <a:gd name="connsiteY2" fmla="*/ 2787015 h 5574030"/>
                <a:gd name="connsiteX3" fmla="*/ 2787015 w 5574030"/>
                <a:gd name="connsiteY3" fmla="*/ 0 h 5574030"/>
                <a:gd name="connsiteX4" fmla="*/ 5574030 w 5574030"/>
                <a:gd name="connsiteY4" fmla="*/ 2787015 h 55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4030" h="5574030">
                  <a:moveTo>
                    <a:pt x="5574030" y="2787015"/>
                  </a:moveTo>
                  <a:cubicBezTo>
                    <a:pt x="5574030" y="4326241"/>
                    <a:pt x="4326241" y="5574030"/>
                    <a:pt x="2787015" y="5574030"/>
                  </a:cubicBezTo>
                  <a:cubicBezTo>
                    <a:pt x="1247789" y="5574030"/>
                    <a:pt x="0" y="4326241"/>
                    <a:pt x="0" y="2787015"/>
                  </a:cubicBezTo>
                  <a:cubicBezTo>
                    <a:pt x="0" y="1247789"/>
                    <a:pt x="1247789" y="0"/>
                    <a:pt x="2787015" y="0"/>
                  </a:cubicBezTo>
                  <a:cubicBezTo>
                    <a:pt x="4326241" y="0"/>
                    <a:pt x="5574030" y="1247789"/>
                    <a:pt x="5574030" y="278701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pt-BR" sz="820"/>
            </a:p>
          </p:txBody>
        </p:sp>
        <p:grpSp>
          <p:nvGrpSpPr>
            <p:cNvPr id="312" name="Gráfico 27">
              <a:extLst>
                <a:ext uri="{FF2B5EF4-FFF2-40B4-BE49-F238E27FC236}">
                  <a16:creationId xmlns:a16="http://schemas.microsoft.com/office/drawing/2014/main" id="{7E4F2F7A-8172-F8F9-D4B2-C01B73BEC412}"/>
                </a:ext>
              </a:extLst>
            </p:cNvPr>
            <p:cNvGrpSpPr/>
            <p:nvPr/>
          </p:nvGrpSpPr>
          <p:grpSpPr>
            <a:xfrm>
              <a:off x="11377209" y="8643049"/>
              <a:ext cx="2441635" cy="2622032"/>
              <a:chOff x="11377209" y="8643049"/>
              <a:chExt cx="2441635" cy="2622032"/>
            </a:xfrm>
            <a:solidFill>
              <a:srgbClr val="1C1C1C"/>
            </a:solidFill>
          </p:grpSpPr>
          <p:grpSp>
            <p:nvGrpSpPr>
              <p:cNvPr id="313" name="Gráfico 27">
                <a:extLst>
                  <a:ext uri="{FF2B5EF4-FFF2-40B4-BE49-F238E27FC236}">
                    <a16:creationId xmlns:a16="http://schemas.microsoft.com/office/drawing/2014/main" id="{7BE1593B-DEE4-B2A5-B4D7-8C41B866CBFC}"/>
                  </a:ext>
                </a:extLst>
              </p:cNvPr>
              <p:cNvGrpSpPr/>
              <p:nvPr/>
            </p:nvGrpSpPr>
            <p:grpSpPr>
              <a:xfrm>
                <a:off x="11377209" y="8643049"/>
                <a:ext cx="2441635" cy="746252"/>
                <a:chOff x="11377209" y="8643049"/>
                <a:chExt cx="2441635" cy="746252"/>
              </a:xfrm>
              <a:solidFill>
                <a:srgbClr val="1C1C1C"/>
              </a:solidFill>
            </p:grpSpPr>
            <p:sp>
              <p:nvSpPr>
                <p:cNvPr id="315" name="Forma Livre: Forma 314">
                  <a:extLst>
                    <a:ext uri="{FF2B5EF4-FFF2-40B4-BE49-F238E27FC236}">
                      <a16:creationId xmlns:a16="http://schemas.microsoft.com/office/drawing/2014/main" id="{120C3439-D390-221F-6DDE-DE66BFCABF6D}"/>
                    </a:ext>
                  </a:extLst>
                </p:cNvPr>
                <p:cNvSpPr/>
                <p:nvPr/>
              </p:nvSpPr>
              <p:spPr>
                <a:xfrm rot="-559036">
                  <a:off x="13120943" y="8691349"/>
                  <a:ext cx="649600" cy="649600"/>
                </a:xfrm>
                <a:custGeom>
                  <a:avLst/>
                  <a:gdLst>
                    <a:gd name="connsiteX0" fmla="*/ 649601 w 649600"/>
                    <a:gd name="connsiteY0" fmla="*/ 324800 h 649600"/>
                    <a:gd name="connsiteX1" fmla="*/ 324800 w 649600"/>
                    <a:gd name="connsiteY1" fmla="*/ 649600 h 649600"/>
                    <a:gd name="connsiteX2" fmla="*/ 0 w 649600"/>
                    <a:gd name="connsiteY2" fmla="*/ 324800 h 649600"/>
                    <a:gd name="connsiteX3" fmla="*/ 324800 w 649600"/>
                    <a:gd name="connsiteY3" fmla="*/ 0 h 649600"/>
                    <a:gd name="connsiteX4" fmla="*/ 649601 w 649600"/>
                    <a:gd name="connsiteY4" fmla="*/ 324800 h 64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600" h="649600">
                      <a:moveTo>
                        <a:pt x="649601" y="324800"/>
                      </a:moveTo>
                      <a:cubicBezTo>
                        <a:pt x="649601" y="504182"/>
                        <a:pt x="504183" y="649600"/>
                        <a:pt x="324800" y="649600"/>
                      </a:cubicBezTo>
                      <a:cubicBezTo>
                        <a:pt x="145418" y="649600"/>
                        <a:pt x="0" y="504182"/>
                        <a:pt x="0" y="324800"/>
                      </a:cubicBezTo>
                      <a:cubicBezTo>
                        <a:pt x="0" y="145418"/>
                        <a:pt x="145418" y="0"/>
                        <a:pt x="324800" y="0"/>
                      </a:cubicBezTo>
                      <a:cubicBezTo>
                        <a:pt x="504183" y="0"/>
                        <a:pt x="649601" y="145418"/>
                        <a:pt x="649601" y="324800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  <p:sp>
              <p:nvSpPr>
                <p:cNvPr id="316" name="Forma Livre: Forma 315">
                  <a:extLst>
                    <a:ext uri="{FF2B5EF4-FFF2-40B4-BE49-F238E27FC236}">
                      <a16:creationId xmlns:a16="http://schemas.microsoft.com/office/drawing/2014/main" id="{FA34C255-8835-DA87-F52F-8AD413ED45DF}"/>
                    </a:ext>
                  </a:extLst>
                </p:cNvPr>
                <p:cNvSpPr/>
                <p:nvPr/>
              </p:nvSpPr>
              <p:spPr>
                <a:xfrm rot="-559036">
                  <a:off x="11425509" y="8691400"/>
                  <a:ext cx="649600" cy="649600"/>
                </a:xfrm>
                <a:custGeom>
                  <a:avLst/>
                  <a:gdLst>
                    <a:gd name="connsiteX0" fmla="*/ 649601 w 649600"/>
                    <a:gd name="connsiteY0" fmla="*/ 324800 h 649600"/>
                    <a:gd name="connsiteX1" fmla="*/ 324800 w 649600"/>
                    <a:gd name="connsiteY1" fmla="*/ 649600 h 649600"/>
                    <a:gd name="connsiteX2" fmla="*/ 0 w 649600"/>
                    <a:gd name="connsiteY2" fmla="*/ 324800 h 649600"/>
                    <a:gd name="connsiteX3" fmla="*/ 324800 w 649600"/>
                    <a:gd name="connsiteY3" fmla="*/ 0 h 649600"/>
                    <a:gd name="connsiteX4" fmla="*/ 649601 w 649600"/>
                    <a:gd name="connsiteY4" fmla="*/ 324800 h 64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600" h="649600">
                      <a:moveTo>
                        <a:pt x="649601" y="324800"/>
                      </a:moveTo>
                      <a:cubicBezTo>
                        <a:pt x="649601" y="504182"/>
                        <a:pt x="504183" y="649600"/>
                        <a:pt x="324800" y="649600"/>
                      </a:cubicBezTo>
                      <a:cubicBezTo>
                        <a:pt x="145418" y="649600"/>
                        <a:pt x="0" y="504182"/>
                        <a:pt x="0" y="324800"/>
                      </a:cubicBezTo>
                      <a:cubicBezTo>
                        <a:pt x="0" y="145418"/>
                        <a:pt x="145418" y="0"/>
                        <a:pt x="324800" y="0"/>
                      </a:cubicBezTo>
                      <a:cubicBezTo>
                        <a:pt x="504183" y="0"/>
                        <a:pt x="649601" y="145418"/>
                        <a:pt x="649601" y="324800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  <p:sp>
            <p:nvSpPr>
              <p:cNvPr id="314" name="Forma Livre: Forma 313">
                <a:extLst>
                  <a:ext uri="{FF2B5EF4-FFF2-40B4-BE49-F238E27FC236}">
                    <a16:creationId xmlns:a16="http://schemas.microsoft.com/office/drawing/2014/main" id="{F0A8DC44-FFC0-06C7-3D47-8EB4E78CE7A6}"/>
                  </a:ext>
                </a:extLst>
              </p:cNvPr>
              <p:cNvSpPr/>
              <p:nvPr/>
            </p:nvSpPr>
            <p:spPr>
              <a:xfrm>
                <a:off x="11463382" y="10346872"/>
                <a:ext cx="2269370" cy="918209"/>
              </a:xfrm>
              <a:custGeom>
                <a:avLst/>
                <a:gdLst>
                  <a:gd name="connsiteX0" fmla="*/ 162149 w 2269370"/>
                  <a:gd name="connsiteY0" fmla="*/ 0 h 918209"/>
                  <a:gd name="connsiteX1" fmla="*/ 25941 w 2269370"/>
                  <a:gd name="connsiteY1" fmla="*/ 74295 h 918209"/>
                  <a:gd name="connsiteX2" fmla="*/ 14511 w 2269370"/>
                  <a:gd name="connsiteY2" fmla="*/ 229552 h 918209"/>
                  <a:gd name="connsiteX3" fmla="*/ 1134651 w 2269370"/>
                  <a:gd name="connsiteY3" fmla="*/ 918210 h 918209"/>
                  <a:gd name="connsiteX4" fmla="*/ 2254791 w 2269370"/>
                  <a:gd name="connsiteY4" fmla="*/ 229552 h 918209"/>
                  <a:gd name="connsiteX5" fmla="*/ 2244314 w 2269370"/>
                  <a:gd name="connsiteY5" fmla="*/ 76200 h 918209"/>
                  <a:gd name="connsiteX6" fmla="*/ 2106201 w 2269370"/>
                  <a:gd name="connsiteY6" fmla="*/ 0 h 918209"/>
                  <a:gd name="connsiteX7" fmla="*/ 162149 w 2269370"/>
                  <a:gd name="connsiteY7" fmla="*/ 0 h 918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69370" h="918209">
                    <a:moveTo>
                      <a:pt x="162149" y="0"/>
                    </a:moveTo>
                    <a:cubicBezTo>
                      <a:pt x="103094" y="0"/>
                      <a:pt x="53564" y="30480"/>
                      <a:pt x="25941" y="74295"/>
                    </a:cubicBezTo>
                    <a:cubicBezTo>
                      <a:pt x="-2634" y="118110"/>
                      <a:pt x="-9301" y="176213"/>
                      <a:pt x="14511" y="229552"/>
                    </a:cubicBezTo>
                    <a:cubicBezTo>
                      <a:pt x="165958" y="563880"/>
                      <a:pt x="609824" y="918210"/>
                      <a:pt x="1134651" y="918210"/>
                    </a:cubicBezTo>
                    <a:cubicBezTo>
                      <a:pt x="1659479" y="918210"/>
                      <a:pt x="2104296" y="563880"/>
                      <a:pt x="2254791" y="229552"/>
                    </a:cubicBezTo>
                    <a:cubicBezTo>
                      <a:pt x="2278604" y="176213"/>
                      <a:pt x="2271936" y="120015"/>
                      <a:pt x="2244314" y="76200"/>
                    </a:cubicBezTo>
                    <a:cubicBezTo>
                      <a:pt x="2216691" y="31432"/>
                      <a:pt x="2166209" y="0"/>
                      <a:pt x="2106201" y="0"/>
                    </a:cubicBezTo>
                    <a:lnTo>
                      <a:pt x="162149" y="0"/>
                    </a:lnTo>
                    <a:close/>
                  </a:path>
                </a:pathLst>
              </a:custGeom>
              <a:solidFill>
                <a:srgbClr val="1C1C1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</p:grpSp>
      </p:grpSp>
      <p:grpSp>
        <p:nvGrpSpPr>
          <p:cNvPr id="297" name="Gráfico 45">
            <a:extLst>
              <a:ext uri="{FF2B5EF4-FFF2-40B4-BE49-F238E27FC236}">
                <a16:creationId xmlns:a16="http://schemas.microsoft.com/office/drawing/2014/main" id="{FA34937A-D4ED-0B12-E2EF-752B8275111C}"/>
              </a:ext>
            </a:extLst>
          </p:cNvPr>
          <p:cNvGrpSpPr/>
          <p:nvPr/>
        </p:nvGrpSpPr>
        <p:grpSpPr>
          <a:xfrm>
            <a:off x="26670696" y="24142254"/>
            <a:ext cx="1119077" cy="1119075"/>
            <a:chOff x="-15493359" y="5879577"/>
            <a:chExt cx="5574030" cy="5574030"/>
          </a:xfrm>
        </p:grpSpPr>
        <p:sp>
          <p:nvSpPr>
            <p:cNvPr id="305" name="Forma Livre: Forma 304">
              <a:extLst>
                <a:ext uri="{FF2B5EF4-FFF2-40B4-BE49-F238E27FC236}">
                  <a16:creationId xmlns:a16="http://schemas.microsoft.com/office/drawing/2014/main" id="{7B8B8344-1D64-001E-2EC8-C5060B6C1E88}"/>
                </a:ext>
              </a:extLst>
            </p:cNvPr>
            <p:cNvSpPr/>
            <p:nvPr/>
          </p:nvSpPr>
          <p:spPr>
            <a:xfrm>
              <a:off x="-15493359" y="5879577"/>
              <a:ext cx="5574030" cy="5574030"/>
            </a:xfrm>
            <a:custGeom>
              <a:avLst/>
              <a:gdLst>
                <a:gd name="connsiteX0" fmla="*/ 5574030 w 5574030"/>
                <a:gd name="connsiteY0" fmla="*/ 2787015 h 5574030"/>
                <a:gd name="connsiteX1" fmla="*/ 2787015 w 5574030"/>
                <a:gd name="connsiteY1" fmla="*/ 5574030 h 5574030"/>
                <a:gd name="connsiteX2" fmla="*/ 0 w 5574030"/>
                <a:gd name="connsiteY2" fmla="*/ 2787015 h 5574030"/>
                <a:gd name="connsiteX3" fmla="*/ 2787015 w 5574030"/>
                <a:gd name="connsiteY3" fmla="*/ 0 h 5574030"/>
                <a:gd name="connsiteX4" fmla="*/ 5574030 w 5574030"/>
                <a:gd name="connsiteY4" fmla="*/ 2787015 h 55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4030" h="5574030">
                  <a:moveTo>
                    <a:pt x="5574030" y="2787015"/>
                  </a:moveTo>
                  <a:cubicBezTo>
                    <a:pt x="5574030" y="4326241"/>
                    <a:pt x="4326241" y="5574030"/>
                    <a:pt x="2787015" y="5574030"/>
                  </a:cubicBezTo>
                  <a:cubicBezTo>
                    <a:pt x="1247789" y="5574030"/>
                    <a:pt x="0" y="4326241"/>
                    <a:pt x="0" y="2787015"/>
                  </a:cubicBezTo>
                  <a:cubicBezTo>
                    <a:pt x="0" y="1247789"/>
                    <a:pt x="1247789" y="0"/>
                    <a:pt x="2787015" y="0"/>
                  </a:cubicBezTo>
                  <a:cubicBezTo>
                    <a:pt x="4326241" y="0"/>
                    <a:pt x="5574030" y="1247789"/>
                    <a:pt x="5574030" y="2787015"/>
                  </a:cubicBezTo>
                  <a:close/>
                </a:path>
              </a:pathLst>
            </a:custGeom>
            <a:solidFill>
              <a:srgbClr val="FFC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pt-BR" sz="820"/>
            </a:p>
          </p:txBody>
        </p:sp>
        <p:grpSp>
          <p:nvGrpSpPr>
            <p:cNvPr id="306" name="Gráfico 45">
              <a:extLst>
                <a:ext uri="{FF2B5EF4-FFF2-40B4-BE49-F238E27FC236}">
                  <a16:creationId xmlns:a16="http://schemas.microsoft.com/office/drawing/2014/main" id="{27CA9A4D-4B8D-C9B1-B13C-B982B6ABE9F2}"/>
                </a:ext>
              </a:extLst>
            </p:cNvPr>
            <p:cNvGrpSpPr/>
            <p:nvPr/>
          </p:nvGrpSpPr>
          <p:grpSpPr>
            <a:xfrm>
              <a:off x="-13978014" y="7451243"/>
              <a:ext cx="2544058" cy="2410735"/>
              <a:chOff x="-13978014" y="7451243"/>
              <a:chExt cx="2544058" cy="2410735"/>
            </a:xfrm>
            <a:solidFill>
              <a:srgbClr val="1C1C1C"/>
            </a:solidFill>
          </p:grpSpPr>
          <p:grpSp>
            <p:nvGrpSpPr>
              <p:cNvPr id="307" name="Gráfico 45">
                <a:extLst>
                  <a:ext uri="{FF2B5EF4-FFF2-40B4-BE49-F238E27FC236}">
                    <a16:creationId xmlns:a16="http://schemas.microsoft.com/office/drawing/2014/main" id="{17A607F6-83C5-760D-48C9-6411833BFEE5}"/>
                  </a:ext>
                </a:extLst>
              </p:cNvPr>
              <p:cNvGrpSpPr/>
              <p:nvPr/>
            </p:nvGrpSpPr>
            <p:grpSpPr>
              <a:xfrm>
                <a:off x="-13978014" y="7451243"/>
                <a:ext cx="2544058" cy="849099"/>
                <a:chOff x="-13978014" y="7451243"/>
                <a:chExt cx="2544058" cy="849099"/>
              </a:xfrm>
              <a:solidFill>
                <a:srgbClr val="1C1C1C"/>
              </a:solidFill>
            </p:grpSpPr>
            <p:sp>
              <p:nvSpPr>
                <p:cNvPr id="309" name="Forma Livre: Forma 308">
                  <a:extLst>
                    <a:ext uri="{FF2B5EF4-FFF2-40B4-BE49-F238E27FC236}">
                      <a16:creationId xmlns:a16="http://schemas.microsoft.com/office/drawing/2014/main" id="{7520BFD1-1ECC-3289-EBB8-4E13B7C60445}"/>
                    </a:ext>
                  </a:extLst>
                </p:cNvPr>
                <p:cNvSpPr/>
                <p:nvPr/>
              </p:nvSpPr>
              <p:spPr>
                <a:xfrm rot="-4049974">
                  <a:off x="-12183154" y="7550819"/>
                  <a:ext cx="649621" cy="649621"/>
                </a:xfrm>
                <a:custGeom>
                  <a:avLst/>
                  <a:gdLst>
                    <a:gd name="connsiteX0" fmla="*/ 649622 w 649621"/>
                    <a:gd name="connsiteY0" fmla="*/ 324811 h 649621"/>
                    <a:gd name="connsiteX1" fmla="*/ 324811 w 649621"/>
                    <a:gd name="connsiteY1" fmla="*/ 649621 h 649621"/>
                    <a:gd name="connsiteX2" fmla="*/ 0 w 649621"/>
                    <a:gd name="connsiteY2" fmla="*/ 324811 h 649621"/>
                    <a:gd name="connsiteX3" fmla="*/ 324811 w 649621"/>
                    <a:gd name="connsiteY3" fmla="*/ 0 h 649621"/>
                    <a:gd name="connsiteX4" fmla="*/ 649622 w 649621"/>
                    <a:gd name="connsiteY4" fmla="*/ 324811 h 649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621" h="649621">
                      <a:moveTo>
                        <a:pt x="649622" y="324811"/>
                      </a:moveTo>
                      <a:cubicBezTo>
                        <a:pt x="649622" y="504198"/>
                        <a:pt x="504199" y="649621"/>
                        <a:pt x="324811" y="649621"/>
                      </a:cubicBezTo>
                      <a:cubicBezTo>
                        <a:pt x="145423" y="649621"/>
                        <a:pt x="0" y="504198"/>
                        <a:pt x="0" y="324811"/>
                      </a:cubicBezTo>
                      <a:cubicBezTo>
                        <a:pt x="0" y="145423"/>
                        <a:pt x="145423" y="0"/>
                        <a:pt x="324811" y="0"/>
                      </a:cubicBezTo>
                      <a:cubicBezTo>
                        <a:pt x="504199" y="0"/>
                        <a:pt x="649622" y="145423"/>
                        <a:pt x="649622" y="324811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  <p:sp>
              <p:nvSpPr>
                <p:cNvPr id="310" name="Forma Livre: Forma 309">
                  <a:extLst>
                    <a:ext uri="{FF2B5EF4-FFF2-40B4-BE49-F238E27FC236}">
                      <a16:creationId xmlns:a16="http://schemas.microsoft.com/office/drawing/2014/main" id="{4BB49F15-4468-FE7B-4777-F2E017542402}"/>
                    </a:ext>
                  </a:extLst>
                </p:cNvPr>
                <p:cNvSpPr/>
                <p:nvPr/>
              </p:nvSpPr>
              <p:spPr>
                <a:xfrm rot="-4049974">
                  <a:off x="-13878438" y="7551145"/>
                  <a:ext cx="649621" cy="649621"/>
                </a:xfrm>
                <a:custGeom>
                  <a:avLst/>
                  <a:gdLst>
                    <a:gd name="connsiteX0" fmla="*/ 649621 w 649621"/>
                    <a:gd name="connsiteY0" fmla="*/ 324811 h 649621"/>
                    <a:gd name="connsiteX1" fmla="*/ 324811 w 649621"/>
                    <a:gd name="connsiteY1" fmla="*/ 649621 h 649621"/>
                    <a:gd name="connsiteX2" fmla="*/ 0 w 649621"/>
                    <a:gd name="connsiteY2" fmla="*/ 324811 h 649621"/>
                    <a:gd name="connsiteX3" fmla="*/ 324811 w 649621"/>
                    <a:gd name="connsiteY3" fmla="*/ 0 h 649621"/>
                    <a:gd name="connsiteX4" fmla="*/ 649621 w 649621"/>
                    <a:gd name="connsiteY4" fmla="*/ 324811 h 649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621" h="649621">
                      <a:moveTo>
                        <a:pt x="649621" y="324811"/>
                      </a:moveTo>
                      <a:cubicBezTo>
                        <a:pt x="649621" y="504198"/>
                        <a:pt x="504199" y="649621"/>
                        <a:pt x="324811" y="649621"/>
                      </a:cubicBezTo>
                      <a:cubicBezTo>
                        <a:pt x="145423" y="649621"/>
                        <a:pt x="0" y="504198"/>
                        <a:pt x="0" y="324811"/>
                      </a:cubicBezTo>
                      <a:cubicBezTo>
                        <a:pt x="0" y="145423"/>
                        <a:pt x="145423" y="0"/>
                        <a:pt x="324811" y="0"/>
                      </a:cubicBezTo>
                      <a:cubicBezTo>
                        <a:pt x="504199" y="0"/>
                        <a:pt x="649621" y="145423"/>
                        <a:pt x="649621" y="324811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  <p:sp>
            <p:nvSpPr>
              <p:cNvPr id="308" name="Forma Livre: Forma 307">
                <a:extLst>
                  <a:ext uri="{FF2B5EF4-FFF2-40B4-BE49-F238E27FC236}">
                    <a16:creationId xmlns:a16="http://schemas.microsoft.com/office/drawing/2014/main" id="{E60F58F3-C19D-57A0-7968-7D70FD23FF3E}"/>
                  </a:ext>
                </a:extLst>
              </p:cNvPr>
              <p:cNvSpPr/>
              <p:nvPr/>
            </p:nvSpPr>
            <p:spPr>
              <a:xfrm>
                <a:off x="-13706468" y="9700054"/>
                <a:ext cx="1932622" cy="161925"/>
              </a:xfrm>
              <a:custGeom>
                <a:avLst/>
                <a:gdLst>
                  <a:gd name="connsiteX0" fmla="*/ 80963 w 1932622"/>
                  <a:gd name="connsiteY0" fmla="*/ 161925 h 161925"/>
                  <a:gd name="connsiteX1" fmla="*/ 1851660 w 1932622"/>
                  <a:gd name="connsiteY1" fmla="*/ 161925 h 161925"/>
                  <a:gd name="connsiteX2" fmla="*/ 1932623 w 1932622"/>
                  <a:gd name="connsiteY2" fmla="*/ 80963 h 161925"/>
                  <a:gd name="connsiteX3" fmla="*/ 1851660 w 1932622"/>
                  <a:gd name="connsiteY3" fmla="*/ 0 h 161925"/>
                  <a:gd name="connsiteX4" fmla="*/ 80963 w 1932622"/>
                  <a:gd name="connsiteY4" fmla="*/ 0 h 161925"/>
                  <a:gd name="connsiteX5" fmla="*/ 0 w 1932622"/>
                  <a:gd name="connsiteY5" fmla="*/ 80963 h 161925"/>
                  <a:gd name="connsiteX6" fmla="*/ 80963 w 1932622"/>
                  <a:gd name="connsiteY6" fmla="*/ 16192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32622" h="161925">
                    <a:moveTo>
                      <a:pt x="80963" y="161925"/>
                    </a:moveTo>
                    <a:lnTo>
                      <a:pt x="1851660" y="161925"/>
                    </a:lnTo>
                    <a:cubicBezTo>
                      <a:pt x="1896428" y="161925"/>
                      <a:pt x="1932623" y="125730"/>
                      <a:pt x="1932623" y="80963"/>
                    </a:cubicBezTo>
                    <a:cubicBezTo>
                      <a:pt x="1932623" y="36195"/>
                      <a:pt x="1896428" y="0"/>
                      <a:pt x="1851660" y="0"/>
                    </a:cubicBezTo>
                    <a:lnTo>
                      <a:pt x="80963" y="0"/>
                    </a:lnTo>
                    <a:cubicBezTo>
                      <a:pt x="36195" y="0"/>
                      <a:pt x="0" y="36195"/>
                      <a:pt x="0" y="80963"/>
                    </a:cubicBezTo>
                    <a:cubicBezTo>
                      <a:pt x="0" y="125730"/>
                      <a:pt x="36195" y="161925"/>
                      <a:pt x="80963" y="161925"/>
                    </a:cubicBezTo>
                    <a:close/>
                  </a:path>
                </a:pathLst>
              </a:custGeom>
              <a:solidFill>
                <a:srgbClr val="1C1C1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</p:grpSp>
      </p:grpSp>
      <p:grpSp>
        <p:nvGrpSpPr>
          <p:cNvPr id="298" name="Gráfico 60">
            <a:extLst>
              <a:ext uri="{FF2B5EF4-FFF2-40B4-BE49-F238E27FC236}">
                <a16:creationId xmlns:a16="http://schemas.microsoft.com/office/drawing/2014/main" id="{CEEFAB55-7C09-8687-4E29-FDDE14E12662}"/>
              </a:ext>
            </a:extLst>
          </p:cNvPr>
          <p:cNvGrpSpPr/>
          <p:nvPr/>
        </p:nvGrpSpPr>
        <p:grpSpPr>
          <a:xfrm>
            <a:off x="26681686" y="26517677"/>
            <a:ext cx="1119077" cy="1119075"/>
            <a:chOff x="22241670" y="7047406"/>
            <a:chExt cx="5574030" cy="5574030"/>
          </a:xfrm>
        </p:grpSpPr>
        <p:sp>
          <p:nvSpPr>
            <p:cNvPr id="299" name="Forma Livre: Forma 298">
              <a:extLst>
                <a:ext uri="{FF2B5EF4-FFF2-40B4-BE49-F238E27FC236}">
                  <a16:creationId xmlns:a16="http://schemas.microsoft.com/office/drawing/2014/main" id="{8751B438-62DB-C1BB-6F90-C8F362B9A6DC}"/>
                </a:ext>
              </a:extLst>
            </p:cNvPr>
            <p:cNvSpPr/>
            <p:nvPr/>
          </p:nvSpPr>
          <p:spPr>
            <a:xfrm>
              <a:off x="22241670" y="7047406"/>
              <a:ext cx="5574030" cy="5574030"/>
            </a:xfrm>
            <a:custGeom>
              <a:avLst/>
              <a:gdLst>
                <a:gd name="connsiteX0" fmla="*/ 5574030 w 5574030"/>
                <a:gd name="connsiteY0" fmla="*/ 2787015 h 5574030"/>
                <a:gd name="connsiteX1" fmla="*/ 2787015 w 5574030"/>
                <a:gd name="connsiteY1" fmla="*/ 5574030 h 5574030"/>
                <a:gd name="connsiteX2" fmla="*/ 0 w 5574030"/>
                <a:gd name="connsiteY2" fmla="*/ 2787015 h 5574030"/>
                <a:gd name="connsiteX3" fmla="*/ 2787015 w 5574030"/>
                <a:gd name="connsiteY3" fmla="*/ 0 h 5574030"/>
                <a:gd name="connsiteX4" fmla="*/ 5574030 w 5574030"/>
                <a:gd name="connsiteY4" fmla="*/ 2787015 h 557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4030" h="5574030">
                  <a:moveTo>
                    <a:pt x="5574030" y="2787015"/>
                  </a:moveTo>
                  <a:cubicBezTo>
                    <a:pt x="5574030" y="4326241"/>
                    <a:pt x="4326241" y="5574030"/>
                    <a:pt x="2787015" y="5574030"/>
                  </a:cubicBezTo>
                  <a:cubicBezTo>
                    <a:pt x="1247789" y="5574030"/>
                    <a:pt x="0" y="4326241"/>
                    <a:pt x="0" y="2787015"/>
                  </a:cubicBezTo>
                  <a:cubicBezTo>
                    <a:pt x="0" y="1247789"/>
                    <a:pt x="1247789" y="0"/>
                    <a:pt x="2787015" y="0"/>
                  </a:cubicBezTo>
                  <a:cubicBezTo>
                    <a:pt x="4326241" y="0"/>
                    <a:pt x="5574030" y="1247789"/>
                    <a:pt x="5574030" y="2787015"/>
                  </a:cubicBezTo>
                  <a:close/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pt-BR" sz="820"/>
            </a:p>
          </p:txBody>
        </p:sp>
        <p:grpSp>
          <p:nvGrpSpPr>
            <p:cNvPr id="300" name="Gráfico 60">
              <a:extLst>
                <a:ext uri="{FF2B5EF4-FFF2-40B4-BE49-F238E27FC236}">
                  <a16:creationId xmlns:a16="http://schemas.microsoft.com/office/drawing/2014/main" id="{4AD05AA8-BAD2-B843-E8D7-AD841C617255}"/>
                </a:ext>
              </a:extLst>
            </p:cNvPr>
            <p:cNvGrpSpPr/>
            <p:nvPr/>
          </p:nvGrpSpPr>
          <p:grpSpPr>
            <a:xfrm>
              <a:off x="23856157" y="8593313"/>
              <a:ext cx="2345055" cy="2482214"/>
              <a:chOff x="23856157" y="8593313"/>
              <a:chExt cx="2345055" cy="2482214"/>
            </a:xfrm>
            <a:solidFill>
              <a:srgbClr val="1C1C1C"/>
            </a:solidFill>
          </p:grpSpPr>
          <p:grpSp>
            <p:nvGrpSpPr>
              <p:cNvPr id="301" name="Gráfico 60">
                <a:extLst>
                  <a:ext uri="{FF2B5EF4-FFF2-40B4-BE49-F238E27FC236}">
                    <a16:creationId xmlns:a16="http://schemas.microsoft.com/office/drawing/2014/main" id="{81B1C596-D6E8-6F13-6857-2267CDE7E3A5}"/>
                  </a:ext>
                </a:extLst>
              </p:cNvPr>
              <p:cNvGrpSpPr/>
              <p:nvPr/>
            </p:nvGrpSpPr>
            <p:grpSpPr>
              <a:xfrm>
                <a:off x="23856157" y="8593313"/>
                <a:ext cx="2345055" cy="588645"/>
                <a:chOff x="23856157" y="8593313"/>
                <a:chExt cx="2345055" cy="588645"/>
              </a:xfrm>
              <a:solidFill>
                <a:srgbClr val="1C1C1C"/>
              </a:solidFill>
            </p:grpSpPr>
            <p:sp>
              <p:nvSpPr>
                <p:cNvPr id="303" name="Forma Livre: Forma 302">
                  <a:extLst>
                    <a:ext uri="{FF2B5EF4-FFF2-40B4-BE49-F238E27FC236}">
                      <a16:creationId xmlns:a16="http://schemas.microsoft.com/office/drawing/2014/main" id="{697F724E-3595-1FA1-AB5D-303FEA4ED8F1}"/>
                    </a:ext>
                  </a:extLst>
                </p:cNvPr>
                <p:cNvSpPr/>
                <p:nvPr/>
              </p:nvSpPr>
              <p:spPr>
                <a:xfrm>
                  <a:off x="23856157" y="8593313"/>
                  <a:ext cx="649604" cy="588645"/>
                </a:xfrm>
                <a:custGeom>
                  <a:avLst/>
                  <a:gdLst>
                    <a:gd name="connsiteX0" fmla="*/ 135255 w 649604"/>
                    <a:gd name="connsiteY0" fmla="*/ 0 h 588645"/>
                    <a:gd name="connsiteX1" fmla="*/ 0 w 649604"/>
                    <a:gd name="connsiteY1" fmla="*/ 263842 h 588645"/>
                    <a:gd name="connsiteX2" fmla="*/ 324803 w 649604"/>
                    <a:gd name="connsiteY2" fmla="*/ 588645 h 588645"/>
                    <a:gd name="connsiteX3" fmla="*/ 649605 w 649604"/>
                    <a:gd name="connsiteY3" fmla="*/ 263842 h 588645"/>
                    <a:gd name="connsiteX4" fmla="*/ 135255 w 649604"/>
                    <a:gd name="connsiteY4" fmla="*/ 0 h 588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604" h="588645">
                      <a:moveTo>
                        <a:pt x="135255" y="0"/>
                      </a:moveTo>
                      <a:cubicBezTo>
                        <a:pt x="53340" y="59055"/>
                        <a:pt x="0" y="155258"/>
                        <a:pt x="0" y="263842"/>
                      </a:cubicBezTo>
                      <a:cubicBezTo>
                        <a:pt x="0" y="442913"/>
                        <a:pt x="145733" y="588645"/>
                        <a:pt x="324803" y="588645"/>
                      </a:cubicBezTo>
                      <a:cubicBezTo>
                        <a:pt x="503872" y="588645"/>
                        <a:pt x="649605" y="442913"/>
                        <a:pt x="649605" y="263842"/>
                      </a:cubicBezTo>
                      <a:lnTo>
                        <a:pt x="135255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  <p:sp>
              <p:nvSpPr>
                <p:cNvPr id="304" name="Forma Livre: Forma 303">
                  <a:extLst>
                    <a:ext uri="{FF2B5EF4-FFF2-40B4-BE49-F238E27FC236}">
                      <a16:creationId xmlns:a16="http://schemas.microsoft.com/office/drawing/2014/main" id="{3DEBF04E-E256-AB0B-9B76-460CF868DC31}"/>
                    </a:ext>
                  </a:extLst>
                </p:cNvPr>
                <p:cNvSpPr/>
                <p:nvPr/>
              </p:nvSpPr>
              <p:spPr>
                <a:xfrm>
                  <a:off x="25551607" y="8593313"/>
                  <a:ext cx="649605" cy="588645"/>
                </a:xfrm>
                <a:custGeom>
                  <a:avLst/>
                  <a:gdLst>
                    <a:gd name="connsiteX0" fmla="*/ 514350 w 649605"/>
                    <a:gd name="connsiteY0" fmla="*/ 0 h 588645"/>
                    <a:gd name="connsiteX1" fmla="*/ 649605 w 649605"/>
                    <a:gd name="connsiteY1" fmla="*/ 263842 h 588645"/>
                    <a:gd name="connsiteX2" fmla="*/ 324803 w 649605"/>
                    <a:gd name="connsiteY2" fmla="*/ 588645 h 588645"/>
                    <a:gd name="connsiteX3" fmla="*/ 0 w 649605"/>
                    <a:gd name="connsiteY3" fmla="*/ 263842 h 588645"/>
                    <a:gd name="connsiteX4" fmla="*/ 514350 w 649605"/>
                    <a:gd name="connsiteY4" fmla="*/ 0 h 588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605" h="588645">
                      <a:moveTo>
                        <a:pt x="514350" y="0"/>
                      </a:moveTo>
                      <a:cubicBezTo>
                        <a:pt x="596265" y="59055"/>
                        <a:pt x="649605" y="155258"/>
                        <a:pt x="649605" y="263842"/>
                      </a:cubicBezTo>
                      <a:cubicBezTo>
                        <a:pt x="649605" y="442913"/>
                        <a:pt x="503872" y="588645"/>
                        <a:pt x="324803" y="588645"/>
                      </a:cubicBezTo>
                      <a:cubicBezTo>
                        <a:pt x="145732" y="588645"/>
                        <a:pt x="0" y="442913"/>
                        <a:pt x="0" y="263842"/>
                      </a:cubicBezTo>
                      <a:lnTo>
                        <a:pt x="514350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  <p:sp>
            <p:nvSpPr>
              <p:cNvPr id="302" name="Forma Livre: Forma 301">
                <a:extLst>
                  <a:ext uri="{FF2B5EF4-FFF2-40B4-BE49-F238E27FC236}">
                    <a16:creationId xmlns:a16="http://schemas.microsoft.com/office/drawing/2014/main" id="{022506A6-5750-8AC8-543E-1AA15F07417D}"/>
                  </a:ext>
                </a:extLst>
              </p:cNvPr>
              <p:cNvSpPr/>
              <p:nvPr/>
            </p:nvSpPr>
            <p:spPr>
              <a:xfrm>
                <a:off x="23893965" y="10157318"/>
                <a:ext cx="2269370" cy="918209"/>
              </a:xfrm>
              <a:custGeom>
                <a:avLst/>
                <a:gdLst>
                  <a:gd name="connsiteX0" fmla="*/ 2107223 w 2269370"/>
                  <a:gd name="connsiteY0" fmla="*/ 918210 h 918209"/>
                  <a:gd name="connsiteX1" fmla="*/ 2243430 w 2269370"/>
                  <a:gd name="connsiteY1" fmla="*/ 843915 h 918209"/>
                  <a:gd name="connsiteX2" fmla="*/ 2254860 w 2269370"/>
                  <a:gd name="connsiteY2" fmla="*/ 688657 h 918209"/>
                  <a:gd name="connsiteX3" fmla="*/ 1134720 w 2269370"/>
                  <a:gd name="connsiteY3" fmla="*/ 0 h 918209"/>
                  <a:gd name="connsiteX4" fmla="*/ 14580 w 2269370"/>
                  <a:gd name="connsiteY4" fmla="*/ 688657 h 918209"/>
                  <a:gd name="connsiteX5" fmla="*/ 25057 w 2269370"/>
                  <a:gd name="connsiteY5" fmla="*/ 842010 h 918209"/>
                  <a:gd name="connsiteX6" fmla="*/ 163170 w 2269370"/>
                  <a:gd name="connsiteY6" fmla="*/ 918210 h 918209"/>
                  <a:gd name="connsiteX7" fmla="*/ 2107223 w 2269370"/>
                  <a:gd name="connsiteY7" fmla="*/ 918210 h 918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69370" h="918209">
                    <a:moveTo>
                      <a:pt x="2107223" y="918210"/>
                    </a:moveTo>
                    <a:cubicBezTo>
                      <a:pt x="2166277" y="918210"/>
                      <a:pt x="2215807" y="887730"/>
                      <a:pt x="2243430" y="843915"/>
                    </a:cubicBezTo>
                    <a:cubicBezTo>
                      <a:pt x="2272005" y="800100"/>
                      <a:pt x="2278673" y="741997"/>
                      <a:pt x="2254860" y="688657"/>
                    </a:cubicBezTo>
                    <a:cubicBezTo>
                      <a:pt x="2103412" y="354330"/>
                      <a:pt x="1659547" y="0"/>
                      <a:pt x="1134720" y="0"/>
                    </a:cubicBezTo>
                    <a:cubicBezTo>
                      <a:pt x="609892" y="0"/>
                      <a:pt x="165075" y="354330"/>
                      <a:pt x="14580" y="688657"/>
                    </a:cubicBezTo>
                    <a:cubicBezTo>
                      <a:pt x="-9233" y="741997"/>
                      <a:pt x="-2565" y="798195"/>
                      <a:pt x="25057" y="842010"/>
                    </a:cubicBezTo>
                    <a:cubicBezTo>
                      <a:pt x="52680" y="886778"/>
                      <a:pt x="103162" y="918210"/>
                      <a:pt x="163170" y="918210"/>
                    </a:cubicBezTo>
                    <a:lnTo>
                      <a:pt x="2107223" y="918210"/>
                    </a:lnTo>
                    <a:close/>
                  </a:path>
                </a:pathLst>
              </a:custGeom>
              <a:solidFill>
                <a:srgbClr val="1C1C1C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</p:grpSp>
      </p:grpSp>
      <p:pic>
        <p:nvPicPr>
          <p:cNvPr id="31" name="Gráfico 30">
            <a:extLst>
              <a:ext uri="{FF2B5EF4-FFF2-40B4-BE49-F238E27FC236}">
                <a16:creationId xmlns:a16="http://schemas.microsoft.com/office/drawing/2014/main" id="{4A6A0CF8-2EF8-7C4A-8752-80A95FE016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1768258" y="28337271"/>
            <a:ext cx="4212908" cy="4088475"/>
          </a:xfrm>
          <a:prstGeom prst="rect">
            <a:avLst/>
          </a:prstGeom>
        </p:spPr>
      </p:pic>
      <p:grpSp>
        <p:nvGrpSpPr>
          <p:cNvPr id="11" name="Agrupar 10">
            <a:extLst>
              <a:ext uri="{FF2B5EF4-FFF2-40B4-BE49-F238E27FC236}">
                <a16:creationId xmlns:a16="http://schemas.microsoft.com/office/drawing/2014/main" id="{ACB6E649-0521-1BC9-E9C0-5D58A12D0D13}"/>
              </a:ext>
            </a:extLst>
          </p:cNvPr>
          <p:cNvGrpSpPr/>
          <p:nvPr/>
        </p:nvGrpSpPr>
        <p:grpSpPr>
          <a:xfrm>
            <a:off x="34396043" y="2955455"/>
            <a:ext cx="6541785" cy="3411054"/>
            <a:chOff x="34396043" y="2955455"/>
            <a:chExt cx="6541785" cy="3411054"/>
          </a:xfrm>
        </p:grpSpPr>
        <p:grpSp>
          <p:nvGrpSpPr>
            <p:cNvPr id="76" name="Gráfico 27">
              <a:extLst>
                <a:ext uri="{FF2B5EF4-FFF2-40B4-BE49-F238E27FC236}">
                  <a16:creationId xmlns:a16="http://schemas.microsoft.com/office/drawing/2014/main" id="{FA9B6BC0-22AE-8506-C101-4A05CEC353A6}"/>
                </a:ext>
              </a:extLst>
            </p:cNvPr>
            <p:cNvGrpSpPr/>
            <p:nvPr/>
          </p:nvGrpSpPr>
          <p:grpSpPr>
            <a:xfrm>
              <a:off x="34396043" y="3058034"/>
              <a:ext cx="983810" cy="983809"/>
              <a:chOff x="9811019" y="7192192"/>
              <a:chExt cx="5574030" cy="5574030"/>
            </a:xfrm>
          </p:grpSpPr>
          <p:sp>
            <p:nvSpPr>
              <p:cNvPr id="91" name="Forma Livre: Forma 90">
                <a:extLst>
                  <a:ext uri="{FF2B5EF4-FFF2-40B4-BE49-F238E27FC236}">
                    <a16:creationId xmlns:a16="http://schemas.microsoft.com/office/drawing/2014/main" id="{161962B9-D393-39CE-455A-4D4778E683C3}"/>
                  </a:ext>
                </a:extLst>
              </p:cNvPr>
              <p:cNvSpPr/>
              <p:nvPr/>
            </p:nvSpPr>
            <p:spPr>
              <a:xfrm>
                <a:off x="9811019" y="7192192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92D05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92" name="Gráfico 27">
                <a:extLst>
                  <a:ext uri="{FF2B5EF4-FFF2-40B4-BE49-F238E27FC236}">
                    <a16:creationId xmlns:a16="http://schemas.microsoft.com/office/drawing/2014/main" id="{7F2DB0F5-3834-1FB3-8196-687E7177939C}"/>
                  </a:ext>
                </a:extLst>
              </p:cNvPr>
              <p:cNvGrpSpPr/>
              <p:nvPr/>
            </p:nvGrpSpPr>
            <p:grpSpPr>
              <a:xfrm>
                <a:off x="11377209" y="8643049"/>
                <a:ext cx="2441635" cy="2622032"/>
                <a:chOff x="11377209" y="8643049"/>
                <a:chExt cx="2441635" cy="2622032"/>
              </a:xfrm>
              <a:solidFill>
                <a:srgbClr val="1C1C1C"/>
              </a:solidFill>
            </p:grpSpPr>
            <p:grpSp>
              <p:nvGrpSpPr>
                <p:cNvPr id="93" name="Gráfico 27">
                  <a:extLst>
                    <a:ext uri="{FF2B5EF4-FFF2-40B4-BE49-F238E27FC236}">
                      <a16:creationId xmlns:a16="http://schemas.microsoft.com/office/drawing/2014/main" id="{1C8A3809-0387-5550-7DAD-5AA84E2EF273}"/>
                    </a:ext>
                  </a:extLst>
                </p:cNvPr>
                <p:cNvGrpSpPr/>
                <p:nvPr/>
              </p:nvGrpSpPr>
              <p:grpSpPr>
                <a:xfrm>
                  <a:off x="11377209" y="8643049"/>
                  <a:ext cx="2441635" cy="746252"/>
                  <a:chOff x="11377209" y="8643049"/>
                  <a:chExt cx="2441635" cy="746252"/>
                </a:xfrm>
                <a:solidFill>
                  <a:srgbClr val="1C1C1C"/>
                </a:solidFill>
              </p:grpSpPr>
              <p:sp>
                <p:nvSpPr>
                  <p:cNvPr id="95" name="Forma Livre: Forma 94">
                    <a:extLst>
                      <a:ext uri="{FF2B5EF4-FFF2-40B4-BE49-F238E27FC236}">
                        <a16:creationId xmlns:a16="http://schemas.microsoft.com/office/drawing/2014/main" id="{C330BD3B-017A-A3E8-58A5-C662B90C9333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3120943" y="8691349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96" name="Forma Livre: Forma 95">
                    <a:extLst>
                      <a:ext uri="{FF2B5EF4-FFF2-40B4-BE49-F238E27FC236}">
                        <a16:creationId xmlns:a16="http://schemas.microsoft.com/office/drawing/2014/main" id="{6E4D6223-20FC-093F-01B3-E3CDD3E45F9D}"/>
                      </a:ext>
                    </a:extLst>
                  </p:cNvPr>
                  <p:cNvSpPr/>
                  <p:nvPr/>
                </p:nvSpPr>
                <p:spPr>
                  <a:xfrm rot="-559036">
                    <a:off x="11425509" y="8691400"/>
                    <a:ext cx="649600" cy="649600"/>
                  </a:xfrm>
                  <a:custGeom>
                    <a:avLst/>
                    <a:gdLst>
                      <a:gd name="connsiteX0" fmla="*/ 649601 w 649600"/>
                      <a:gd name="connsiteY0" fmla="*/ 324800 h 649600"/>
                      <a:gd name="connsiteX1" fmla="*/ 324800 w 649600"/>
                      <a:gd name="connsiteY1" fmla="*/ 649600 h 649600"/>
                      <a:gd name="connsiteX2" fmla="*/ 0 w 649600"/>
                      <a:gd name="connsiteY2" fmla="*/ 324800 h 649600"/>
                      <a:gd name="connsiteX3" fmla="*/ 324800 w 649600"/>
                      <a:gd name="connsiteY3" fmla="*/ 0 h 649600"/>
                      <a:gd name="connsiteX4" fmla="*/ 649601 w 649600"/>
                      <a:gd name="connsiteY4" fmla="*/ 324800 h 64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0" h="649600">
                        <a:moveTo>
                          <a:pt x="649601" y="324800"/>
                        </a:moveTo>
                        <a:cubicBezTo>
                          <a:pt x="649601" y="504182"/>
                          <a:pt x="504183" y="649600"/>
                          <a:pt x="324800" y="649600"/>
                        </a:cubicBezTo>
                        <a:cubicBezTo>
                          <a:pt x="145418" y="649600"/>
                          <a:pt x="0" y="504182"/>
                          <a:pt x="0" y="324800"/>
                        </a:cubicBezTo>
                        <a:cubicBezTo>
                          <a:pt x="0" y="145418"/>
                          <a:pt x="145418" y="0"/>
                          <a:pt x="324800" y="0"/>
                        </a:cubicBezTo>
                        <a:cubicBezTo>
                          <a:pt x="504183" y="0"/>
                          <a:pt x="649601" y="145418"/>
                          <a:pt x="649601" y="324800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94" name="Forma Livre: Forma 93">
                  <a:extLst>
                    <a:ext uri="{FF2B5EF4-FFF2-40B4-BE49-F238E27FC236}">
                      <a16:creationId xmlns:a16="http://schemas.microsoft.com/office/drawing/2014/main" id="{A4582037-E084-A3ED-C2DC-020F28CB24D7}"/>
                    </a:ext>
                  </a:extLst>
                </p:cNvPr>
                <p:cNvSpPr/>
                <p:nvPr/>
              </p:nvSpPr>
              <p:spPr>
                <a:xfrm>
                  <a:off x="11463382" y="10346872"/>
                  <a:ext cx="2269370" cy="918209"/>
                </a:xfrm>
                <a:custGeom>
                  <a:avLst/>
                  <a:gdLst>
                    <a:gd name="connsiteX0" fmla="*/ 162149 w 2269370"/>
                    <a:gd name="connsiteY0" fmla="*/ 0 h 918209"/>
                    <a:gd name="connsiteX1" fmla="*/ 25941 w 2269370"/>
                    <a:gd name="connsiteY1" fmla="*/ 74295 h 918209"/>
                    <a:gd name="connsiteX2" fmla="*/ 14511 w 2269370"/>
                    <a:gd name="connsiteY2" fmla="*/ 229552 h 918209"/>
                    <a:gd name="connsiteX3" fmla="*/ 1134651 w 2269370"/>
                    <a:gd name="connsiteY3" fmla="*/ 918210 h 918209"/>
                    <a:gd name="connsiteX4" fmla="*/ 2254791 w 2269370"/>
                    <a:gd name="connsiteY4" fmla="*/ 229552 h 918209"/>
                    <a:gd name="connsiteX5" fmla="*/ 2244314 w 2269370"/>
                    <a:gd name="connsiteY5" fmla="*/ 76200 h 918209"/>
                    <a:gd name="connsiteX6" fmla="*/ 2106201 w 2269370"/>
                    <a:gd name="connsiteY6" fmla="*/ 0 h 918209"/>
                    <a:gd name="connsiteX7" fmla="*/ 162149 w 2269370"/>
                    <a:gd name="connsiteY7" fmla="*/ 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162149" y="0"/>
                      </a:moveTo>
                      <a:cubicBezTo>
                        <a:pt x="103094" y="0"/>
                        <a:pt x="53564" y="30480"/>
                        <a:pt x="25941" y="74295"/>
                      </a:cubicBezTo>
                      <a:cubicBezTo>
                        <a:pt x="-2634" y="118110"/>
                        <a:pt x="-9301" y="176213"/>
                        <a:pt x="14511" y="229552"/>
                      </a:cubicBezTo>
                      <a:cubicBezTo>
                        <a:pt x="165958" y="563880"/>
                        <a:pt x="609824" y="918210"/>
                        <a:pt x="1134651" y="918210"/>
                      </a:cubicBezTo>
                      <a:cubicBezTo>
                        <a:pt x="1659479" y="918210"/>
                        <a:pt x="2104296" y="563880"/>
                        <a:pt x="2254791" y="229552"/>
                      </a:cubicBezTo>
                      <a:cubicBezTo>
                        <a:pt x="2278604" y="176213"/>
                        <a:pt x="2271936" y="120015"/>
                        <a:pt x="2244314" y="76200"/>
                      </a:cubicBezTo>
                      <a:cubicBezTo>
                        <a:pt x="2216691" y="31432"/>
                        <a:pt x="2166209" y="0"/>
                        <a:pt x="2106201" y="0"/>
                      </a:cubicBezTo>
                      <a:lnTo>
                        <a:pt x="162149" y="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77" name="Gráfico 45">
              <a:extLst>
                <a:ext uri="{FF2B5EF4-FFF2-40B4-BE49-F238E27FC236}">
                  <a16:creationId xmlns:a16="http://schemas.microsoft.com/office/drawing/2014/main" id="{42247522-8878-819C-5013-2A0D83F048BF}"/>
                </a:ext>
              </a:extLst>
            </p:cNvPr>
            <p:cNvGrpSpPr/>
            <p:nvPr/>
          </p:nvGrpSpPr>
          <p:grpSpPr>
            <a:xfrm>
              <a:off x="34396043" y="4206465"/>
              <a:ext cx="983810" cy="983809"/>
              <a:chOff x="-15493359" y="5879577"/>
              <a:chExt cx="5574030" cy="5574030"/>
            </a:xfrm>
          </p:grpSpPr>
          <p:sp>
            <p:nvSpPr>
              <p:cNvPr id="85" name="Forma Livre: Forma 84">
                <a:extLst>
                  <a:ext uri="{FF2B5EF4-FFF2-40B4-BE49-F238E27FC236}">
                    <a16:creationId xmlns:a16="http://schemas.microsoft.com/office/drawing/2014/main" id="{4B86AFF0-F45C-7093-655C-5FEA7E767098}"/>
                  </a:ext>
                </a:extLst>
              </p:cNvPr>
              <p:cNvSpPr/>
              <p:nvPr/>
            </p:nvSpPr>
            <p:spPr>
              <a:xfrm>
                <a:off x="-15493359" y="5879577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86" name="Gráfico 45">
                <a:extLst>
                  <a:ext uri="{FF2B5EF4-FFF2-40B4-BE49-F238E27FC236}">
                    <a16:creationId xmlns:a16="http://schemas.microsoft.com/office/drawing/2014/main" id="{8A562F4D-6CDE-30CA-7F55-CD172FF85A2E}"/>
                  </a:ext>
                </a:extLst>
              </p:cNvPr>
              <p:cNvGrpSpPr/>
              <p:nvPr/>
            </p:nvGrpSpPr>
            <p:grpSpPr>
              <a:xfrm>
                <a:off x="-13978014" y="7451243"/>
                <a:ext cx="2544058" cy="2410735"/>
                <a:chOff x="-13978014" y="7451243"/>
                <a:chExt cx="2544058" cy="2410735"/>
              </a:xfrm>
              <a:solidFill>
                <a:srgbClr val="1C1C1C"/>
              </a:solidFill>
            </p:grpSpPr>
            <p:grpSp>
              <p:nvGrpSpPr>
                <p:cNvPr id="87" name="Gráfico 45">
                  <a:extLst>
                    <a:ext uri="{FF2B5EF4-FFF2-40B4-BE49-F238E27FC236}">
                      <a16:creationId xmlns:a16="http://schemas.microsoft.com/office/drawing/2014/main" id="{0157C4F6-FE82-A0BC-7FAF-9737554A7A79}"/>
                    </a:ext>
                  </a:extLst>
                </p:cNvPr>
                <p:cNvGrpSpPr/>
                <p:nvPr/>
              </p:nvGrpSpPr>
              <p:grpSpPr>
                <a:xfrm>
                  <a:off x="-13978014" y="7451243"/>
                  <a:ext cx="2544058" cy="849099"/>
                  <a:chOff x="-13978014" y="7451243"/>
                  <a:chExt cx="2544058" cy="849099"/>
                </a:xfrm>
                <a:solidFill>
                  <a:srgbClr val="1C1C1C"/>
                </a:solidFill>
              </p:grpSpPr>
              <p:sp>
                <p:nvSpPr>
                  <p:cNvPr id="89" name="Forma Livre: Forma 88">
                    <a:extLst>
                      <a:ext uri="{FF2B5EF4-FFF2-40B4-BE49-F238E27FC236}">
                        <a16:creationId xmlns:a16="http://schemas.microsoft.com/office/drawing/2014/main" id="{4F572062-8C60-8A13-5B4F-ED689320E5CF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2183154" y="7550819"/>
                    <a:ext cx="649621" cy="649621"/>
                  </a:xfrm>
                  <a:custGeom>
                    <a:avLst/>
                    <a:gdLst>
                      <a:gd name="connsiteX0" fmla="*/ 649622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2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2" y="324811"/>
                        </a:moveTo>
                        <a:cubicBezTo>
                          <a:pt x="649622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2" y="145423"/>
                          <a:pt x="649622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90" name="Forma Livre: Forma 89">
                    <a:extLst>
                      <a:ext uri="{FF2B5EF4-FFF2-40B4-BE49-F238E27FC236}">
                        <a16:creationId xmlns:a16="http://schemas.microsoft.com/office/drawing/2014/main" id="{306BD770-4FC9-0261-BA46-2C27B03BF264}"/>
                      </a:ext>
                    </a:extLst>
                  </p:cNvPr>
                  <p:cNvSpPr/>
                  <p:nvPr/>
                </p:nvSpPr>
                <p:spPr>
                  <a:xfrm rot="-4049974">
                    <a:off x="-13878438" y="7551145"/>
                    <a:ext cx="649621" cy="649621"/>
                  </a:xfrm>
                  <a:custGeom>
                    <a:avLst/>
                    <a:gdLst>
                      <a:gd name="connsiteX0" fmla="*/ 649621 w 649621"/>
                      <a:gd name="connsiteY0" fmla="*/ 324811 h 649621"/>
                      <a:gd name="connsiteX1" fmla="*/ 324811 w 649621"/>
                      <a:gd name="connsiteY1" fmla="*/ 649621 h 649621"/>
                      <a:gd name="connsiteX2" fmla="*/ 0 w 649621"/>
                      <a:gd name="connsiteY2" fmla="*/ 324811 h 649621"/>
                      <a:gd name="connsiteX3" fmla="*/ 324811 w 649621"/>
                      <a:gd name="connsiteY3" fmla="*/ 0 h 649621"/>
                      <a:gd name="connsiteX4" fmla="*/ 649621 w 649621"/>
                      <a:gd name="connsiteY4" fmla="*/ 324811 h 649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21" h="649621">
                        <a:moveTo>
                          <a:pt x="649621" y="324811"/>
                        </a:moveTo>
                        <a:cubicBezTo>
                          <a:pt x="649621" y="504198"/>
                          <a:pt x="504199" y="649621"/>
                          <a:pt x="324811" y="649621"/>
                        </a:cubicBezTo>
                        <a:cubicBezTo>
                          <a:pt x="145423" y="649621"/>
                          <a:pt x="0" y="504198"/>
                          <a:pt x="0" y="324811"/>
                        </a:cubicBezTo>
                        <a:cubicBezTo>
                          <a:pt x="0" y="145423"/>
                          <a:pt x="145423" y="0"/>
                          <a:pt x="324811" y="0"/>
                        </a:cubicBezTo>
                        <a:cubicBezTo>
                          <a:pt x="504199" y="0"/>
                          <a:pt x="649621" y="145423"/>
                          <a:pt x="649621" y="324811"/>
                        </a:cubicBez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88" name="Forma Livre: Forma 87">
                  <a:extLst>
                    <a:ext uri="{FF2B5EF4-FFF2-40B4-BE49-F238E27FC236}">
                      <a16:creationId xmlns:a16="http://schemas.microsoft.com/office/drawing/2014/main" id="{45AC4CCF-6FE5-A179-D8F8-79547B8A8CF5}"/>
                    </a:ext>
                  </a:extLst>
                </p:cNvPr>
                <p:cNvSpPr/>
                <p:nvPr/>
              </p:nvSpPr>
              <p:spPr>
                <a:xfrm>
                  <a:off x="-13706468" y="9700054"/>
                  <a:ext cx="1932622" cy="161925"/>
                </a:xfrm>
                <a:custGeom>
                  <a:avLst/>
                  <a:gdLst>
                    <a:gd name="connsiteX0" fmla="*/ 80963 w 1932622"/>
                    <a:gd name="connsiteY0" fmla="*/ 161925 h 161925"/>
                    <a:gd name="connsiteX1" fmla="*/ 1851660 w 1932622"/>
                    <a:gd name="connsiteY1" fmla="*/ 161925 h 161925"/>
                    <a:gd name="connsiteX2" fmla="*/ 1932623 w 1932622"/>
                    <a:gd name="connsiteY2" fmla="*/ 80963 h 161925"/>
                    <a:gd name="connsiteX3" fmla="*/ 1851660 w 1932622"/>
                    <a:gd name="connsiteY3" fmla="*/ 0 h 161925"/>
                    <a:gd name="connsiteX4" fmla="*/ 80963 w 1932622"/>
                    <a:gd name="connsiteY4" fmla="*/ 0 h 161925"/>
                    <a:gd name="connsiteX5" fmla="*/ 0 w 1932622"/>
                    <a:gd name="connsiteY5" fmla="*/ 80963 h 161925"/>
                    <a:gd name="connsiteX6" fmla="*/ 80963 w 1932622"/>
                    <a:gd name="connsiteY6" fmla="*/ 1619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32622" h="161925">
                      <a:moveTo>
                        <a:pt x="80963" y="161925"/>
                      </a:moveTo>
                      <a:lnTo>
                        <a:pt x="1851660" y="161925"/>
                      </a:lnTo>
                      <a:cubicBezTo>
                        <a:pt x="1896428" y="161925"/>
                        <a:pt x="1932623" y="125730"/>
                        <a:pt x="1932623" y="80963"/>
                      </a:cubicBezTo>
                      <a:cubicBezTo>
                        <a:pt x="1932623" y="36195"/>
                        <a:pt x="1896428" y="0"/>
                        <a:pt x="1851660" y="0"/>
                      </a:cubicBezTo>
                      <a:lnTo>
                        <a:pt x="80963" y="0"/>
                      </a:lnTo>
                      <a:cubicBezTo>
                        <a:pt x="36195" y="0"/>
                        <a:pt x="0" y="36195"/>
                        <a:pt x="0" y="80963"/>
                      </a:cubicBezTo>
                      <a:cubicBezTo>
                        <a:pt x="0" y="125730"/>
                        <a:pt x="36195" y="161925"/>
                        <a:pt x="80963" y="161925"/>
                      </a:cubicBez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grpSp>
          <p:nvGrpSpPr>
            <p:cNvPr id="78" name="Gráfico 60">
              <a:extLst>
                <a:ext uri="{FF2B5EF4-FFF2-40B4-BE49-F238E27FC236}">
                  <a16:creationId xmlns:a16="http://schemas.microsoft.com/office/drawing/2014/main" id="{65D37BA1-DAFE-AC9F-4C5A-A808AA625934}"/>
                </a:ext>
              </a:extLst>
            </p:cNvPr>
            <p:cNvGrpSpPr/>
            <p:nvPr/>
          </p:nvGrpSpPr>
          <p:grpSpPr>
            <a:xfrm>
              <a:off x="34396043" y="5354895"/>
              <a:ext cx="983810" cy="983809"/>
              <a:chOff x="22241670" y="7047406"/>
              <a:chExt cx="5574030" cy="5574030"/>
            </a:xfrm>
          </p:grpSpPr>
          <p:sp>
            <p:nvSpPr>
              <p:cNvPr id="79" name="Forma Livre: Forma 78">
                <a:extLst>
                  <a:ext uri="{FF2B5EF4-FFF2-40B4-BE49-F238E27FC236}">
                    <a16:creationId xmlns:a16="http://schemas.microsoft.com/office/drawing/2014/main" id="{D087CB56-D5C7-1820-B30C-3352930CE17B}"/>
                  </a:ext>
                </a:extLst>
              </p:cNvPr>
              <p:cNvSpPr/>
              <p:nvPr/>
            </p:nvSpPr>
            <p:spPr>
              <a:xfrm>
                <a:off x="22241670" y="7047406"/>
                <a:ext cx="5574030" cy="5574030"/>
              </a:xfrm>
              <a:custGeom>
                <a:avLst/>
                <a:gdLst>
                  <a:gd name="connsiteX0" fmla="*/ 5574030 w 5574030"/>
                  <a:gd name="connsiteY0" fmla="*/ 2787015 h 5574030"/>
                  <a:gd name="connsiteX1" fmla="*/ 2787015 w 5574030"/>
                  <a:gd name="connsiteY1" fmla="*/ 5574030 h 5574030"/>
                  <a:gd name="connsiteX2" fmla="*/ 0 w 5574030"/>
                  <a:gd name="connsiteY2" fmla="*/ 2787015 h 5574030"/>
                  <a:gd name="connsiteX3" fmla="*/ 2787015 w 5574030"/>
                  <a:gd name="connsiteY3" fmla="*/ 0 h 5574030"/>
                  <a:gd name="connsiteX4" fmla="*/ 5574030 w 5574030"/>
                  <a:gd name="connsiteY4" fmla="*/ 2787015 h 557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4030" h="5574030">
                    <a:moveTo>
                      <a:pt x="5574030" y="2787015"/>
                    </a:moveTo>
                    <a:cubicBezTo>
                      <a:pt x="5574030" y="4326241"/>
                      <a:pt x="4326241" y="5574030"/>
                      <a:pt x="2787015" y="5574030"/>
                    </a:cubicBezTo>
                    <a:cubicBezTo>
                      <a:pt x="1247789" y="5574030"/>
                      <a:pt x="0" y="4326241"/>
                      <a:pt x="0" y="2787015"/>
                    </a:cubicBezTo>
                    <a:cubicBezTo>
                      <a:pt x="0" y="1247789"/>
                      <a:pt x="1247789" y="0"/>
                      <a:pt x="2787015" y="0"/>
                    </a:cubicBezTo>
                    <a:cubicBezTo>
                      <a:pt x="4326241" y="0"/>
                      <a:pt x="5574030" y="1247789"/>
                      <a:pt x="5574030" y="27870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pt-BR" sz="820"/>
              </a:p>
            </p:txBody>
          </p:sp>
          <p:grpSp>
            <p:nvGrpSpPr>
              <p:cNvPr id="80" name="Gráfico 60">
                <a:extLst>
                  <a:ext uri="{FF2B5EF4-FFF2-40B4-BE49-F238E27FC236}">
                    <a16:creationId xmlns:a16="http://schemas.microsoft.com/office/drawing/2014/main" id="{91DEAFE3-7D6F-EFA4-13B5-C33A60FB37EE}"/>
                  </a:ext>
                </a:extLst>
              </p:cNvPr>
              <p:cNvGrpSpPr/>
              <p:nvPr/>
            </p:nvGrpSpPr>
            <p:grpSpPr>
              <a:xfrm>
                <a:off x="23856157" y="8593313"/>
                <a:ext cx="2345055" cy="2482214"/>
                <a:chOff x="23856157" y="8593313"/>
                <a:chExt cx="2345055" cy="2482214"/>
              </a:xfrm>
              <a:solidFill>
                <a:srgbClr val="1C1C1C"/>
              </a:solidFill>
            </p:grpSpPr>
            <p:grpSp>
              <p:nvGrpSpPr>
                <p:cNvPr id="81" name="Gráfico 60">
                  <a:extLst>
                    <a:ext uri="{FF2B5EF4-FFF2-40B4-BE49-F238E27FC236}">
                      <a16:creationId xmlns:a16="http://schemas.microsoft.com/office/drawing/2014/main" id="{52E3CD9B-4B2B-897D-13C8-7C83C7B79F7F}"/>
                    </a:ext>
                  </a:extLst>
                </p:cNvPr>
                <p:cNvGrpSpPr/>
                <p:nvPr/>
              </p:nvGrpSpPr>
              <p:grpSpPr>
                <a:xfrm>
                  <a:off x="23856157" y="8593313"/>
                  <a:ext cx="2345055" cy="588645"/>
                  <a:chOff x="23856157" y="8593313"/>
                  <a:chExt cx="2345055" cy="588645"/>
                </a:xfrm>
                <a:solidFill>
                  <a:srgbClr val="1C1C1C"/>
                </a:solidFill>
              </p:grpSpPr>
              <p:sp>
                <p:nvSpPr>
                  <p:cNvPr id="83" name="Forma Livre: Forma 82">
                    <a:extLst>
                      <a:ext uri="{FF2B5EF4-FFF2-40B4-BE49-F238E27FC236}">
                        <a16:creationId xmlns:a16="http://schemas.microsoft.com/office/drawing/2014/main" id="{B77BDF98-6F28-4CAE-A9EC-7754A23B4F1B}"/>
                      </a:ext>
                    </a:extLst>
                  </p:cNvPr>
                  <p:cNvSpPr/>
                  <p:nvPr/>
                </p:nvSpPr>
                <p:spPr>
                  <a:xfrm>
                    <a:off x="23856157" y="8593313"/>
                    <a:ext cx="649604" cy="588645"/>
                  </a:xfrm>
                  <a:custGeom>
                    <a:avLst/>
                    <a:gdLst>
                      <a:gd name="connsiteX0" fmla="*/ 135255 w 649604"/>
                      <a:gd name="connsiteY0" fmla="*/ 0 h 588645"/>
                      <a:gd name="connsiteX1" fmla="*/ 0 w 649604"/>
                      <a:gd name="connsiteY1" fmla="*/ 263842 h 588645"/>
                      <a:gd name="connsiteX2" fmla="*/ 324803 w 649604"/>
                      <a:gd name="connsiteY2" fmla="*/ 588645 h 588645"/>
                      <a:gd name="connsiteX3" fmla="*/ 649605 w 649604"/>
                      <a:gd name="connsiteY3" fmla="*/ 263842 h 588645"/>
                      <a:gd name="connsiteX4" fmla="*/ 135255 w 649604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4" h="588645">
                        <a:moveTo>
                          <a:pt x="135255" y="0"/>
                        </a:moveTo>
                        <a:cubicBezTo>
                          <a:pt x="53340" y="59055"/>
                          <a:pt x="0" y="155258"/>
                          <a:pt x="0" y="263842"/>
                        </a:cubicBezTo>
                        <a:cubicBezTo>
                          <a:pt x="0" y="442913"/>
                          <a:pt x="145733" y="588645"/>
                          <a:pt x="324803" y="588645"/>
                        </a:cubicBezTo>
                        <a:cubicBezTo>
                          <a:pt x="503872" y="588645"/>
                          <a:pt x="649605" y="442913"/>
                          <a:pt x="649605" y="263842"/>
                        </a:cubicBezTo>
                        <a:lnTo>
                          <a:pt x="135255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  <p:sp>
                <p:nvSpPr>
                  <p:cNvPr id="84" name="Forma Livre: Forma 83">
                    <a:extLst>
                      <a:ext uri="{FF2B5EF4-FFF2-40B4-BE49-F238E27FC236}">
                        <a16:creationId xmlns:a16="http://schemas.microsoft.com/office/drawing/2014/main" id="{5CFE0CF4-6B34-514F-30ED-4A65B1A14CD5}"/>
                      </a:ext>
                    </a:extLst>
                  </p:cNvPr>
                  <p:cNvSpPr/>
                  <p:nvPr/>
                </p:nvSpPr>
                <p:spPr>
                  <a:xfrm>
                    <a:off x="25551607" y="8593313"/>
                    <a:ext cx="649605" cy="588645"/>
                  </a:xfrm>
                  <a:custGeom>
                    <a:avLst/>
                    <a:gdLst>
                      <a:gd name="connsiteX0" fmla="*/ 514350 w 649605"/>
                      <a:gd name="connsiteY0" fmla="*/ 0 h 588645"/>
                      <a:gd name="connsiteX1" fmla="*/ 649605 w 649605"/>
                      <a:gd name="connsiteY1" fmla="*/ 263842 h 588645"/>
                      <a:gd name="connsiteX2" fmla="*/ 324803 w 649605"/>
                      <a:gd name="connsiteY2" fmla="*/ 588645 h 588645"/>
                      <a:gd name="connsiteX3" fmla="*/ 0 w 649605"/>
                      <a:gd name="connsiteY3" fmla="*/ 263842 h 588645"/>
                      <a:gd name="connsiteX4" fmla="*/ 514350 w 649605"/>
                      <a:gd name="connsiteY4" fmla="*/ 0 h 588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9605" h="588645">
                        <a:moveTo>
                          <a:pt x="514350" y="0"/>
                        </a:moveTo>
                        <a:cubicBezTo>
                          <a:pt x="596265" y="59055"/>
                          <a:pt x="649605" y="155258"/>
                          <a:pt x="649605" y="263842"/>
                        </a:cubicBezTo>
                        <a:cubicBezTo>
                          <a:pt x="649605" y="442913"/>
                          <a:pt x="503872" y="588645"/>
                          <a:pt x="324803" y="588645"/>
                        </a:cubicBezTo>
                        <a:cubicBezTo>
                          <a:pt x="145732" y="588645"/>
                          <a:pt x="0" y="442913"/>
                          <a:pt x="0" y="263842"/>
                        </a:cubicBezTo>
                        <a:lnTo>
                          <a:pt x="514350" y="0"/>
                        </a:lnTo>
                        <a:close/>
                      </a:path>
                    </a:pathLst>
                  </a:custGeom>
                  <a:solidFill>
                    <a:srgbClr val="1C1C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pt-BR" sz="820"/>
                  </a:p>
                </p:txBody>
              </p:sp>
            </p:grpSp>
            <p:sp>
              <p:nvSpPr>
                <p:cNvPr id="82" name="Forma Livre: Forma 81">
                  <a:extLst>
                    <a:ext uri="{FF2B5EF4-FFF2-40B4-BE49-F238E27FC236}">
                      <a16:creationId xmlns:a16="http://schemas.microsoft.com/office/drawing/2014/main" id="{932EFBCE-74E4-7BEC-5B22-7FA4FBBB4EAF}"/>
                    </a:ext>
                  </a:extLst>
                </p:cNvPr>
                <p:cNvSpPr/>
                <p:nvPr/>
              </p:nvSpPr>
              <p:spPr>
                <a:xfrm>
                  <a:off x="23893965" y="10157318"/>
                  <a:ext cx="2269370" cy="918209"/>
                </a:xfrm>
                <a:custGeom>
                  <a:avLst/>
                  <a:gdLst>
                    <a:gd name="connsiteX0" fmla="*/ 2107223 w 2269370"/>
                    <a:gd name="connsiteY0" fmla="*/ 918210 h 918209"/>
                    <a:gd name="connsiteX1" fmla="*/ 2243430 w 2269370"/>
                    <a:gd name="connsiteY1" fmla="*/ 843915 h 918209"/>
                    <a:gd name="connsiteX2" fmla="*/ 2254860 w 2269370"/>
                    <a:gd name="connsiteY2" fmla="*/ 688657 h 918209"/>
                    <a:gd name="connsiteX3" fmla="*/ 1134720 w 2269370"/>
                    <a:gd name="connsiteY3" fmla="*/ 0 h 918209"/>
                    <a:gd name="connsiteX4" fmla="*/ 14580 w 2269370"/>
                    <a:gd name="connsiteY4" fmla="*/ 688657 h 918209"/>
                    <a:gd name="connsiteX5" fmla="*/ 25057 w 2269370"/>
                    <a:gd name="connsiteY5" fmla="*/ 842010 h 918209"/>
                    <a:gd name="connsiteX6" fmla="*/ 163170 w 2269370"/>
                    <a:gd name="connsiteY6" fmla="*/ 918210 h 918209"/>
                    <a:gd name="connsiteX7" fmla="*/ 2107223 w 2269370"/>
                    <a:gd name="connsiteY7" fmla="*/ 918210 h 91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69370" h="918209">
                      <a:moveTo>
                        <a:pt x="2107223" y="918210"/>
                      </a:moveTo>
                      <a:cubicBezTo>
                        <a:pt x="2166277" y="918210"/>
                        <a:pt x="2215807" y="887730"/>
                        <a:pt x="2243430" y="843915"/>
                      </a:cubicBezTo>
                      <a:cubicBezTo>
                        <a:pt x="2272005" y="800100"/>
                        <a:pt x="2278673" y="741997"/>
                        <a:pt x="2254860" y="688657"/>
                      </a:cubicBezTo>
                      <a:cubicBezTo>
                        <a:pt x="2103412" y="354330"/>
                        <a:pt x="1659547" y="0"/>
                        <a:pt x="1134720" y="0"/>
                      </a:cubicBezTo>
                      <a:cubicBezTo>
                        <a:pt x="609892" y="0"/>
                        <a:pt x="165075" y="354330"/>
                        <a:pt x="14580" y="688657"/>
                      </a:cubicBezTo>
                      <a:cubicBezTo>
                        <a:pt x="-9233" y="741997"/>
                        <a:pt x="-2565" y="798195"/>
                        <a:pt x="25057" y="842010"/>
                      </a:cubicBezTo>
                      <a:cubicBezTo>
                        <a:pt x="52680" y="886778"/>
                        <a:pt x="103162" y="918210"/>
                        <a:pt x="163170" y="918210"/>
                      </a:cubicBezTo>
                      <a:lnTo>
                        <a:pt x="2107223" y="918210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86207" tIns="43104" rIns="86207" bIns="4310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pt-BR" sz="820"/>
                </a:p>
              </p:txBody>
            </p:sp>
          </p:grpSp>
        </p:grpSp>
        <p:sp>
          <p:nvSpPr>
            <p:cNvPr id="98" name="Google Shape;84;p1">
              <a:extLst>
                <a:ext uri="{FF2B5EF4-FFF2-40B4-BE49-F238E27FC236}">
                  <a16:creationId xmlns:a16="http://schemas.microsoft.com/office/drawing/2014/main" id="{1C599C30-8F1E-33EF-0F53-EC4307CABA38}"/>
                </a:ext>
              </a:extLst>
            </p:cNvPr>
            <p:cNvSpPr txBox="1"/>
            <p:nvPr/>
          </p:nvSpPr>
          <p:spPr>
            <a:xfrm>
              <a:off x="35669654" y="2955455"/>
              <a:ext cx="5268174" cy="10445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6193" tIns="43084" rIns="86193" bIns="43084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BR" sz="4148" b="1" dirty="0">
                  <a:latin typeface="DIN Pro Regular" panose="020B0504020101020102" pitchFamily="34" charset="0"/>
                  <a:cs typeface="DIN Pro Regular" panose="020B0504020101020102" pitchFamily="34" charset="0"/>
                </a:rPr>
                <a:t>Ótimo</a:t>
              </a:r>
            </a:p>
          </p:txBody>
        </p:sp>
        <p:sp>
          <p:nvSpPr>
            <p:cNvPr id="2" name="Google Shape;84;p1">
              <a:extLst>
                <a:ext uri="{FF2B5EF4-FFF2-40B4-BE49-F238E27FC236}">
                  <a16:creationId xmlns:a16="http://schemas.microsoft.com/office/drawing/2014/main" id="{2E393672-5899-F27D-2286-9B646B4AC79B}"/>
                </a:ext>
              </a:extLst>
            </p:cNvPr>
            <p:cNvSpPr txBox="1"/>
            <p:nvPr/>
          </p:nvSpPr>
          <p:spPr>
            <a:xfrm>
              <a:off x="35669654" y="4189895"/>
              <a:ext cx="5268174" cy="10445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6193" tIns="43084" rIns="86193" bIns="43084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BR" sz="4148" b="1" dirty="0">
                  <a:latin typeface="DIN Pro Regular" panose="020B0504020101020102" pitchFamily="34" charset="0"/>
                  <a:cs typeface="DIN Pro Regular" panose="020B0504020101020102" pitchFamily="34" charset="0"/>
                </a:rPr>
                <a:t>Mais ou menos</a:t>
              </a:r>
            </a:p>
          </p:txBody>
        </p:sp>
        <p:sp>
          <p:nvSpPr>
            <p:cNvPr id="3" name="Google Shape;84;p1">
              <a:extLst>
                <a:ext uri="{FF2B5EF4-FFF2-40B4-BE49-F238E27FC236}">
                  <a16:creationId xmlns:a16="http://schemas.microsoft.com/office/drawing/2014/main" id="{C22B140B-B68C-074B-A6BE-9E4A9E201D9D}"/>
                </a:ext>
              </a:extLst>
            </p:cNvPr>
            <p:cNvSpPr txBox="1"/>
            <p:nvPr/>
          </p:nvSpPr>
          <p:spPr>
            <a:xfrm>
              <a:off x="35669654" y="5321993"/>
              <a:ext cx="5268174" cy="10445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6193" tIns="43084" rIns="86193" bIns="43084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BR" sz="4148" b="1" dirty="0">
                  <a:latin typeface="DIN Pro Regular" panose="020B0504020101020102" pitchFamily="34" charset="0"/>
                  <a:cs typeface="DIN Pro Regular" panose="020B0504020101020102" pitchFamily="34" charset="0"/>
                </a:rPr>
                <a:t>Ruim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26658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CC6A63A0D7B7429BD95E631E323FB1" ma:contentTypeVersion="15" ma:contentTypeDescription="Create a new document." ma:contentTypeScope="" ma:versionID="d4bcb3a819e2c21bbbbcae98870e6c63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fe1491026cf6e3c5df633b650c9dadb2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2735418-7721-4DCE-ABA4-803C4BF89A87}"/>
</file>

<file path=customXml/itemProps2.xml><?xml version="1.0" encoding="utf-8"?>
<ds:datastoreItem xmlns:ds="http://schemas.openxmlformats.org/officeDocument/2006/customXml" ds:itemID="{BDEB1524-0D64-4130-9946-7290EFCB57C7}"/>
</file>

<file path=customXml/itemProps3.xml><?xml version="1.0" encoding="utf-8"?>
<ds:datastoreItem xmlns:ds="http://schemas.openxmlformats.org/officeDocument/2006/customXml" ds:itemID="{A443D0A0-8CDB-4061-A746-16048D8D60A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38</Words>
  <Application>Microsoft Office PowerPoint</Application>
  <PresentationFormat>Personalizar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DIN Pro Black</vt:lpstr>
      <vt:lpstr>DIN Pro Regular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11</cp:revision>
  <dcterms:created xsi:type="dcterms:W3CDTF">2025-08-21T17:22:07Z</dcterms:created>
  <dcterms:modified xsi:type="dcterms:W3CDTF">2025-10-07T19:31:03Z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</Properties>
</file>