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ink/ink4.xml" ContentType="application/inkml+xml"/>
  <Override PartName="/ppt/ink/ink5.xml" ContentType="application/inkml+xml"/>
  <Override PartName="/ppt/theme/theme1.xml" ContentType="application/vnd.openxmlformats-officedocument.theme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21383625" cy="15119350"/>
  <p:notesSz cx="6858000" cy="9144000"/>
  <p:defaultTextStyle>
    <a:defPPr>
      <a:defRPr lang="en-US"/>
    </a:defPPr>
    <a:lvl1pPr marL="0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1pPr>
    <a:lvl2pPr marL="458902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2pPr>
    <a:lvl3pPr marL="917806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3pPr>
    <a:lvl4pPr marL="1376710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4pPr>
    <a:lvl5pPr marL="1835612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5pPr>
    <a:lvl6pPr marL="2294514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6pPr>
    <a:lvl7pPr marL="2753418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7pPr>
    <a:lvl8pPr marL="3212320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8pPr>
    <a:lvl9pPr marL="3671223" algn="l" defTabSz="458902" rtl="0" eaLnBrk="1" latinLnBrk="0" hangingPunct="1">
      <a:defRPr sz="180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BC5"/>
    <a:srgbClr val="976C29"/>
    <a:srgbClr val="BFCD31"/>
    <a:srgbClr val="649A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549" autoAdjust="0"/>
    <p:restoredTop sz="94660"/>
  </p:normalViewPr>
  <p:slideViewPr>
    <p:cSldViewPr snapToGrid="0">
      <p:cViewPr varScale="1">
        <p:scale>
          <a:sx n="28" d="100"/>
          <a:sy n="28" d="100"/>
        </p:scale>
        <p:origin x="1445" y="3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1T17:24:50.50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8660,'0'0'0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2T12:01:03.6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0 126 5891,'0'0'8452,"0"-126"-12454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2T12:03:58.42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13894,'0'0'0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1T17:24:50.50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8660,'0'0'0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2T12:01:03.6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0 126 5891,'0'0'8452,"0"-126"-12454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D9B503-5CFD-42E7-AE0E-1441392F65FD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247775" y="1143000"/>
            <a:ext cx="4362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8B8655-A84B-4B8B-B890-6E4B578D6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344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1pPr>
    <a:lvl2pPr marL="220736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2pPr>
    <a:lvl3pPr marL="441472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3pPr>
    <a:lvl4pPr marL="662208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4pPr>
    <a:lvl5pPr marL="882945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5pPr>
    <a:lvl6pPr marL="1103681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6pPr>
    <a:lvl7pPr marL="1324417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7pPr>
    <a:lvl8pPr marL="1545153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8pPr>
    <a:lvl9pPr marL="1765889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22BF43-999C-A082-19C5-6EC2BFE7C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ABF08078-F939-AC02-D5FE-AAEF020010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47775" y="1143000"/>
            <a:ext cx="4362450" cy="3086100"/>
          </a:xfrm>
        </p:spPr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2624D55-06DF-061C-3A7E-D68DB57E1A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724B100-06C3-6E74-D2C8-FAB1F51A72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8B8655-A84B-4B8B-B890-6E4B578D65D8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6042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8C6E8-FC69-B5DC-26CF-9B6CA6AB4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043BC8E-FAED-0C15-5CCD-3DB4616FBD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47775" y="1143000"/>
            <a:ext cx="4362450" cy="3086100"/>
          </a:xfrm>
        </p:spPr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6D72F6C-94C5-4DD6-3A7A-BC6BA3C3DE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FFE7F70-A909-F7B0-58A3-BBE7FC4A90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8B8655-A84B-4B8B-B890-6E4B578D65D8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2219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3772" y="2474396"/>
            <a:ext cx="18176082" cy="5263774"/>
          </a:xfrm>
        </p:spPr>
        <p:txBody>
          <a:bodyPr anchor="b"/>
          <a:lstStyle>
            <a:lvl1pPr algn="ctr">
              <a:defRPr sz="7062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2956" y="7941161"/>
            <a:ext cx="16037719" cy="3650342"/>
          </a:xfrm>
        </p:spPr>
        <p:txBody>
          <a:bodyPr/>
          <a:lstStyle>
            <a:lvl1pPr marL="0" indent="0" algn="ctr">
              <a:buNone/>
              <a:defRPr sz="2825"/>
            </a:lvl1pPr>
            <a:lvl2pPr marL="538126" indent="0" algn="ctr">
              <a:buNone/>
              <a:defRPr sz="2354"/>
            </a:lvl2pPr>
            <a:lvl3pPr marL="1076250" indent="0" algn="ctr">
              <a:buNone/>
              <a:defRPr sz="2119"/>
            </a:lvl3pPr>
            <a:lvl4pPr marL="1614376" indent="0" algn="ctr">
              <a:buNone/>
              <a:defRPr sz="1884"/>
            </a:lvl4pPr>
            <a:lvl5pPr marL="2152502" indent="0" algn="ctr">
              <a:buNone/>
              <a:defRPr sz="1884"/>
            </a:lvl5pPr>
            <a:lvl6pPr marL="2690628" indent="0" algn="ctr">
              <a:buNone/>
              <a:defRPr sz="1884"/>
            </a:lvl6pPr>
            <a:lvl7pPr marL="3228753" indent="0" algn="ctr">
              <a:buNone/>
              <a:defRPr sz="1884"/>
            </a:lvl7pPr>
            <a:lvl8pPr marL="3766878" indent="0" algn="ctr">
              <a:buNone/>
              <a:defRPr sz="1884"/>
            </a:lvl8pPr>
            <a:lvl9pPr marL="4305005" indent="0" algn="ctr">
              <a:buNone/>
              <a:defRPr sz="1884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337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0044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02659" y="804966"/>
            <a:ext cx="4610844" cy="1281295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0126" y="804966"/>
            <a:ext cx="13565238" cy="12812950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7951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2779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92" y="3769343"/>
            <a:ext cx="18443376" cy="6289228"/>
          </a:xfrm>
        </p:spPr>
        <p:txBody>
          <a:bodyPr anchor="b"/>
          <a:lstStyle>
            <a:lvl1pPr>
              <a:defRPr sz="7062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8992" y="10118071"/>
            <a:ext cx="18443376" cy="3307357"/>
          </a:xfrm>
        </p:spPr>
        <p:txBody>
          <a:bodyPr/>
          <a:lstStyle>
            <a:lvl1pPr marL="0" indent="0">
              <a:buNone/>
              <a:defRPr sz="2825">
                <a:solidFill>
                  <a:schemeClr val="tx1">
                    <a:tint val="82000"/>
                  </a:schemeClr>
                </a:solidFill>
              </a:defRPr>
            </a:lvl1pPr>
            <a:lvl2pPr marL="538126" indent="0">
              <a:buNone/>
              <a:defRPr sz="2354">
                <a:solidFill>
                  <a:schemeClr val="tx1">
                    <a:tint val="82000"/>
                  </a:schemeClr>
                </a:solidFill>
              </a:defRPr>
            </a:lvl2pPr>
            <a:lvl3pPr marL="1076250" indent="0">
              <a:buNone/>
              <a:defRPr sz="2119">
                <a:solidFill>
                  <a:schemeClr val="tx1">
                    <a:tint val="82000"/>
                  </a:schemeClr>
                </a:solidFill>
              </a:defRPr>
            </a:lvl3pPr>
            <a:lvl4pPr marL="1614376" indent="0">
              <a:buNone/>
              <a:defRPr sz="1884">
                <a:solidFill>
                  <a:schemeClr val="tx1">
                    <a:tint val="82000"/>
                  </a:schemeClr>
                </a:solidFill>
              </a:defRPr>
            </a:lvl4pPr>
            <a:lvl5pPr marL="2152502" indent="0">
              <a:buNone/>
              <a:defRPr sz="1884">
                <a:solidFill>
                  <a:schemeClr val="tx1">
                    <a:tint val="82000"/>
                  </a:schemeClr>
                </a:solidFill>
              </a:defRPr>
            </a:lvl5pPr>
            <a:lvl6pPr marL="2690628" indent="0">
              <a:buNone/>
              <a:defRPr sz="1884">
                <a:solidFill>
                  <a:schemeClr val="tx1">
                    <a:tint val="82000"/>
                  </a:schemeClr>
                </a:solidFill>
              </a:defRPr>
            </a:lvl6pPr>
            <a:lvl7pPr marL="3228753" indent="0">
              <a:buNone/>
              <a:defRPr sz="1884">
                <a:solidFill>
                  <a:schemeClr val="tx1">
                    <a:tint val="82000"/>
                  </a:schemeClr>
                </a:solidFill>
              </a:defRPr>
            </a:lvl7pPr>
            <a:lvl8pPr marL="3766878" indent="0">
              <a:buNone/>
              <a:defRPr sz="1884">
                <a:solidFill>
                  <a:schemeClr val="tx1">
                    <a:tint val="82000"/>
                  </a:schemeClr>
                </a:solidFill>
              </a:defRPr>
            </a:lvl8pPr>
            <a:lvl9pPr marL="4305005" indent="0">
              <a:buNone/>
              <a:defRPr sz="188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8393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0124" y="4024827"/>
            <a:ext cx="9088041" cy="95930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25461" y="4024827"/>
            <a:ext cx="9088041" cy="959308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0272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13" y="804970"/>
            <a:ext cx="18443376" cy="292237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2912" y="3706343"/>
            <a:ext cx="9046275" cy="1816421"/>
          </a:xfrm>
        </p:spPr>
        <p:txBody>
          <a:bodyPr anchor="b"/>
          <a:lstStyle>
            <a:lvl1pPr marL="0" indent="0">
              <a:buNone/>
              <a:defRPr sz="2825" b="1"/>
            </a:lvl1pPr>
            <a:lvl2pPr marL="538126" indent="0">
              <a:buNone/>
              <a:defRPr sz="2354" b="1"/>
            </a:lvl2pPr>
            <a:lvl3pPr marL="1076250" indent="0">
              <a:buNone/>
              <a:defRPr sz="2119" b="1"/>
            </a:lvl3pPr>
            <a:lvl4pPr marL="1614376" indent="0">
              <a:buNone/>
              <a:defRPr sz="1884" b="1"/>
            </a:lvl4pPr>
            <a:lvl5pPr marL="2152502" indent="0">
              <a:buNone/>
              <a:defRPr sz="1884" b="1"/>
            </a:lvl5pPr>
            <a:lvl6pPr marL="2690628" indent="0">
              <a:buNone/>
              <a:defRPr sz="1884" b="1"/>
            </a:lvl6pPr>
            <a:lvl7pPr marL="3228753" indent="0">
              <a:buNone/>
              <a:defRPr sz="1884" b="1"/>
            </a:lvl7pPr>
            <a:lvl8pPr marL="3766878" indent="0">
              <a:buNone/>
              <a:defRPr sz="1884" b="1"/>
            </a:lvl8pPr>
            <a:lvl9pPr marL="4305005" indent="0">
              <a:buNone/>
              <a:defRPr sz="1884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2912" y="5522763"/>
            <a:ext cx="9046275" cy="812315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25465" y="3706343"/>
            <a:ext cx="9090825" cy="1816421"/>
          </a:xfrm>
        </p:spPr>
        <p:txBody>
          <a:bodyPr anchor="b"/>
          <a:lstStyle>
            <a:lvl1pPr marL="0" indent="0">
              <a:buNone/>
              <a:defRPr sz="2825" b="1"/>
            </a:lvl1pPr>
            <a:lvl2pPr marL="538126" indent="0">
              <a:buNone/>
              <a:defRPr sz="2354" b="1"/>
            </a:lvl2pPr>
            <a:lvl3pPr marL="1076250" indent="0">
              <a:buNone/>
              <a:defRPr sz="2119" b="1"/>
            </a:lvl3pPr>
            <a:lvl4pPr marL="1614376" indent="0">
              <a:buNone/>
              <a:defRPr sz="1884" b="1"/>
            </a:lvl4pPr>
            <a:lvl5pPr marL="2152502" indent="0">
              <a:buNone/>
              <a:defRPr sz="1884" b="1"/>
            </a:lvl5pPr>
            <a:lvl6pPr marL="2690628" indent="0">
              <a:buNone/>
              <a:defRPr sz="1884" b="1"/>
            </a:lvl6pPr>
            <a:lvl7pPr marL="3228753" indent="0">
              <a:buNone/>
              <a:defRPr sz="1884" b="1"/>
            </a:lvl7pPr>
            <a:lvl8pPr marL="3766878" indent="0">
              <a:buNone/>
              <a:defRPr sz="1884" b="1"/>
            </a:lvl8pPr>
            <a:lvl9pPr marL="4305005" indent="0">
              <a:buNone/>
              <a:defRPr sz="1884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25465" y="5522763"/>
            <a:ext cx="9090825" cy="812315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9092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5799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8807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10" y="1007958"/>
            <a:ext cx="6896776" cy="3527848"/>
          </a:xfrm>
        </p:spPr>
        <p:txBody>
          <a:bodyPr anchor="b"/>
          <a:lstStyle>
            <a:lvl1pPr>
              <a:defRPr sz="3766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90826" y="2176910"/>
            <a:ext cx="10825461" cy="10744538"/>
          </a:xfrm>
        </p:spPr>
        <p:txBody>
          <a:bodyPr/>
          <a:lstStyle>
            <a:lvl1pPr>
              <a:defRPr sz="3766"/>
            </a:lvl1pPr>
            <a:lvl2pPr>
              <a:defRPr sz="3295"/>
            </a:lvl2pPr>
            <a:lvl3pPr>
              <a:defRPr sz="2825"/>
            </a:lvl3pPr>
            <a:lvl4pPr>
              <a:defRPr sz="2354"/>
            </a:lvl4pPr>
            <a:lvl5pPr>
              <a:defRPr sz="2354"/>
            </a:lvl5pPr>
            <a:lvl6pPr>
              <a:defRPr sz="2354"/>
            </a:lvl6pPr>
            <a:lvl7pPr>
              <a:defRPr sz="2354"/>
            </a:lvl7pPr>
            <a:lvl8pPr>
              <a:defRPr sz="2354"/>
            </a:lvl8pPr>
            <a:lvl9pPr>
              <a:defRPr sz="2354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10" y="4535805"/>
            <a:ext cx="6896776" cy="8403140"/>
          </a:xfrm>
        </p:spPr>
        <p:txBody>
          <a:bodyPr/>
          <a:lstStyle>
            <a:lvl1pPr marL="0" indent="0">
              <a:buNone/>
              <a:defRPr sz="1884"/>
            </a:lvl1pPr>
            <a:lvl2pPr marL="538126" indent="0">
              <a:buNone/>
              <a:defRPr sz="1648"/>
            </a:lvl2pPr>
            <a:lvl3pPr marL="1076250" indent="0">
              <a:buNone/>
              <a:defRPr sz="1412"/>
            </a:lvl3pPr>
            <a:lvl4pPr marL="1614376" indent="0">
              <a:buNone/>
              <a:defRPr sz="1177"/>
            </a:lvl4pPr>
            <a:lvl5pPr marL="2152502" indent="0">
              <a:buNone/>
              <a:defRPr sz="1177"/>
            </a:lvl5pPr>
            <a:lvl6pPr marL="2690628" indent="0">
              <a:buNone/>
              <a:defRPr sz="1177"/>
            </a:lvl6pPr>
            <a:lvl7pPr marL="3228753" indent="0">
              <a:buNone/>
              <a:defRPr sz="1177"/>
            </a:lvl7pPr>
            <a:lvl8pPr marL="3766878" indent="0">
              <a:buNone/>
              <a:defRPr sz="1177"/>
            </a:lvl8pPr>
            <a:lvl9pPr marL="4305005" indent="0">
              <a:buNone/>
              <a:defRPr sz="1177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5311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10" y="1007958"/>
            <a:ext cx="6896776" cy="3527848"/>
          </a:xfrm>
        </p:spPr>
        <p:txBody>
          <a:bodyPr anchor="b"/>
          <a:lstStyle>
            <a:lvl1pPr>
              <a:defRPr sz="3766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090826" y="2176910"/>
            <a:ext cx="10825461" cy="10744538"/>
          </a:xfrm>
        </p:spPr>
        <p:txBody>
          <a:bodyPr anchor="t"/>
          <a:lstStyle>
            <a:lvl1pPr marL="0" indent="0">
              <a:buNone/>
              <a:defRPr sz="3766"/>
            </a:lvl1pPr>
            <a:lvl2pPr marL="538126" indent="0">
              <a:buNone/>
              <a:defRPr sz="3295"/>
            </a:lvl2pPr>
            <a:lvl3pPr marL="1076250" indent="0">
              <a:buNone/>
              <a:defRPr sz="2825"/>
            </a:lvl3pPr>
            <a:lvl4pPr marL="1614376" indent="0">
              <a:buNone/>
              <a:defRPr sz="2354"/>
            </a:lvl4pPr>
            <a:lvl5pPr marL="2152502" indent="0">
              <a:buNone/>
              <a:defRPr sz="2354"/>
            </a:lvl5pPr>
            <a:lvl6pPr marL="2690628" indent="0">
              <a:buNone/>
              <a:defRPr sz="2354"/>
            </a:lvl6pPr>
            <a:lvl7pPr marL="3228753" indent="0">
              <a:buNone/>
              <a:defRPr sz="2354"/>
            </a:lvl7pPr>
            <a:lvl8pPr marL="3766878" indent="0">
              <a:buNone/>
              <a:defRPr sz="2354"/>
            </a:lvl8pPr>
            <a:lvl9pPr marL="4305005" indent="0">
              <a:buNone/>
              <a:defRPr sz="2354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10" y="4535805"/>
            <a:ext cx="6896776" cy="8403140"/>
          </a:xfrm>
        </p:spPr>
        <p:txBody>
          <a:bodyPr/>
          <a:lstStyle>
            <a:lvl1pPr marL="0" indent="0">
              <a:buNone/>
              <a:defRPr sz="1884"/>
            </a:lvl1pPr>
            <a:lvl2pPr marL="538126" indent="0">
              <a:buNone/>
              <a:defRPr sz="1648"/>
            </a:lvl2pPr>
            <a:lvl3pPr marL="1076250" indent="0">
              <a:buNone/>
              <a:defRPr sz="1412"/>
            </a:lvl3pPr>
            <a:lvl4pPr marL="1614376" indent="0">
              <a:buNone/>
              <a:defRPr sz="1177"/>
            </a:lvl4pPr>
            <a:lvl5pPr marL="2152502" indent="0">
              <a:buNone/>
              <a:defRPr sz="1177"/>
            </a:lvl5pPr>
            <a:lvl6pPr marL="2690628" indent="0">
              <a:buNone/>
              <a:defRPr sz="1177"/>
            </a:lvl6pPr>
            <a:lvl7pPr marL="3228753" indent="0">
              <a:buNone/>
              <a:defRPr sz="1177"/>
            </a:lvl7pPr>
            <a:lvl8pPr marL="3766878" indent="0">
              <a:buNone/>
              <a:defRPr sz="1177"/>
            </a:lvl8pPr>
            <a:lvl9pPr marL="4305005" indent="0">
              <a:buNone/>
              <a:defRPr sz="1177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48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0128" y="804970"/>
            <a:ext cx="18443376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0128" y="4024827"/>
            <a:ext cx="18443376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124" y="14013402"/>
            <a:ext cx="4811316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051FE7-A65D-4DEC-983A-289F1A91A06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3329" y="14013402"/>
            <a:ext cx="7216974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1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02185" y="14013402"/>
            <a:ext cx="4811316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377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76250" rtl="0" eaLnBrk="1" latinLnBrk="0" hangingPunct="1">
        <a:lnSpc>
          <a:spcPct val="90000"/>
        </a:lnSpc>
        <a:spcBef>
          <a:spcPct val="0"/>
        </a:spcBef>
        <a:buNone/>
        <a:defRPr sz="51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063" indent="-269063" algn="l" defTabSz="1076250" rtl="0" eaLnBrk="1" latinLnBrk="0" hangingPunct="1">
        <a:lnSpc>
          <a:spcPct val="90000"/>
        </a:lnSpc>
        <a:spcBef>
          <a:spcPts val="1177"/>
        </a:spcBef>
        <a:buFont typeface="Arial" panose="020B0604020202020204" pitchFamily="34" charset="0"/>
        <a:buChar char="•"/>
        <a:defRPr sz="3295" kern="1200">
          <a:solidFill>
            <a:schemeClr val="tx1"/>
          </a:solidFill>
          <a:latin typeface="+mn-lt"/>
          <a:ea typeface="+mn-ea"/>
          <a:cs typeface="+mn-cs"/>
        </a:defRPr>
      </a:lvl1pPr>
      <a:lvl2pPr marL="807188" indent="-269063" algn="l" defTabSz="1076250" rtl="0" eaLnBrk="1" latinLnBrk="0" hangingPunct="1">
        <a:lnSpc>
          <a:spcPct val="90000"/>
        </a:lnSpc>
        <a:spcBef>
          <a:spcPts val="589"/>
        </a:spcBef>
        <a:buFont typeface="Arial" panose="020B0604020202020204" pitchFamily="34" charset="0"/>
        <a:buChar char="•"/>
        <a:defRPr sz="2825" kern="1200">
          <a:solidFill>
            <a:schemeClr val="tx1"/>
          </a:solidFill>
          <a:latin typeface="+mn-lt"/>
          <a:ea typeface="+mn-ea"/>
          <a:cs typeface="+mn-cs"/>
        </a:defRPr>
      </a:lvl2pPr>
      <a:lvl3pPr marL="1345314" indent="-269063" algn="l" defTabSz="1076250" rtl="0" eaLnBrk="1" latinLnBrk="0" hangingPunct="1">
        <a:lnSpc>
          <a:spcPct val="90000"/>
        </a:lnSpc>
        <a:spcBef>
          <a:spcPts val="589"/>
        </a:spcBef>
        <a:buFont typeface="Arial" panose="020B0604020202020204" pitchFamily="34" charset="0"/>
        <a:buChar char="•"/>
        <a:defRPr sz="2354" kern="1200">
          <a:solidFill>
            <a:schemeClr val="tx1"/>
          </a:solidFill>
          <a:latin typeface="+mn-lt"/>
          <a:ea typeface="+mn-ea"/>
          <a:cs typeface="+mn-cs"/>
        </a:defRPr>
      </a:lvl3pPr>
      <a:lvl4pPr marL="1883439" indent="-269063" algn="l" defTabSz="1076250" rtl="0" eaLnBrk="1" latinLnBrk="0" hangingPunct="1">
        <a:lnSpc>
          <a:spcPct val="90000"/>
        </a:lnSpc>
        <a:spcBef>
          <a:spcPts val="589"/>
        </a:spcBef>
        <a:buFont typeface="Arial" panose="020B0604020202020204" pitchFamily="34" charset="0"/>
        <a:buChar char="•"/>
        <a:defRPr sz="2119" kern="1200">
          <a:solidFill>
            <a:schemeClr val="tx1"/>
          </a:solidFill>
          <a:latin typeface="+mn-lt"/>
          <a:ea typeface="+mn-ea"/>
          <a:cs typeface="+mn-cs"/>
        </a:defRPr>
      </a:lvl4pPr>
      <a:lvl5pPr marL="2421565" indent="-269063" algn="l" defTabSz="1076250" rtl="0" eaLnBrk="1" latinLnBrk="0" hangingPunct="1">
        <a:lnSpc>
          <a:spcPct val="90000"/>
        </a:lnSpc>
        <a:spcBef>
          <a:spcPts val="589"/>
        </a:spcBef>
        <a:buFont typeface="Arial" panose="020B0604020202020204" pitchFamily="34" charset="0"/>
        <a:buChar char="•"/>
        <a:defRPr sz="2119" kern="1200">
          <a:solidFill>
            <a:schemeClr val="tx1"/>
          </a:solidFill>
          <a:latin typeface="+mn-lt"/>
          <a:ea typeface="+mn-ea"/>
          <a:cs typeface="+mn-cs"/>
        </a:defRPr>
      </a:lvl5pPr>
      <a:lvl6pPr marL="2959691" indent="-269063" algn="l" defTabSz="1076250" rtl="0" eaLnBrk="1" latinLnBrk="0" hangingPunct="1">
        <a:lnSpc>
          <a:spcPct val="90000"/>
        </a:lnSpc>
        <a:spcBef>
          <a:spcPts val="589"/>
        </a:spcBef>
        <a:buFont typeface="Arial" panose="020B0604020202020204" pitchFamily="34" charset="0"/>
        <a:buChar char="•"/>
        <a:defRPr sz="2119" kern="1200">
          <a:solidFill>
            <a:schemeClr val="tx1"/>
          </a:solidFill>
          <a:latin typeface="+mn-lt"/>
          <a:ea typeface="+mn-ea"/>
          <a:cs typeface="+mn-cs"/>
        </a:defRPr>
      </a:lvl6pPr>
      <a:lvl7pPr marL="3497815" indent="-269063" algn="l" defTabSz="1076250" rtl="0" eaLnBrk="1" latinLnBrk="0" hangingPunct="1">
        <a:lnSpc>
          <a:spcPct val="90000"/>
        </a:lnSpc>
        <a:spcBef>
          <a:spcPts val="589"/>
        </a:spcBef>
        <a:buFont typeface="Arial" panose="020B0604020202020204" pitchFamily="34" charset="0"/>
        <a:buChar char="•"/>
        <a:defRPr sz="2119" kern="1200">
          <a:solidFill>
            <a:schemeClr val="tx1"/>
          </a:solidFill>
          <a:latin typeface="+mn-lt"/>
          <a:ea typeface="+mn-ea"/>
          <a:cs typeface="+mn-cs"/>
        </a:defRPr>
      </a:lvl7pPr>
      <a:lvl8pPr marL="4035942" indent="-269063" algn="l" defTabSz="1076250" rtl="0" eaLnBrk="1" latinLnBrk="0" hangingPunct="1">
        <a:lnSpc>
          <a:spcPct val="90000"/>
        </a:lnSpc>
        <a:spcBef>
          <a:spcPts val="589"/>
        </a:spcBef>
        <a:buFont typeface="Arial" panose="020B0604020202020204" pitchFamily="34" charset="0"/>
        <a:buChar char="•"/>
        <a:defRPr sz="2119" kern="1200">
          <a:solidFill>
            <a:schemeClr val="tx1"/>
          </a:solidFill>
          <a:latin typeface="+mn-lt"/>
          <a:ea typeface="+mn-ea"/>
          <a:cs typeface="+mn-cs"/>
        </a:defRPr>
      </a:lvl8pPr>
      <a:lvl9pPr marL="4574067" indent="-269063" algn="l" defTabSz="1076250" rtl="0" eaLnBrk="1" latinLnBrk="0" hangingPunct="1">
        <a:lnSpc>
          <a:spcPct val="90000"/>
        </a:lnSpc>
        <a:spcBef>
          <a:spcPts val="589"/>
        </a:spcBef>
        <a:buFont typeface="Arial" panose="020B0604020202020204" pitchFamily="34" charset="0"/>
        <a:buChar char="•"/>
        <a:defRPr sz="211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6250" rtl="0" eaLnBrk="1" latinLnBrk="0" hangingPunct="1">
        <a:defRPr sz="2119" kern="1200">
          <a:solidFill>
            <a:schemeClr val="tx1"/>
          </a:solidFill>
          <a:latin typeface="+mn-lt"/>
          <a:ea typeface="+mn-ea"/>
          <a:cs typeface="+mn-cs"/>
        </a:defRPr>
      </a:lvl1pPr>
      <a:lvl2pPr marL="538126" algn="l" defTabSz="1076250" rtl="0" eaLnBrk="1" latinLnBrk="0" hangingPunct="1">
        <a:defRPr sz="2119" kern="1200">
          <a:solidFill>
            <a:schemeClr val="tx1"/>
          </a:solidFill>
          <a:latin typeface="+mn-lt"/>
          <a:ea typeface="+mn-ea"/>
          <a:cs typeface="+mn-cs"/>
        </a:defRPr>
      </a:lvl2pPr>
      <a:lvl3pPr marL="1076250" algn="l" defTabSz="1076250" rtl="0" eaLnBrk="1" latinLnBrk="0" hangingPunct="1">
        <a:defRPr sz="2119" kern="1200">
          <a:solidFill>
            <a:schemeClr val="tx1"/>
          </a:solidFill>
          <a:latin typeface="+mn-lt"/>
          <a:ea typeface="+mn-ea"/>
          <a:cs typeface="+mn-cs"/>
        </a:defRPr>
      </a:lvl3pPr>
      <a:lvl4pPr marL="1614376" algn="l" defTabSz="1076250" rtl="0" eaLnBrk="1" latinLnBrk="0" hangingPunct="1">
        <a:defRPr sz="2119" kern="1200">
          <a:solidFill>
            <a:schemeClr val="tx1"/>
          </a:solidFill>
          <a:latin typeface="+mn-lt"/>
          <a:ea typeface="+mn-ea"/>
          <a:cs typeface="+mn-cs"/>
        </a:defRPr>
      </a:lvl4pPr>
      <a:lvl5pPr marL="2152502" algn="l" defTabSz="1076250" rtl="0" eaLnBrk="1" latinLnBrk="0" hangingPunct="1">
        <a:defRPr sz="2119" kern="1200">
          <a:solidFill>
            <a:schemeClr val="tx1"/>
          </a:solidFill>
          <a:latin typeface="+mn-lt"/>
          <a:ea typeface="+mn-ea"/>
          <a:cs typeface="+mn-cs"/>
        </a:defRPr>
      </a:lvl5pPr>
      <a:lvl6pPr marL="2690628" algn="l" defTabSz="1076250" rtl="0" eaLnBrk="1" latinLnBrk="0" hangingPunct="1">
        <a:defRPr sz="2119" kern="1200">
          <a:solidFill>
            <a:schemeClr val="tx1"/>
          </a:solidFill>
          <a:latin typeface="+mn-lt"/>
          <a:ea typeface="+mn-ea"/>
          <a:cs typeface="+mn-cs"/>
        </a:defRPr>
      </a:lvl6pPr>
      <a:lvl7pPr marL="3228753" algn="l" defTabSz="1076250" rtl="0" eaLnBrk="1" latinLnBrk="0" hangingPunct="1">
        <a:defRPr sz="2119" kern="1200">
          <a:solidFill>
            <a:schemeClr val="tx1"/>
          </a:solidFill>
          <a:latin typeface="+mn-lt"/>
          <a:ea typeface="+mn-ea"/>
          <a:cs typeface="+mn-cs"/>
        </a:defRPr>
      </a:lvl7pPr>
      <a:lvl8pPr marL="3766878" algn="l" defTabSz="1076250" rtl="0" eaLnBrk="1" latinLnBrk="0" hangingPunct="1">
        <a:defRPr sz="2119" kern="1200">
          <a:solidFill>
            <a:schemeClr val="tx1"/>
          </a:solidFill>
          <a:latin typeface="+mn-lt"/>
          <a:ea typeface="+mn-ea"/>
          <a:cs typeface="+mn-cs"/>
        </a:defRPr>
      </a:lvl8pPr>
      <a:lvl9pPr marL="4305005" algn="l" defTabSz="1076250" rtl="0" eaLnBrk="1" latinLnBrk="0" hangingPunct="1">
        <a:defRPr sz="211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png"/><Relationship Id="rId21" Type="http://schemas.openxmlformats.org/officeDocument/2006/relationships/image" Target="../media/image18.svg"/><Relationship Id="rId7" Type="http://schemas.openxmlformats.org/officeDocument/2006/relationships/image" Target="../media/image5.png"/><Relationship Id="rId12" Type="http://schemas.openxmlformats.org/officeDocument/2006/relationships/customXml" Target="../ink/ink1.xml"/><Relationship Id="rId17" Type="http://schemas.openxmlformats.org/officeDocument/2006/relationships/image" Target="../media/image14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customXml" Target="../ink/ink3.xml"/><Relationship Id="rId5" Type="http://schemas.openxmlformats.org/officeDocument/2006/relationships/image" Target="../media/image3.png"/><Relationship Id="rId15" Type="http://schemas.openxmlformats.org/officeDocument/2006/relationships/image" Target="../media/image12.svg"/><Relationship Id="rId23" Type="http://schemas.openxmlformats.org/officeDocument/2006/relationships/image" Target="../media/image19.png"/><Relationship Id="rId10" Type="http://schemas.openxmlformats.org/officeDocument/2006/relationships/image" Target="../media/image8.svg"/><Relationship Id="rId19" Type="http://schemas.openxmlformats.org/officeDocument/2006/relationships/image" Target="../media/image16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1.png"/><Relationship Id="rId22" Type="http://schemas.openxmlformats.org/officeDocument/2006/relationships/customXml" Target="../ink/ink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.png"/><Relationship Id="rId20" Type="http://schemas.openxmlformats.org/officeDocument/2006/relationships/customXml" Target="../ink/ink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5" Type="http://schemas.openxmlformats.org/officeDocument/2006/relationships/image" Target="../media/image14.svg"/><Relationship Id="rId23" Type="http://schemas.openxmlformats.org/officeDocument/2006/relationships/image" Target="../media/image8.svg"/><Relationship Id="rId10" Type="http://schemas.openxmlformats.org/officeDocument/2006/relationships/customXml" Target="../ink/ink4.xml"/><Relationship Id="rId19" Type="http://schemas.openxmlformats.org/officeDocument/2006/relationships/image" Target="../media/image18.svg"/><Relationship Id="rId4" Type="http://schemas.openxmlformats.org/officeDocument/2006/relationships/image" Target="../media/image2.svg"/><Relationship Id="rId9" Type="http://schemas.openxmlformats.org/officeDocument/2006/relationships/image" Target="../media/image9.png"/><Relationship Id="rId14" Type="http://schemas.openxmlformats.org/officeDocument/2006/relationships/image" Target="../media/image13.png"/><Relationship Id="rId2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C6E8A5-BE4F-AC48-7846-8E964D493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F96E71D4-2E27-D605-8C55-D439F29E708F}"/>
              </a:ext>
            </a:extLst>
          </p:cNvPr>
          <p:cNvSpPr/>
          <p:nvPr/>
        </p:nvSpPr>
        <p:spPr>
          <a:xfrm>
            <a:off x="1" y="5542234"/>
            <a:ext cx="9256532" cy="9577116"/>
          </a:xfrm>
          <a:prstGeom prst="rect">
            <a:avLst/>
          </a:prstGeom>
          <a:solidFill>
            <a:srgbClr val="BFC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43"/>
          </a:p>
        </p:txBody>
      </p:sp>
      <p:sp>
        <p:nvSpPr>
          <p:cNvPr id="39" name="Forma Livre: Forma 38">
            <a:extLst>
              <a:ext uri="{FF2B5EF4-FFF2-40B4-BE49-F238E27FC236}">
                <a16:creationId xmlns:a16="http://schemas.microsoft.com/office/drawing/2014/main" id="{4F55F2E5-C1F0-B4F0-347A-531D0725E7FD}"/>
              </a:ext>
            </a:extLst>
          </p:cNvPr>
          <p:cNvSpPr/>
          <p:nvPr/>
        </p:nvSpPr>
        <p:spPr>
          <a:xfrm rot="10800000">
            <a:off x="331513" y="4138169"/>
            <a:ext cx="3893772" cy="2933427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00ABC5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2664" dirty="0"/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34BBC878-C4DE-8FF0-CCF8-E2E281C62F73}"/>
              </a:ext>
            </a:extLst>
          </p:cNvPr>
          <p:cNvSpPr/>
          <p:nvPr/>
        </p:nvSpPr>
        <p:spPr>
          <a:xfrm>
            <a:off x="8469762" y="8509738"/>
            <a:ext cx="2010007" cy="5160034"/>
          </a:xfrm>
          <a:prstGeom prst="rect">
            <a:avLst/>
          </a:prstGeom>
          <a:solidFill>
            <a:srgbClr val="BFC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43"/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A82B8CFF-0501-CF84-9D36-D8378CF51759}"/>
              </a:ext>
            </a:extLst>
          </p:cNvPr>
          <p:cNvSpPr/>
          <p:nvPr/>
        </p:nvSpPr>
        <p:spPr>
          <a:xfrm>
            <a:off x="8257024" y="5542235"/>
            <a:ext cx="13126601" cy="8127537"/>
          </a:xfrm>
          <a:custGeom>
            <a:avLst/>
            <a:gdLst>
              <a:gd name="connsiteX0" fmla="*/ 0 w 21701760"/>
              <a:gd name="connsiteY0" fmla="*/ 0 h 17416517"/>
              <a:gd name="connsiteX1" fmla="*/ 21701760 w 21701760"/>
              <a:gd name="connsiteY1" fmla="*/ 0 h 17416517"/>
              <a:gd name="connsiteX2" fmla="*/ 21701760 w 21701760"/>
              <a:gd name="connsiteY2" fmla="*/ 17416517 h 17416517"/>
              <a:gd name="connsiteX3" fmla="*/ 0 w 21701760"/>
              <a:gd name="connsiteY3" fmla="*/ 17416517 h 17416517"/>
              <a:gd name="connsiteX4" fmla="*/ 0 w 21701760"/>
              <a:gd name="connsiteY4" fmla="*/ 0 h 17416517"/>
              <a:gd name="connsiteX0" fmla="*/ 1381760 w 23083520"/>
              <a:gd name="connsiteY0" fmla="*/ 0 h 17416517"/>
              <a:gd name="connsiteX1" fmla="*/ 23083520 w 23083520"/>
              <a:gd name="connsiteY1" fmla="*/ 0 h 17416517"/>
              <a:gd name="connsiteX2" fmla="*/ 23083520 w 23083520"/>
              <a:gd name="connsiteY2" fmla="*/ 17416517 h 17416517"/>
              <a:gd name="connsiteX3" fmla="*/ 1381760 w 23083520"/>
              <a:gd name="connsiteY3" fmla="*/ 17416517 h 17416517"/>
              <a:gd name="connsiteX4" fmla="*/ 1381760 w 23083520"/>
              <a:gd name="connsiteY4" fmla="*/ 0 h 17416517"/>
              <a:gd name="connsiteX0" fmla="*/ 878538 w 22580298"/>
              <a:gd name="connsiteY0" fmla="*/ 0 h 17416517"/>
              <a:gd name="connsiteX1" fmla="*/ 22580298 w 22580298"/>
              <a:gd name="connsiteY1" fmla="*/ 0 h 17416517"/>
              <a:gd name="connsiteX2" fmla="*/ 22580298 w 22580298"/>
              <a:gd name="connsiteY2" fmla="*/ 17416517 h 17416517"/>
              <a:gd name="connsiteX3" fmla="*/ 878538 w 22580298"/>
              <a:gd name="connsiteY3" fmla="*/ 17416517 h 17416517"/>
              <a:gd name="connsiteX4" fmla="*/ 878538 w 22580298"/>
              <a:gd name="connsiteY4" fmla="*/ 0 h 17416517"/>
              <a:gd name="connsiteX0" fmla="*/ 779063 w 22480823"/>
              <a:gd name="connsiteY0" fmla="*/ 0 h 17416517"/>
              <a:gd name="connsiteX1" fmla="*/ 22480823 w 22480823"/>
              <a:gd name="connsiteY1" fmla="*/ 0 h 17416517"/>
              <a:gd name="connsiteX2" fmla="*/ 22480823 w 22480823"/>
              <a:gd name="connsiteY2" fmla="*/ 17416517 h 17416517"/>
              <a:gd name="connsiteX3" fmla="*/ 779063 w 22480823"/>
              <a:gd name="connsiteY3" fmla="*/ 17416517 h 17416517"/>
              <a:gd name="connsiteX4" fmla="*/ 779063 w 22480823"/>
              <a:gd name="connsiteY4" fmla="*/ 0 h 17416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80823" h="17416517">
                <a:moveTo>
                  <a:pt x="779063" y="0"/>
                </a:moveTo>
                <a:lnTo>
                  <a:pt x="22480823" y="0"/>
                </a:lnTo>
                <a:lnTo>
                  <a:pt x="22480823" y="17416517"/>
                </a:lnTo>
                <a:lnTo>
                  <a:pt x="779063" y="17416517"/>
                </a:lnTo>
                <a:cubicBezTo>
                  <a:pt x="5168183" y="12342531"/>
                  <a:pt x="-2329897" y="6293186"/>
                  <a:pt x="779063" y="0"/>
                </a:cubicBezTo>
                <a:close/>
              </a:path>
            </a:pathLst>
          </a:custGeom>
          <a:solidFill>
            <a:srgbClr val="976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43"/>
          </a:p>
        </p:txBody>
      </p:sp>
      <p:sp>
        <p:nvSpPr>
          <p:cNvPr id="2" name="Google Shape;185;p1">
            <a:extLst>
              <a:ext uri="{FF2B5EF4-FFF2-40B4-BE49-F238E27FC236}">
                <a16:creationId xmlns:a16="http://schemas.microsoft.com/office/drawing/2014/main" id="{7D336CE7-BF26-2669-2C7C-822650AB3762}"/>
              </a:ext>
            </a:extLst>
          </p:cNvPr>
          <p:cNvSpPr txBox="1"/>
          <p:nvPr/>
        </p:nvSpPr>
        <p:spPr>
          <a:xfrm>
            <a:off x="1157022" y="5628638"/>
            <a:ext cx="2366281" cy="657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077" tIns="32529" rIns="65077" bIns="32529" anchor="t" anchorCtr="0">
            <a:spAutoFit/>
          </a:bodyPr>
          <a:lstStyle/>
          <a:p>
            <a:r>
              <a:rPr lang="pt-BR" sz="3844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</a:t>
            </a:r>
            <a:endParaRPr sz="2563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28" name="Forma Livre: Forma 27">
            <a:extLst>
              <a:ext uri="{FF2B5EF4-FFF2-40B4-BE49-F238E27FC236}">
                <a16:creationId xmlns:a16="http://schemas.microsoft.com/office/drawing/2014/main" id="{BCD0E451-B973-5932-B5A2-088DC812E97B}"/>
              </a:ext>
            </a:extLst>
          </p:cNvPr>
          <p:cNvSpPr/>
          <p:nvPr/>
        </p:nvSpPr>
        <p:spPr>
          <a:xfrm>
            <a:off x="8623792" y="4602152"/>
            <a:ext cx="4623572" cy="3483232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649A4B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2664" dirty="0"/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580DFE10-42A6-2846-F61C-2D9979F4FA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9935576" flipH="1">
            <a:off x="6157150" y="-1537465"/>
            <a:ext cx="2579603" cy="5417167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6786B2DF-9925-8418-333C-F67B7266D9B9}"/>
              </a:ext>
            </a:extLst>
          </p:cNvPr>
          <p:cNvGrpSpPr/>
          <p:nvPr/>
        </p:nvGrpSpPr>
        <p:grpSpPr>
          <a:xfrm>
            <a:off x="11171783" y="14023705"/>
            <a:ext cx="9415933" cy="831338"/>
            <a:chOff x="4250372" y="19767442"/>
            <a:chExt cx="9892207" cy="873389"/>
          </a:xfrm>
        </p:grpSpPr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235606CB-AB6A-6DB4-1527-0236EC5C5E1F}"/>
                </a:ext>
              </a:extLst>
            </p:cNvPr>
            <p:cNvGrpSpPr/>
            <p:nvPr/>
          </p:nvGrpSpPr>
          <p:grpSpPr>
            <a:xfrm>
              <a:off x="7559675" y="19767442"/>
              <a:ext cx="6582904" cy="873389"/>
              <a:chOff x="810683" y="16483117"/>
              <a:chExt cx="18120784" cy="2404182"/>
            </a:xfrm>
          </p:grpSpPr>
          <p:pic>
            <p:nvPicPr>
              <p:cNvPr id="6" name="Imagem 5" descr="Texto&#10;&#10;O conteúdo gerado por IA pode estar incorreto.">
                <a:extLst>
                  <a:ext uri="{FF2B5EF4-FFF2-40B4-BE49-F238E27FC236}">
                    <a16:creationId xmlns:a16="http://schemas.microsoft.com/office/drawing/2014/main" id="{A0998EEF-21D4-8A4E-2E37-FDC5EB31C5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98599" y="16812637"/>
                <a:ext cx="11932868" cy="1843130"/>
              </a:xfrm>
              <a:prstGeom prst="rect">
                <a:avLst/>
              </a:prstGeom>
            </p:spPr>
          </p:pic>
          <p:pic>
            <p:nvPicPr>
              <p:cNvPr id="7" name="Imagem 6" descr="Logotipo&#10;&#10;O conteúdo gerado por IA pode estar incorreto.">
                <a:extLst>
                  <a:ext uri="{FF2B5EF4-FFF2-40B4-BE49-F238E27FC236}">
                    <a16:creationId xmlns:a16="http://schemas.microsoft.com/office/drawing/2014/main" id="{F5CFB942-BB71-0651-FC8B-B583A05431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0683" y="16812637"/>
                <a:ext cx="2338495" cy="1745144"/>
              </a:xfrm>
              <a:prstGeom prst="rect">
                <a:avLst/>
              </a:prstGeom>
            </p:spPr>
          </p:pic>
          <p:pic>
            <p:nvPicPr>
              <p:cNvPr id="8" name="Gráfico 7">
                <a:extLst>
                  <a:ext uri="{FF2B5EF4-FFF2-40B4-BE49-F238E27FC236}">
                    <a16:creationId xmlns:a16="http://schemas.microsoft.com/office/drawing/2014/main" id="{E251AC90-2268-3238-C478-958FD0EE80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4034540" y="16483117"/>
                <a:ext cx="1807761" cy="2404182"/>
              </a:xfrm>
              <a:prstGeom prst="rect">
                <a:avLst/>
              </a:prstGeom>
            </p:spPr>
          </p:pic>
        </p:grp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6802561F-103A-14C5-8556-6C7D6A0BB2F7}"/>
                </a:ext>
              </a:extLst>
            </p:cNvPr>
            <p:cNvSpPr/>
            <p:nvPr/>
          </p:nvSpPr>
          <p:spPr>
            <a:xfrm>
              <a:off x="4250372" y="19767442"/>
              <a:ext cx="2987670" cy="7892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708" dirty="0"/>
                <a:t>Espaço para colocar logomarcas das UCs</a:t>
              </a:r>
            </a:p>
          </p:txBody>
        </p:sp>
      </p:grpSp>
      <p:sp>
        <p:nvSpPr>
          <p:cNvPr id="14" name="Forma Livre: Forma 13">
            <a:extLst>
              <a:ext uri="{FF2B5EF4-FFF2-40B4-BE49-F238E27FC236}">
                <a16:creationId xmlns:a16="http://schemas.microsoft.com/office/drawing/2014/main" id="{A8408919-5149-9DC3-3062-F0503574D275}"/>
              </a:ext>
            </a:extLst>
          </p:cNvPr>
          <p:cNvSpPr/>
          <p:nvPr/>
        </p:nvSpPr>
        <p:spPr>
          <a:xfrm>
            <a:off x="1236526" y="7510295"/>
            <a:ext cx="1165862" cy="878319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00ABC5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2664"/>
          </a:p>
        </p:txBody>
      </p:sp>
      <p:sp>
        <p:nvSpPr>
          <p:cNvPr id="18" name="Forma Livre: Forma 17">
            <a:extLst>
              <a:ext uri="{FF2B5EF4-FFF2-40B4-BE49-F238E27FC236}">
                <a16:creationId xmlns:a16="http://schemas.microsoft.com/office/drawing/2014/main" id="{E29101FF-80D4-50AB-07F0-C68C38D9CBA2}"/>
              </a:ext>
            </a:extLst>
          </p:cNvPr>
          <p:cNvSpPr/>
          <p:nvPr/>
        </p:nvSpPr>
        <p:spPr>
          <a:xfrm>
            <a:off x="1202185" y="9976247"/>
            <a:ext cx="1165862" cy="988847"/>
          </a:xfrm>
          <a:custGeom>
            <a:avLst/>
            <a:gdLst>
              <a:gd name="connsiteX0" fmla="*/ 1009636 w 1301841"/>
              <a:gd name="connsiteY0" fmla="*/ 776962 h 1106238"/>
              <a:gd name="connsiteX1" fmla="*/ 1301841 w 1301841"/>
              <a:gd name="connsiteY1" fmla="*/ 364822 h 1106238"/>
              <a:gd name="connsiteX2" fmla="*/ 802475 w 1301841"/>
              <a:gd name="connsiteY2" fmla="*/ 655 h 1106238"/>
              <a:gd name="connsiteX3" fmla="*/ 329276 w 1301841"/>
              <a:gd name="connsiteY3" fmla="*/ 655 h 1106238"/>
              <a:gd name="connsiteX4" fmla="*/ 0 w 1301841"/>
              <a:gd name="connsiteY4" fmla="*/ 386628 h 1106238"/>
              <a:gd name="connsiteX5" fmla="*/ 370709 w 1301841"/>
              <a:gd name="connsiteY5" fmla="*/ 787865 h 1106238"/>
              <a:gd name="connsiteX6" fmla="*/ 776307 w 1301841"/>
              <a:gd name="connsiteY6" fmla="*/ 787865 h 1106238"/>
              <a:gd name="connsiteX7" fmla="*/ 994371 w 1301841"/>
              <a:gd name="connsiteY7" fmla="*/ 1106238 h 1106238"/>
              <a:gd name="connsiteX8" fmla="*/ 1009636 w 1301841"/>
              <a:gd name="connsiteY8" fmla="*/ 776962 h 110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1841" h="1106238">
                <a:moveTo>
                  <a:pt x="1009636" y="776962"/>
                </a:moveTo>
                <a:cubicBezTo>
                  <a:pt x="1009636" y="776962"/>
                  <a:pt x="1301841" y="761698"/>
                  <a:pt x="1301841" y="364822"/>
                </a:cubicBezTo>
                <a:cubicBezTo>
                  <a:pt x="1301841" y="-32055"/>
                  <a:pt x="802475" y="655"/>
                  <a:pt x="802475" y="655"/>
                </a:cubicBezTo>
                <a:lnTo>
                  <a:pt x="329276" y="655"/>
                </a:lnTo>
                <a:cubicBezTo>
                  <a:pt x="329276" y="655"/>
                  <a:pt x="6542" y="5016"/>
                  <a:pt x="0" y="386628"/>
                </a:cubicBezTo>
                <a:cubicBezTo>
                  <a:pt x="0" y="731169"/>
                  <a:pt x="276941" y="787865"/>
                  <a:pt x="370709" y="787865"/>
                </a:cubicBezTo>
                <a:cubicBezTo>
                  <a:pt x="464476" y="787865"/>
                  <a:pt x="776307" y="787865"/>
                  <a:pt x="776307" y="787865"/>
                </a:cubicBezTo>
                <a:cubicBezTo>
                  <a:pt x="776307" y="787865"/>
                  <a:pt x="802475" y="979762"/>
                  <a:pt x="994371" y="1106238"/>
                </a:cubicBezTo>
                <a:cubicBezTo>
                  <a:pt x="891881" y="942691"/>
                  <a:pt x="952939" y="807491"/>
                  <a:pt x="1009636" y="776962"/>
                </a:cubicBezTo>
                <a:close/>
              </a:path>
            </a:pathLst>
          </a:custGeom>
          <a:solidFill>
            <a:srgbClr val="63984A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2664"/>
          </a:p>
        </p:txBody>
      </p:sp>
      <p:pic>
        <p:nvPicPr>
          <p:cNvPr id="31" name="Gráfico 30">
            <a:extLst>
              <a:ext uri="{FF2B5EF4-FFF2-40B4-BE49-F238E27FC236}">
                <a16:creationId xmlns:a16="http://schemas.microsoft.com/office/drawing/2014/main" id="{3651965D-71A3-368E-17F9-847D236A189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181813" y="12747758"/>
            <a:ext cx="2389582" cy="2319003"/>
          </a:xfrm>
          <a:prstGeom prst="rect">
            <a:avLst/>
          </a:prstGeom>
        </p:spPr>
      </p:pic>
      <p:pic>
        <p:nvPicPr>
          <p:cNvPr id="4" name="Imagem 3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E5979AEE-D28D-6DA5-7809-5C115E7C266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326" y="594283"/>
            <a:ext cx="5796108" cy="409924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5" name="Tinta 24">
                <a:extLst>
                  <a:ext uri="{FF2B5EF4-FFF2-40B4-BE49-F238E27FC236}">
                    <a16:creationId xmlns:a16="http://schemas.microsoft.com/office/drawing/2014/main" id="{9086BC00-3247-BB44-AFF6-9B1E16169863}"/>
                  </a:ext>
                </a:extLst>
              </p14:cNvPr>
              <p14:cNvContentPartPr/>
              <p14:nvPr/>
            </p14:nvContentPartPr>
            <p14:xfrm>
              <a:off x="23900038" y="2993442"/>
              <a:ext cx="513" cy="513"/>
            </p14:xfrm>
          </p:contentPart>
        </mc:Choice>
        <mc:Fallback>
          <p:pic>
            <p:nvPicPr>
              <p:cNvPr id="25" name="Tinta 24">
                <a:extLst>
                  <a:ext uri="{FF2B5EF4-FFF2-40B4-BE49-F238E27FC236}">
                    <a16:creationId xmlns:a16="http://schemas.microsoft.com/office/drawing/2014/main" id="{9086BC00-3247-BB44-AFF6-9B1E16169863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3887213" y="2980617"/>
                <a:ext cx="25650" cy="25650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Google Shape;186;p1">
            <a:extLst>
              <a:ext uri="{FF2B5EF4-FFF2-40B4-BE49-F238E27FC236}">
                <a16:creationId xmlns:a16="http://schemas.microsoft.com/office/drawing/2014/main" id="{0457AE5A-493E-67EE-EEE5-508A633282BB}"/>
              </a:ext>
            </a:extLst>
          </p:cNvPr>
          <p:cNvSpPr txBox="1"/>
          <p:nvPr/>
        </p:nvSpPr>
        <p:spPr>
          <a:xfrm>
            <a:off x="10041864" y="1686351"/>
            <a:ext cx="8847000" cy="1849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077" tIns="32529" rIns="65077" bIns="32529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6440" dirty="0"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Encontro dos Saberes do(a) nome da UC!</a:t>
            </a:r>
            <a:endParaRPr sz="5367" dirty="0"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17" name="Google Shape;185;p1">
            <a:extLst>
              <a:ext uri="{FF2B5EF4-FFF2-40B4-BE49-F238E27FC236}">
                <a16:creationId xmlns:a16="http://schemas.microsoft.com/office/drawing/2014/main" id="{AA9BBDFF-50BB-A970-3597-9FF8C501A8EE}"/>
              </a:ext>
            </a:extLst>
          </p:cNvPr>
          <p:cNvSpPr txBox="1"/>
          <p:nvPr/>
        </p:nvSpPr>
        <p:spPr>
          <a:xfrm>
            <a:off x="9250036" y="5450580"/>
            <a:ext cx="3371083" cy="657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077" tIns="32529" rIns="65077" bIns="32529" anchor="t" anchorCtr="0">
            <a:spAutoFit/>
          </a:bodyPr>
          <a:lstStyle/>
          <a:p>
            <a:pPr algn="ctr"/>
            <a:r>
              <a:rPr lang="pt-BR" sz="3844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Programação</a:t>
            </a:r>
            <a:endParaRPr sz="2563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pic>
        <p:nvPicPr>
          <p:cNvPr id="33" name="Gráfico 32">
            <a:extLst>
              <a:ext uri="{FF2B5EF4-FFF2-40B4-BE49-F238E27FC236}">
                <a16:creationId xmlns:a16="http://schemas.microsoft.com/office/drawing/2014/main" id="{5E59937D-3780-CD93-927A-BCBEA0714D1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219519" y="11458950"/>
            <a:ext cx="3207175" cy="3736800"/>
          </a:xfrm>
          <a:prstGeom prst="rect">
            <a:avLst/>
          </a:prstGeom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0476DD57-7035-2390-7563-DDDE197A1B8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4130893" y="6231803"/>
            <a:ext cx="1689065" cy="2146890"/>
          </a:xfrm>
          <a:prstGeom prst="rect">
            <a:avLst/>
          </a:prstGeom>
        </p:spPr>
      </p:pic>
      <p:sp>
        <p:nvSpPr>
          <p:cNvPr id="38" name="Google Shape;84;p1">
            <a:extLst>
              <a:ext uri="{FF2B5EF4-FFF2-40B4-BE49-F238E27FC236}">
                <a16:creationId xmlns:a16="http://schemas.microsoft.com/office/drawing/2014/main" id="{2E2E6D52-494D-38DC-2A5A-B9A41B2DB1CE}"/>
              </a:ext>
            </a:extLst>
          </p:cNvPr>
          <p:cNvSpPr txBox="1"/>
          <p:nvPr/>
        </p:nvSpPr>
        <p:spPr>
          <a:xfrm>
            <a:off x="16324206" y="4745951"/>
            <a:ext cx="2109792" cy="517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664" tIns="21326" rIns="42664" bIns="21326" anchor="t" anchorCtr="0">
            <a:spAutoFit/>
          </a:bodyPr>
          <a:lstStyle/>
          <a:p>
            <a:r>
              <a:rPr lang="pt-BR" sz="3080" b="1" dirty="0">
                <a:latin typeface="DIN Pro Regular" panose="020B0504020101020102" pitchFamily="34" charset="0"/>
                <a:ea typeface="Calibri" panose="020F0502020204030204" pitchFamily="34" charset="0"/>
                <a:cs typeface="DIN Pro Regular" panose="020B0504020101020102" pitchFamily="34" charset="0"/>
              </a:rPr>
              <a:t>00/00/00</a:t>
            </a:r>
            <a:endParaRPr lang="pt-BR" sz="3080" dirty="0">
              <a:latin typeface="DIN Pro Regular" panose="020B0504020101020102" pitchFamily="34" charset="0"/>
              <a:ea typeface="Calibri" panose="020F0502020204030204" pitchFamily="34" charset="0"/>
              <a:cs typeface="DIN Pro Regular" panose="020B0504020101020102" pitchFamily="34" charset="0"/>
            </a:endParaRPr>
          </a:p>
        </p:txBody>
      </p:sp>
      <p:sp>
        <p:nvSpPr>
          <p:cNvPr id="40" name="Google Shape;84;p1">
            <a:extLst>
              <a:ext uri="{FF2B5EF4-FFF2-40B4-BE49-F238E27FC236}">
                <a16:creationId xmlns:a16="http://schemas.microsoft.com/office/drawing/2014/main" id="{669AAC2F-961D-E129-2055-0971B5CC3044}"/>
              </a:ext>
            </a:extLst>
          </p:cNvPr>
          <p:cNvSpPr txBox="1"/>
          <p:nvPr/>
        </p:nvSpPr>
        <p:spPr>
          <a:xfrm>
            <a:off x="19368078" y="4745951"/>
            <a:ext cx="1786525" cy="517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664" tIns="21326" rIns="42664" bIns="21326" anchor="t" anchorCtr="0">
            <a:spAutoFit/>
          </a:bodyPr>
          <a:lstStyle/>
          <a:p>
            <a:r>
              <a:rPr lang="pt-BR" sz="3080" b="1" dirty="0">
                <a:latin typeface="DIN Pro Regular" panose="020B0504020101020102" pitchFamily="34" charset="0"/>
                <a:ea typeface="Calibri" panose="020F0502020204030204" pitchFamily="34" charset="0"/>
                <a:cs typeface="DIN Pro Regular" panose="020B0504020101020102" pitchFamily="34" charset="0"/>
                <a:sym typeface="Calibri"/>
              </a:rPr>
              <a:t>8h - 12h  </a:t>
            </a:r>
          </a:p>
        </p:txBody>
      </p:sp>
      <p:grpSp>
        <p:nvGrpSpPr>
          <p:cNvPr id="55" name="Agrupar 54">
            <a:extLst>
              <a:ext uri="{FF2B5EF4-FFF2-40B4-BE49-F238E27FC236}">
                <a16:creationId xmlns:a16="http://schemas.microsoft.com/office/drawing/2014/main" id="{CDAC5DFA-EECA-927C-B1AB-2776D8951998}"/>
              </a:ext>
            </a:extLst>
          </p:cNvPr>
          <p:cNvGrpSpPr/>
          <p:nvPr/>
        </p:nvGrpSpPr>
        <p:grpSpPr>
          <a:xfrm>
            <a:off x="18431002" y="4655166"/>
            <a:ext cx="698604" cy="698603"/>
            <a:chOff x="36581449" y="9975566"/>
            <a:chExt cx="1497039" cy="1497038"/>
          </a:xfrm>
        </p:grpSpPr>
        <p:sp>
          <p:nvSpPr>
            <p:cNvPr id="42" name="Forma Livre: Forma 41">
              <a:extLst>
                <a:ext uri="{FF2B5EF4-FFF2-40B4-BE49-F238E27FC236}">
                  <a16:creationId xmlns:a16="http://schemas.microsoft.com/office/drawing/2014/main" id="{F1BFA357-D252-2F33-EE86-953CC0370D00}"/>
                </a:ext>
              </a:extLst>
            </p:cNvPr>
            <p:cNvSpPr/>
            <p:nvPr/>
          </p:nvSpPr>
          <p:spPr>
            <a:xfrm>
              <a:off x="36581449" y="9975566"/>
              <a:ext cx="1497039" cy="1497038"/>
            </a:xfrm>
            <a:custGeom>
              <a:avLst/>
              <a:gdLst>
                <a:gd name="connsiteX0" fmla="*/ 2209800 w 2209800"/>
                <a:gd name="connsiteY0" fmla="*/ 1104900 h 2209800"/>
                <a:gd name="connsiteX1" fmla="*/ 1104900 w 2209800"/>
                <a:gd name="connsiteY1" fmla="*/ 0 h 2209800"/>
                <a:gd name="connsiteX2" fmla="*/ 0 w 2209800"/>
                <a:gd name="connsiteY2" fmla="*/ 1104900 h 2209800"/>
                <a:gd name="connsiteX3" fmla="*/ 1104900 w 2209800"/>
                <a:gd name="connsiteY3" fmla="*/ 2209800 h 2209800"/>
                <a:gd name="connsiteX4" fmla="*/ 2209800 w 2209800"/>
                <a:gd name="connsiteY4" fmla="*/ 1104900 h 220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9800" h="2209800">
                  <a:moveTo>
                    <a:pt x="2209800" y="1104900"/>
                  </a:moveTo>
                  <a:cubicBezTo>
                    <a:pt x="2209800" y="494348"/>
                    <a:pt x="1715453" y="0"/>
                    <a:pt x="1104900" y="0"/>
                  </a:cubicBezTo>
                  <a:cubicBezTo>
                    <a:pt x="494348" y="0"/>
                    <a:pt x="0" y="494348"/>
                    <a:pt x="0" y="1104900"/>
                  </a:cubicBezTo>
                  <a:cubicBezTo>
                    <a:pt x="0" y="1715453"/>
                    <a:pt x="494348" y="2209800"/>
                    <a:pt x="1104900" y="2209800"/>
                  </a:cubicBezTo>
                  <a:cubicBezTo>
                    <a:pt x="1714500" y="2208848"/>
                    <a:pt x="2208848" y="1714500"/>
                    <a:pt x="2209800" y="1104900"/>
                  </a:cubicBezTo>
                  <a:close/>
                </a:path>
              </a:pathLst>
            </a:custGeom>
            <a:solidFill>
              <a:srgbClr val="BFCD31"/>
            </a:solidFill>
            <a:ln w="44450" cap="rnd">
              <a:noFill/>
              <a:custDash>
                <a:ds d="17475000" sp="3000000"/>
                <a:ds d="33750000" sp="0"/>
              </a:custDash>
              <a:round/>
            </a:ln>
          </p:spPr>
          <p:txBody>
            <a:bodyPr rtlCol="0" anchor="ctr"/>
            <a:lstStyle/>
            <a:p>
              <a:endParaRPr lang="pt-BR" sz="3360"/>
            </a:p>
          </p:txBody>
        </p:sp>
        <p:grpSp>
          <p:nvGrpSpPr>
            <p:cNvPr id="51" name="Agrupar 50">
              <a:extLst>
                <a:ext uri="{FF2B5EF4-FFF2-40B4-BE49-F238E27FC236}">
                  <a16:creationId xmlns:a16="http://schemas.microsoft.com/office/drawing/2014/main" id="{AD51A611-CCD6-2BE0-9964-6F0B3270A57F}"/>
                </a:ext>
              </a:extLst>
            </p:cNvPr>
            <p:cNvGrpSpPr/>
            <p:nvPr/>
          </p:nvGrpSpPr>
          <p:grpSpPr>
            <a:xfrm>
              <a:off x="36798262" y="10192378"/>
              <a:ext cx="1063413" cy="1064058"/>
              <a:chOff x="29218333" y="20755624"/>
              <a:chExt cx="1467022" cy="1467912"/>
            </a:xfrm>
            <a:solidFill>
              <a:srgbClr val="976C29"/>
            </a:solidFill>
          </p:grpSpPr>
          <p:sp>
            <p:nvSpPr>
              <p:cNvPr id="44" name="Forma Livre: Forma 43">
                <a:extLst>
                  <a:ext uri="{FF2B5EF4-FFF2-40B4-BE49-F238E27FC236}">
                    <a16:creationId xmlns:a16="http://schemas.microsoft.com/office/drawing/2014/main" id="{D39C2596-6C16-DA9D-B3FB-AD5081025C19}"/>
                  </a:ext>
                </a:extLst>
              </p:cNvPr>
              <p:cNvSpPr/>
              <p:nvPr/>
            </p:nvSpPr>
            <p:spPr>
              <a:xfrm>
                <a:off x="29951844" y="20755624"/>
                <a:ext cx="8902" cy="135308"/>
              </a:xfrm>
              <a:custGeom>
                <a:avLst/>
                <a:gdLst>
                  <a:gd name="connsiteX0" fmla="*/ 0 w 9525"/>
                  <a:gd name="connsiteY0" fmla="*/ 0 h 144780"/>
                  <a:gd name="connsiteX1" fmla="*/ 0 w 9525"/>
                  <a:gd name="connsiteY1" fmla="*/ 144780 h 14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44780">
                    <a:moveTo>
                      <a:pt x="0" y="0"/>
                    </a:moveTo>
                    <a:lnTo>
                      <a:pt x="0" y="144780"/>
                    </a:lnTo>
                  </a:path>
                </a:pathLst>
              </a:custGeom>
              <a:grp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3360"/>
              </a:p>
            </p:txBody>
          </p:sp>
          <p:sp>
            <p:nvSpPr>
              <p:cNvPr id="45" name="Forma Livre: Forma 44">
                <a:extLst>
                  <a:ext uri="{FF2B5EF4-FFF2-40B4-BE49-F238E27FC236}">
                    <a16:creationId xmlns:a16="http://schemas.microsoft.com/office/drawing/2014/main" id="{ED2A0FC1-19F1-6B35-D703-681577FC0CA9}"/>
                  </a:ext>
                </a:extLst>
              </p:cNvPr>
              <p:cNvSpPr/>
              <p:nvPr/>
            </p:nvSpPr>
            <p:spPr>
              <a:xfrm>
                <a:off x="29951844" y="22088229"/>
                <a:ext cx="8902" cy="135307"/>
              </a:xfrm>
              <a:custGeom>
                <a:avLst/>
                <a:gdLst>
                  <a:gd name="connsiteX0" fmla="*/ 0 w 9525"/>
                  <a:gd name="connsiteY0" fmla="*/ 0 h 144779"/>
                  <a:gd name="connsiteX1" fmla="*/ 0 w 9525"/>
                  <a:gd name="connsiteY1" fmla="*/ 144780 h 14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44779">
                    <a:moveTo>
                      <a:pt x="0" y="0"/>
                    </a:moveTo>
                    <a:lnTo>
                      <a:pt x="0" y="144780"/>
                    </a:lnTo>
                  </a:path>
                </a:pathLst>
              </a:custGeom>
              <a:grp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3360"/>
              </a:p>
            </p:txBody>
          </p:sp>
          <p:sp>
            <p:nvSpPr>
              <p:cNvPr id="46" name="Forma Livre: Forma 45">
                <a:extLst>
                  <a:ext uri="{FF2B5EF4-FFF2-40B4-BE49-F238E27FC236}">
                    <a16:creationId xmlns:a16="http://schemas.microsoft.com/office/drawing/2014/main" id="{817830D4-6DDF-8C03-D2EB-50357F8F157B}"/>
                  </a:ext>
                </a:extLst>
              </p:cNvPr>
              <p:cNvSpPr/>
              <p:nvPr/>
            </p:nvSpPr>
            <p:spPr>
              <a:xfrm>
                <a:off x="30550048" y="21489136"/>
                <a:ext cx="135307" cy="8902"/>
              </a:xfrm>
              <a:custGeom>
                <a:avLst/>
                <a:gdLst>
                  <a:gd name="connsiteX0" fmla="*/ 144780 w 144779"/>
                  <a:gd name="connsiteY0" fmla="*/ 0 h 9525"/>
                  <a:gd name="connsiteX1" fmla="*/ 0 w 14477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4779" h="9525">
                    <a:moveTo>
                      <a:pt x="144780" y="0"/>
                    </a:moveTo>
                    <a:lnTo>
                      <a:pt x="0" y="0"/>
                    </a:lnTo>
                  </a:path>
                </a:pathLst>
              </a:custGeom>
              <a:grp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3360"/>
              </a:p>
            </p:txBody>
          </p:sp>
          <p:sp>
            <p:nvSpPr>
              <p:cNvPr id="47" name="Forma Livre: Forma 46">
                <a:extLst>
                  <a:ext uri="{FF2B5EF4-FFF2-40B4-BE49-F238E27FC236}">
                    <a16:creationId xmlns:a16="http://schemas.microsoft.com/office/drawing/2014/main" id="{2101E425-A67F-D2D0-47A7-85819027A5CF}"/>
                  </a:ext>
                </a:extLst>
              </p:cNvPr>
              <p:cNvSpPr/>
              <p:nvPr/>
            </p:nvSpPr>
            <p:spPr>
              <a:xfrm>
                <a:off x="29218333" y="21489136"/>
                <a:ext cx="134417" cy="8902"/>
              </a:xfrm>
              <a:custGeom>
                <a:avLst/>
                <a:gdLst>
                  <a:gd name="connsiteX0" fmla="*/ 143828 w 143827"/>
                  <a:gd name="connsiteY0" fmla="*/ 0 h 9525"/>
                  <a:gd name="connsiteX1" fmla="*/ 0 w 14382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3827" h="9525">
                    <a:moveTo>
                      <a:pt x="143828" y="0"/>
                    </a:moveTo>
                    <a:lnTo>
                      <a:pt x="0" y="0"/>
                    </a:lnTo>
                  </a:path>
                </a:pathLst>
              </a:custGeom>
              <a:grp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3360"/>
              </a:p>
            </p:txBody>
          </p:sp>
          <p:sp>
            <p:nvSpPr>
              <p:cNvPr id="48" name="Forma Livre: Forma 47">
                <a:extLst>
                  <a:ext uri="{FF2B5EF4-FFF2-40B4-BE49-F238E27FC236}">
                    <a16:creationId xmlns:a16="http://schemas.microsoft.com/office/drawing/2014/main" id="{476CE6FC-B1C5-8E57-82E6-B5C42503B6F2}"/>
                  </a:ext>
                </a:extLst>
              </p:cNvPr>
              <p:cNvSpPr/>
              <p:nvPr/>
            </p:nvSpPr>
            <p:spPr>
              <a:xfrm>
                <a:off x="29756895" y="21115259"/>
                <a:ext cx="194950" cy="606215"/>
              </a:xfrm>
              <a:custGeom>
                <a:avLst/>
                <a:gdLst>
                  <a:gd name="connsiteX0" fmla="*/ 208598 w 208597"/>
                  <a:gd name="connsiteY0" fmla="*/ 0 h 648652"/>
                  <a:gd name="connsiteX1" fmla="*/ 208598 w 208597"/>
                  <a:gd name="connsiteY1" fmla="*/ 400050 h 648652"/>
                  <a:gd name="connsiteX2" fmla="*/ 0 w 208597"/>
                  <a:gd name="connsiteY2" fmla="*/ 648653 h 648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8597" h="648652">
                    <a:moveTo>
                      <a:pt x="208598" y="0"/>
                    </a:moveTo>
                    <a:lnTo>
                      <a:pt x="208598" y="400050"/>
                    </a:lnTo>
                    <a:lnTo>
                      <a:pt x="0" y="648653"/>
                    </a:lnTo>
                  </a:path>
                </a:pathLst>
              </a:custGeom>
              <a:no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3360"/>
              </a:p>
            </p:txBody>
          </p:sp>
        </p:grpSp>
      </p:grpSp>
      <p:pic>
        <p:nvPicPr>
          <p:cNvPr id="49" name="Gráfico 48">
            <a:extLst>
              <a:ext uri="{FF2B5EF4-FFF2-40B4-BE49-F238E27FC236}">
                <a16:creationId xmlns:a16="http://schemas.microsoft.com/office/drawing/2014/main" id="{CCAE60E4-7742-983F-FF88-5081084FE52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5476429" y="4685572"/>
            <a:ext cx="637794" cy="637793"/>
          </a:xfrm>
          <a:prstGeom prst="rect">
            <a:avLst/>
          </a:prstGeom>
        </p:spPr>
      </p:pic>
      <p:pic>
        <p:nvPicPr>
          <p:cNvPr id="53" name="Gráfico 52">
            <a:extLst>
              <a:ext uri="{FF2B5EF4-FFF2-40B4-BE49-F238E27FC236}">
                <a16:creationId xmlns:a16="http://schemas.microsoft.com/office/drawing/2014/main" id="{F346D5D0-B5CE-A0D6-A8A5-4E414D3BD3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900000" flipH="1">
            <a:off x="7296321" y="4098873"/>
            <a:ext cx="2579603" cy="5417167"/>
          </a:xfrm>
          <a:prstGeom prst="rect">
            <a:avLst/>
          </a:prstGeom>
        </p:spPr>
      </p:pic>
      <p:pic>
        <p:nvPicPr>
          <p:cNvPr id="54" name="Gráfico 53">
            <a:extLst>
              <a:ext uri="{FF2B5EF4-FFF2-40B4-BE49-F238E27FC236}">
                <a16:creationId xmlns:a16="http://schemas.microsoft.com/office/drawing/2014/main" id="{1C46AD07-5DB1-24CE-0285-450127FC074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8577648" y="344368"/>
            <a:ext cx="2341843" cy="2103782"/>
          </a:xfrm>
          <a:prstGeom prst="rect">
            <a:avLst/>
          </a:prstGeom>
        </p:spPr>
      </p:pic>
      <p:sp>
        <p:nvSpPr>
          <p:cNvPr id="56" name="Google Shape;185;p1">
            <a:extLst>
              <a:ext uri="{FF2B5EF4-FFF2-40B4-BE49-F238E27FC236}">
                <a16:creationId xmlns:a16="http://schemas.microsoft.com/office/drawing/2014/main" id="{5415DE6C-47E8-9D97-C6B7-33308A4B2E14}"/>
              </a:ext>
            </a:extLst>
          </p:cNvPr>
          <p:cNvSpPr txBox="1"/>
          <p:nvPr/>
        </p:nvSpPr>
        <p:spPr>
          <a:xfrm>
            <a:off x="2606378" y="7559675"/>
            <a:ext cx="5119932" cy="927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077" tIns="32529" rIns="65077" bIns="32529" anchor="t" anchorCtr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28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1867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57" name="Google Shape;185;p1">
            <a:extLst>
              <a:ext uri="{FF2B5EF4-FFF2-40B4-BE49-F238E27FC236}">
                <a16:creationId xmlns:a16="http://schemas.microsoft.com/office/drawing/2014/main" id="{49351086-4757-93AC-F30B-B4E4DA84C3A9}"/>
              </a:ext>
            </a:extLst>
          </p:cNvPr>
          <p:cNvSpPr txBox="1"/>
          <p:nvPr/>
        </p:nvSpPr>
        <p:spPr>
          <a:xfrm>
            <a:off x="2606377" y="8776563"/>
            <a:ext cx="4150561" cy="927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077" tIns="32529" rIns="65077" bIns="32529" anchor="t" anchorCtr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28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1867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9" name="Forma Livre: Forma 18">
            <a:extLst>
              <a:ext uri="{FF2B5EF4-FFF2-40B4-BE49-F238E27FC236}">
                <a16:creationId xmlns:a16="http://schemas.microsoft.com/office/drawing/2014/main" id="{A251DECB-A647-D7BB-D2E4-94BF5311D763}"/>
              </a:ext>
            </a:extLst>
          </p:cNvPr>
          <p:cNvSpPr/>
          <p:nvPr/>
        </p:nvSpPr>
        <p:spPr>
          <a:xfrm>
            <a:off x="1236526" y="8688006"/>
            <a:ext cx="1165862" cy="988848"/>
          </a:xfrm>
          <a:custGeom>
            <a:avLst/>
            <a:gdLst>
              <a:gd name="connsiteX0" fmla="*/ 224606 w 1003093"/>
              <a:gd name="connsiteY0" fmla="*/ 597840 h 850793"/>
              <a:gd name="connsiteX1" fmla="*/ 0 w 1003093"/>
              <a:gd name="connsiteY1" fmla="*/ 281647 h 850793"/>
              <a:gd name="connsiteX2" fmla="*/ 385973 w 1003093"/>
              <a:gd name="connsiteY2" fmla="*/ 345 h 850793"/>
              <a:gd name="connsiteX3" fmla="*/ 750140 w 1003093"/>
              <a:gd name="connsiteY3" fmla="*/ 345 h 850793"/>
              <a:gd name="connsiteX4" fmla="*/ 1003094 w 1003093"/>
              <a:gd name="connsiteY4" fmla="*/ 296912 h 850793"/>
              <a:gd name="connsiteX5" fmla="*/ 717430 w 1003093"/>
              <a:gd name="connsiteY5" fmla="*/ 606562 h 850793"/>
              <a:gd name="connsiteX6" fmla="*/ 405599 w 1003093"/>
              <a:gd name="connsiteY6" fmla="*/ 606562 h 850793"/>
              <a:gd name="connsiteX7" fmla="*/ 237690 w 1003093"/>
              <a:gd name="connsiteY7" fmla="*/ 850794 h 850793"/>
              <a:gd name="connsiteX8" fmla="*/ 224606 w 1003093"/>
              <a:gd name="connsiteY8" fmla="*/ 597840 h 85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93" h="850793">
                <a:moveTo>
                  <a:pt x="224606" y="597840"/>
                </a:moveTo>
                <a:cubicBezTo>
                  <a:pt x="224606" y="597840"/>
                  <a:pt x="0" y="584756"/>
                  <a:pt x="0" y="281647"/>
                </a:cubicBezTo>
                <a:cubicBezTo>
                  <a:pt x="0" y="-21461"/>
                  <a:pt x="385973" y="345"/>
                  <a:pt x="385973" y="345"/>
                </a:cubicBezTo>
                <a:lnTo>
                  <a:pt x="750140" y="345"/>
                </a:lnTo>
                <a:cubicBezTo>
                  <a:pt x="750140" y="345"/>
                  <a:pt x="998732" y="4706"/>
                  <a:pt x="1003094" y="296912"/>
                </a:cubicBezTo>
                <a:cubicBezTo>
                  <a:pt x="1003094" y="560769"/>
                  <a:pt x="791572" y="606562"/>
                  <a:pt x="717430" y="606562"/>
                </a:cubicBezTo>
                <a:cubicBezTo>
                  <a:pt x="645469" y="606562"/>
                  <a:pt x="405599" y="606562"/>
                  <a:pt x="405599" y="606562"/>
                </a:cubicBezTo>
                <a:cubicBezTo>
                  <a:pt x="405599" y="606562"/>
                  <a:pt x="385973" y="754846"/>
                  <a:pt x="237690" y="850794"/>
                </a:cubicBezTo>
                <a:cubicBezTo>
                  <a:pt x="316193" y="726498"/>
                  <a:pt x="270399" y="621827"/>
                  <a:pt x="224606" y="597840"/>
                </a:cubicBezTo>
                <a:close/>
              </a:path>
            </a:pathLst>
          </a:custGeom>
          <a:solidFill>
            <a:srgbClr val="976C29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2664"/>
          </a:p>
        </p:txBody>
      </p:sp>
      <p:sp>
        <p:nvSpPr>
          <p:cNvPr id="58" name="Google Shape;185;p1">
            <a:extLst>
              <a:ext uri="{FF2B5EF4-FFF2-40B4-BE49-F238E27FC236}">
                <a16:creationId xmlns:a16="http://schemas.microsoft.com/office/drawing/2014/main" id="{CFC6110A-E3B0-D5C2-E49F-B2A1F14B8902}"/>
              </a:ext>
            </a:extLst>
          </p:cNvPr>
          <p:cNvSpPr txBox="1"/>
          <p:nvPr/>
        </p:nvSpPr>
        <p:spPr>
          <a:xfrm>
            <a:off x="2606377" y="9993451"/>
            <a:ext cx="4032859" cy="927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077" tIns="32529" rIns="65077" bIns="32529" anchor="t" anchorCtr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28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1867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3" name="Forma Livre: Forma 2">
            <a:extLst>
              <a:ext uri="{FF2B5EF4-FFF2-40B4-BE49-F238E27FC236}">
                <a16:creationId xmlns:a16="http://schemas.microsoft.com/office/drawing/2014/main" id="{906FC18F-141F-775A-FA8F-8DA34194D312}"/>
              </a:ext>
            </a:extLst>
          </p:cNvPr>
          <p:cNvSpPr/>
          <p:nvPr/>
        </p:nvSpPr>
        <p:spPr>
          <a:xfrm>
            <a:off x="1236526" y="11264487"/>
            <a:ext cx="1165862" cy="878319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00ABC5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2664"/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1DC9D1CB-499B-A4FF-115E-2B82F7347046}"/>
              </a:ext>
            </a:extLst>
          </p:cNvPr>
          <p:cNvSpPr/>
          <p:nvPr/>
        </p:nvSpPr>
        <p:spPr>
          <a:xfrm>
            <a:off x="1202185" y="13730438"/>
            <a:ext cx="1165862" cy="988847"/>
          </a:xfrm>
          <a:custGeom>
            <a:avLst/>
            <a:gdLst>
              <a:gd name="connsiteX0" fmla="*/ 1009636 w 1301841"/>
              <a:gd name="connsiteY0" fmla="*/ 776962 h 1106238"/>
              <a:gd name="connsiteX1" fmla="*/ 1301841 w 1301841"/>
              <a:gd name="connsiteY1" fmla="*/ 364822 h 1106238"/>
              <a:gd name="connsiteX2" fmla="*/ 802475 w 1301841"/>
              <a:gd name="connsiteY2" fmla="*/ 655 h 1106238"/>
              <a:gd name="connsiteX3" fmla="*/ 329276 w 1301841"/>
              <a:gd name="connsiteY3" fmla="*/ 655 h 1106238"/>
              <a:gd name="connsiteX4" fmla="*/ 0 w 1301841"/>
              <a:gd name="connsiteY4" fmla="*/ 386628 h 1106238"/>
              <a:gd name="connsiteX5" fmla="*/ 370709 w 1301841"/>
              <a:gd name="connsiteY5" fmla="*/ 787865 h 1106238"/>
              <a:gd name="connsiteX6" fmla="*/ 776307 w 1301841"/>
              <a:gd name="connsiteY6" fmla="*/ 787865 h 1106238"/>
              <a:gd name="connsiteX7" fmla="*/ 994371 w 1301841"/>
              <a:gd name="connsiteY7" fmla="*/ 1106238 h 1106238"/>
              <a:gd name="connsiteX8" fmla="*/ 1009636 w 1301841"/>
              <a:gd name="connsiteY8" fmla="*/ 776962 h 110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1841" h="1106238">
                <a:moveTo>
                  <a:pt x="1009636" y="776962"/>
                </a:moveTo>
                <a:cubicBezTo>
                  <a:pt x="1009636" y="776962"/>
                  <a:pt x="1301841" y="761698"/>
                  <a:pt x="1301841" y="364822"/>
                </a:cubicBezTo>
                <a:cubicBezTo>
                  <a:pt x="1301841" y="-32055"/>
                  <a:pt x="802475" y="655"/>
                  <a:pt x="802475" y="655"/>
                </a:cubicBezTo>
                <a:lnTo>
                  <a:pt x="329276" y="655"/>
                </a:lnTo>
                <a:cubicBezTo>
                  <a:pt x="329276" y="655"/>
                  <a:pt x="6542" y="5016"/>
                  <a:pt x="0" y="386628"/>
                </a:cubicBezTo>
                <a:cubicBezTo>
                  <a:pt x="0" y="731169"/>
                  <a:pt x="276941" y="787865"/>
                  <a:pt x="370709" y="787865"/>
                </a:cubicBezTo>
                <a:cubicBezTo>
                  <a:pt x="464476" y="787865"/>
                  <a:pt x="776307" y="787865"/>
                  <a:pt x="776307" y="787865"/>
                </a:cubicBezTo>
                <a:cubicBezTo>
                  <a:pt x="776307" y="787865"/>
                  <a:pt x="802475" y="979762"/>
                  <a:pt x="994371" y="1106238"/>
                </a:cubicBezTo>
                <a:cubicBezTo>
                  <a:pt x="891881" y="942691"/>
                  <a:pt x="952939" y="807491"/>
                  <a:pt x="1009636" y="776962"/>
                </a:cubicBezTo>
                <a:close/>
              </a:path>
            </a:pathLst>
          </a:custGeom>
          <a:solidFill>
            <a:srgbClr val="63984A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2664"/>
          </a:p>
        </p:txBody>
      </p:sp>
      <p:sp>
        <p:nvSpPr>
          <p:cNvPr id="13" name="Google Shape;185;p1">
            <a:extLst>
              <a:ext uri="{FF2B5EF4-FFF2-40B4-BE49-F238E27FC236}">
                <a16:creationId xmlns:a16="http://schemas.microsoft.com/office/drawing/2014/main" id="{2105DBF1-457B-9664-12E2-FCDACE747341}"/>
              </a:ext>
            </a:extLst>
          </p:cNvPr>
          <p:cNvSpPr txBox="1"/>
          <p:nvPr/>
        </p:nvSpPr>
        <p:spPr>
          <a:xfrm>
            <a:off x="2606378" y="11210338"/>
            <a:ext cx="5119932" cy="927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077" tIns="32529" rIns="65077" bIns="32529" anchor="t" anchorCtr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28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1867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5" name="Google Shape;185;p1">
            <a:extLst>
              <a:ext uri="{FF2B5EF4-FFF2-40B4-BE49-F238E27FC236}">
                <a16:creationId xmlns:a16="http://schemas.microsoft.com/office/drawing/2014/main" id="{BAFFDCF7-3FBA-5DEC-920A-EAE6C99B6E75}"/>
              </a:ext>
            </a:extLst>
          </p:cNvPr>
          <p:cNvSpPr txBox="1"/>
          <p:nvPr/>
        </p:nvSpPr>
        <p:spPr>
          <a:xfrm>
            <a:off x="2606377" y="12427226"/>
            <a:ext cx="4150561" cy="927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077" tIns="32529" rIns="65077" bIns="32529" anchor="t" anchorCtr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28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1867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6" name="Forma Livre: Forma 15">
            <a:extLst>
              <a:ext uri="{FF2B5EF4-FFF2-40B4-BE49-F238E27FC236}">
                <a16:creationId xmlns:a16="http://schemas.microsoft.com/office/drawing/2014/main" id="{2D278D40-F4F2-F401-5310-9BBCE8C160E9}"/>
              </a:ext>
            </a:extLst>
          </p:cNvPr>
          <p:cNvSpPr/>
          <p:nvPr/>
        </p:nvSpPr>
        <p:spPr>
          <a:xfrm>
            <a:off x="1236526" y="12442198"/>
            <a:ext cx="1165862" cy="988848"/>
          </a:xfrm>
          <a:custGeom>
            <a:avLst/>
            <a:gdLst>
              <a:gd name="connsiteX0" fmla="*/ 224606 w 1003093"/>
              <a:gd name="connsiteY0" fmla="*/ 597840 h 850793"/>
              <a:gd name="connsiteX1" fmla="*/ 0 w 1003093"/>
              <a:gd name="connsiteY1" fmla="*/ 281647 h 850793"/>
              <a:gd name="connsiteX2" fmla="*/ 385973 w 1003093"/>
              <a:gd name="connsiteY2" fmla="*/ 345 h 850793"/>
              <a:gd name="connsiteX3" fmla="*/ 750140 w 1003093"/>
              <a:gd name="connsiteY3" fmla="*/ 345 h 850793"/>
              <a:gd name="connsiteX4" fmla="*/ 1003094 w 1003093"/>
              <a:gd name="connsiteY4" fmla="*/ 296912 h 850793"/>
              <a:gd name="connsiteX5" fmla="*/ 717430 w 1003093"/>
              <a:gd name="connsiteY5" fmla="*/ 606562 h 850793"/>
              <a:gd name="connsiteX6" fmla="*/ 405599 w 1003093"/>
              <a:gd name="connsiteY6" fmla="*/ 606562 h 850793"/>
              <a:gd name="connsiteX7" fmla="*/ 237690 w 1003093"/>
              <a:gd name="connsiteY7" fmla="*/ 850794 h 850793"/>
              <a:gd name="connsiteX8" fmla="*/ 224606 w 1003093"/>
              <a:gd name="connsiteY8" fmla="*/ 597840 h 85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93" h="850793">
                <a:moveTo>
                  <a:pt x="224606" y="597840"/>
                </a:moveTo>
                <a:cubicBezTo>
                  <a:pt x="224606" y="597840"/>
                  <a:pt x="0" y="584756"/>
                  <a:pt x="0" y="281647"/>
                </a:cubicBezTo>
                <a:cubicBezTo>
                  <a:pt x="0" y="-21461"/>
                  <a:pt x="385973" y="345"/>
                  <a:pt x="385973" y="345"/>
                </a:cubicBezTo>
                <a:lnTo>
                  <a:pt x="750140" y="345"/>
                </a:lnTo>
                <a:cubicBezTo>
                  <a:pt x="750140" y="345"/>
                  <a:pt x="998732" y="4706"/>
                  <a:pt x="1003094" y="296912"/>
                </a:cubicBezTo>
                <a:cubicBezTo>
                  <a:pt x="1003094" y="560769"/>
                  <a:pt x="791572" y="606562"/>
                  <a:pt x="717430" y="606562"/>
                </a:cubicBezTo>
                <a:cubicBezTo>
                  <a:pt x="645469" y="606562"/>
                  <a:pt x="405599" y="606562"/>
                  <a:pt x="405599" y="606562"/>
                </a:cubicBezTo>
                <a:cubicBezTo>
                  <a:pt x="405599" y="606562"/>
                  <a:pt x="385973" y="754846"/>
                  <a:pt x="237690" y="850794"/>
                </a:cubicBezTo>
                <a:cubicBezTo>
                  <a:pt x="316193" y="726498"/>
                  <a:pt x="270399" y="621827"/>
                  <a:pt x="224606" y="597840"/>
                </a:cubicBezTo>
                <a:close/>
              </a:path>
            </a:pathLst>
          </a:custGeom>
          <a:solidFill>
            <a:srgbClr val="976C29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2664"/>
          </a:p>
        </p:txBody>
      </p:sp>
      <p:sp>
        <p:nvSpPr>
          <p:cNvPr id="20" name="Google Shape;185;p1">
            <a:extLst>
              <a:ext uri="{FF2B5EF4-FFF2-40B4-BE49-F238E27FC236}">
                <a16:creationId xmlns:a16="http://schemas.microsoft.com/office/drawing/2014/main" id="{5AF87E9C-B1B9-6DBC-8D39-4FF6CF93B41B}"/>
              </a:ext>
            </a:extLst>
          </p:cNvPr>
          <p:cNvSpPr txBox="1"/>
          <p:nvPr/>
        </p:nvSpPr>
        <p:spPr>
          <a:xfrm>
            <a:off x="2606377" y="13644113"/>
            <a:ext cx="4032859" cy="927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077" tIns="32529" rIns="65077" bIns="32529" anchor="t" anchorCtr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28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1867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grpSp>
        <p:nvGrpSpPr>
          <p:cNvPr id="152" name="Agrupar 151">
            <a:extLst>
              <a:ext uri="{FF2B5EF4-FFF2-40B4-BE49-F238E27FC236}">
                <a16:creationId xmlns:a16="http://schemas.microsoft.com/office/drawing/2014/main" id="{759D94A8-FAAF-3E48-FFE2-3E3A6D4C2AF2}"/>
              </a:ext>
            </a:extLst>
          </p:cNvPr>
          <p:cNvGrpSpPr/>
          <p:nvPr/>
        </p:nvGrpSpPr>
        <p:grpSpPr>
          <a:xfrm>
            <a:off x="10199893" y="8157785"/>
            <a:ext cx="11156942" cy="5027346"/>
            <a:chOff x="20972905" y="17481336"/>
            <a:chExt cx="23908234" cy="10773111"/>
          </a:xfrm>
        </p:grpSpPr>
        <p:sp>
          <p:nvSpPr>
            <p:cNvPr id="59" name="Google Shape;84;p1">
              <a:extLst>
                <a:ext uri="{FF2B5EF4-FFF2-40B4-BE49-F238E27FC236}">
                  <a16:creationId xmlns:a16="http://schemas.microsoft.com/office/drawing/2014/main" id="{D1984F79-2F20-CE68-14AA-FDBD2AEC6401}"/>
                </a:ext>
              </a:extLst>
            </p:cNvPr>
            <p:cNvSpPr txBox="1"/>
            <p:nvPr/>
          </p:nvSpPr>
          <p:spPr>
            <a:xfrm>
              <a:off x="22901875" y="17610722"/>
              <a:ext cx="4521078" cy="9233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2664" tIns="21326" rIns="42664" bIns="21326" anchor="t" anchorCtr="0">
              <a:spAutoFit/>
            </a:bodyPr>
            <a:lstStyle/>
            <a:p>
              <a:r>
                <a:rPr lang="pt-BR" sz="2520" b="1" dirty="0">
                  <a:solidFill>
                    <a:schemeClr val="bg1"/>
                  </a:solidFill>
                  <a:latin typeface="DIN Pro Regular" panose="020B0504020101020102" pitchFamily="34" charset="0"/>
                  <a:ea typeface="Calibri" panose="020F0502020204030204" pitchFamily="34" charset="0"/>
                  <a:cs typeface="DIN Pro Regular" panose="020B0504020101020102" pitchFamily="34" charset="0"/>
                </a:rPr>
                <a:t>00/00/00</a:t>
              </a:r>
              <a:endParaRPr lang="pt-BR" sz="2520" dirty="0">
                <a:solidFill>
                  <a:schemeClr val="bg1"/>
                </a:solidFill>
                <a:latin typeface="DIN Pro Regular" panose="020B0504020101020102" pitchFamily="34" charset="0"/>
                <a:ea typeface="Calibri" panose="020F0502020204030204" pitchFamily="34" charset="0"/>
                <a:cs typeface="DIN Pro Regular" panose="020B0504020101020102" pitchFamily="34" charset="0"/>
              </a:endParaRPr>
            </a:p>
          </p:txBody>
        </p:sp>
        <p:pic>
          <p:nvPicPr>
            <p:cNvPr id="69" name="Gráfico 68">
              <a:extLst>
                <a:ext uri="{FF2B5EF4-FFF2-40B4-BE49-F238E27FC236}">
                  <a16:creationId xmlns:a16="http://schemas.microsoft.com/office/drawing/2014/main" id="{5CF38C92-DA5C-01C4-A3BD-99748F5BE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21085171" y="17481336"/>
              <a:ext cx="1366730" cy="1366729"/>
            </a:xfrm>
            <a:prstGeom prst="rect">
              <a:avLst/>
            </a:prstGeom>
          </p:spPr>
        </p:pic>
        <p:grpSp>
          <p:nvGrpSpPr>
            <p:cNvPr id="93" name="Agrupar 92">
              <a:extLst>
                <a:ext uri="{FF2B5EF4-FFF2-40B4-BE49-F238E27FC236}">
                  <a16:creationId xmlns:a16="http://schemas.microsoft.com/office/drawing/2014/main" id="{42FF1DA0-66E6-DB4F-ABAF-EC8472ABF741}"/>
                </a:ext>
              </a:extLst>
            </p:cNvPr>
            <p:cNvGrpSpPr/>
            <p:nvPr/>
          </p:nvGrpSpPr>
          <p:grpSpPr>
            <a:xfrm>
              <a:off x="20972905" y="19394680"/>
              <a:ext cx="12264874" cy="1910327"/>
              <a:chOff x="20972905" y="19333720"/>
              <a:chExt cx="12264874" cy="1910327"/>
            </a:xfrm>
          </p:grpSpPr>
          <p:sp>
            <p:nvSpPr>
              <p:cNvPr id="60" name="Google Shape;84;p1">
                <a:extLst>
                  <a:ext uri="{FF2B5EF4-FFF2-40B4-BE49-F238E27FC236}">
                    <a16:creationId xmlns:a16="http://schemas.microsoft.com/office/drawing/2014/main" id="{F24A6EA9-0D2E-48A8-8690-29A87A423518}"/>
                  </a:ext>
                </a:extLst>
              </p:cNvPr>
              <p:cNvSpPr txBox="1"/>
              <p:nvPr/>
            </p:nvSpPr>
            <p:spPr>
              <a:xfrm>
                <a:off x="22969391" y="19528261"/>
                <a:ext cx="3828348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61" name="Agrupar 60">
                <a:extLst>
                  <a:ext uri="{FF2B5EF4-FFF2-40B4-BE49-F238E27FC236}">
                    <a16:creationId xmlns:a16="http://schemas.microsoft.com/office/drawing/2014/main" id="{C0C3E6ED-5F2C-E852-62BA-451DA6336633}"/>
                  </a:ext>
                </a:extLst>
              </p:cNvPr>
              <p:cNvGrpSpPr/>
              <p:nvPr/>
            </p:nvGrpSpPr>
            <p:grpSpPr>
              <a:xfrm>
                <a:off x="20972905" y="1933372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62" name="Forma Livre: Forma 61">
                  <a:extLst>
                    <a:ext uri="{FF2B5EF4-FFF2-40B4-BE49-F238E27FC236}">
                      <a16:creationId xmlns:a16="http://schemas.microsoft.com/office/drawing/2014/main" id="{0C57543A-1F47-6E1F-A403-34CB8C71DD5D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3360"/>
                </a:p>
              </p:txBody>
            </p:sp>
            <p:grpSp>
              <p:nvGrpSpPr>
                <p:cNvPr id="63" name="Agrupar 62">
                  <a:extLst>
                    <a:ext uri="{FF2B5EF4-FFF2-40B4-BE49-F238E27FC236}">
                      <a16:creationId xmlns:a16="http://schemas.microsoft.com/office/drawing/2014/main" id="{81388135-EFC5-1D21-8542-8060AF000DAD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64" name="Forma Livre: Forma 63">
                    <a:extLst>
                      <a:ext uri="{FF2B5EF4-FFF2-40B4-BE49-F238E27FC236}">
                        <a16:creationId xmlns:a16="http://schemas.microsoft.com/office/drawing/2014/main" id="{4214FC9D-05B0-4E61-56DC-7E9FDCCEFAC4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65" name="Forma Livre: Forma 64">
                    <a:extLst>
                      <a:ext uri="{FF2B5EF4-FFF2-40B4-BE49-F238E27FC236}">
                        <a16:creationId xmlns:a16="http://schemas.microsoft.com/office/drawing/2014/main" id="{F8381001-6B36-BA18-3B04-0D4A60A64139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66" name="Forma Livre: Forma 65">
                    <a:extLst>
                      <a:ext uri="{FF2B5EF4-FFF2-40B4-BE49-F238E27FC236}">
                        <a16:creationId xmlns:a16="http://schemas.microsoft.com/office/drawing/2014/main" id="{4350D4A7-3096-E360-8E00-40890FF91E4A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67" name="Forma Livre: Forma 66">
                    <a:extLst>
                      <a:ext uri="{FF2B5EF4-FFF2-40B4-BE49-F238E27FC236}">
                        <a16:creationId xmlns:a16="http://schemas.microsoft.com/office/drawing/2014/main" id="{99EE3691-1165-7986-CF67-F2F8C23FC2BD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68" name="Forma Livre: Forma 67">
                    <a:extLst>
                      <a:ext uri="{FF2B5EF4-FFF2-40B4-BE49-F238E27FC236}">
                        <a16:creationId xmlns:a16="http://schemas.microsoft.com/office/drawing/2014/main" id="{98DF371F-3D94-9B1D-4569-1842EB4FFDA3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</p:grpSp>
          </p:grpSp>
          <p:sp>
            <p:nvSpPr>
              <p:cNvPr id="70" name="Google Shape;84;p1">
                <a:extLst>
                  <a:ext uri="{FF2B5EF4-FFF2-40B4-BE49-F238E27FC236}">
                    <a16:creationId xmlns:a16="http://schemas.microsoft.com/office/drawing/2014/main" id="{9BD55E00-6C45-1513-C757-451F26F634AA}"/>
                  </a:ext>
                </a:extLst>
              </p:cNvPr>
              <p:cNvSpPr txBox="1"/>
              <p:nvPr/>
            </p:nvSpPr>
            <p:spPr>
              <a:xfrm>
                <a:off x="22969389" y="20320741"/>
                <a:ext cx="10268390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252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92" name="Agrupar 91">
              <a:extLst>
                <a:ext uri="{FF2B5EF4-FFF2-40B4-BE49-F238E27FC236}">
                  <a16:creationId xmlns:a16="http://schemas.microsoft.com/office/drawing/2014/main" id="{8D63AA9B-F979-62B2-E157-5AC490151D8C}"/>
                </a:ext>
              </a:extLst>
            </p:cNvPr>
            <p:cNvGrpSpPr/>
            <p:nvPr/>
          </p:nvGrpSpPr>
          <p:grpSpPr>
            <a:xfrm>
              <a:off x="20972905" y="21711160"/>
              <a:ext cx="12264874" cy="1910327"/>
              <a:chOff x="20972905" y="21650200"/>
              <a:chExt cx="12264874" cy="1910327"/>
            </a:xfrm>
          </p:grpSpPr>
          <p:sp>
            <p:nvSpPr>
              <p:cNvPr id="71" name="Google Shape;84;p1">
                <a:extLst>
                  <a:ext uri="{FF2B5EF4-FFF2-40B4-BE49-F238E27FC236}">
                    <a16:creationId xmlns:a16="http://schemas.microsoft.com/office/drawing/2014/main" id="{9CD51684-A078-9E9C-1E7D-0C69362029B9}"/>
                  </a:ext>
                </a:extLst>
              </p:cNvPr>
              <p:cNvSpPr txBox="1"/>
              <p:nvPr/>
            </p:nvSpPr>
            <p:spPr>
              <a:xfrm>
                <a:off x="22969391" y="21844741"/>
                <a:ext cx="3828348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72" name="Agrupar 71">
                <a:extLst>
                  <a:ext uri="{FF2B5EF4-FFF2-40B4-BE49-F238E27FC236}">
                    <a16:creationId xmlns:a16="http://schemas.microsoft.com/office/drawing/2014/main" id="{18636D43-389B-6DEB-E257-2C6E2FD8882B}"/>
                  </a:ext>
                </a:extLst>
              </p:cNvPr>
              <p:cNvGrpSpPr/>
              <p:nvPr/>
            </p:nvGrpSpPr>
            <p:grpSpPr>
              <a:xfrm>
                <a:off x="20972905" y="2165020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73" name="Forma Livre: Forma 72">
                  <a:extLst>
                    <a:ext uri="{FF2B5EF4-FFF2-40B4-BE49-F238E27FC236}">
                      <a16:creationId xmlns:a16="http://schemas.microsoft.com/office/drawing/2014/main" id="{BC82C504-C4DF-B9DB-91B4-E0245C3EC960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3360"/>
                </a:p>
              </p:txBody>
            </p:sp>
            <p:grpSp>
              <p:nvGrpSpPr>
                <p:cNvPr id="74" name="Agrupar 73">
                  <a:extLst>
                    <a:ext uri="{FF2B5EF4-FFF2-40B4-BE49-F238E27FC236}">
                      <a16:creationId xmlns:a16="http://schemas.microsoft.com/office/drawing/2014/main" id="{80FD4DB3-6F3C-013F-E18A-B2C0AEDAF062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75" name="Forma Livre: Forma 74">
                    <a:extLst>
                      <a:ext uri="{FF2B5EF4-FFF2-40B4-BE49-F238E27FC236}">
                        <a16:creationId xmlns:a16="http://schemas.microsoft.com/office/drawing/2014/main" id="{9A5EBED1-4422-C454-B4B9-E0C1A0C72646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76" name="Forma Livre: Forma 75">
                    <a:extLst>
                      <a:ext uri="{FF2B5EF4-FFF2-40B4-BE49-F238E27FC236}">
                        <a16:creationId xmlns:a16="http://schemas.microsoft.com/office/drawing/2014/main" id="{C79A24C4-F653-A2F8-9609-B74FD303F760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77" name="Forma Livre: Forma 76">
                    <a:extLst>
                      <a:ext uri="{FF2B5EF4-FFF2-40B4-BE49-F238E27FC236}">
                        <a16:creationId xmlns:a16="http://schemas.microsoft.com/office/drawing/2014/main" id="{B0AD5034-08A2-B328-FCAD-8D49DDC470A4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78" name="Forma Livre: Forma 77">
                    <a:extLst>
                      <a:ext uri="{FF2B5EF4-FFF2-40B4-BE49-F238E27FC236}">
                        <a16:creationId xmlns:a16="http://schemas.microsoft.com/office/drawing/2014/main" id="{99BAAE3C-95B0-0FEC-720C-76D6F2FB2BE2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79" name="Forma Livre: Forma 78">
                    <a:extLst>
                      <a:ext uri="{FF2B5EF4-FFF2-40B4-BE49-F238E27FC236}">
                        <a16:creationId xmlns:a16="http://schemas.microsoft.com/office/drawing/2014/main" id="{896CEB4F-E67E-79C4-441A-60B445C2F3B3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</p:grpSp>
          </p:grpSp>
          <p:sp>
            <p:nvSpPr>
              <p:cNvPr id="80" name="Google Shape;84;p1">
                <a:extLst>
                  <a:ext uri="{FF2B5EF4-FFF2-40B4-BE49-F238E27FC236}">
                    <a16:creationId xmlns:a16="http://schemas.microsoft.com/office/drawing/2014/main" id="{D7C7F566-AC8C-60E7-C9EA-B0B9E4929508}"/>
                  </a:ext>
                </a:extLst>
              </p:cNvPr>
              <p:cNvSpPr txBox="1"/>
              <p:nvPr/>
            </p:nvSpPr>
            <p:spPr>
              <a:xfrm>
                <a:off x="22969389" y="22637221"/>
                <a:ext cx="10268390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252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91" name="Agrupar 90">
              <a:extLst>
                <a:ext uri="{FF2B5EF4-FFF2-40B4-BE49-F238E27FC236}">
                  <a16:creationId xmlns:a16="http://schemas.microsoft.com/office/drawing/2014/main" id="{4BA2A324-2BA5-3864-8DAF-247F5920F434}"/>
                </a:ext>
              </a:extLst>
            </p:cNvPr>
            <p:cNvGrpSpPr/>
            <p:nvPr/>
          </p:nvGrpSpPr>
          <p:grpSpPr>
            <a:xfrm>
              <a:off x="20972905" y="24027640"/>
              <a:ext cx="12264874" cy="1910327"/>
              <a:chOff x="20972905" y="23966680"/>
              <a:chExt cx="12264874" cy="1910327"/>
            </a:xfrm>
          </p:grpSpPr>
          <p:sp>
            <p:nvSpPr>
              <p:cNvPr id="81" name="Google Shape;84;p1">
                <a:extLst>
                  <a:ext uri="{FF2B5EF4-FFF2-40B4-BE49-F238E27FC236}">
                    <a16:creationId xmlns:a16="http://schemas.microsoft.com/office/drawing/2014/main" id="{6A67B364-EEB1-D537-254F-20CD9AD0AF46}"/>
                  </a:ext>
                </a:extLst>
              </p:cNvPr>
              <p:cNvSpPr txBox="1"/>
              <p:nvPr/>
            </p:nvSpPr>
            <p:spPr>
              <a:xfrm>
                <a:off x="22969391" y="24161221"/>
                <a:ext cx="3828348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82" name="Agrupar 81">
                <a:extLst>
                  <a:ext uri="{FF2B5EF4-FFF2-40B4-BE49-F238E27FC236}">
                    <a16:creationId xmlns:a16="http://schemas.microsoft.com/office/drawing/2014/main" id="{DAA9CEE7-4D88-217F-E159-667183974A3A}"/>
                  </a:ext>
                </a:extLst>
              </p:cNvPr>
              <p:cNvGrpSpPr/>
              <p:nvPr/>
            </p:nvGrpSpPr>
            <p:grpSpPr>
              <a:xfrm>
                <a:off x="20972905" y="2396668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83" name="Forma Livre: Forma 82">
                  <a:extLst>
                    <a:ext uri="{FF2B5EF4-FFF2-40B4-BE49-F238E27FC236}">
                      <a16:creationId xmlns:a16="http://schemas.microsoft.com/office/drawing/2014/main" id="{6FF6299C-D49A-571D-7476-8E11891FF38A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3360"/>
                </a:p>
              </p:txBody>
            </p:sp>
            <p:grpSp>
              <p:nvGrpSpPr>
                <p:cNvPr id="84" name="Agrupar 83">
                  <a:extLst>
                    <a:ext uri="{FF2B5EF4-FFF2-40B4-BE49-F238E27FC236}">
                      <a16:creationId xmlns:a16="http://schemas.microsoft.com/office/drawing/2014/main" id="{CDAD20BB-DEB0-40C4-41CC-288168760D36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85" name="Forma Livre: Forma 84">
                    <a:extLst>
                      <a:ext uri="{FF2B5EF4-FFF2-40B4-BE49-F238E27FC236}">
                        <a16:creationId xmlns:a16="http://schemas.microsoft.com/office/drawing/2014/main" id="{F3ECE0E7-B4BD-361A-F99F-0B411DBA7C57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86" name="Forma Livre: Forma 85">
                    <a:extLst>
                      <a:ext uri="{FF2B5EF4-FFF2-40B4-BE49-F238E27FC236}">
                        <a16:creationId xmlns:a16="http://schemas.microsoft.com/office/drawing/2014/main" id="{19EB3009-EE51-A465-A916-D6758D9CE844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87" name="Forma Livre: Forma 86">
                    <a:extLst>
                      <a:ext uri="{FF2B5EF4-FFF2-40B4-BE49-F238E27FC236}">
                        <a16:creationId xmlns:a16="http://schemas.microsoft.com/office/drawing/2014/main" id="{317D6BD4-A7E1-D10E-AE94-8E886938E9A3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88" name="Forma Livre: Forma 87">
                    <a:extLst>
                      <a:ext uri="{FF2B5EF4-FFF2-40B4-BE49-F238E27FC236}">
                        <a16:creationId xmlns:a16="http://schemas.microsoft.com/office/drawing/2014/main" id="{7E072B1C-220B-A6F3-45C0-E10E6BFA61CC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89" name="Forma Livre: Forma 88">
                    <a:extLst>
                      <a:ext uri="{FF2B5EF4-FFF2-40B4-BE49-F238E27FC236}">
                        <a16:creationId xmlns:a16="http://schemas.microsoft.com/office/drawing/2014/main" id="{316E35A5-8DBD-5BA3-507E-965C4736FA0E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</p:grpSp>
          </p:grpSp>
          <p:sp>
            <p:nvSpPr>
              <p:cNvPr id="90" name="Google Shape;84;p1">
                <a:extLst>
                  <a:ext uri="{FF2B5EF4-FFF2-40B4-BE49-F238E27FC236}">
                    <a16:creationId xmlns:a16="http://schemas.microsoft.com/office/drawing/2014/main" id="{1336BDFA-C9DA-51D9-68E7-B8A96423414F}"/>
                  </a:ext>
                </a:extLst>
              </p:cNvPr>
              <p:cNvSpPr txBox="1"/>
              <p:nvPr/>
            </p:nvSpPr>
            <p:spPr>
              <a:xfrm>
                <a:off x="22969389" y="24953701"/>
                <a:ext cx="10268390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252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94" name="Agrupar 93">
              <a:extLst>
                <a:ext uri="{FF2B5EF4-FFF2-40B4-BE49-F238E27FC236}">
                  <a16:creationId xmlns:a16="http://schemas.microsoft.com/office/drawing/2014/main" id="{7C6A0251-6024-89B7-33FC-709B1A3E4C77}"/>
                </a:ext>
              </a:extLst>
            </p:cNvPr>
            <p:cNvGrpSpPr/>
            <p:nvPr/>
          </p:nvGrpSpPr>
          <p:grpSpPr>
            <a:xfrm>
              <a:off x="20972905" y="26344120"/>
              <a:ext cx="12264874" cy="1910327"/>
              <a:chOff x="20972905" y="23966680"/>
              <a:chExt cx="12264874" cy="1910327"/>
            </a:xfrm>
          </p:grpSpPr>
          <p:sp>
            <p:nvSpPr>
              <p:cNvPr id="95" name="Google Shape;84;p1">
                <a:extLst>
                  <a:ext uri="{FF2B5EF4-FFF2-40B4-BE49-F238E27FC236}">
                    <a16:creationId xmlns:a16="http://schemas.microsoft.com/office/drawing/2014/main" id="{7FE3F23F-F8B8-D712-1904-8F1466AA7EE0}"/>
                  </a:ext>
                </a:extLst>
              </p:cNvPr>
              <p:cNvSpPr txBox="1"/>
              <p:nvPr/>
            </p:nvSpPr>
            <p:spPr>
              <a:xfrm>
                <a:off x="22969391" y="24161221"/>
                <a:ext cx="3828348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96" name="Agrupar 95">
                <a:extLst>
                  <a:ext uri="{FF2B5EF4-FFF2-40B4-BE49-F238E27FC236}">
                    <a16:creationId xmlns:a16="http://schemas.microsoft.com/office/drawing/2014/main" id="{2494CF78-C462-D47E-2FD8-D015D426A7A2}"/>
                  </a:ext>
                </a:extLst>
              </p:cNvPr>
              <p:cNvGrpSpPr/>
              <p:nvPr/>
            </p:nvGrpSpPr>
            <p:grpSpPr>
              <a:xfrm>
                <a:off x="20972905" y="2396668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98" name="Forma Livre: Forma 97">
                  <a:extLst>
                    <a:ext uri="{FF2B5EF4-FFF2-40B4-BE49-F238E27FC236}">
                      <a16:creationId xmlns:a16="http://schemas.microsoft.com/office/drawing/2014/main" id="{C4D371FD-ED7C-DD5D-A2EC-8C5BA970F88F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3360"/>
                </a:p>
              </p:txBody>
            </p:sp>
            <p:grpSp>
              <p:nvGrpSpPr>
                <p:cNvPr id="99" name="Agrupar 98">
                  <a:extLst>
                    <a:ext uri="{FF2B5EF4-FFF2-40B4-BE49-F238E27FC236}">
                      <a16:creationId xmlns:a16="http://schemas.microsoft.com/office/drawing/2014/main" id="{C1217F40-B7F4-441B-E672-A5CDBCE1E717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00" name="Forma Livre: Forma 99">
                    <a:extLst>
                      <a:ext uri="{FF2B5EF4-FFF2-40B4-BE49-F238E27FC236}">
                        <a16:creationId xmlns:a16="http://schemas.microsoft.com/office/drawing/2014/main" id="{B283B272-79B3-CF04-3F47-C22B1511895A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01" name="Forma Livre: Forma 100">
                    <a:extLst>
                      <a:ext uri="{FF2B5EF4-FFF2-40B4-BE49-F238E27FC236}">
                        <a16:creationId xmlns:a16="http://schemas.microsoft.com/office/drawing/2014/main" id="{11CC56A3-8809-93F2-F044-91705171AAC7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02" name="Forma Livre: Forma 101">
                    <a:extLst>
                      <a:ext uri="{FF2B5EF4-FFF2-40B4-BE49-F238E27FC236}">
                        <a16:creationId xmlns:a16="http://schemas.microsoft.com/office/drawing/2014/main" id="{DD093C1E-444C-D510-B6E2-326116589CF8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03" name="Forma Livre: Forma 102">
                    <a:extLst>
                      <a:ext uri="{FF2B5EF4-FFF2-40B4-BE49-F238E27FC236}">
                        <a16:creationId xmlns:a16="http://schemas.microsoft.com/office/drawing/2014/main" id="{DE666FD7-9529-A3FE-9E46-DFF09E6B858D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04" name="Forma Livre: Forma 103">
                    <a:extLst>
                      <a:ext uri="{FF2B5EF4-FFF2-40B4-BE49-F238E27FC236}">
                        <a16:creationId xmlns:a16="http://schemas.microsoft.com/office/drawing/2014/main" id="{12621CFD-6FA8-797C-36E8-C31FCCA070D5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</p:grpSp>
          </p:grpSp>
          <p:sp>
            <p:nvSpPr>
              <p:cNvPr id="97" name="Google Shape;84;p1">
                <a:extLst>
                  <a:ext uri="{FF2B5EF4-FFF2-40B4-BE49-F238E27FC236}">
                    <a16:creationId xmlns:a16="http://schemas.microsoft.com/office/drawing/2014/main" id="{6DB1202C-941F-7D43-9B29-3912808C3170}"/>
                  </a:ext>
                </a:extLst>
              </p:cNvPr>
              <p:cNvSpPr txBox="1"/>
              <p:nvPr/>
            </p:nvSpPr>
            <p:spPr>
              <a:xfrm>
                <a:off x="22969389" y="24953701"/>
                <a:ext cx="10268390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252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sp>
          <p:nvSpPr>
            <p:cNvPr id="106" name="Google Shape;84;p1">
              <a:extLst>
                <a:ext uri="{FF2B5EF4-FFF2-40B4-BE49-F238E27FC236}">
                  <a16:creationId xmlns:a16="http://schemas.microsoft.com/office/drawing/2014/main" id="{A763756C-EEA1-F436-EDF4-1CD4811C2843}"/>
                </a:ext>
              </a:extLst>
            </p:cNvPr>
            <p:cNvSpPr txBox="1"/>
            <p:nvPr/>
          </p:nvSpPr>
          <p:spPr>
            <a:xfrm>
              <a:off x="34545234" y="17610722"/>
              <a:ext cx="4521078" cy="9233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2664" tIns="21326" rIns="42664" bIns="21326" anchor="t" anchorCtr="0">
              <a:spAutoFit/>
            </a:bodyPr>
            <a:lstStyle/>
            <a:p>
              <a:r>
                <a:rPr lang="pt-BR" sz="2520" b="1" dirty="0">
                  <a:solidFill>
                    <a:schemeClr val="bg1"/>
                  </a:solidFill>
                  <a:latin typeface="DIN Pro Regular" panose="020B0504020101020102" pitchFamily="34" charset="0"/>
                  <a:ea typeface="Calibri" panose="020F0502020204030204" pitchFamily="34" charset="0"/>
                  <a:cs typeface="DIN Pro Regular" panose="020B0504020101020102" pitchFamily="34" charset="0"/>
                </a:rPr>
                <a:t>00/00/00</a:t>
              </a:r>
              <a:endParaRPr lang="pt-BR" sz="2520" dirty="0">
                <a:solidFill>
                  <a:schemeClr val="bg1"/>
                </a:solidFill>
                <a:latin typeface="DIN Pro Regular" panose="020B0504020101020102" pitchFamily="34" charset="0"/>
                <a:ea typeface="Calibri" panose="020F0502020204030204" pitchFamily="34" charset="0"/>
                <a:cs typeface="DIN Pro Regular" panose="020B0504020101020102" pitchFamily="34" charset="0"/>
              </a:endParaRPr>
            </a:p>
          </p:txBody>
        </p:sp>
        <p:pic>
          <p:nvPicPr>
            <p:cNvPr id="107" name="Gráfico 106">
              <a:extLst>
                <a:ext uri="{FF2B5EF4-FFF2-40B4-BE49-F238E27FC236}">
                  <a16:creationId xmlns:a16="http://schemas.microsoft.com/office/drawing/2014/main" id="{A4094454-63C5-6E89-F89B-1077371A53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32728531" y="17481336"/>
              <a:ext cx="1366730" cy="1366729"/>
            </a:xfrm>
            <a:prstGeom prst="rect">
              <a:avLst/>
            </a:prstGeom>
          </p:spPr>
        </p:pic>
        <p:grpSp>
          <p:nvGrpSpPr>
            <p:cNvPr id="108" name="Agrupar 107">
              <a:extLst>
                <a:ext uri="{FF2B5EF4-FFF2-40B4-BE49-F238E27FC236}">
                  <a16:creationId xmlns:a16="http://schemas.microsoft.com/office/drawing/2014/main" id="{53733481-EA58-BE7C-B608-51FC93EA9B78}"/>
                </a:ext>
              </a:extLst>
            </p:cNvPr>
            <p:cNvGrpSpPr/>
            <p:nvPr/>
          </p:nvGrpSpPr>
          <p:grpSpPr>
            <a:xfrm>
              <a:off x="32616265" y="19394680"/>
              <a:ext cx="12264874" cy="1910327"/>
              <a:chOff x="20972905" y="19333720"/>
              <a:chExt cx="12264874" cy="1910327"/>
            </a:xfrm>
          </p:grpSpPr>
          <p:sp>
            <p:nvSpPr>
              <p:cNvPr id="109" name="Google Shape;84;p1">
                <a:extLst>
                  <a:ext uri="{FF2B5EF4-FFF2-40B4-BE49-F238E27FC236}">
                    <a16:creationId xmlns:a16="http://schemas.microsoft.com/office/drawing/2014/main" id="{026B4874-A174-B948-1FB6-EED9DED29332}"/>
                  </a:ext>
                </a:extLst>
              </p:cNvPr>
              <p:cNvSpPr txBox="1"/>
              <p:nvPr/>
            </p:nvSpPr>
            <p:spPr>
              <a:xfrm>
                <a:off x="22969391" y="19528261"/>
                <a:ext cx="3828348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110" name="Agrupar 109">
                <a:extLst>
                  <a:ext uri="{FF2B5EF4-FFF2-40B4-BE49-F238E27FC236}">
                    <a16:creationId xmlns:a16="http://schemas.microsoft.com/office/drawing/2014/main" id="{E2FA6B33-2C1E-7169-9184-85E29085137A}"/>
                  </a:ext>
                </a:extLst>
              </p:cNvPr>
              <p:cNvGrpSpPr/>
              <p:nvPr/>
            </p:nvGrpSpPr>
            <p:grpSpPr>
              <a:xfrm>
                <a:off x="20972905" y="1933372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112" name="Forma Livre: Forma 111">
                  <a:extLst>
                    <a:ext uri="{FF2B5EF4-FFF2-40B4-BE49-F238E27FC236}">
                      <a16:creationId xmlns:a16="http://schemas.microsoft.com/office/drawing/2014/main" id="{AF759E0C-F8FC-2B8F-C48A-D3E67AE713FC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3360"/>
                </a:p>
              </p:txBody>
            </p:sp>
            <p:grpSp>
              <p:nvGrpSpPr>
                <p:cNvPr id="113" name="Agrupar 112">
                  <a:extLst>
                    <a:ext uri="{FF2B5EF4-FFF2-40B4-BE49-F238E27FC236}">
                      <a16:creationId xmlns:a16="http://schemas.microsoft.com/office/drawing/2014/main" id="{E7F4748A-8186-A541-DA9C-971AE875BC2A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14" name="Forma Livre: Forma 113">
                    <a:extLst>
                      <a:ext uri="{FF2B5EF4-FFF2-40B4-BE49-F238E27FC236}">
                        <a16:creationId xmlns:a16="http://schemas.microsoft.com/office/drawing/2014/main" id="{5D43F206-46C7-0020-2A15-EBF139997EF3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15" name="Forma Livre: Forma 114">
                    <a:extLst>
                      <a:ext uri="{FF2B5EF4-FFF2-40B4-BE49-F238E27FC236}">
                        <a16:creationId xmlns:a16="http://schemas.microsoft.com/office/drawing/2014/main" id="{5085F171-CBA2-0E22-C4F8-65654D282538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16" name="Forma Livre: Forma 115">
                    <a:extLst>
                      <a:ext uri="{FF2B5EF4-FFF2-40B4-BE49-F238E27FC236}">
                        <a16:creationId xmlns:a16="http://schemas.microsoft.com/office/drawing/2014/main" id="{8E210B5F-D3DD-1B32-01A9-8DB2FBC406A6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17" name="Forma Livre: Forma 116">
                    <a:extLst>
                      <a:ext uri="{FF2B5EF4-FFF2-40B4-BE49-F238E27FC236}">
                        <a16:creationId xmlns:a16="http://schemas.microsoft.com/office/drawing/2014/main" id="{A5885B27-ED95-4A69-BCD6-CE519CAC1737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18" name="Forma Livre: Forma 117">
                    <a:extLst>
                      <a:ext uri="{FF2B5EF4-FFF2-40B4-BE49-F238E27FC236}">
                        <a16:creationId xmlns:a16="http://schemas.microsoft.com/office/drawing/2014/main" id="{5CC12DBB-7A46-B9AC-B57A-7CD7109F0D08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</p:grpSp>
          </p:grpSp>
          <p:sp>
            <p:nvSpPr>
              <p:cNvPr id="111" name="Google Shape;84;p1">
                <a:extLst>
                  <a:ext uri="{FF2B5EF4-FFF2-40B4-BE49-F238E27FC236}">
                    <a16:creationId xmlns:a16="http://schemas.microsoft.com/office/drawing/2014/main" id="{0FD3E711-1ECC-6DB4-F453-66C4EA1EDD10}"/>
                  </a:ext>
                </a:extLst>
              </p:cNvPr>
              <p:cNvSpPr txBox="1"/>
              <p:nvPr/>
            </p:nvSpPr>
            <p:spPr>
              <a:xfrm>
                <a:off x="22969389" y="20320741"/>
                <a:ext cx="10268390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252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119" name="Agrupar 118">
              <a:extLst>
                <a:ext uri="{FF2B5EF4-FFF2-40B4-BE49-F238E27FC236}">
                  <a16:creationId xmlns:a16="http://schemas.microsoft.com/office/drawing/2014/main" id="{BB9C06DE-9B6B-C496-8972-2F45318515D7}"/>
                </a:ext>
              </a:extLst>
            </p:cNvPr>
            <p:cNvGrpSpPr/>
            <p:nvPr/>
          </p:nvGrpSpPr>
          <p:grpSpPr>
            <a:xfrm>
              <a:off x="32616265" y="21711160"/>
              <a:ext cx="12264874" cy="1910327"/>
              <a:chOff x="20972905" y="21650200"/>
              <a:chExt cx="12264874" cy="1910327"/>
            </a:xfrm>
          </p:grpSpPr>
          <p:sp>
            <p:nvSpPr>
              <p:cNvPr id="120" name="Google Shape;84;p1">
                <a:extLst>
                  <a:ext uri="{FF2B5EF4-FFF2-40B4-BE49-F238E27FC236}">
                    <a16:creationId xmlns:a16="http://schemas.microsoft.com/office/drawing/2014/main" id="{E6D3F723-CC1D-2F3A-B1AF-F148C500B7EA}"/>
                  </a:ext>
                </a:extLst>
              </p:cNvPr>
              <p:cNvSpPr txBox="1"/>
              <p:nvPr/>
            </p:nvSpPr>
            <p:spPr>
              <a:xfrm>
                <a:off x="22969391" y="21844741"/>
                <a:ext cx="3828348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121" name="Agrupar 120">
                <a:extLst>
                  <a:ext uri="{FF2B5EF4-FFF2-40B4-BE49-F238E27FC236}">
                    <a16:creationId xmlns:a16="http://schemas.microsoft.com/office/drawing/2014/main" id="{98774B79-AB6E-3C4C-7FBC-09EE211AA73B}"/>
                  </a:ext>
                </a:extLst>
              </p:cNvPr>
              <p:cNvGrpSpPr/>
              <p:nvPr/>
            </p:nvGrpSpPr>
            <p:grpSpPr>
              <a:xfrm>
                <a:off x="20972905" y="2165020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123" name="Forma Livre: Forma 122">
                  <a:extLst>
                    <a:ext uri="{FF2B5EF4-FFF2-40B4-BE49-F238E27FC236}">
                      <a16:creationId xmlns:a16="http://schemas.microsoft.com/office/drawing/2014/main" id="{2674021D-DFF4-6FD3-A175-23F95DFEF06B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3360"/>
                </a:p>
              </p:txBody>
            </p:sp>
            <p:grpSp>
              <p:nvGrpSpPr>
                <p:cNvPr id="124" name="Agrupar 123">
                  <a:extLst>
                    <a:ext uri="{FF2B5EF4-FFF2-40B4-BE49-F238E27FC236}">
                      <a16:creationId xmlns:a16="http://schemas.microsoft.com/office/drawing/2014/main" id="{73B358A9-B27F-6BE2-4068-1212D903A16B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25" name="Forma Livre: Forma 124">
                    <a:extLst>
                      <a:ext uri="{FF2B5EF4-FFF2-40B4-BE49-F238E27FC236}">
                        <a16:creationId xmlns:a16="http://schemas.microsoft.com/office/drawing/2014/main" id="{12CA7E27-0F01-F14E-FE22-1ED2ECDA341B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26" name="Forma Livre: Forma 125">
                    <a:extLst>
                      <a:ext uri="{FF2B5EF4-FFF2-40B4-BE49-F238E27FC236}">
                        <a16:creationId xmlns:a16="http://schemas.microsoft.com/office/drawing/2014/main" id="{0EB32BB0-A8AF-C869-4607-737BFFCB9DF0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27" name="Forma Livre: Forma 126">
                    <a:extLst>
                      <a:ext uri="{FF2B5EF4-FFF2-40B4-BE49-F238E27FC236}">
                        <a16:creationId xmlns:a16="http://schemas.microsoft.com/office/drawing/2014/main" id="{39798339-F447-A5DE-422E-4E5CAED61DCF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28" name="Forma Livre: Forma 127">
                    <a:extLst>
                      <a:ext uri="{FF2B5EF4-FFF2-40B4-BE49-F238E27FC236}">
                        <a16:creationId xmlns:a16="http://schemas.microsoft.com/office/drawing/2014/main" id="{DD82C06F-7ADD-1180-58F4-BCFFA8B5D2B4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29" name="Forma Livre: Forma 128">
                    <a:extLst>
                      <a:ext uri="{FF2B5EF4-FFF2-40B4-BE49-F238E27FC236}">
                        <a16:creationId xmlns:a16="http://schemas.microsoft.com/office/drawing/2014/main" id="{3F68C31F-56FD-0449-638A-C183340FC19A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</p:grpSp>
          </p:grpSp>
          <p:sp>
            <p:nvSpPr>
              <p:cNvPr id="122" name="Google Shape;84;p1">
                <a:extLst>
                  <a:ext uri="{FF2B5EF4-FFF2-40B4-BE49-F238E27FC236}">
                    <a16:creationId xmlns:a16="http://schemas.microsoft.com/office/drawing/2014/main" id="{814E6F9E-6A32-A3C7-D6B3-CAFFE9051625}"/>
                  </a:ext>
                </a:extLst>
              </p:cNvPr>
              <p:cNvSpPr txBox="1"/>
              <p:nvPr/>
            </p:nvSpPr>
            <p:spPr>
              <a:xfrm>
                <a:off x="22969389" y="22637221"/>
                <a:ext cx="10268390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252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130" name="Agrupar 129">
              <a:extLst>
                <a:ext uri="{FF2B5EF4-FFF2-40B4-BE49-F238E27FC236}">
                  <a16:creationId xmlns:a16="http://schemas.microsoft.com/office/drawing/2014/main" id="{1CED5A7D-C33A-9D57-F453-0D22262F01C1}"/>
                </a:ext>
              </a:extLst>
            </p:cNvPr>
            <p:cNvGrpSpPr/>
            <p:nvPr/>
          </p:nvGrpSpPr>
          <p:grpSpPr>
            <a:xfrm>
              <a:off x="32616265" y="24027640"/>
              <a:ext cx="12264874" cy="1910327"/>
              <a:chOff x="20972905" y="23966680"/>
              <a:chExt cx="12264874" cy="1910327"/>
            </a:xfrm>
          </p:grpSpPr>
          <p:sp>
            <p:nvSpPr>
              <p:cNvPr id="131" name="Google Shape;84;p1">
                <a:extLst>
                  <a:ext uri="{FF2B5EF4-FFF2-40B4-BE49-F238E27FC236}">
                    <a16:creationId xmlns:a16="http://schemas.microsoft.com/office/drawing/2014/main" id="{EB809772-1F93-5AEC-6A92-24BD33DB7216}"/>
                  </a:ext>
                </a:extLst>
              </p:cNvPr>
              <p:cNvSpPr txBox="1"/>
              <p:nvPr/>
            </p:nvSpPr>
            <p:spPr>
              <a:xfrm>
                <a:off x="22969391" y="24161221"/>
                <a:ext cx="3828348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132" name="Agrupar 131">
                <a:extLst>
                  <a:ext uri="{FF2B5EF4-FFF2-40B4-BE49-F238E27FC236}">
                    <a16:creationId xmlns:a16="http://schemas.microsoft.com/office/drawing/2014/main" id="{DF930444-AAD8-052B-D12A-81598703A1E6}"/>
                  </a:ext>
                </a:extLst>
              </p:cNvPr>
              <p:cNvGrpSpPr/>
              <p:nvPr/>
            </p:nvGrpSpPr>
            <p:grpSpPr>
              <a:xfrm>
                <a:off x="20972905" y="2396668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134" name="Forma Livre: Forma 133">
                  <a:extLst>
                    <a:ext uri="{FF2B5EF4-FFF2-40B4-BE49-F238E27FC236}">
                      <a16:creationId xmlns:a16="http://schemas.microsoft.com/office/drawing/2014/main" id="{44795511-701E-7CFF-4A8C-E9C5ECC2F1C5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3360"/>
                </a:p>
              </p:txBody>
            </p:sp>
            <p:grpSp>
              <p:nvGrpSpPr>
                <p:cNvPr id="135" name="Agrupar 134">
                  <a:extLst>
                    <a:ext uri="{FF2B5EF4-FFF2-40B4-BE49-F238E27FC236}">
                      <a16:creationId xmlns:a16="http://schemas.microsoft.com/office/drawing/2014/main" id="{C3787805-0819-8FDF-576A-65E24543A123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36" name="Forma Livre: Forma 135">
                    <a:extLst>
                      <a:ext uri="{FF2B5EF4-FFF2-40B4-BE49-F238E27FC236}">
                        <a16:creationId xmlns:a16="http://schemas.microsoft.com/office/drawing/2014/main" id="{75A76427-898D-F90B-18DD-307B532CAD8B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37" name="Forma Livre: Forma 136">
                    <a:extLst>
                      <a:ext uri="{FF2B5EF4-FFF2-40B4-BE49-F238E27FC236}">
                        <a16:creationId xmlns:a16="http://schemas.microsoft.com/office/drawing/2014/main" id="{1A6B5184-5A8E-04DE-B369-8B72ED96F63D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38" name="Forma Livre: Forma 137">
                    <a:extLst>
                      <a:ext uri="{FF2B5EF4-FFF2-40B4-BE49-F238E27FC236}">
                        <a16:creationId xmlns:a16="http://schemas.microsoft.com/office/drawing/2014/main" id="{B46AB212-FCA6-87FD-0215-1FA119DEC286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39" name="Forma Livre: Forma 138">
                    <a:extLst>
                      <a:ext uri="{FF2B5EF4-FFF2-40B4-BE49-F238E27FC236}">
                        <a16:creationId xmlns:a16="http://schemas.microsoft.com/office/drawing/2014/main" id="{38469350-09A3-40F8-CD6B-C72A93691140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40" name="Forma Livre: Forma 139">
                    <a:extLst>
                      <a:ext uri="{FF2B5EF4-FFF2-40B4-BE49-F238E27FC236}">
                        <a16:creationId xmlns:a16="http://schemas.microsoft.com/office/drawing/2014/main" id="{F947CB33-50A7-EBD1-2A6B-C9ACEADFBF73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</p:grpSp>
          </p:grpSp>
          <p:sp>
            <p:nvSpPr>
              <p:cNvPr id="133" name="Google Shape;84;p1">
                <a:extLst>
                  <a:ext uri="{FF2B5EF4-FFF2-40B4-BE49-F238E27FC236}">
                    <a16:creationId xmlns:a16="http://schemas.microsoft.com/office/drawing/2014/main" id="{63EC912D-D63E-D271-03C4-6B25921F3806}"/>
                  </a:ext>
                </a:extLst>
              </p:cNvPr>
              <p:cNvSpPr txBox="1"/>
              <p:nvPr/>
            </p:nvSpPr>
            <p:spPr>
              <a:xfrm>
                <a:off x="22969389" y="24953701"/>
                <a:ext cx="10268390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252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141" name="Agrupar 140">
              <a:extLst>
                <a:ext uri="{FF2B5EF4-FFF2-40B4-BE49-F238E27FC236}">
                  <a16:creationId xmlns:a16="http://schemas.microsoft.com/office/drawing/2014/main" id="{AB1624E2-23F4-13D8-562E-1CB3064B193B}"/>
                </a:ext>
              </a:extLst>
            </p:cNvPr>
            <p:cNvGrpSpPr/>
            <p:nvPr/>
          </p:nvGrpSpPr>
          <p:grpSpPr>
            <a:xfrm>
              <a:off x="32616265" y="26344120"/>
              <a:ext cx="12264874" cy="1910327"/>
              <a:chOff x="20972905" y="23966680"/>
              <a:chExt cx="12264874" cy="1910327"/>
            </a:xfrm>
          </p:grpSpPr>
          <p:sp>
            <p:nvSpPr>
              <p:cNvPr id="142" name="Google Shape;84;p1">
                <a:extLst>
                  <a:ext uri="{FF2B5EF4-FFF2-40B4-BE49-F238E27FC236}">
                    <a16:creationId xmlns:a16="http://schemas.microsoft.com/office/drawing/2014/main" id="{142C3D24-C573-4E46-F87D-F4C54C3561FB}"/>
                  </a:ext>
                </a:extLst>
              </p:cNvPr>
              <p:cNvSpPr txBox="1"/>
              <p:nvPr/>
            </p:nvSpPr>
            <p:spPr>
              <a:xfrm>
                <a:off x="22969391" y="24161221"/>
                <a:ext cx="3828348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143" name="Agrupar 142">
                <a:extLst>
                  <a:ext uri="{FF2B5EF4-FFF2-40B4-BE49-F238E27FC236}">
                    <a16:creationId xmlns:a16="http://schemas.microsoft.com/office/drawing/2014/main" id="{0C7A5DA9-76A1-645B-E02A-39187F214953}"/>
                  </a:ext>
                </a:extLst>
              </p:cNvPr>
              <p:cNvGrpSpPr/>
              <p:nvPr/>
            </p:nvGrpSpPr>
            <p:grpSpPr>
              <a:xfrm>
                <a:off x="20972905" y="2396668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145" name="Forma Livre: Forma 144">
                  <a:extLst>
                    <a:ext uri="{FF2B5EF4-FFF2-40B4-BE49-F238E27FC236}">
                      <a16:creationId xmlns:a16="http://schemas.microsoft.com/office/drawing/2014/main" id="{A675E6C3-219D-C396-83EB-8507251B1691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3360"/>
                </a:p>
              </p:txBody>
            </p:sp>
            <p:grpSp>
              <p:nvGrpSpPr>
                <p:cNvPr id="146" name="Agrupar 145">
                  <a:extLst>
                    <a:ext uri="{FF2B5EF4-FFF2-40B4-BE49-F238E27FC236}">
                      <a16:creationId xmlns:a16="http://schemas.microsoft.com/office/drawing/2014/main" id="{C9DEDE6B-40B0-6A59-DFDA-9DC5DCB066B5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47" name="Forma Livre: Forma 146">
                    <a:extLst>
                      <a:ext uri="{FF2B5EF4-FFF2-40B4-BE49-F238E27FC236}">
                        <a16:creationId xmlns:a16="http://schemas.microsoft.com/office/drawing/2014/main" id="{8A563984-6A8D-89A2-6953-F9F82EEC4F62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48" name="Forma Livre: Forma 147">
                    <a:extLst>
                      <a:ext uri="{FF2B5EF4-FFF2-40B4-BE49-F238E27FC236}">
                        <a16:creationId xmlns:a16="http://schemas.microsoft.com/office/drawing/2014/main" id="{1D9C5BC7-E09F-A494-A751-91E6B0897B39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49" name="Forma Livre: Forma 148">
                    <a:extLst>
                      <a:ext uri="{FF2B5EF4-FFF2-40B4-BE49-F238E27FC236}">
                        <a16:creationId xmlns:a16="http://schemas.microsoft.com/office/drawing/2014/main" id="{592696D3-0F93-6AF2-2832-B7F4939427E6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50" name="Forma Livre: Forma 149">
                    <a:extLst>
                      <a:ext uri="{FF2B5EF4-FFF2-40B4-BE49-F238E27FC236}">
                        <a16:creationId xmlns:a16="http://schemas.microsoft.com/office/drawing/2014/main" id="{51EF5B06-CEEA-0E02-FB7F-99CEB4754B3E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51" name="Forma Livre: Forma 150">
                    <a:extLst>
                      <a:ext uri="{FF2B5EF4-FFF2-40B4-BE49-F238E27FC236}">
                        <a16:creationId xmlns:a16="http://schemas.microsoft.com/office/drawing/2014/main" id="{F3F4A34E-DCE3-1142-0766-24C66B316803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</p:grpSp>
          </p:grpSp>
          <p:sp>
            <p:nvSpPr>
              <p:cNvPr id="144" name="Google Shape;84;p1">
                <a:extLst>
                  <a:ext uri="{FF2B5EF4-FFF2-40B4-BE49-F238E27FC236}">
                    <a16:creationId xmlns:a16="http://schemas.microsoft.com/office/drawing/2014/main" id="{239E28F6-6C12-7A62-1FB1-180A82244D12}"/>
                  </a:ext>
                </a:extLst>
              </p:cNvPr>
              <p:cNvSpPr txBox="1"/>
              <p:nvPr/>
            </p:nvSpPr>
            <p:spPr>
              <a:xfrm>
                <a:off x="22969389" y="24953701"/>
                <a:ext cx="10268390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252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</p:grpSp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153" name="Tinta 152">
                <a:extLst>
                  <a:ext uri="{FF2B5EF4-FFF2-40B4-BE49-F238E27FC236}">
                    <a16:creationId xmlns:a16="http://schemas.microsoft.com/office/drawing/2014/main" id="{9B62A22D-1275-D47A-E020-69F2C812584B}"/>
                  </a:ext>
                </a:extLst>
              </p14:cNvPr>
              <p14:cNvContentPartPr/>
              <p14:nvPr/>
            </p14:nvContentPartPr>
            <p14:xfrm>
              <a:off x="-7025668" y="-1308412"/>
              <a:ext cx="168" cy="45359"/>
            </p14:xfrm>
          </p:contentPart>
        </mc:Choice>
        <mc:Fallback>
          <p:pic>
            <p:nvPicPr>
              <p:cNvPr id="153" name="Tinta 152">
                <a:extLst>
                  <a:ext uri="{FF2B5EF4-FFF2-40B4-BE49-F238E27FC236}">
                    <a16:creationId xmlns:a16="http://schemas.microsoft.com/office/drawing/2014/main" id="{9B62A22D-1275-D47A-E020-69F2C812584B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-7029868" y="-1317341"/>
                <a:ext cx="8400" cy="628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21" name="Tinta 20">
                <a:extLst>
                  <a:ext uri="{FF2B5EF4-FFF2-40B4-BE49-F238E27FC236}">
                    <a16:creationId xmlns:a16="http://schemas.microsoft.com/office/drawing/2014/main" id="{F0F42D92-3211-3AA1-FE20-66EE8F2441DB}"/>
                  </a:ext>
                </a:extLst>
              </p14:cNvPr>
              <p14:cNvContentPartPr/>
              <p14:nvPr/>
            </p14:nvContentPartPr>
            <p14:xfrm>
              <a:off x="-6370538" y="-69943"/>
              <a:ext cx="168" cy="168"/>
            </p14:xfrm>
          </p:contentPart>
        </mc:Choice>
        <mc:Fallback>
          <p:pic>
            <p:nvPicPr>
              <p:cNvPr id="21" name="Tinta 20">
                <a:extLst>
                  <a:ext uri="{FF2B5EF4-FFF2-40B4-BE49-F238E27FC236}">
                    <a16:creationId xmlns:a16="http://schemas.microsoft.com/office/drawing/2014/main" id="{F0F42D92-3211-3AA1-FE20-66EE8F2441DB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-6374738" y="-74143"/>
                <a:ext cx="8400" cy="8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42690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4A7D3-1F78-0B71-9387-DD1EB7D7E0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D4B657F5-53E3-6B00-B47A-56990A5E1D37}"/>
              </a:ext>
            </a:extLst>
          </p:cNvPr>
          <p:cNvSpPr/>
          <p:nvPr/>
        </p:nvSpPr>
        <p:spPr>
          <a:xfrm>
            <a:off x="1" y="5542234"/>
            <a:ext cx="9256532" cy="9577116"/>
          </a:xfrm>
          <a:prstGeom prst="rect">
            <a:avLst/>
          </a:prstGeom>
          <a:solidFill>
            <a:srgbClr val="BFC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43"/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FC2931EA-FD81-67CE-5B8F-6A0708547388}"/>
              </a:ext>
            </a:extLst>
          </p:cNvPr>
          <p:cNvSpPr/>
          <p:nvPr/>
        </p:nvSpPr>
        <p:spPr>
          <a:xfrm>
            <a:off x="8469762" y="8509738"/>
            <a:ext cx="2010007" cy="5160034"/>
          </a:xfrm>
          <a:prstGeom prst="rect">
            <a:avLst/>
          </a:prstGeom>
          <a:solidFill>
            <a:srgbClr val="BFC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43"/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672E001C-7715-3C0D-5354-28C6F982E24E}"/>
              </a:ext>
            </a:extLst>
          </p:cNvPr>
          <p:cNvSpPr/>
          <p:nvPr/>
        </p:nvSpPr>
        <p:spPr>
          <a:xfrm>
            <a:off x="8257024" y="5542235"/>
            <a:ext cx="13126601" cy="8127537"/>
          </a:xfrm>
          <a:custGeom>
            <a:avLst/>
            <a:gdLst>
              <a:gd name="connsiteX0" fmla="*/ 0 w 21701760"/>
              <a:gd name="connsiteY0" fmla="*/ 0 h 17416517"/>
              <a:gd name="connsiteX1" fmla="*/ 21701760 w 21701760"/>
              <a:gd name="connsiteY1" fmla="*/ 0 h 17416517"/>
              <a:gd name="connsiteX2" fmla="*/ 21701760 w 21701760"/>
              <a:gd name="connsiteY2" fmla="*/ 17416517 h 17416517"/>
              <a:gd name="connsiteX3" fmla="*/ 0 w 21701760"/>
              <a:gd name="connsiteY3" fmla="*/ 17416517 h 17416517"/>
              <a:gd name="connsiteX4" fmla="*/ 0 w 21701760"/>
              <a:gd name="connsiteY4" fmla="*/ 0 h 17416517"/>
              <a:gd name="connsiteX0" fmla="*/ 1381760 w 23083520"/>
              <a:gd name="connsiteY0" fmla="*/ 0 h 17416517"/>
              <a:gd name="connsiteX1" fmla="*/ 23083520 w 23083520"/>
              <a:gd name="connsiteY1" fmla="*/ 0 h 17416517"/>
              <a:gd name="connsiteX2" fmla="*/ 23083520 w 23083520"/>
              <a:gd name="connsiteY2" fmla="*/ 17416517 h 17416517"/>
              <a:gd name="connsiteX3" fmla="*/ 1381760 w 23083520"/>
              <a:gd name="connsiteY3" fmla="*/ 17416517 h 17416517"/>
              <a:gd name="connsiteX4" fmla="*/ 1381760 w 23083520"/>
              <a:gd name="connsiteY4" fmla="*/ 0 h 17416517"/>
              <a:gd name="connsiteX0" fmla="*/ 878538 w 22580298"/>
              <a:gd name="connsiteY0" fmla="*/ 0 h 17416517"/>
              <a:gd name="connsiteX1" fmla="*/ 22580298 w 22580298"/>
              <a:gd name="connsiteY1" fmla="*/ 0 h 17416517"/>
              <a:gd name="connsiteX2" fmla="*/ 22580298 w 22580298"/>
              <a:gd name="connsiteY2" fmla="*/ 17416517 h 17416517"/>
              <a:gd name="connsiteX3" fmla="*/ 878538 w 22580298"/>
              <a:gd name="connsiteY3" fmla="*/ 17416517 h 17416517"/>
              <a:gd name="connsiteX4" fmla="*/ 878538 w 22580298"/>
              <a:gd name="connsiteY4" fmla="*/ 0 h 17416517"/>
              <a:gd name="connsiteX0" fmla="*/ 779063 w 22480823"/>
              <a:gd name="connsiteY0" fmla="*/ 0 h 17416517"/>
              <a:gd name="connsiteX1" fmla="*/ 22480823 w 22480823"/>
              <a:gd name="connsiteY1" fmla="*/ 0 h 17416517"/>
              <a:gd name="connsiteX2" fmla="*/ 22480823 w 22480823"/>
              <a:gd name="connsiteY2" fmla="*/ 17416517 h 17416517"/>
              <a:gd name="connsiteX3" fmla="*/ 779063 w 22480823"/>
              <a:gd name="connsiteY3" fmla="*/ 17416517 h 17416517"/>
              <a:gd name="connsiteX4" fmla="*/ 779063 w 22480823"/>
              <a:gd name="connsiteY4" fmla="*/ 0 h 17416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80823" h="17416517">
                <a:moveTo>
                  <a:pt x="779063" y="0"/>
                </a:moveTo>
                <a:lnTo>
                  <a:pt x="22480823" y="0"/>
                </a:lnTo>
                <a:lnTo>
                  <a:pt x="22480823" y="17416517"/>
                </a:lnTo>
                <a:lnTo>
                  <a:pt x="779063" y="17416517"/>
                </a:lnTo>
                <a:cubicBezTo>
                  <a:pt x="5168183" y="12342531"/>
                  <a:pt x="-2329897" y="6293186"/>
                  <a:pt x="779063" y="0"/>
                </a:cubicBezTo>
                <a:close/>
              </a:path>
            </a:pathLst>
          </a:custGeom>
          <a:solidFill>
            <a:srgbClr val="976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843"/>
          </a:p>
        </p:txBody>
      </p:sp>
      <p:sp>
        <p:nvSpPr>
          <p:cNvPr id="2" name="Google Shape;185;p1">
            <a:extLst>
              <a:ext uri="{FF2B5EF4-FFF2-40B4-BE49-F238E27FC236}">
                <a16:creationId xmlns:a16="http://schemas.microsoft.com/office/drawing/2014/main" id="{96B796E4-F14B-86C0-96E8-500A43866DCA}"/>
              </a:ext>
            </a:extLst>
          </p:cNvPr>
          <p:cNvSpPr txBox="1"/>
          <p:nvPr/>
        </p:nvSpPr>
        <p:spPr>
          <a:xfrm>
            <a:off x="2914751" y="6112502"/>
            <a:ext cx="3541102" cy="89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077" tIns="32529" rIns="65077" bIns="32529" anchor="t" anchorCtr="0">
            <a:spAutoFit/>
          </a:bodyPr>
          <a:lstStyle/>
          <a:p>
            <a:r>
              <a:rPr lang="pt-BR" sz="5367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</a:t>
            </a:r>
            <a:endParaRPr sz="336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28" name="Forma Livre: Forma 27">
            <a:extLst>
              <a:ext uri="{FF2B5EF4-FFF2-40B4-BE49-F238E27FC236}">
                <a16:creationId xmlns:a16="http://schemas.microsoft.com/office/drawing/2014/main" id="{93DA3067-7EE2-A3BA-FCC0-B0AA77DB0A77}"/>
              </a:ext>
            </a:extLst>
          </p:cNvPr>
          <p:cNvSpPr/>
          <p:nvPr/>
        </p:nvSpPr>
        <p:spPr>
          <a:xfrm>
            <a:off x="8623792" y="4602152"/>
            <a:ext cx="4623572" cy="3483232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649A4B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2664" dirty="0"/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8EA8C726-C325-1A6F-69A5-F5E18BE8A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9935576" flipH="1">
            <a:off x="6157150" y="-1537465"/>
            <a:ext cx="2579603" cy="5417167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92F66488-CE9F-05EF-55CA-F12A1FB52C51}"/>
              </a:ext>
            </a:extLst>
          </p:cNvPr>
          <p:cNvGrpSpPr/>
          <p:nvPr/>
        </p:nvGrpSpPr>
        <p:grpSpPr>
          <a:xfrm>
            <a:off x="10691812" y="14023705"/>
            <a:ext cx="9415933" cy="831338"/>
            <a:chOff x="4250372" y="19767442"/>
            <a:chExt cx="9892207" cy="873389"/>
          </a:xfrm>
        </p:grpSpPr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2A6E5F60-FD34-998A-0DF9-AA3B784CCF11}"/>
                </a:ext>
              </a:extLst>
            </p:cNvPr>
            <p:cNvGrpSpPr/>
            <p:nvPr/>
          </p:nvGrpSpPr>
          <p:grpSpPr>
            <a:xfrm>
              <a:off x="7559675" y="19767442"/>
              <a:ext cx="6582904" cy="873389"/>
              <a:chOff x="810683" y="16483117"/>
              <a:chExt cx="18120784" cy="2404182"/>
            </a:xfrm>
          </p:grpSpPr>
          <p:pic>
            <p:nvPicPr>
              <p:cNvPr id="6" name="Imagem 5" descr="Texto&#10;&#10;O conteúdo gerado por IA pode estar incorreto.">
                <a:extLst>
                  <a:ext uri="{FF2B5EF4-FFF2-40B4-BE49-F238E27FC236}">
                    <a16:creationId xmlns:a16="http://schemas.microsoft.com/office/drawing/2014/main" id="{34586CF7-0347-66F4-6C25-BAFEB0F4BD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98599" y="16812637"/>
                <a:ext cx="11932868" cy="1843130"/>
              </a:xfrm>
              <a:prstGeom prst="rect">
                <a:avLst/>
              </a:prstGeom>
            </p:spPr>
          </p:pic>
          <p:pic>
            <p:nvPicPr>
              <p:cNvPr id="7" name="Imagem 6" descr="Logotipo&#10;&#10;O conteúdo gerado por IA pode estar incorreto.">
                <a:extLst>
                  <a:ext uri="{FF2B5EF4-FFF2-40B4-BE49-F238E27FC236}">
                    <a16:creationId xmlns:a16="http://schemas.microsoft.com/office/drawing/2014/main" id="{BAB357A6-8125-0A77-5A79-976E1C047E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0683" y="16812637"/>
                <a:ext cx="2338495" cy="1745144"/>
              </a:xfrm>
              <a:prstGeom prst="rect">
                <a:avLst/>
              </a:prstGeom>
            </p:spPr>
          </p:pic>
          <p:pic>
            <p:nvPicPr>
              <p:cNvPr id="8" name="Gráfico 7">
                <a:extLst>
                  <a:ext uri="{FF2B5EF4-FFF2-40B4-BE49-F238E27FC236}">
                    <a16:creationId xmlns:a16="http://schemas.microsoft.com/office/drawing/2014/main" id="{4FE22442-E75B-2BCE-6BAE-5C1B0A0814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4034540" y="16483117"/>
                <a:ext cx="1807761" cy="2404182"/>
              </a:xfrm>
              <a:prstGeom prst="rect">
                <a:avLst/>
              </a:prstGeom>
            </p:spPr>
          </p:pic>
        </p:grp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9E1B6165-9233-C113-AC9D-7609F8B9CD6F}"/>
                </a:ext>
              </a:extLst>
            </p:cNvPr>
            <p:cNvSpPr/>
            <p:nvPr/>
          </p:nvSpPr>
          <p:spPr>
            <a:xfrm>
              <a:off x="4250372" y="19767442"/>
              <a:ext cx="2987670" cy="7892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708" dirty="0"/>
                <a:t>Espaço para colocar logomarcas das UCs</a:t>
              </a:r>
            </a:p>
          </p:txBody>
        </p:sp>
      </p:grpSp>
      <p:pic>
        <p:nvPicPr>
          <p:cNvPr id="4" name="Imagem 3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936D39A0-E881-8FF0-5C5D-C8D12D6BAC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326" y="594283"/>
            <a:ext cx="5796108" cy="409924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25" name="Tinta 24">
                <a:extLst>
                  <a:ext uri="{FF2B5EF4-FFF2-40B4-BE49-F238E27FC236}">
                    <a16:creationId xmlns:a16="http://schemas.microsoft.com/office/drawing/2014/main" id="{22FBF162-FE8E-2ABF-1729-DC7B9FC05E9A}"/>
                  </a:ext>
                </a:extLst>
              </p14:cNvPr>
              <p14:cNvContentPartPr/>
              <p14:nvPr/>
            </p14:nvContentPartPr>
            <p14:xfrm>
              <a:off x="23151895" y="2993442"/>
              <a:ext cx="513" cy="513"/>
            </p14:xfrm>
          </p:contentPart>
        </mc:Choice>
        <mc:Fallback>
          <p:pic>
            <p:nvPicPr>
              <p:cNvPr id="25" name="Tinta 24">
                <a:extLst>
                  <a:ext uri="{FF2B5EF4-FFF2-40B4-BE49-F238E27FC236}">
                    <a16:creationId xmlns:a16="http://schemas.microsoft.com/office/drawing/2014/main" id="{22FBF162-FE8E-2ABF-1729-DC7B9FC05E9A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3139070" y="2980617"/>
                <a:ext cx="25650" cy="25650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Google Shape;186;p1">
            <a:extLst>
              <a:ext uri="{FF2B5EF4-FFF2-40B4-BE49-F238E27FC236}">
                <a16:creationId xmlns:a16="http://schemas.microsoft.com/office/drawing/2014/main" id="{CAEA7F33-7D9E-C11D-B22E-910C1A2C740F}"/>
              </a:ext>
            </a:extLst>
          </p:cNvPr>
          <p:cNvSpPr txBox="1"/>
          <p:nvPr/>
        </p:nvSpPr>
        <p:spPr>
          <a:xfrm>
            <a:off x="10041864" y="1686351"/>
            <a:ext cx="8847000" cy="1849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077" tIns="32529" rIns="65077" bIns="32529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6440" dirty="0"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Encontro dos Saberes do(a) nome da UC!</a:t>
            </a:r>
            <a:endParaRPr sz="5367" dirty="0"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17" name="Google Shape;185;p1">
            <a:extLst>
              <a:ext uri="{FF2B5EF4-FFF2-40B4-BE49-F238E27FC236}">
                <a16:creationId xmlns:a16="http://schemas.microsoft.com/office/drawing/2014/main" id="{B7DD9F84-E6E1-5EB5-AF2A-C302AAB5F0F4}"/>
              </a:ext>
            </a:extLst>
          </p:cNvPr>
          <p:cNvSpPr txBox="1"/>
          <p:nvPr/>
        </p:nvSpPr>
        <p:spPr>
          <a:xfrm>
            <a:off x="9250036" y="5450580"/>
            <a:ext cx="3371083" cy="657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077" tIns="32529" rIns="65077" bIns="32529" anchor="t" anchorCtr="0">
            <a:spAutoFit/>
          </a:bodyPr>
          <a:lstStyle/>
          <a:p>
            <a:pPr algn="ctr"/>
            <a:r>
              <a:rPr lang="pt-BR" sz="3844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Programação</a:t>
            </a:r>
            <a:endParaRPr sz="2563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pic>
        <p:nvPicPr>
          <p:cNvPr id="33" name="Gráfico 32">
            <a:extLst>
              <a:ext uri="{FF2B5EF4-FFF2-40B4-BE49-F238E27FC236}">
                <a16:creationId xmlns:a16="http://schemas.microsoft.com/office/drawing/2014/main" id="{8A2AB710-AFD8-C6F5-B500-A0F729C952F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35755" y="11458950"/>
            <a:ext cx="3207175" cy="3736800"/>
          </a:xfrm>
          <a:prstGeom prst="rect">
            <a:avLst/>
          </a:prstGeom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0FC2513E-2DA0-9CC6-2015-562A29DA76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4130893" y="6231803"/>
            <a:ext cx="1689065" cy="2146890"/>
          </a:xfrm>
          <a:prstGeom prst="rect">
            <a:avLst/>
          </a:prstGeom>
        </p:spPr>
      </p:pic>
      <p:sp>
        <p:nvSpPr>
          <p:cNvPr id="38" name="Google Shape;84;p1">
            <a:extLst>
              <a:ext uri="{FF2B5EF4-FFF2-40B4-BE49-F238E27FC236}">
                <a16:creationId xmlns:a16="http://schemas.microsoft.com/office/drawing/2014/main" id="{64C7579A-E0EC-CBC6-6F5B-7FD783201E04}"/>
              </a:ext>
            </a:extLst>
          </p:cNvPr>
          <p:cNvSpPr txBox="1"/>
          <p:nvPr/>
        </p:nvSpPr>
        <p:spPr>
          <a:xfrm>
            <a:off x="16324206" y="4745951"/>
            <a:ext cx="2109792" cy="517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664" tIns="21326" rIns="42664" bIns="21326" anchor="t" anchorCtr="0">
            <a:spAutoFit/>
          </a:bodyPr>
          <a:lstStyle/>
          <a:p>
            <a:r>
              <a:rPr lang="pt-BR" sz="3080" b="1" dirty="0">
                <a:latin typeface="DIN Pro Regular" panose="020B0504020101020102" pitchFamily="34" charset="0"/>
                <a:ea typeface="Calibri" panose="020F0502020204030204" pitchFamily="34" charset="0"/>
                <a:cs typeface="DIN Pro Regular" panose="020B0504020101020102" pitchFamily="34" charset="0"/>
              </a:rPr>
              <a:t>00/00/00</a:t>
            </a:r>
            <a:endParaRPr lang="pt-BR" sz="3080" dirty="0">
              <a:latin typeface="DIN Pro Regular" panose="020B0504020101020102" pitchFamily="34" charset="0"/>
              <a:ea typeface="Calibri" panose="020F0502020204030204" pitchFamily="34" charset="0"/>
              <a:cs typeface="DIN Pro Regular" panose="020B0504020101020102" pitchFamily="34" charset="0"/>
            </a:endParaRPr>
          </a:p>
        </p:txBody>
      </p:sp>
      <p:sp>
        <p:nvSpPr>
          <p:cNvPr id="40" name="Google Shape;84;p1">
            <a:extLst>
              <a:ext uri="{FF2B5EF4-FFF2-40B4-BE49-F238E27FC236}">
                <a16:creationId xmlns:a16="http://schemas.microsoft.com/office/drawing/2014/main" id="{31567CBC-B386-CD77-CAC6-CEEF61FFB8C0}"/>
              </a:ext>
            </a:extLst>
          </p:cNvPr>
          <p:cNvSpPr txBox="1"/>
          <p:nvPr/>
        </p:nvSpPr>
        <p:spPr>
          <a:xfrm>
            <a:off x="19368078" y="4745951"/>
            <a:ext cx="1786525" cy="517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664" tIns="21326" rIns="42664" bIns="21326" anchor="t" anchorCtr="0">
            <a:spAutoFit/>
          </a:bodyPr>
          <a:lstStyle/>
          <a:p>
            <a:r>
              <a:rPr lang="pt-BR" sz="3080" b="1" dirty="0">
                <a:latin typeface="DIN Pro Regular" panose="020B0504020101020102" pitchFamily="34" charset="0"/>
                <a:ea typeface="Calibri" panose="020F0502020204030204" pitchFamily="34" charset="0"/>
                <a:cs typeface="DIN Pro Regular" panose="020B0504020101020102" pitchFamily="34" charset="0"/>
                <a:sym typeface="Calibri"/>
              </a:rPr>
              <a:t>8h - 12h  </a:t>
            </a:r>
          </a:p>
        </p:txBody>
      </p:sp>
      <p:grpSp>
        <p:nvGrpSpPr>
          <p:cNvPr id="55" name="Agrupar 54">
            <a:extLst>
              <a:ext uri="{FF2B5EF4-FFF2-40B4-BE49-F238E27FC236}">
                <a16:creationId xmlns:a16="http://schemas.microsoft.com/office/drawing/2014/main" id="{F77DDAA7-2141-B7E3-993E-766067B2F190}"/>
              </a:ext>
            </a:extLst>
          </p:cNvPr>
          <p:cNvGrpSpPr/>
          <p:nvPr/>
        </p:nvGrpSpPr>
        <p:grpSpPr>
          <a:xfrm>
            <a:off x="18431002" y="4655166"/>
            <a:ext cx="698604" cy="698603"/>
            <a:chOff x="36581449" y="9975566"/>
            <a:chExt cx="1497039" cy="1497038"/>
          </a:xfrm>
        </p:grpSpPr>
        <p:sp>
          <p:nvSpPr>
            <p:cNvPr id="42" name="Forma Livre: Forma 41">
              <a:extLst>
                <a:ext uri="{FF2B5EF4-FFF2-40B4-BE49-F238E27FC236}">
                  <a16:creationId xmlns:a16="http://schemas.microsoft.com/office/drawing/2014/main" id="{8E933B99-AE2F-C322-934E-EF7015C97D5B}"/>
                </a:ext>
              </a:extLst>
            </p:cNvPr>
            <p:cNvSpPr/>
            <p:nvPr/>
          </p:nvSpPr>
          <p:spPr>
            <a:xfrm>
              <a:off x="36581449" y="9975566"/>
              <a:ext cx="1497039" cy="1497038"/>
            </a:xfrm>
            <a:custGeom>
              <a:avLst/>
              <a:gdLst>
                <a:gd name="connsiteX0" fmla="*/ 2209800 w 2209800"/>
                <a:gd name="connsiteY0" fmla="*/ 1104900 h 2209800"/>
                <a:gd name="connsiteX1" fmla="*/ 1104900 w 2209800"/>
                <a:gd name="connsiteY1" fmla="*/ 0 h 2209800"/>
                <a:gd name="connsiteX2" fmla="*/ 0 w 2209800"/>
                <a:gd name="connsiteY2" fmla="*/ 1104900 h 2209800"/>
                <a:gd name="connsiteX3" fmla="*/ 1104900 w 2209800"/>
                <a:gd name="connsiteY3" fmla="*/ 2209800 h 2209800"/>
                <a:gd name="connsiteX4" fmla="*/ 2209800 w 2209800"/>
                <a:gd name="connsiteY4" fmla="*/ 1104900 h 220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9800" h="2209800">
                  <a:moveTo>
                    <a:pt x="2209800" y="1104900"/>
                  </a:moveTo>
                  <a:cubicBezTo>
                    <a:pt x="2209800" y="494348"/>
                    <a:pt x="1715453" y="0"/>
                    <a:pt x="1104900" y="0"/>
                  </a:cubicBezTo>
                  <a:cubicBezTo>
                    <a:pt x="494348" y="0"/>
                    <a:pt x="0" y="494348"/>
                    <a:pt x="0" y="1104900"/>
                  </a:cubicBezTo>
                  <a:cubicBezTo>
                    <a:pt x="0" y="1715453"/>
                    <a:pt x="494348" y="2209800"/>
                    <a:pt x="1104900" y="2209800"/>
                  </a:cubicBezTo>
                  <a:cubicBezTo>
                    <a:pt x="1714500" y="2208848"/>
                    <a:pt x="2208848" y="1714500"/>
                    <a:pt x="2209800" y="1104900"/>
                  </a:cubicBezTo>
                  <a:close/>
                </a:path>
              </a:pathLst>
            </a:custGeom>
            <a:solidFill>
              <a:srgbClr val="BFCD31"/>
            </a:solidFill>
            <a:ln w="44450" cap="rnd">
              <a:noFill/>
              <a:custDash>
                <a:ds d="17475000" sp="3000000"/>
                <a:ds d="33750000" sp="0"/>
              </a:custDash>
              <a:round/>
            </a:ln>
          </p:spPr>
          <p:txBody>
            <a:bodyPr rtlCol="0" anchor="ctr"/>
            <a:lstStyle/>
            <a:p>
              <a:endParaRPr lang="pt-BR" sz="3360"/>
            </a:p>
          </p:txBody>
        </p:sp>
        <p:grpSp>
          <p:nvGrpSpPr>
            <p:cNvPr id="51" name="Agrupar 50">
              <a:extLst>
                <a:ext uri="{FF2B5EF4-FFF2-40B4-BE49-F238E27FC236}">
                  <a16:creationId xmlns:a16="http://schemas.microsoft.com/office/drawing/2014/main" id="{6B934467-C947-841B-51EB-5D484C4FB074}"/>
                </a:ext>
              </a:extLst>
            </p:cNvPr>
            <p:cNvGrpSpPr/>
            <p:nvPr/>
          </p:nvGrpSpPr>
          <p:grpSpPr>
            <a:xfrm>
              <a:off x="36798262" y="10192378"/>
              <a:ext cx="1063413" cy="1064058"/>
              <a:chOff x="29218333" y="20755624"/>
              <a:chExt cx="1467022" cy="1467912"/>
            </a:xfrm>
            <a:solidFill>
              <a:srgbClr val="976C29"/>
            </a:solidFill>
          </p:grpSpPr>
          <p:sp>
            <p:nvSpPr>
              <p:cNvPr id="44" name="Forma Livre: Forma 43">
                <a:extLst>
                  <a:ext uri="{FF2B5EF4-FFF2-40B4-BE49-F238E27FC236}">
                    <a16:creationId xmlns:a16="http://schemas.microsoft.com/office/drawing/2014/main" id="{3EB03FAD-EE18-1C26-8B22-9836749E2B16}"/>
                  </a:ext>
                </a:extLst>
              </p:cNvPr>
              <p:cNvSpPr/>
              <p:nvPr/>
            </p:nvSpPr>
            <p:spPr>
              <a:xfrm>
                <a:off x="29951844" y="20755624"/>
                <a:ext cx="8902" cy="135308"/>
              </a:xfrm>
              <a:custGeom>
                <a:avLst/>
                <a:gdLst>
                  <a:gd name="connsiteX0" fmla="*/ 0 w 9525"/>
                  <a:gd name="connsiteY0" fmla="*/ 0 h 144780"/>
                  <a:gd name="connsiteX1" fmla="*/ 0 w 9525"/>
                  <a:gd name="connsiteY1" fmla="*/ 144780 h 14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44780">
                    <a:moveTo>
                      <a:pt x="0" y="0"/>
                    </a:moveTo>
                    <a:lnTo>
                      <a:pt x="0" y="144780"/>
                    </a:lnTo>
                  </a:path>
                </a:pathLst>
              </a:custGeom>
              <a:grp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3360"/>
              </a:p>
            </p:txBody>
          </p:sp>
          <p:sp>
            <p:nvSpPr>
              <p:cNvPr id="45" name="Forma Livre: Forma 44">
                <a:extLst>
                  <a:ext uri="{FF2B5EF4-FFF2-40B4-BE49-F238E27FC236}">
                    <a16:creationId xmlns:a16="http://schemas.microsoft.com/office/drawing/2014/main" id="{E3546F15-244D-8B60-8D1F-74D6D778A129}"/>
                  </a:ext>
                </a:extLst>
              </p:cNvPr>
              <p:cNvSpPr/>
              <p:nvPr/>
            </p:nvSpPr>
            <p:spPr>
              <a:xfrm>
                <a:off x="29951844" y="22088229"/>
                <a:ext cx="8902" cy="135307"/>
              </a:xfrm>
              <a:custGeom>
                <a:avLst/>
                <a:gdLst>
                  <a:gd name="connsiteX0" fmla="*/ 0 w 9525"/>
                  <a:gd name="connsiteY0" fmla="*/ 0 h 144779"/>
                  <a:gd name="connsiteX1" fmla="*/ 0 w 9525"/>
                  <a:gd name="connsiteY1" fmla="*/ 144780 h 14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44779">
                    <a:moveTo>
                      <a:pt x="0" y="0"/>
                    </a:moveTo>
                    <a:lnTo>
                      <a:pt x="0" y="144780"/>
                    </a:lnTo>
                  </a:path>
                </a:pathLst>
              </a:custGeom>
              <a:grp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3360"/>
              </a:p>
            </p:txBody>
          </p:sp>
          <p:sp>
            <p:nvSpPr>
              <p:cNvPr id="46" name="Forma Livre: Forma 45">
                <a:extLst>
                  <a:ext uri="{FF2B5EF4-FFF2-40B4-BE49-F238E27FC236}">
                    <a16:creationId xmlns:a16="http://schemas.microsoft.com/office/drawing/2014/main" id="{E1D25DB6-6806-37C0-2E33-9B9248F26BE9}"/>
                  </a:ext>
                </a:extLst>
              </p:cNvPr>
              <p:cNvSpPr/>
              <p:nvPr/>
            </p:nvSpPr>
            <p:spPr>
              <a:xfrm>
                <a:off x="30550048" y="21489136"/>
                <a:ext cx="135307" cy="8902"/>
              </a:xfrm>
              <a:custGeom>
                <a:avLst/>
                <a:gdLst>
                  <a:gd name="connsiteX0" fmla="*/ 144780 w 144779"/>
                  <a:gd name="connsiteY0" fmla="*/ 0 h 9525"/>
                  <a:gd name="connsiteX1" fmla="*/ 0 w 14477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4779" h="9525">
                    <a:moveTo>
                      <a:pt x="144780" y="0"/>
                    </a:moveTo>
                    <a:lnTo>
                      <a:pt x="0" y="0"/>
                    </a:lnTo>
                  </a:path>
                </a:pathLst>
              </a:custGeom>
              <a:grp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3360"/>
              </a:p>
            </p:txBody>
          </p:sp>
          <p:sp>
            <p:nvSpPr>
              <p:cNvPr id="47" name="Forma Livre: Forma 46">
                <a:extLst>
                  <a:ext uri="{FF2B5EF4-FFF2-40B4-BE49-F238E27FC236}">
                    <a16:creationId xmlns:a16="http://schemas.microsoft.com/office/drawing/2014/main" id="{E82F77C6-B7FB-44CE-3DD4-92F8AABAD011}"/>
                  </a:ext>
                </a:extLst>
              </p:cNvPr>
              <p:cNvSpPr/>
              <p:nvPr/>
            </p:nvSpPr>
            <p:spPr>
              <a:xfrm>
                <a:off x="29218333" y="21489136"/>
                <a:ext cx="134417" cy="8902"/>
              </a:xfrm>
              <a:custGeom>
                <a:avLst/>
                <a:gdLst>
                  <a:gd name="connsiteX0" fmla="*/ 143828 w 143827"/>
                  <a:gd name="connsiteY0" fmla="*/ 0 h 9525"/>
                  <a:gd name="connsiteX1" fmla="*/ 0 w 14382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3827" h="9525">
                    <a:moveTo>
                      <a:pt x="143828" y="0"/>
                    </a:moveTo>
                    <a:lnTo>
                      <a:pt x="0" y="0"/>
                    </a:lnTo>
                  </a:path>
                </a:pathLst>
              </a:custGeom>
              <a:grp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3360"/>
              </a:p>
            </p:txBody>
          </p:sp>
          <p:sp>
            <p:nvSpPr>
              <p:cNvPr id="48" name="Forma Livre: Forma 47">
                <a:extLst>
                  <a:ext uri="{FF2B5EF4-FFF2-40B4-BE49-F238E27FC236}">
                    <a16:creationId xmlns:a16="http://schemas.microsoft.com/office/drawing/2014/main" id="{E77C4287-FF98-3D42-EE89-E2E7828953D8}"/>
                  </a:ext>
                </a:extLst>
              </p:cNvPr>
              <p:cNvSpPr/>
              <p:nvPr/>
            </p:nvSpPr>
            <p:spPr>
              <a:xfrm>
                <a:off x="29756895" y="21115259"/>
                <a:ext cx="194950" cy="606215"/>
              </a:xfrm>
              <a:custGeom>
                <a:avLst/>
                <a:gdLst>
                  <a:gd name="connsiteX0" fmla="*/ 208598 w 208597"/>
                  <a:gd name="connsiteY0" fmla="*/ 0 h 648652"/>
                  <a:gd name="connsiteX1" fmla="*/ 208598 w 208597"/>
                  <a:gd name="connsiteY1" fmla="*/ 400050 h 648652"/>
                  <a:gd name="connsiteX2" fmla="*/ 0 w 208597"/>
                  <a:gd name="connsiteY2" fmla="*/ 648653 h 648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8597" h="648652">
                    <a:moveTo>
                      <a:pt x="208598" y="0"/>
                    </a:moveTo>
                    <a:lnTo>
                      <a:pt x="208598" y="400050"/>
                    </a:lnTo>
                    <a:lnTo>
                      <a:pt x="0" y="648653"/>
                    </a:lnTo>
                  </a:path>
                </a:pathLst>
              </a:custGeom>
              <a:no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3360"/>
              </a:p>
            </p:txBody>
          </p:sp>
        </p:grpSp>
      </p:grpSp>
      <p:pic>
        <p:nvPicPr>
          <p:cNvPr id="49" name="Gráfico 48">
            <a:extLst>
              <a:ext uri="{FF2B5EF4-FFF2-40B4-BE49-F238E27FC236}">
                <a16:creationId xmlns:a16="http://schemas.microsoft.com/office/drawing/2014/main" id="{F97FBD16-133C-A0C0-1C44-2D5CFCB8553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5476429" y="4685572"/>
            <a:ext cx="637794" cy="637793"/>
          </a:xfrm>
          <a:prstGeom prst="rect">
            <a:avLst/>
          </a:prstGeom>
        </p:spPr>
      </p:pic>
      <p:pic>
        <p:nvPicPr>
          <p:cNvPr id="53" name="Gráfico 52">
            <a:extLst>
              <a:ext uri="{FF2B5EF4-FFF2-40B4-BE49-F238E27FC236}">
                <a16:creationId xmlns:a16="http://schemas.microsoft.com/office/drawing/2014/main" id="{CFF412D3-40E5-169A-9AB1-56053D05BD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900000" flipH="1">
            <a:off x="7296321" y="4098873"/>
            <a:ext cx="2579603" cy="5417167"/>
          </a:xfrm>
          <a:prstGeom prst="rect">
            <a:avLst/>
          </a:prstGeom>
        </p:spPr>
      </p:pic>
      <p:pic>
        <p:nvPicPr>
          <p:cNvPr id="54" name="Gráfico 53">
            <a:extLst>
              <a:ext uri="{FF2B5EF4-FFF2-40B4-BE49-F238E27FC236}">
                <a16:creationId xmlns:a16="http://schemas.microsoft.com/office/drawing/2014/main" id="{F6F8C59E-7C3C-A304-10C4-C964EB6EC2A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8751778" y="448004"/>
            <a:ext cx="2341843" cy="2103782"/>
          </a:xfrm>
          <a:prstGeom prst="rect">
            <a:avLst/>
          </a:prstGeom>
        </p:spPr>
      </p:pic>
      <p:grpSp>
        <p:nvGrpSpPr>
          <p:cNvPr id="152" name="Agrupar 151">
            <a:extLst>
              <a:ext uri="{FF2B5EF4-FFF2-40B4-BE49-F238E27FC236}">
                <a16:creationId xmlns:a16="http://schemas.microsoft.com/office/drawing/2014/main" id="{27866DBD-896F-7BAA-E5AA-73B6EAC63CF4}"/>
              </a:ext>
            </a:extLst>
          </p:cNvPr>
          <p:cNvGrpSpPr/>
          <p:nvPr/>
        </p:nvGrpSpPr>
        <p:grpSpPr>
          <a:xfrm>
            <a:off x="10199893" y="8157785"/>
            <a:ext cx="11156942" cy="5027346"/>
            <a:chOff x="20972905" y="17481336"/>
            <a:chExt cx="23908234" cy="10773111"/>
          </a:xfrm>
        </p:grpSpPr>
        <p:sp>
          <p:nvSpPr>
            <p:cNvPr id="59" name="Google Shape;84;p1">
              <a:extLst>
                <a:ext uri="{FF2B5EF4-FFF2-40B4-BE49-F238E27FC236}">
                  <a16:creationId xmlns:a16="http://schemas.microsoft.com/office/drawing/2014/main" id="{04F18660-80CC-D65D-D13C-7E000590B9E1}"/>
                </a:ext>
              </a:extLst>
            </p:cNvPr>
            <p:cNvSpPr txBox="1"/>
            <p:nvPr/>
          </p:nvSpPr>
          <p:spPr>
            <a:xfrm>
              <a:off x="22901875" y="17610722"/>
              <a:ext cx="4521078" cy="9233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2664" tIns="21326" rIns="42664" bIns="21326" anchor="t" anchorCtr="0">
              <a:spAutoFit/>
            </a:bodyPr>
            <a:lstStyle/>
            <a:p>
              <a:r>
                <a:rPr lang="pt-BR" sz="2520" b="1" dirty="0">
                  <a:solidFill>
                    <a:schemeClr val="bg1"/>
                  </a:solidFill>
                  <a:latin typeface="DIN Pro Regular" panose="020B0504020101020102" pitchFamily="34" charset="0"/>
                  <a:ea typeface="Calibri" panose="020F0502020204030204" pitchFamily="34" charset="0"/>
                  <a:cs typeface="DIN Pro Regular" panose="020B0504020101020102" pitchFamily="34" charset="0"/>
                </a:rPr>
                <a:t>00/00/00</a:t>
              </a:r>
              <a:endParaRPr lang="pt-BR" sz="2520" dirty="0">
                <a:solidFill>
                  <a:schemeClr val="bg1"/>
                </a:solidFill>
                <a:latin typeface="DIN Pro Regular" panose="020B0504020101020102" pitchFamily="34" charset="0"/>
                <a:ea typeface="Calibri" panose="020F0502020204030204" pitchFamily="34" charset="0"/>
                <a:cs typeface="DIN Pro Regular" panose="020B0504020101020102" pitchFamily="34" charset="0"/>
              </a:endParaRPr>
            </a:p>
          </p:txBody>
        </p:sp>
        <p:pic>
          <p:nvPicPr>
            <p:cNvPr id="69" name="Gráfico 68">
              <a:extLst>
                <a:ext uri="{FF2B5EF4-FFF2-40B4-BE49-F238E27FC236}">
                  <a16:creationId xmlns:a16="http://schemas.microsoft.com/office/drawing/2014/main" id="{5218DBD9-F0A8-0429-18FA-16976F69D0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21085171" y="17481336"/>
              <a:ext cx="1366730" cy="1366729"/>
            </a:xfrm>
            <a:prstGeom prst="rect">
              <a:avLst/>
            </a:prstGeom>
          </p:spPr>
        </p:pic>
        <p:grpSp>
          <p:nvGrpSpPr>
            <p:cNvPr id="93" name="Agrupar 92">
              <a:extLst>
                <a:ext uri="{FF2B5EF4-FFF2-40B4-BE49-F238E27FC236}">
                  <a16:creationId xmlns:a16="http://schemas.microsoft.com/office/drawing/2014/main" id="{2E913966-B178-8130-061F-D688B08621CA}"/>
                </a:ext>
              </a:extLst>
            </p:cNvPr>
            <p:cNvGrpSpPr/>
            <p:nvPr/>
          </p:nvGrpSpPr>
          <p:grpSpPr>
            <a:xfrm>
              <a:off x="20972905" y="19394680"/>
              <a:ext cx="12264874" cy="1910327"/>
              <a:chOff x="20972905" y="19333720"/>
              <a:chExt cx="12264874" cy="1910327"/>
            </a:xfrm>
          </p:grpSpPr>
          <p:sp>
            <p:nvSpPr>
              <p:cNvPr id="60" name="Google Shape;84;p1">
                <a:extLst>
                  <a:ext uri="{FF2B5EF4-FFF2-40B4-BE49-F238E27FC236}">
                    <a16:creationId xmlns:a16="http://schemas.microsoft.com/office/drawing/2014/main" id="{68796CCC-AA79-7BBD-5C42-8903F27324E9}"/>
                  </a:ext>
                </a:extLst>
              </p:cNvPr>
              <p:cNvSpPr txBox="1"/>
              <p:nvPr/>
            </p:nvSpPr>
            <p:spPr>
              <a:xfrm>
                <a:off x="22969391" y="19528261"/>
                <a:ext cx="3828348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61" name="Agrupar 60">
                <a:extLst>
                  <a:ext uri="{FF2B5EF4-FFF2-40B4-BE49-F238E27FC236}">
                    <a16:creationId xmlns:a16="http://schemas.microsoft.com/office/drawing/2014/main" id="{EF24CFE3-ECFD-083D-B319-9653D3FFDAFF}"/>
                  </a:ext>
                </a:extLst>
              </p:cNvPr>
              <p:cNvGrpSpPr/>
              <p:nvPr/>
            </p:nvGrpSpPr>
            <p:grpSpPr>
              <a:xfrm>
                <a:off x="20972905" y="1933372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62" name="Forma Livre: Forma 61">
                  <a:extLst>
                    <a:ext uri="{FF2B5EF4-FFF2-40B4-BE49-F238E27FC236}">
                      <a16:creationId xmlns:a16="http://schemas.microsoft.com/office/drawing/2014/main" id="{85694F75-3CCD-E311-C28D-EC1041BD8CB2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3360"/>
                </a:p>
              </p:txBody>
            </p:sp>
            <p:grpSp>
              <p:nvGrpSpPr>
                <p:cNvPr id="63" name="Agrupar 62">
                  <a:extLst>
                    <a:ext uri="{FF2B5EF4-FFF2-40B4-BE49-F238E27FC236}">
                      <a16:creationId xmlns:a16="http://schemas.microsoft.com/office/drawing/2014/main" id="{E987D427-E1A2-E7C0-72B1-1212D30783F5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64" name="Forma Livre: Forma 63">
                    <a:extLst>
                      <a:ext uri="{FF2B5EF4-FFF2-40B4-BE49-F238E27FC236}">
                        <a16:creationId xmlns:a16="http://schemas.microsoft.com/office/drawing/2014/main" id="{8F487370-2EA9-D232-ED5E-857ED48993B9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65" name="Forma Livre: Forma 64">
                    <a:extLst>
                      <a:ext uri="{FF2B5EF4-FFF2-40B4-BE49-F238E27FC236}">
                        <a16:creationId xmlns:a16="http://schemas.microsoft.com/office/drawing/2014/main" id="{FB84C44D-5191-FF39-77F6-394FBA184348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66" name="Forma Livre: Forma 65">
                    <a:extLst>
                      <a:ext uri="{FF2B5EF4-FFF2-40B4-BE49-F238E27FC236}">
                        <a16:creationId xmlns:a16="http://schemas.microsoft.com/office/drawing/2014/main" id="{3F9FD179-C8D7-B09A-5BEE-860889C110CD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67" name="Forma Livre: Forma 66">
                    <a:extLst>
                      <a:ext uri="{FF2B5EF4-FFF2-40B4-BE49-F238E27FC236}">
                        <a16:creationId xmlns:a16="http://schemas.microsoft.com/office/drawing/2014/main" id="{5FB8C5F3-12BA-142D-D696-DF80A6443EC7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68" name="Forma Livre: Forma 67">
                    <a:extLst>
                      <a:ext uri="{FF2B5EF4-FFF2-40B4-BE49-F238E27FC236}">
                        <a16:creationId xmlns:a16="http://schemas.microsoft.com/office/drawing/2014/main" id="{E134F1DA-DAE9-CE48-F191-CCE09E5F5FC6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</p:grpSp>
          </p:grpSp>
          <p:sp>
            <p:nvSpPr>
              <p:cNvPr id="70" name="Google Shape;84;p1">
                <a:extLst>
                  <a:ext uri="{FF2B5EF4-FFF2-40B4-BE49-F238E27FC236}">
                    <a16:creationId xmlns:a16="http://schemas.microsoft.com/office/drawing/2014/main" id="{B0D2F0BA-9695-DC13-6B89-3752F51CE60A}"/>
                  </a:ext>
                </a:extLst>
              </p:cNvPr>
              <p:cNvSpPr txBox="1"/>
              <p:nvPr/>
            </p:nvSpPr>
            <p:spPr>
              <a:xfrm>
                <a:off x="22969389" y="20320741"/>
                <a:ext cx="10268390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252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92" name="Agrupar 91">
              <a:extLst>
                <a:ext uri="{FF2B5EF4-FFF2-40B4-BE49-F238E27FC236}">
                  <a16:creationId xmlns:a16="http://schemas.microsoft.com/office/drawing/2014/main" id="{8D76E34D-2BDF-3357-09A8-A5DB5A3EE3E1}"/>
                </a:ext>
              </a:extLst>
            </p:cNvPr>
            <p:cNvGrpSpPr/>
            <p:nvPr/>
          </p:nvGrpSpPr>
          <p:grpSpPr>
            <a:xfrm>
              <a:off x="20972905" y="21711160"/>
              <a:ext cx="12264874" cy="1910327"/>
              <a:chOff x="20972905" y="21650200"/>
              <a:chExt cx="12264874" cy="1910327"/>
            </a:xfrm>
          </p:grpSpPr>
          <p:sp>
            <p:nvSpPr>
              <p:cNvPr id="71" name="Google Shape;84;p1">
                <a:extLst>
                  <a:ext uri="{FF2B5EF4-FFF2-40B4-BE49-F238E27FC236}">
                    <a16:creationId xmlns:a16="http://schemas.microsoft.com/office/drawing/2014/main" id="{9463B5A1-0733-F3D6-682C-098D89FCEA32}"/>
                  </a:ext>
                </a:extLst>
              </p:cNvPr>
              <p:cNvSpPr txBox="1"/>
              <p:nvPr/>
            </p:nvSpPr>
            <p:spPr>
              <a:xfrm>
                <a:off x="22969391" y="21844741"/>
                <a:ext cx="3828348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72" name="Agrupar 71">
                <a:extLst>
                  <a:ext uri="{FF2B5EF4-FFF2-40B4-BE49-F238E27FC236}">
                    <a16:creationId xmlns:a16="http://schemas.microsoft.com/office/drawing/2014/main" id="{08C406B7-9999-3434-3D35-9AD6AE414811}"/>
                  </a:ext>
                </a:extLst>
              </p:cNvPr>
              <p:cNvGrpSpPr/>
              <p:nvPr/>
            </p:nvGrpSpPr>
            <p:grpSpPr>
              <a:xfrm>
                <a:off x="20972905" y="2165020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73" name="Forma Livre: Forma 72">
                  <a:extLst>
                    <a:ext uri="{FF2B5EF4-FFF2-40B4-BE49-F238E27FC236}">
                      <a16:creationId xmlns:a16="http://schemas.microsoft.com/office/drawing/2014/main" id="{EE58893C-31B1-2345-FD21-AB165EA0C9D9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3360"/>
                </a:p>
              </p:txBody>
            </p:sp>
            <p:grpSp>
              <p:nvGrpSpPr>
                <p:cNvPr id="74" name="Agrupar 73">
                  <a:extLst>
                    <a:ext uri="{FF2B5EF4-FFF2-40B4-BE49-F238E27FC236}">
                      <a16:creationId xmlns:a16="http://schemas.microsoft.com/office/drawing/2014/main" id="{9141FCA0-90F0-8E04-AE95-2DF03FE16B9C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75" name="Forma Livre: Forma 74">
                    <a:extLst>
                      <a:ext uri="{FF2B5EF4-FFF2-40B4-BE49-F238E27FC236}">
                        <a16:creationId xmlns:a16="http://schemas.microsoft.com/office/drawing/2014/main" id="{88071266-FDEF-4F0E-B217-B57B314D3AC5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76" name="Forma Livre: Forma 75">
                    <a:extLst>
                      <a:ext uri="{FF2B5EF4-FFF2-40B4-BE49-F238E27FC236}">
                        <a16:creationId xmlns:a16="http://schemas.microsoft.com/office/drawing/2014/main" id="{40E307A7-47ED-D002-BA64-D69E6FCE1811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77" name="Forma Livre: Forma 76">
                    <a:extLst>
                      <a:ext uri="{FF2B5EF4-FFF2-40B4-BE49-F238E27FC236}">
                        <a16:creationId xmlns:a16="http://schemas.microsoft.com/office/drawing/2014/main" id="{1A5AD19C-7779-B985-3FCB-22CDCB1684E5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78" name="Forma Livre: Forma 77">
                    <a:extLst>
                      <a:ext uri="{FF2B5EF4-FFF2-40B4-BE49-F238E27FC236}">
                        <a16:creationId xmlns:a16="http://schemas.microsoft.com/office/drawing/2014/main" id="{6217A002-BBBD-910C-0453-36592E9B5B03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79" name="Forma Livre: Forma 78">
                    <a:extLst>
                      <a:ext uri="{FF2B5EF4-FFF2-40B4-BE49-F238E27FC236}">
                        <a16:creationId xmlns:a16="http://schemas.microsoft.com/office/drawing/2014/main" id="{4F925DE6-0DBC-338A-5EC1-2C1A2C09CEAA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</p:grpSp>
          </p:grpSp>
          <p:sp>
            <p:nvSpPr>
              <p:cNvPr id="80" name="Google Shape;84;p1">
                <a:extLst>
                  <a:ext uri="{FF2B5EF4-FFF2-40B4-BE49-F238E27FC236}">
                    <a16:creationId xmlns:a16="http://schemas.microsoft.com/office/drawing/2014/main" id="{CDA801CE-830E-E66E-E592-3CC118600931}"/>
                  </a:ext>
                </a:extLst>
              </p:cNvPr>
              <p:cNvSpPr txBox="1"/>
              <p:nvPr/>
            </p:nvSpPr>
            <p:spPr>
              <a:xfrm>
                <a:off x="22969389" y="22637221"/>
                <a:ext cx="10268390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252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91" name="Agrupar 90">
              <a:extLst>
                <a:ext uri="{FF2B5EF4-FFF2-40B4-BE49-F238E27FC236}">
                  <a16:creationId xmlns:a16="http://schemas.microsoft.com/office/drawing/2014/main" id="{D612E152-74C4-8C3F-960F-9866C7DA4D54}"/>
                </a:ext>
              </a:extLst>
            </p:cNvPr>
            <p:cNvGrpSpPr/>
            <p:nvPr/>
          </p:nvGrpSpPr>
          <p:grpSpPr>
            <a:xfrm>
              <a:off x="20972905" y="24027640"/>
              <a:ext cx="12264874" cy="1910327"/>
              <a:chOff x="20972905" y="23966680"/>
              <a:chExt cx="12264874" cy="1910327"/>
            </a:xfrm>
          </p:grpSpPr>
          <p:sp>
            <p:nvSpPr>
              <p:cNvPr id="81" name="Google Shape;84;p1">
                <a:extLst>
                  <a:ext uri="{FF2B5EF4-FFF2-40B4-BE49-F238E27FC236}">
                    <a16:creationId xmlns:a16="http://schemas.microsoft.com/office/drawing/2014/main" id="{8F9AE334-FC6A-ACD6-D615-792013479834}"/>
                  </a:ext>
                </a:extLst>
              </p:cNvPr>
              <p:cNvSpPr txBox="1"/>
              <p:nvPr/>
            </p:nvSpPr>
            <p:spPr>
              <a:xfrm>
                <a:off x="22969391" y="24161221"/>
                <a:ext cx="3828348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82" name="Agrupar 81">
                <a:extLst>
                  <a:ext uri="{FF2B5EF4-FFF2-40B4-BE49-F238E27FC236}">
                    <a16:creationId xmlns:a16="http://schemas.microsoft.com/office/drawing/2014/main" id="{F24752FC-E480-51B5-1A03-B11F0DB25CEE}"/>
                  </a:ext>
                </a:extLst>
              </p:cNvPr>
              <p:cNvGrpSpPr/>
              <p:nvPr/>
            </p:nvGrpSpPr>
            <p:grpSpPr>
              <a:xfrm>
                <a:off x="20972905" y="2396668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83" name="Forma Livre: Forma 82">
                  <a:extLst>
                    <a:ext uri="{FF2B5EF4-FFF2-40B4-BE49-F238E27FC236}">
                      <a16:creationId xmlns:a16="http://schemas.microsoft.com/office/drawing/2014/main" id="{51F4FCAE-6DD0-3776-281B-D267D3A0C29B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3360"/>
                </a:p>
              </p:txBody>
            </p:sp>
            <p:grpSp>
              <p:nvGrpSpPr>
                <p:cNvPr id="84" name="Agrupar 83">
                  <a:extLst>
                    <a:ext uri="{FF2B5EF4-FFF2-40B4-BE49-F238E27FC236}">
                      <a16:creationId xmlns:a16="http://schemas.microsoft.com/office/drawing/2014/main" id="{BDCD0E0F-4DAE-341D-43B4-E49983098C1C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85" name="Forma Livre: Forma 84">
                    <a:extLst>
                      <a:ext uri="{FF2B5EF4-FFF2-40B4-BE49-F238E27FC236}">
                        <a16:creationId xmlns:a16="http://schemas.microsoft.com/office/drawing/2014/main" id="{3A7899EC-CACA-148C-4286-81964AFC067B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86" name="Forma Livre: Forma 85">
                    <a:extLst>
                      <a:ext uri="{FF2B5EF4-FFF2-40B4-BE49-F238E27FC236}">
                        <a16:creationId xmlns:a16="http://schemas.microsoft.com/office/drawing/2014/main" id="{A4D8ACC2-F92D-C546-44CC-C4F4D2A094C7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87" name="Forma Livre: Forma 86">
                    <a:extLst>
                      <a:ext uri="{FF2B5EF4-FFF2-40B4-BE49-F238E27FC236}">
                        <a16:creationId xmlns:a16="http://schemas.microsoft.com/office/drawing/2014/main" id="{16DFC46F-6B66-BA83-75B1-F07F8FEA29D1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88" name="Forma Livre: Forma 87">
                    <a:extLst>
                      <a:ext uri="{FF2B5EF4-FFF2-40B4-BE49-F238E27FC236}">
                        <a16:creationId xmlns:a16="http://schemas.microsoft.com/office/drawing/2014/main" id="{208BEE01-38DF-115E-78B3-44958C352FAA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89" name="Forma Livre: Forma 88">
                    <a:extLst>
                      <a:ext uri="{FF2B5EF4-FFF2-40B4-BE49-F238E27FC236}">
                        <a16:creationId xmlns:a16="http://schemas.microsoft.com/office/drawing/2014/main" id="{259FC17B-3AB6-0AAC-BFE2-7FEB69FFFD8F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</p:grpSp>
          </p:grpSp>
          <p:sp>
            <p:nvSpPr>
              <p:cNvPr id="90" name="Google Shape;84;p1">
                <a:extLst>
                  <a:ext uri="{FF2B5EF4-FFF2-40B4-BE49-F238E27FC236}">
                    <a16:creationId xmlns:a16="http://schemas.microsoft.com/office/drawing/2014/main" id="{BD43BCA8-EE52-AB7E-92D1-8AC962D84F09}"/>
                  </a:ext>
                </a:extLst>
              </p:cNvPr>
              <p:cNvSpPr txBox="1"/>
              <p:nvPr/>
            </p:nvSpPr>
            <p:spPr>
              <a:xfrm>
                <a:off x="22969389" y="24953701"/>
                <a:ext cx="10268390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252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94" name="Agrupar 93">
              <a:extLst>
                <a:ext uri="{FF2B5EF4-FFF2-40B4-BE49-F238E27FC236}">
                  <a16:creationId xmlns:a16="http://schemas.microsoft.com/office/drawing/2014/main" id="{197E2C7F-ADFC-09FD-D0D3-D812B19BDE5B}"/>
                </a:ext>
              </a:extLst>
            </p:cNvPr>
            <p:cNvGrpSpPr/>
            <p:nvPr/>
          </p:nvGrpSpPr>
          <p:grpSpPr>
            <a:xfrm>
              <a:off x="20972905" y="26344120"/>
              <a:ext cx="12264874" cy="1910327"/>
              <a:chOff x="20972905" y="23966680"/>
              <a:chExt cx="12264874" cy="1910327"/>
            </a:xfrm>
          </p:grpSpPr>
          <p:sp>
            <p:nvSpPr>
              <p:cNvPr id="95" name="Google Shape;84;p1">
                <a:extLst>
                  <a:ext uri="{FF2B5EF4-FFF2-40B4-BE49-F238E27FC236}">
                    <a16:creationId xmlns:a16="http://schemas.microsoft.com/office/drawing/2014/main" id="{6CA4D73E-535D-C48D-4903-398C56AD4353}"/>
                  </a:ext>
                </a:extLst>
              </p:cNvPr>
              <p:cNvSpPr txBox="1"/>
              <p:nvPr/>
            </p:nvSpPr>
            <p:spPr>
              <a:xfrm>
                <a:off x="22969391" y="24161221"/>
                <a:ext cx="3828348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96" name="Agrupar 95">
                <a:extLst>
                  <a:ext uri="{FF2B5EF4-FFF2-40B4-BE49-F238E27FC236}">
                    <a16:creationId xmlns:a16="http://schemas.microsoft.com/office/drawing/2014/main" id="{9BD30D3F-466A-8811-49E9-00B20CB740A6}"/>
                  </a:ext>
                </a:extLst>
              </p:cNvPr>
              <p:cNvGrpSpPr/>
              <p:nvPr/>
            </p:nvGrpSpPr>
            <p:grpSpPr>
              <a:xfrm>
                <a:off x="20972905" y="2396668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98" name="Forma Livre: Forma 97">
                  <a:extLst>
                    <a:ext uri="{FF2B5EF4-FFF2-40B4-BE49-F238E27FC236}">
                      <a16:creationId xmlns:a16="http://schemas.microsoft.com/office/drawing/2014/main" id="{A090323C-9EE8-370A-D843-9AA457DB533D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3360"/>
                </a:p>
              </p:txBody>
            </p:sp>
            <p:grpSp>
              <p:nvGrpSpPr>
                <p:cNvPr id="99" name="Agrupar 98">
                  <a:extLst>
                    <a:ext uri="{FF2B5EF4-FFF2-40B4-BE49-F238E27FC236}">
                      <a16:creationId xmlns:a16="http://schemas.microsoft.com/office/drawing/2014/main" id="{68C380D8-3885-927F-409F-24DEFFD2193E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00" name="Forma Livre: Forma 99">
                    <a:extLst>
                      <a:ext uri="{FF2B5EF4-FFF2-40B4-BE49-F238E27FC236}">
                        <a16:creationId xmlns:a16="http://schemas.microsoft.com/office/drawing/2014/main" id="{F792BAE5-C55F-6F7D-3304-A881A1C296F2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01" name="Forma Livre: Forma 100">
                    <a:extLst>
                      <a:ext uri="{FF2B5EF4-FFF2-40B4-BE49-F238E27FC236}">
                        <a16:creationId xmlns:a16="http://schemas.microsoft.com/office/drawing/2014/main" id="{1C949AA7-97F1-1B76-02F2-7C6100E4219B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02" name="Forma Livre: Forma 101">
                    <a:extLst>
                      <a:ext uri="{FF2B5EF4-FFF2-40B4-BE49-F238E27FC236}">
                        <a16:creationId xmlns:a16="http://schemas.microsoft.com/office/drawing/2014/main" id="{C767E0CA-EE1E-89BC-F6D6-636738B06C43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03" name="Forma Livre: Forma 102">
                    <a:extLst>
                      <a:ext uri="{FF2B5EF4-FFF2-40B4-BE49-F238E27FC236}">
                        <a16:creationId xmlns:a16="http://schemas.microsoft.com/office/drawing/2014/main" id="{5BFF4DF3-5DDB-7F00-D62A-1D727A459D43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04" name="Forma Livre: Forma 103">
                    <a:extLst>
                      <a:ext uri="{FF2B5EF4-FFF2-40B4-BE49-F238E27FC236}">
                        <a16:creationId xmlns:a16="http://schemas.microsoft.com/office/drawing/2014/main" id="{B9752BE6-800F-C473-6F7A-3A8E736BD0E1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</p:grpSp>
          </p:grpSp>
          <p:sp>
            <p:nvSpPr>
              <p:cNvPr id="97" name="Google Shape;84;p1">
                <a:extLst>
                  <a:ext uri="{FF2B5EF4-FFF2-40B4-BE49-F238E27FC236}">
                    <a16:creationId xmlns:a16="http://schemas.microsoft.com/office/drawing/2014/main" id="{ED834837-D09C-35FB-C3F2-89628A3EA43E}"/>
                  </a:ext>
                </a:extLst>
              </p:cNvPr>
              <p:cNvSpPr txBox="1"/>
              <p:nvPr/>
            </p:nvSpPr>
            <p:spPr>
              <a:xfrm>
                <a:off x="22969389" y="24953701"/>
                <a:ext cx="10268390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252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sp>
          <p:nvSpPr>
            <p:cNvPr id="106" name="Google Shape;84;p1">
              <a:extLst>
                <a:ext uri="{FF2B5EF4-FFF2-40B4-BE49-F238E27FC236}">
                  <a16:creationId xmlns:a16="http://schemas.microsoft.com/office/drawing/2014/main" id="{998498FB-CEFC-6573-9F71-154544540A5B}"/>
                </a:ext>
              </a:extLst>
            </p:cNvPr>
            <p:cNvSpPr txBox="1"/>
            <p:nvPr/>
          </p:nvSpPr>
          <p:spPr>
            <a:xfrm>
              <a:off x="34545234" y="17610722"/>
              <a:ext cx="4521078" cy="9233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2664" tIns="21326" rIns="42664" bIns="21326" anchor="t" anchorCtr="0">
              <a:spAutoFit/>
            </a:bodyPr>
            <a:lstStyle/>
            <a:p>
              <a:r>
                <a:rPr lang="pt-BR" sz="2520" b="1" dirty="0">
                  <a:solidFill>
                    <a:schemeClr val="bg1"/>
                  </a:solidFill>
                  <a:latin typeface="DIN Pro Regular" panose="020B0504020101020102" pitchFamily="34" charset="0"/>
                  <a:ea typeface="Calibri" panose="020F0502020204030204" pitchFamily="34" charset="0"/>
                  <a:cs typeface="DIN Pro Regular" panose="020B0504020101020102" pitchFamily="34" charset="0"/>
                </a:rPr>
                <a:t>00/00/00</a:t>
              </a:r>
              <a:endParaRPr lang="pt-BR" sz="2520" dirty="0">
                <a:solidFill>
                  <a:schemeClr val="bg1"/>
                </a:solidFill>
                <a:latin typeface="DIN Pro Regular" panose="020B0504020101020102" pitchFamily="34" charset="0"/>
                <a:ea typeface="Calibri" panose="020F0502020204030204" pitchFamily="34" charset="0"/>
                <a:cs typeface="DIN Pro Regular" panose="020B0504020101020102" pitchFamily="34" charset="0"/>
              </a:endParaRPr>
            </a:p>
          </p:txBody>
        </p:sp>
        <p:pic>
          <p:nvPicPr>
            <p:cNvPr id="107" name="Gráfico 106">
              <a:extLst>
                <a:ext uri="{FF2B5EF4-FFF2-40B4-BE49-F238E27FC236}">
                  <a16:creationId xmlns:a16="http://schemas.microsoft.com/office/drawing/2014/main" id="{09AF36A8-34EB-05A7-01F4-6EECAE4B4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32728531" y="17481336"/>
              <a:ext cx="1366730" cy="1366729"/>
            </a:xfrm>
            <a:prstGeom prst="rect">
              <a:avLst/>
            </a:prstGeom>
          </p:spPr>
        </p:pic>
        <p:grpSp>
          <p:nvGrpSpPr>
            <p:cNvPr id="108" name="Agrupar 107">
              <a:extLst>
                <a:ext uri="{FF2B5EF4-FFF2-40B4-BE49-F238E27FC236}">
                  <a16:creationId xmlns:a16="http://schemas.microsoft.com/office/drawing/2014/main" id="{72FA2C13-F531-2091-129F-A4D2B105F5EF}"/>
                </a:ext>
              </a:extLst>
            </p:cNvPr>
            <p:cNvGrpSpPr/>
            <p:nvPr/>
          </p:nvGrpSpPr>
          <p:grpSpPr>
            <a:xfrm>
              <a:off x="32616265" y="19394680"/>
              <a:ext cx="12264874" cy="1910327"/>
              <a:chOff x="20972905" y="19333720"/>
              <a:chExt cx="12264874" cy="1910327"/>
            </a:xfrm>
          </p:grpSpPr>
          <p:sp>
            <p:nvSpPr>
              <p:cNvPr id="109" name="Google Shape;84;p1">
                <a:extLst>
                  <a:ext uri="{FF2B5EF4-FFF2-40B4-BE49-F238E27FC236}">
                    <a16:creationId xmlns:a16="http://schemas.microsoft.com/office/drawing/2014/main" id="{6040F420-19A8-FEAF-9B13-9B75D07F9A97}"/>
                  </a:ext>
                </a:extLst>
              </p:cNvPr>
              <p:cNvSpPr txBox="1"/>
              <p:nvPr/>
            </p:nvSpPr>
            <p:spPr>
              <a:xfrm>
                <a:off x="22969391" y="19528261"/>
                <a:ext cx="3828348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110" name="Agrupar 109">
                <a:extLst>
                  <a:ext uri="{FF2B5EF4-FFF2-40B4-BE49-F238E27FC236}">
                    <a16:creationId xmlns:a16="http://schemas.microsoft.com/office/drawing/2014/main" id="{12330047-E6ED-07B2-BB83-6C0FBF888028}"/>
                  </a:ext>
                </a:extLst>
              </p:cNvPr>
              <p:cNvGrpSpPr/>
              <p:nvPr/>
            </p:nvGrpSpPr>
            <p:grpSpPr>
              <a:xfrm>
                <a:off x="20972905" y="1933372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112" name="Forma Livre: Forma 111">
                  <a:extLst>
                    <a:ext uri="{FF2B5EF4-FFF2-40B4-BE49-F238E27FC236}">
                      <a16:creationId xmlns:a16="http://schemas.microsoft.com/office/drawing/2014/main" id="{CEA75C64-1941-DF22-C0D4-FB1A1421997D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3360"/>
                </a:p>
              </p:txBody>
            </p:sp>
            <p:grpSp>
              <p:nvGrpSpPr>
                <p:cNvPr id="113" name="Agrupar 112">
                  <a:extLst>
                    <a:ext uri="{FF2B5EF4-FFF2-40B4-BE49-F238E27FC236}">
                      <a16:creationId xmlns:a16="http://schemas.microsoft.com/office/drawing/2014/main" id="{F92F966F-24C9-FB35-6FB9-D05725694657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14" name="Forma Livre: Forma 113">
                    <a:extLst>
                      <a:ext uri="{FF2B5EF4-FFF2-40B4-BE49-F238E27FC236}">
                        <a16:creationId xmlns:a16="http://schemas.microsoft.com/office/drawing/2014/main" id="{DA12A63B-F7E9-3E11-872A-26E34FC61939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15" name="Forma Livre: Forma 114">
                    <a:extLst>
                      <a:ext uri="{FF2B5EF4-FFF2-40B4-BE49-F238E27FC236}">
                        <a16:creationId xmlns:a16="http://schemas.microsoft.com/office/drawing/2014/main" id="{5E979ADA-A7A5-3C41-C584-D1AD3C699D3A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16" name="Forma Livre: Forma 115">
                    <a:extLst>
                      <a:ext uri="{FF2B5EF4-FFF2-40B4-BE49-F238E27FC236}">
                        <a16:creationId xmlns:a16="http://schemas.microsoft.com/office/drawing/2014/main" id="{7D99DB72-DE4C-79BE-4347-2F7F4B13B685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17" name="Forma Livre: Forma 116">
                    <a:extLst>
                      <a:ext uri="{FF2B5EF4-FFF2-40B4-BE49-F238E27FC236}">
                        <a16:creationId xmlns:a16="http://schemas.microsoft.com/office/drawing/2014/main" id="{5A26F5A4-5DAD-4173-4E0F-F122C9EE65AE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18" name="Forma Livre: Forma 117">
                    <a:extLst>
                      <a:ext uri="{FF2B5EF4-FFF2-40B4-BE49-F238E27FC236}">
                        <a16:creationId xmlns:a16="http://schemas.microsoft.com/office/drawing/2014/main" id="{4D1A482D-102E-02BF-74FE-976346644EBA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</p:grpSp>
          </p:grpSp>
          <p:sp>
            <p:nvSpPr>
              <p:cNvPr id="111" name="Google Shape;84;p1">
                <a:extLst>
                  <a:ext uri="{FF2B5EF4-FFF2-40B4-BE49-F238E27FC236}">
                    <a16:creationId xmlns:a16="http://schemas.microsoft.com/office/drawing/2014/main" id="{60B4A300-557A-963C-495B-6F6138EEA66D}"/>
                  </a:ext>
                </a:extLst>
              </p:cNvPr>
              <p:cNvSpPr txBox="1"/>
              <p:nvPr/>
            </p:nvSpPr>
            <p:spPr>
              <a:xfrm>
                <a:off x="22969389" y="20320741"/>
                <a:ext cx="10268390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252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119" name="Agrupar 118">
              <a:extLst>
                <a:ext uri="{FF2B5EF4-FFF2-40B4-BE49-F238E27FC236}">
                  <a16:creationId xmlns:a16="http://schemas.microsoft.com/office/drawing/2014/main" id="{4AC5FC0F-8708-7A1D-5039-4FCCFEABD7A4}"/>
                </a:ext>
              </a:extLst>
            </p:cNvPr>
            <p:cNvGrpSpPr/>
            <p:nvPr/>
          </p:nvGrpSpPr>
          <p:grpSpPr>
            <a:xfrm>
              <a:off x="32616265" y="21711160"/>
              <a:ext cx="12264874" cy="1910327"/>
              <a:chOff x="20972905" y="21650200"/>
              <a:chExt cx="12264874" cy="1910327"/>
            </a:xfrm>
          </p:grpSpPr>
          <p:sp>
            <p:nvSpPr>
              <p:cNvPr id="120" name="Google Shape;84;p1">
                <a:extLst>
                  <a:ext uri="{FF2B5EF4-FFF2-40B4-BE49-F238E27FC236}">
                    <a16:creationId xmlns:a16="http://schemas.microsoft.com/office/drawing/2014/main" id="{9482C04D-50A0-4C7F-D21A-D435FD424C9A}"/>
                  </a:ext>
                </a:extLst>
              </p:cNvPr>
              <p:cNvSpPr txBox="1"/>
              <p:nvPr/>
            </p:nvSpPr>
            <p:spPr>
              <a:xfrm>
                <a:off x="22969391" y="21844741"/>
                <a:ext cx="3828348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121" name="Agrupar 120">
                <a:extLst>
                  <a:ext uri="{FF2B5EF4-FFF2-40B4-BE49-F238E27FC236}">
                    <a16:creationId xmlns:a16="http://schemas.microsoft.com/office/drawing/2014/main" id="{2EF500F7-1784-83D0-0925-143E04461FBD}"/>
                  </a:ext>
                </a:extLst>
              </p:cNvPr>
              <p:cNvGrpSpPr/>
              <p:nvPr/>
            </p:nvGrpSpPr>
            <p:grpSpPr>
              <a:xfrm>
                <a:off x="20972905" y="2165020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123" name="Forma Livre: Forma 122">
                  <a:extLst>
                    <a:ext uri="{FF2B5EF4-FFF2-40B4-BE49-F238E27FC236}">
                      <a16:creationId xmlns:a16="http://schemas.microsoft.com/office/drawing/2014/main" id="{19607DAB-629A-78ED-93C0-FABB7D282340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3360"/>
                </a:p>
              </p:txBody>
            </p:sp>
            <p:grpSp>
              <p:nvGrpSpPr>
                <p:cNvPr id="124" name="Agrupar 123">
                  <a:extLst>
                    <a:ext uri="{FF2B5EF4-FFF2-40B4-BE49-F238E27FC236}">
                      <a16:creationId xmlns:a16="http://schemas.microsoft.com/office/drawing/2014/main" id="{5597AFD2-6DCD-0354-A467-E76F27D4A0BD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25" name="Forma Livre: Forma 124">
                    <a:extLst>
                      <a:ext uri="{FF2B5EF4-FFF2-40B4-BE49-F238E27FC236}">
                        <a16:creationId xmlns:a16="http://schemas.microsoft.com/office/drawing/2014/main" id="{B008C2C0-C60A-0BA1-520E-02D404A692D0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26" name="Forma Livre: Forma 125">
                    <a:extLst>
                      <a:ext uri="{FF2B5EF4-FFF2-40B4-BE49-F238E27FC236}">
                        <a16:creationId xmlns:a16="http://schemas.microsoft.com/office/drawing/2014/main" id="{D05DDC9F-4698-34B3-9C22-3AFBAD2685F5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27" name="Forma Livre: Forma 126">
                    <a:extLst>
                      <a:ext uri="{FF2B5EF4-FFF2-40B4-BE49-F238E27FC236}">
                        <a16:creationId xmlns:a16="http://schemas.microsoft.com/office/drawing/2014/main" id="{3898F154-2D86-5707-4A1C-8632F5A83913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28" name="Forma Livre: Forma 127">
                    <a:extLst>
                      <a:ext uri="{FF2B5EF4-FFF2-40B4-BE49-F238E27FC236}">
                        <a16:creationId xmlns:a16="http://schemas.microsoft.com/office/drawing/2014/main" id="{60BAC9DD-BCF4-970D-E41F-FAD000CA275F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29" name="Forma Livre: Forma 128">
                    <a:extLst>
                      <a:ext uri="{FF2B5EF4-FFF2-40B4-BE49-F238E27FC236}">
                        <a16:creationId xmlns:a16="http://schemas.microsoft.com/office/drawing/2014/main" id="{CD334430-6053-31E3-5033-34CBF697FD36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</p:grpSp>
          </p:grpSp>
          <p:sp>
            <p:nvSpPr>
              <p:cNvPr id="122" name="Google Shape;84;p1">
                <a:extLst>
                  <a:ext uri="{FF2B5EF4-FFF2-40B4-BE49-F238E27FC236}">
                    <a16:creationId xmlns:a16="http://schemas.microsoft.com/office/drawing/2014/main" id="{AD4B9D55-5ED6-9C61-1F0B-41211762EF33}"/>
                  </a:ext>
                </a:extLst>
              </p:cNvPr>
              <p:cNvSpPr txBox="1"/>
              <p:nvPr/>
            </p:nvSpPr>
            <p:spPr>
              <a:xfrm>
                <a:off x="22969389" y="22637221"/>
                <a:ext cx="10268390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252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130" name="Agrupar 129">
              <a:extLst>
                <a:ext uri="{FF2B5EF4-FFF2-40B4-BE49-F238E27FC236}">
                  <a16:creationId xmlns:a16="http://schemas.microsoft.com/office/drawing/2014/main" id="{57335AB6-006B-09FE-6837-2BAA7B4E79F0}"/>
                </a:ext>
              </a:extLst>
            </p:cNvPr>
            <p:cNvGrpSpPr/>
            <p:nvPr/>
          </p:nvGrpSpPr>
          <p:grpSpPr>
            <a:xfrm>
              <a:off x="32616265" y="24027640"/>
              <a:ext cx="12264874" cy="1910327"/>
              <a:chOff x="20972905" y="23966680"/>
              <a:chExt cx="12264874" cy="1910327"/>
            </a:xfrm>
          </p:grpSpPr>
          <p:sp>
            <p:nvSpPr>
              <p:cNvPr id="131" name="Google Shape;84;p1">
                <a:extLst>
                  <a:ext uri="{FF2B5EF4-FFF2-40B4-BE49-F238E27FC236}">
                    <a16:creationId xmlns:a16="http://schemas.microsoft.com/office/drawing/2014/main" id="{397DB066-9620-1CEA-9826-3B6385E0BAC9}"/>
                  </a:ext>
                </a:extLst>
              </p:cNvPr>
              <p:cNvSpPr txBox="1"/>
              <p:nvPr/>
            </p:nvSpPr>
            <p:spPr>
              <a:xfrm>
                <a:off x="22969391" y="24161221"/>
                <a:ext cx="3828348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132" name="Agrupar 131">
                <a:extLst>
                  <a:ext uri="{FF2B5EF4-FFF2-40B4-BE49-F238E27FC236}">
                    <a16:creationId xmlns:a16="http://schemas.microsoft.com/office/drawing/2014/main" id="{DF88FD4D-1EAA-7E53-8635-CCE593145F48}"/>
                  </a:ext>
                </a:extLst>
              </p:cNvPr>
              <p:cNvGrpSpPr/>
              <p:nvPr/>
            </p:nvGrpSpPr>
            <p:grpSpPr>
              <a:xfrm>
                <a:off x="20972905" y="2396668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134" name="Forma Livre: Forma 133">
                  <a:extLst>
                    <a:ext uri="{FF2B5EF4-FFF2-40B4-BE49-F238E27FC236}">
                      <a16:creationId xmlns:a16="http://schemas.microsoft.com/office/drawing/2014/main" id="{21BC7989-7AF2-9E15-C479-968B27D276B0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3360"/>
                </a:p>
              </p:txBody>
            </p:sp>
            <p:grpSp>
              <p:nvGrpSpPr>
                <p:cNvPr id="135" name="Agrupar 134">
                  <a:extLst>
                    <a:ext uri="{FF2B5EF4-FFF2-40B4-BE49-F238E27FC236}">
                      <a16:creationId xmlns:a16="http://schemas.microsoft.com/office/drawing/2014/main" id="{50398DA5-E4FB-711D-C35A-8A13F6F50E21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36" name="Forma Livre: Forma 135">
                    <a:extLst>
                      <a:ext uri="{FF2B5EF4-FFF2-40B4-BE49-F238E27FC236}">
                        <a16:creationId xmlns:a16="http://schemas.microsoft.com/office/drawing/2014/main" id="{37654864-831F-B7AC-42D9-234D26522772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37" name="Forma Livre: Forma 136">
                    <a:extLst>
                      <a:ext uri="{FF2B5EF4-FFF2-40B4-BE49-F238E27FC236}">
                        <a16:creationId xmlns:a16="http://schemas.microsoft.com/office/drawing/2014/main" id="{E9336BCA-1E20-36B9-4D8F-94953DBA1827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38" name="Forma Livre: Forma 137">
                    <a:extLst>
                      <a:ext uri="{FF2B5EF4-FFF2-40B4-BE49-F238E27FC236}">
                        <a16:creationId xmlns:a16="http://schemas.microsoft.com/office/drawing/2014/main" id="{4A9666A7-31D2-AD4E-2863-F03BFE1600D8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39" name="Forma Livre: Forma 138">
                    <a:extLst>
                      <a:ext uri="{FF2B5EF4-FFF2-40B4-BE49-F238E27FC236}">
                        <a16:creationId xmlns:a16="http://schemas.microsoft.com/office/drawing/2014/main" id="{F2E759B9-FC6F-F7D0-5E59-F6E03C6A27CE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40" name="Forma Livre: Forma 139">
                    <a:extLst>
                      <a:ext uri="{FF2B5EF4-FFF2-40B4-BE49-F238E27FC236}">
                        <a16:creationId xmlns:a16="http://schemas.microsoft.com/office/drawing/2014/main" id="{663AE369-F187-8A2F-D34A-0D0995BAC62B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</p:grpSp>
          </p:grpSp>
          <p:sp>
            <p:nvSpPr>
              <p:cNvPr id="133" name="Google Shape;84;p1">
                <a:extLst>
                  <a:ext uri="{FF2B5EF4-FFF2-40B4-BE49-F238E27FC236}">
                    <a16:creationId xmlns:a16="http://schemas.microsoft.com/office/drawing/2014/main" id="{99D74E4E-0CA1-8C1A-B150-28D4ACF2504A}"/>
                  </a:ext>
                </a:extLst>
              </p:cNvPr>
              <p:cNvSpPr txBox="1"/>
              <p:nvPr/>
            </p:nvSpPr>
            <p:spPr>
              <a:xfrm>
                <a:off x="22969389" y="24953701"/>
                <a:ext cx="10268390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252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141" name="Agrupar 140">
              <a:extLst>
                <a:ext uri="{FF2B5EF4-FFF2-40B4-BE49-F238E27FC236}">
                  <a16:creationId xmlns:a16="http://schemas.microsoft.com/office/drawing/2014/main" id="{D0D93EC9-D161-127B-0F15-5C1584211900}"/>
                </a:ext>
              </a:extLst>
            </p:cNvPr>
            <p:cNvGrpSpPr/>
            <p:nvPr/>
          </p:nvGrpSpPr>
          <p:grpSpPr>
            <a:xfrm>
              <a:off x="32616265" y="26344120"/>
              <a:ext cx="12264874" cy="1910327"/>
              <a:chOff x="20972905" y="23966680"/>
              <a:chExt cx="12264874" cy="1910327"/>
            </a:xfrm>
          </p:grpSpPr>
          <p:sp>
            <p:nvSpPr>
              <p:cNvPr id="142" name="Google Shape;84;p1">
                <a:extLst>
                  <a:ext uri="{FF2B5EF4-FFF2-40B4-BE49-F238E27FC236}">
                    <a16:creationId xmlns:a16="http://schemas.microsoft.com/office/drawing/2014/main" id="{199280A3-AD2F-C874-78B2-F9321EC12731}"/>
                  </a:ext>
                </a:extLst>
              </p:cNvPr>
              <p:cNvSpPr txBox="1"/>
              <p:nvPr/>
            </p:nvSpPr>
            <p:spPr>
              <a:xfrm>
                <a:off x="22969391" y="24161221"/>
                <a:ext cx="3828348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143" name="Agrupar 142">
                <a:extLst>
                  <a:ext uri="{FF2B5EF4-FFF2-40B4-BE49-F238E27FC236}">
                    <a16:creationId xmlns:a16="http://schemas.microsoft.com/office/drawing/2014/main" id="{ECB8DEF0-3D72-B01A-0C90-4C267BFD9B00}"/>
                  </a:ext>
                </a:extLst>
              </p:cNvPr>
              <p:cNvGrpSpPr/>
              <p:nvPr/>
            </p:nvGrpSpPr>
            <p:grpSpPr>
              <a:xfrm>
                <a:off x="20972905" y="2396668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145" name="Forma Livre: Forma 144">
                  <a:extLst>
                    <a:ext uri="{FF2B5EF4-FFF2-40B4-BE49-F238E27FC236}">
                      <a16:creationId xmlns:a16="http://schemas.microsoft.com/office/drawing/2014/main" id="{0FC9882E-8F7A-D591-8A91-D5A29348934E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3360"/>
                </a:p>
              </p:txBody>
            </p:sp>
            <p:grpSp>
              <p:nvGrpSpPr>
                <p:cNvPr id="146" name="Agrupar 145">
                  <a:extLst>
                    <a:ext uri="{FF2B5EF4-FFF2-40B4-BE49-F238E27FC236}">
                      <a16:creationId xmlns:a16="http://schemas.microsoft.com/office/drawing/2014/main" id="{936A038B-212A-4166-6682-0FC1F6C6FA5B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47" name="Forma Livre: Forma 146">
                    <a:extLst>
                      <a:ext uri="{FF2B5EF4-FFF2-40B4-BE49-F238E27FC236}">
                        <a16:creationId xmlns:a16="http://schemas.microsoft.com/office/drawing/2014/main" id="{C9E59D57-B37E-3CFD-CC54-FA2A54A53A52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48" name="Forma Livre: Forma 147">
                    <a:extLst>
                      <a:ext uri="{FF2B5EF4-FFF2-40B4-BE49-F238E27FC236}">
                        <a16:creationId xmlns:a16="http://schemas.microsoft.com/office/drawing/2014/main" id="{6E670CA9-DF3D-A345-86FB-1A825196956F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49" name="Forma Livre: Forma 148">
                    <a:extLst>
                      <a:ext uri="{FF2B5EF4-FFF2-40B4-BE49-F238E27FC236}">
                        <a16:creationId xmlns:a16="http://schemas.microsoft.com/office/drawing/2014/main" id="{A91EF97A-D766-CBA0-5049-51944E3AE91D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50" name="Forma Livre: Forma 149">
                    <a:extLst>
                      <a:ext uri="{FF2B5EF4-FFF2-40B4-BE49-F238E27FC236}">
                        <a16:creationId xmlns:a16="http://schemas.microsoft.com/office/drawing/2014/main" id="{6A2607D2-BFA4-DC87-3606-68F2C89794B2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  <p:sp>
                <p:nvSpPr>
                  <p:cNvPr id="151" name="Forma Livre: Forma 150">
                    <a:extLst>
                      <a:ext uri="{FF2B5EF4-FFF2-40B4-BE49-F238E27FC236}">
                        <a16:creationId xmlns:a16="http://schemas.microsoft.com/office/drawing/2014/main" id="{65CA370A-17CF-AC45-C1D5-F8D53E6E849A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3360"/>
                  </a:p>
                </p:txBody>
              </p:sp>
            </p:grpSp>
          </p:grpSp>
          <p:sp>
            <p:nvSpPr>
              <p:cNvPr id="144" name="Google Shape;84;p1">
                <a:extLst>
                  <a:ext uri="{FF2B5EF4-FFF2-40B4-BE49-F238E27FC236}">
                    <a16:creationId xmlns:a16="http://schemas.microsoft.com/office/drawing/2014/main" id="{6E7860F4-E1BC-F231-DEE9-2DF20EBB3EF5}"/>
                  </a:ext>
                </a:extLst>
              </p:cNvPr>
              <p:cNvSpPr txBox="1"/>
              <p:nvPr/>
            </p:nvSpPr>
            <p:spPr>
              <a:xfrm>
                <a:off x="22969389" y="24953701"/>
                <a:ext cx="10268390" cy="9233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2664" tIns="21326" rIns="42664" bIns="21326" anchor="t" anchorCtr="0">
                <a:spAutoFit/>
              </a:bodyPr>
              <a:lstStyle/>
              <a:p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252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252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</p:grpSp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153" name="Tinta 152">
                <a:extLst>
                  <a:ext uri="{FF2B5EF4-FFF2-40B4-BE49-F238E27FC236}">
                    <a16:creationId xmlns:a16="http://schemas.microsoft.com/office/drawing/2014/main" id="{CDC28371-0A38-FEBA-B90B-CA710644FF26}"/>
                  </a:ext>
                </a:extLst>
              </p14:cNvPr>
              <p14:cNvContentPartPr/>
              <p14:nvPr/>
            </p14:nvContentPartPr>
            <p14:xfrm>
              <a:off x="-7025668" y="-1308412"/>
              <a:ext cx="168" cy="45359"/>
            </p14:xfrm>
          </p:contentPart>
        </mc:Choice>
        <mc:Fallback>
          <p:pic>
            <p:nvPicPr>
              <p:cNvPr id="153" name="Tinta 152">
                <a:extLst>
                  <a:ext uri="{FF2B5EF4-FFF2-40B4-BE49-F238E27FC236}">
                    <a16:creationId xmlns:a16="http://schemas.microsoft.com/office/drawing/2014/main" id="{CDC28371-0A38-FEBA-B90B-CA710644FF26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-7029868" y="-1317341"/>
                <a:ext cx="8400" cy="62860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Forma Livre: Forma 20">
            <a:extLst>
              <a:ext uri="{FF2B5EF4-FFF2-40B4-BE49-F238E27FC236}">
                <a16:creationId xmlns:a16="http://schemas.microsoft.com/office/drawing/2014/main" id="{27D3FA45-3781-0697-E1AB-1CA0AED801F5}"/>
              </a:ext>
            </a:extLst>
          </p:cNvPr>
          <p:cNvSpPr/>
          <p:nvPr/>
        </p:nvSpPr>
        <p:spPr>
          <a:xfrm rot="10800000">
            <a:off x="834463" y="7077335"/>
            <a:ext cx="4480024" cy="3375088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00ABC5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2664"/>
          </a:p>
        </p:txBody>
      </p:sp>
      <p:sp>
        <p:nvSpPr>
          <p:cNvPr id="23" name="Forma Livre: Forma 22">
            <a:extLst>
              <a:ext uri="{FF2B5EF4-FFF2-40B4-BE49-F238E27FC236}">
                <a16:creationId xmlns:a16="http://schemas.microsoft.com/office/drawing/2014/main" id="{A28E093A-88BE-6528-7C18-B8AF7361ECB4}"/>
              </a:ext>
            </a:extLst>
          </p:cNvPr>
          <p:cNvSpPr/>
          <p:nvPr/>
        </p:nvSpPr>
        <p:spPr>
          <a:xfrm>
            <a:off x="4759890" y="8541767"/>
            <a:ext cx="3340403" cy="3122395"/>
          </a:xfrm>
          <a:custGeom>
            <a:avLst/>
            <a:gdLst>
              <a:gd name="connsiteX0" fmla="*/ 1009636 w 1301841"/>
              <a:gd name="connsiteY0" fmla="*/ 776962 h 1106238"/>
              <a:gd name="connsiteX1" fmla="*/ 1301841 w 1301841"/>
              <a:gd name="connsiteY1" fmla="*/ 364822 h 1106238"/>
              <a:gd name="connsiteX2" fmla="*/ 802475 w 1301841"/>
              <a:gd name="connsiteY2" fmla="*/ 655 h 1106238"/>
              <a:gd name="connsiteX3" fmla="*/ 329276 w 1301841"/>
              <a:gd name="connsiteY3" fmla="*/ 655 h 1106238"/>
              <a:gd name="connsiteX4" fmla="*/ 0 w 1301841"/>
              <a:gd name="connsiteY4" fmla="*/ 386628 h 1106238"/>
              <a:gd name="connsiteX5" fmla="*/ 370709 w 1301841"/>
              <a:gd name="connsiteY5" fmla="*/ 787865 h 1106238"/>
              <a:gd name="connsiteX6" fmla="*/ 776307 w 1301841"/>
              <a:gd name="connsiteY6" fmla="*/ 787865 h 1106238"/>
              <a:gd name="connsiteX7" fmla="*/ 994371 w 1301841"/>
              <a:gd name="connsiteY7" fmla="*/ 1106238 h 1106238"/>
              <a:gd name="connsiteX8" fmla="*/ 1009636 w 1301841"/>
              <a:gd name="connsiteY8" fmla="*/ 776962 h 110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1841" h="1106238">
                <a:moveTo>
                  <a:pt x="1009636" y="776962"/>
                </a:moveTo>
                <a:cubicBezTo>
                  <a:pt x="1009636" y="776962"/>
                  <a:pt x="1301841" y="761698"/>
                  <a:pt x="1301841" y="364822"/>
                </a:cubicBezTo>
                <a:cubicBezTo>
                  <a:pt x="1301841" y="-32055"/>
                  <a:pt x="802475" y="655"/>
                  <a:pt x="802475" y="655"/>
                </a:cubicBezTo>
                <a:lnTo>
                  <a:pt x="329276" y="655"/>
                </a:lnTo>
                <a:cubicBezTo>
                  <a:pt x="329276" y="655"/>
                  <a:pt x="6542" y="5016"/>
                  <a:pt x="0" y="386628"/>
                </a:cubicBezTo>
                <a:cubicBezTo>
                  <a:pt x="0" y="731169"/>
                  <a:pt x="276941" y="787865"/>
                  <a:pt x="370709" y="787865"/>
                </a:cubicBezTo>
                <a:cubicBezTo>
                  <a:pt x="464476" y="787865"/>
                  <a:pt x="776307" y="787865"/>
                  <a:pt x="776307" y="787865"/>
                </a:cubicBezTo>
                <a:cubicBezTo>
                  <a:pt x="776307" y="787865"/>
                  <a:pt x="802475" y="979762"/>
                  <a:pt x="994371" y="1106238"/>
                </a:cubicBezTo>
                <a:cubicBezTo>
                  <a:pt x="891881" y="942691"/>
                  <a:pt x="952939" y="807491"/>
                  <a:pt x="1009636" y="776962"/>
                </a:cubicBezTo>
                <a:close/>
              </a:path>
            </a:pathLst>
          </a:custGeom>
          <a:solidFill>
            <a:srgbClr val="63984A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2664"/>
          </a:p>
        </p:txBody>
      </p:sp>
      <p:pic>
        <p:nvPicPr>
          <p:cNvPr id="24" name="Gráfico 23">
            <a:extLst>
              <a:ext uri="{FF2B5EF4-FFF2-40B4-BE49-F238E27FC236}">
                <a16:creationId xmlns:a16="http://schemas.microsoft.com/office/drawing/2014/main" id="{18B6DBE0-3BE6-3FB5-9A7D-EAB2CA4A857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25169" y="12838547"/>
            <a:ext cx="2389582" cy="2319003"/>
          </a:xfrm>
          <a:prstGeom prst="rect">
            <a:avLst/>
          </a:prstGeom>
        </p:spPr>
      </p:pic>
      <p:sp>
        <p:nvSpPr>
          <p:cNvPr id="29" name="Google Shape;185;p1">
            <a:extLst>
              <a:ext uri="{FF2B5EF4-FFF2-40B4-BE49-F238E27FC236}">
                <a16:creationId xmlns:a16="http://schemas.microsoft.com/office/drawing/2014/main" id="{C06FDA27-5BE1-2038-70B4-9F7CC2F4CFE1}"/>
              </a:ext>
            </a:extLst>
          </p:cNvPr>
          <p:cNvSpPr txBox="1"/>
          <p:nvPr/>
        </p:nvSpPr>
        <p:spPr>
          <a:xfrm>
            <a:off x="1583186" y="8555544"/>
            <a:ext cx="3097001" cy="1358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077" tIns="32529" rIns="65077" bIns="32529" anchor="t" anchorCtr="0">
            <a:spAutoFit/>
          </a:bodyPr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28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1867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32" name="Google Shape;185;p1">
            <a:extLst>
              <a:ext uri="{FF2B5EF4-FFF2-40B4-BE49-F238E27FC236}">
                <a16:creationId xmlns:a16="http://schemas.microsoft.com/office/drawing/2014/main" id="{D10AB8CC-68F1-3BE9-848E-98BAA3F7BE96}"/>
              </a:ext>
            </a:extLst>
          </p:cNvPr>
          <p:cNvSpPr txBox="1"/>
          <p:nvPr/>
        </p:nvSpPr>
        <p:spPr>
          <a:xfrm>
            <a:off x="4834949" y="8838627"/>
            <a:ext cx="3097001" cy="1358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077" tIns="32529" rIns="65077" bIns="32529" anchor="t" anchorCtr="0">
            <a:spAutoFit/>
          </a:bodyPr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28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1867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34" name="Forma Livre: Forma 33">
            <a:extLst>
              <a:ext uri="{FF2B5EF4-FFF2-40B4-BE49-F238E27FC236}">
                <a16:creationId xmlns:a16="http://schemas.microsoft.com/office/drawing/2014/main" id="{97DC2E0E-8CFB-7964-0108-9F6C7531C4B4}"/>
              </a:ext>
            </a:extLst>
          </p:cNvPr>
          <p:cNvSpPr/>
          <p:nvPr/>
        </p:nvSpPr>
        <p:spPr>
          <a:xfrm>
            <a:off x="2203534" y="10143662"/>
            <a:ext cx="3497290" cy="2966292"/>
          </a:xfrm>
          <a:custGeom>
            <a:avLst/>
            <a:gdLst>
              <a:gd name="connsiteX0" fmla="*/ 224606 w 1003093"/>
              <a:gd name="connsiteY0" fmla="*/ 597840 h 850793"/>
              <a:gd name="connsiteX1" fmla="*/ 0 w 1003093"/>
              <a:gd name="connsiteY1" fmla="*/ 281647 h 850793"/>
              <a:gd name="connsiteX2" fmla="*/ 385973 w 1003093"/>
              <a:gd name="connsiteY2" fmla="*/ 345 h 850793"/>
              <a:gd name="connsiteX3" fmla="*/ 750140 w 1003093"/>
              <a:gd name="connsiteY3" fmla="*/ 345 h 850793"/>
              <a:gd name="connsiteX4" fmla="*/ 1003094 w 1003093"/>
              <a:gd name="connsiteY4" fmla="*/ 296912 h 850793"/>
              <a:gd name="connsiteX5" fmla="*/ 717430 w 1003093"/>
              <a:gd name="connsiteY5" fmla="*/ 606562 h 850793"/>
              <a:gd name="connsiteX6" fmla="*/ 405599 w 1003093"/>
              <a:gd name="connsiteY6" fmla="*/ 606562 h 850793"/>
              <a:gd name="connsiteX7" fmla="*/ 237690 w 1003093"/>
              <a:gd name="connsiteY7" fmla="*/ 850794 h 850793"/>
              <a:gd name="connsiteX8" fmla="*/ 224606 w 1003093"/>
              <a:gd name="connsiteY8" fmla="*/ 597840 h 85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93" h="850793">
                <a:moveTo>
                  <a:pt x="224606" y="597840"/>
                </a:moveTo>
                <a:cubicBezTo>
                  <a:pt x="224606" y="597840"/>
                  <a:pt x="0" y="584756"/>
                  <a:pt x="0" y="281647"/>
                </a:cubicBezTo>
                <a:cubicBezTo>
                  <a:pt x="0" y="-21461"/>
                  <a:pt x="385973" y="345"/>
                  <a:pt x="385973" y="345"/>
                </a:cubicBezTo>
                <a:lnTo>
                  <a:pt x="750140" y="345"/>
                </a:lnTo>
                <a:cubicBezTo>
                  <a:pt x="750140" y="345"/>
                  <a:pt x="998732" y="4706"/>
                  <a:pt x="1003094" y="296912"/>
                </a:cubicBezTo>
                <a:cubicBezTo>
                  <a:pt x="1003094" y="560769"/>
                  <a:pt x="791572" y="606562"/>
                  <a:pt x="717430" y="606562"/>
                </a:cubicBezTo>
                <a:cubicBezTo>
                  <a:pt x="645469" y="606562"/>
                  <a:pt x="405599" y="606562"/>
                  <a:pt x="405599" y="606562"/>
                </a:cubicBezTo>
                <a:cubicBezTo>
                  <a:pt x="405599" y="606562"/>
                  <a:pt x="385973" y="754846"/>
                  <a:pt x="237690" y="850794"/>
                </a:cubicBezTo>
                <a:cubicBezTo>
                  <a:pt x="316193" y="726498"/>
                  <a:pt x="270399" y="621827"/>
                  <a:pt x="224606" y="597840"/>
                </a:cubicBezTo>
                <a:close/>
              </a:path>
            </a:pathLst>
          </a:custGeom>
          <a:solidFill>
            <a:srgbClr val="976C29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2664"/>
          </a:p>
        </p:txBody>
      </p:sp>
      <p:sp>
        <p:nvSpPr>
          <p:cNvPr id="36" name="Google Shape;185;p1">
            <a:extLst>
              <a:ext uri="{FF2B5EF4-FFF2-40B4-BE49-F238E27FC236}">
                <a16:creationId xmlns:a16="http://schemas.microsoft.com/office/drawing/2014/main" id="{4B806107-7806-FC47-E71E-EC9BF9AFB039}"/>
              </a:ext>
            </a:extLst>
          </p:cNvPr>
          <p:cNvSpPr txBox="1"/>
          <p:nvPr/>
        </p:nvSpPr>
        <p:spPr>
          <a:xfrm>
            <a:off x="2392271" y="10515385"/>
            <a:ext cx="3097001" cy="1358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077" tIns="32529" rIns="65077" bIns="32529" anchor="t" anchorCtr="0">
            <a:spAutoFit/>
          </a:bodyPr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28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28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1867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845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xbnner boas-vindas 90 x 120 cm.potm" id="{76875EE9-1CEE-4C66-BCB0-760239A296B1}" vid="{1AC3E722-10D8-4ACF-B515-E97B6E765EA6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CC6A63A0D7B7429BD95E631E323FB1" ma:contentTypeVersion="15" ma:contentTypeDescription="Create a new document." ma:contentTypeScope="" ma:versionID="d4bcb3a819e2c21bbbbcae98870e6c63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fe1491026cf6e3c5df633b650c9dadb2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8B8EFEB-9874-4480-8C8A-40AEA4FD9AAB}"/>
</file>

<file path=customXml/itemProps2.xml><?xml version="1.0" encoding="utf-8"?>
<ds:datastoreItem xmlns:ds="http://schemas.openxmlformats.org/officeDocument/2006/customXml" ds:itemID="{849063C4-C02C-4195-B78E-AE71375A5CA8}"/>
</file>

<file path=customXml/itemProps3.xml><?xml version="1.0" encoding="utf-8"?>
<ds:datastoreItem xmlns:ds="http://schemas.openxmlformats.org/officeDocument/2006/customXml" ds:itemID="{A7E82482-8625-4B82-B20F-AFB76F68A5A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Words>247</Words>
  <Application>Microsoft Office PowerPoint</Application>
  <PresentationFormat>Personalizar</PresentationFormat>
  <Paragraphs>59</Paragraphs>
  <Slides>2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DIN Pro Black</vt:lpstr>
      <vt:lpstr>DIN Pro Regular</vt:lpstr>
      <vt:lpstr>Tema do Office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Anelise Stumpf</cp:lastModifiedBy>
  <cp:revision>7</cp:revision>
  <dcterms:created xsi:type="dcterms:W3CDTF">2025-08-21T17:22:07Z</dcterms:created>
  <dcterms:modified xsi:type="dcterms:W3CDTF">2025-08-22T12:05:36Z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</Properties>
</file>