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58" r:id="rId5"/>
  </p:sldIdLst>
  <p:sldSz cx="15119350" cy="21383625"/>
  <p:notesSz cx="6858000" cy="9144000"/>
  <p:defaultTextStyle>
    <a:defPPr>
      <a:defRPr lang="en-US"/>
    </a:defPPr>
    <a:lvl1pPr marL="0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1pPr>
    <a:lvl2pPr marL="458902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2pPr>
    <a:lvl3pPr marL="917806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3pPr>
    <a:lvl4pPr marL="1376710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4pPr>
    <a:lvl5pPr marL="1835612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5pPr>
    <a:lvl6pPr marL="2294514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6pPr>
    <a:lvl7pPr marL="2753418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7pPr>
    <a:lvl8pPr marL="3212320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8pPr>
    <a:lvl9pPr marL="3671223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CD31"/>
    <a:srgbClr val="C09534"/>
    <a:srgbClr val="976C29"/>
    <a:srgbClr val="649A4B"/>
    <a:srgbClr val="00AB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7A9EE6-4D0C-7842-E76C-064E85EB7A83}" v="3" dt="2025-08-26T14:20:12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4660"/>
  </p:normalViewPr>
  <p:slideViewPr>
    <p:cSldViewPr snapToGrid="0">
      <p:cViewPr varScale="1">
        <p:scale>
          <a:sx n="20" d="100"/>
          <a:sy n="20" d="100"/>
        </p:scale>
        <p:origin x="2760" y="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go Juliano Hermógenes da Silva" userId="S::hugo.silva.bolsista@icmbio.gov.br::63cac568-ed34-41cc-a700-fc7073a92c7c" providerId="AD" clId="Web-{2C7A9EE6-4D0C-7842-E76C-064E85EB7A83}"/>
    <pc:docChg chg="modSld">
      <pc:chgData name="Hugo Juliano Hermógenes da Silva" userId="S::hugo.silva.bolsista@icmbio.gov.br::63cac568-ed34-41cc-a700-fc7073a92c7c" providerId="AD" clId="Web-{2C7A9EE6-4D0C-7842-E76C-064E85EB7A83}" dt="2025-08-26T14:20:09.501" v="0" actId="20577"/>
      <pc:docMkLst>
        <pc:docMk/>
      </pc:docMkLst>
      <pc:sldChg chg="modSp">
        <pc:chgData name="Hugo Juliano Hermógenes da Silva" userId="S::hugo.silva.bolsista@icmbio.gov.br::63cac568-ed34-41cc-a700-fc7073a92c7c" providerId="AD" clId="Web-{2C7A9EE6-4D0C-7842-E76C-064E85EB7A83}" dt="2025-08-26T14:20:09.501" v="0" actId="20577"/>
        <pc:sldMkLst>
          <pc:docMk/>
          <pc:sldMk cId="1795383955" sldId="258"/>
        </pc:sldMkLst>
        <pc:spChg chg="mod">
          <ac:chgData name="Hugo Juliano Hermógenes da Silva" userId="S::hugo.silva.bolsista@icmbio.gov.br::63cac568-ed34-41cc-a700-fc7073a92c7c" providerId="AD" clId="Web-{2C7A9EE6-4D0C-7842-E76C-064E85EB7A83}" dt="2025-08-26T14:20:09.501" v="0" actId="20577"/>
          <ac:spMkLst>
            <pc:docMk/>
            <pc:sldMk cId="1795383955" sldId="258"/>
            <ac:spMk id="27" creationId="{66EDF5EA-EFDD-C1C9-11C4-9CF382348A37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2T12:01:03.6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94 5891,'0'0'8452,"0"-94"-12454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1T17:24:50.5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8660,'0'0'0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9B503-5CFD-42E7-AE0E-1441392F65FD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B8655-A84B-4B8B-B890-6E4B578D6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344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1pPr>
    <a:lvl2pPr marL="220736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2pPr>
    <a:lvl3pPr marL="441472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3pPr>
    <a:lvl4pPr marL="662208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4pPr>
    <a:lvl5pPr marL="882945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5pPr>
    <a:lvl6pPr marL="1103681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6pPr>
    <a:lvl7pPr marL="1324417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7pPr>
    <a:lvl8pPr marL="1545153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8pPr>
    <a:lvl9pPr marL="1765889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EB412-0BEC-A037-7A6C-23E03DEAD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9CB05D7-8DD1-C580-535E-2B7214F43F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338388" y="1143000"/>
            <a:ext cx="2181225" cy="3086100"/>
          </a:xfrm>
        </p:spPr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04002AD-A80C-E9A0-3304-1980D1C7F3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5F0E61D-11B9-498D-306D-D4447D245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8B8655-A84B-4B8B-B890-6E4B578D65D8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424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3499592"/>
            <a:ext cx="12851448" cy="7444670"/>
          </a:xfrm>
        </p:spPr>
        <p:txBody>
          <a:bodyPr anchor="b"/>
          <a:lstStyle>
            <a:lvl1pPr algn="ctr">
              <a:defRPr sz="529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21" y="11231357"/>
            <a:ext cx="11339513" cy="5162757"/>
          </a:xfrm>
        </p:spPr>
        <p:txBody>
          <a:bodyPr/>
          <a:lstStyle>
            <a:lvl1pPr marL="0" indent="0" algn="ctr">
              <a:buNone/>
              <a:defRPr sz="2119"/>
            </a:lvl1pPr>
            <a:lvl2pPr marL="403594" indent="0" algn="ctr">
              <a:buNone/>
              <a:defRPr sz="1766"/>
            </a:lvl2pPr>
            <a:lvl3pPr marL="807188" indent="0" algn="ctr">
              <a:buNone/>
              <a:defRPr sz="1589"/>
            </a:lvl3pPr>
            <a:lvl4pPr marL="1210782" indent="0" algn="ctr">
              <a:buNone/>
              <a:defRPr sz="1413"/>
            </a:lvl4pPr>
            <a:lvl5pPr marL="1614376" indent="0" algn="ctr">
              <a:buNone/>
              <a:defRPr sz="1413"/>
            </a:lvl5pPr>
            <a:lvl6pPr marL="2017971" indent="0" algn="ctr">
              <a:buNone/>
              <a:defRPr sz="1413"/>
            </a:lvl6pPr>
            <a:lvl7pPr marL="2421565" indent="0" algn="ctr">
              <a:buNone/>
              <a:defRPr sz="1413"/>
            </a:lvl7pPr>
            <a:lvl8pPr marL="2825159" indent="0" algn="ctr">
              <a:buNone/>
              <a:defRPr sz="1413"/>
            </a:lvl8pPr>
            <a:lvl9pPr marL="3228753" indent="0" algn="ctr">
              <a:buNone/>
              <a:defRPr sz="1413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337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0044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7" y="1138480"/>
            <a:ext cx="3260110" cy="1812163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7" y="1138480"/>
            <a:ext cx="9591338" cy="18121634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7951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2779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4" y="5331064"/>
            <a:ext cx="13040439" cy="8894992"/>
          </a:xfrm>
        </p:spPr>
        <p:txBody>
          <a:bodyPr anchor="b"/>
          <a:lstStyle>
            <a:lvl1pPr>
              <a:defRPr sz="529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4" y="14310207"/>
            <a:ext cx="13040439" cy="4677667"/>
          </a:xfrm>
        </p:spPr>
        <p:txBody>
          <a:bodyPr/>
          <a:lstStyle>
            <a:lvl1pPr marL="0" indent="0">
              <a:buNone/>
              <a:defRPr sz="2119">
                <a:solidFill>
                  <a:schemeClr val="tx1">
                    <a:tint val="82000"/>
                  </a:schemeClr>
                </a:solidFill>
              </a:defRPr>
            </a:lvl1pPr>
            <a:lvl2pPr marL="403594" indent="0">
              <a:buNone/>
              <a:defRPr sz="1766">
                <a:solidFill>
                  <a:schemeClr val="tx1">
                    <a:tint val="82000"/>
                  </a:schemeClr>
                </a:solidFill>
              </a:defRPr>
            </a:lvl2pPr>
            <a:lvl3pPr marL="807188" indent="0">
              <a:buNone/>
              <a:defRPr sz="1589">
                <a:solidFill>
                  <a:schemeClr val="tx1">
                    <a:tint val="82000"/>
                  </a:schemeClr>
                </a:solidFill>
              </a:defRPr>
            </a:lvl3pPr>
            <a:lvl4pPr marL="1210782" indent="0">
              <a:buNone/>
              <a:defRPr sz="1413">
                <a:solidFill>
                  <a:schemeClr val="tx1">
                    <a:tint val="82000"/>
                  </a:schemeClr>
                </a:solidFill>
              </a:defRPr>
            </a:lvl4pPr>
            <a:lvl5pPr marL="1614376" indent="0">
              <a:buNone/>
              <a:defRPr sz="1413">
                <a:solidFill>
                  <a:schemeClr val="tx1">
                    <a:tint val="82000"/>
                  </a:schemeClr>
                </a:solidFill>
              </a:defRPr>
            </a:lvl5pPr>
            <a:lvl6pPr marL="2017971" indent="0">
              <a:buNone/>
              <a:defRPr sz="1413">
                <a:solidFill>
                  <a:schemeClr val="tx1">
                    <a:tint val="82000"/>
                  </a:schemeClr>
                </a:solidFill>
              </a:defRPr>
            </a:lvl6pPr>
            <a:lvl7pPr marL="2421565" indent="0">
              <a:buNone/>
              <a:defRPr sz="1413">
                <a:solidFill>
                  <a:schemeClr val="tx1">
                    <a:tint val="82000"/>
                  </a:schemeClr>
                </a:solidFill>
              </a:defRPr>
            </a:lvl7pPr>
            <a:lvl8pPr marL="2825159" indent="0">
              <a:buNone/>
              <a:defRPr sz="1413">
                <a:solidFill>
                  <a:schemeClr val="tx1">
                    <a:tint val="82000"/>
                  </a:schemeClr>
                </a:solidFill>
              </a:defRPr>
            </a:lvl8pPr>
            <a:lvl9pPr marL="3228753" indent="0">
              <a:buNone/>
              <a:defRPr sz="141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8393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5692400"/>
            <a:ext cx="6425724" cy="1356771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5692400"/>
            <a:ext cx="6425724" cy="1356771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027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7" y="1138487"/>
            <a:ext cx="13040439" cy="413317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5241962"/>
            <a:ext cx="6396193" cy="2569004"/>
          </a:xfrm>
        </p:spPr>
        <p:txBody>
          <a:bodyPr anchor="b"/>
          <a:lstStyle>
            <a:lvl1pPr marL="0" indent="0">
              <a:buNone/>
              <a:defRPr sz="2119" b="1"/>
            </a:lvl1pPr>
            <a:lvl2pPr marL="403594" indent="0">
              <a:buNone/>
              <a:defRPr sz="1766" b="1"/>
            </a:lvl2pPr>
            <a:lvl3pPr marL="807188" indent="0">
              <a:buNone/>
              <a:defRPr sz="1589" b="1"/>
            </a:lvl3pPr>
            <a:lvl4pPr marL="1210782" indent="0">
              <a:buNone/>
              <a:defRPr sz="1413" b="1"/>
            </a:lvl4pPr>
            <a:lvl5pPr marL="1614376" indent="0">
              <a:buNone/>
              <a:defRPr sz="1413" b="1"/>
            </a:lvl5pPr>
            <a:lvl6pPr marL="2017971" indent="0">
              <a:buNone/>
              <a:defRPr sz="1413" b="1"/>
            </a:lvl6pPr>
            <a:lvl7pPr marL="2421565" indent="0">
              <a:buNone/>
              <a:defRPr sz="1413" b="1"/>
            </a:lvl7pPr>
            <a:lvl8pPr marL="2825159" indent="0">
              <a:buNone/>
              <a:defRPr sz="1413" b="1"/>
            </a:lvl8pPr>
            <a:lvl9pPr marL="3228753" indent="0">
              <a:buNone/>
              <a:defRPr sz="1413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7810963"/>
            <a:ext cx="6396193" cy="1148875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4" y="5241962"/>
            <a:ext cx="6427693" cy="2569004"/>
          </a:xfrm>
        </p:spPr>
        <p:txBody>
          <a:bodyPr anchor="b"/>
          <a:lstStyle>
            <a:lvl1pPr marL="0" indent="0">
              <a:buNone/>
              <a:defRPr sz="2119" b="1"/>
            </a:lvl1pPr>
            <a:lvl2pPr marL="403594" indent="0">
              <a:buNone/>
              <a:defRPr sz="1766" b="1"/>
            </a:lvl2pPr>
            <a:lvl3pPr marL="807188" indent="0">
              <a:buNone/>
              <a:defRPr sz="1589" b="1"/>
            </a:lvl3pPr>
            <a:lvl4pPr marL="1210782" indent="0">
              <a:buNone/>
              <a:defRPr sz="1413" b="1"/>
            </a:lvl4pPr>
            <a:lvl5pPr marL="1614376" indent="0">
              <a:buNone/>
              <a:defRPr sz="1413" b="1"/>
            </a:lvl5pPr>
            <a:lvl6pPr marL="2017971" indent="0">
              <a:buNone/>
              <a:defRPr sz="1413" b="1"/>
            </a:lvl6pPr>
            <a:lvl7pPr marL="2421565" indent="0">
              <a:buNone/>
              <a:defRPr sz="1413" b="1"/>
            </a:lvl7pPr>
            <a:lvl8pPr marL="2825159" indent="0">
              <a:buNone/>
              <a:defRPr sz="1413" b="1"/>
            </a:lvl8pPr>
            <a:lvl9pPr marL="3228753" indent="0">
              <a:buNone/>
              <a:defRPr sz="1413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4" y="7810963"/>
            <a:ext cx="6427693" cy="1148875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909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5799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880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25577"/>
            <a:ext cx="4876384" cy="4989513"/>
          </a:xfrm>
        </p:spPr>
        <p:txBody>
          <a:bodyPr anchor="b"/>
          <a:lstStyle>
            <a:lvl1pPr>
              <a:defRPr sz="282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3078851"/>
            <a:ext cx="7654171" cy="15196233"/>
          </a:xfrm>
        </p:spPr>
        <p:txBody>
          <a:bodyPr/>
          <a:lstStyle>
            <a:lvl1pPr>
              <a:defRPr sz="2824"/>
            </a:lvl1pPr>
            <a:lvl2pPr>
              <a:defRPr sz="2472"/>
            </a:lvl2pPr>
            <a:lvl3pPr>
              <a:defRPr sz="2119"/>
            </a:lvl3pPr>
            <a:lvl4pPr>
              <a:defRPr sz="1766"/>
            </a:lvl4pPr>
            <a:lvl5pPr>
              <a:defRPr sz="1766"/>
            </a:lvl5pPr>
            <a:lvl6pPr>
              <a:defRPr sz="1766"/>
            </a:lvl6pPr>
            <a:lvl7pPr>
              <a:defRPr sz="1766"/>
            </a:lvl7pPr>
            <a:lvl8pPr>
              <a:defRPr sz="1766"/>
            </a:lvl8pPr>
            <a:lvl9pPr>
              <a:defRPr sz="1766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15088"/>
            <a:ext cx="4876384" cy="11884743"/>
          </a:xfrm>
        </p:spPr>
        <p:txBody>
          <a:bodyPr/>
          <a:lstStyle>
            <a:lvl1pPr marL="0" indent="0">
              <a:buNone/>
              <a:defRPr sz="1413"/>
            </a:lvl1pPr>
            <a:lvl2pPr marL="403594" indent="0">
              <a:buNone/>
              <a:defRPr sz="1236"/>
            </a:lvl2pPr>
            <a:lvl3pPr marL="807188" indent="0">
              <a:buNone/>
              <a:defRPr sz="1059"/>
            </a:lvl3pPr>
            <a:lvl4pPr marL="1210782" indent="0">
              <a:buNone/>
              <a:defRPr sz="883"/>
            </a:lvl4pPr>
            <a:lvl5pPr marL="1614376" indent="0">
              <a:buNone/>
              <a:defRPr sz="883"/>
            </a:lvl5pPr>
            <a:lvl6pPr marL="2017971" indent="0">
              <a:buNone/>
              <a:defRPr sz="883"/>
            </a:lvl6pPr>
            <a:lvl7pPr marL="2421565" indent="0">
              <a:buNone/>
              <a:defRPr sz="883"/>
            </a:lvl7pPr>
            <a:lvl8pPr marL="2825159" indent="0">
              <a:buNone/>
              <a:defRPr sz="883"/>
            </a:lvl8pPr>
            <a:lvl9pPr marL="3228753" indent="0">
              <a:buNone/>
              <a:defRPr sz="88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5311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25577"/>
            <a:ext cx="4876384" cy="4989513"/>
          </a:xfrm>
        </p:spPr>
        <p:txBody>
          <a:bodyPr anchor="b"/>
          <a:lstStyle>
            <a:lvl1pPr>
              <a:defRPr sz="282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3078851"/>
            <a:ext cx="7654171" cy="15196233"/>
          </a:xfrm>
        </p:spPr>
        <p:txBody>
          <a:bodyPr anchor="t"/>
          <a:lstStyle>
            <a:lvl1pPr marL="0" indent="0">
              <a:buNone/>
              <a:defRPr sz="2824"/>
            </a:lvl1pPr>
            <a:lvl2pPr marL="403594" indent="0">
              <a:buNone/>
              <a:defRPr sz="2472"/>
            </a:lvl2pPr>
            <a:lvl3pPr marL="807188" indent="0">
              <a:buNone/>
              <a:defRPr sz="2119"/>
            </a:lvl3pPr>
            <a:lvl4pPr marL="1210782" indent="0">
              <a:buNone/>
              <a:defRPr sz="1766"/>
            </a:lvl4pPr>
            <a:lvl5pPr marL="1614376" indent="0">
              <a:buNone/>
              <a:defRPr sz="1766"/>
            </a:lvl5pPr>
            <a:lvl6pPr marL="2017971" indent="0">
              <a:buNone/>
              <a:defRPr sz="1766"/>
            </a:lvl6pPr>
            <a:lvl7pPr marL="2421565" indent="0">
              <a:buNone/>
              <a:defRPr sz="1766"/>
            </a:lvl7pPr>
            <a:lvl8pPr marL="2825159" indent="0">
              <a:buNone/>
              <a:defRPr sz="1766"/>
            </a:lvl8pPr>
            <a:lvl9pPr marL="3228753" indent="0">
              <a:buNone/>
              <a:defRPr sz="176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15088"/>
            <a:ext cx="4876384" cy="11884743"/>
          </a:xfrm>
        </p:spPr>
        <p:txBody>
          <a:bodyPr/>
          <a:lstStyle>
            <a:lvl1pPr marL="0" indent="0">
              <a:buNone/>
              <a:defRPr sz="1413"/>
            </a:lvl1pPr>
            <a:lvl2pPr marL="403594" indent="0">
              <a:buNone/>
              <a:defRPr sz="1236"/>
            </a:lvl2pPr>
            <a:lvl3pPr marL="807188" indent="0">
              <a:buNone/>
              <a:defRPr sz="1059"/>
            </a:lvl3pPr>
            <a:lvl4pPr marL="1210782" indent="0">
              <a:buNone/>
              <a:defRPr sz="883"/>
            </a:lvl4pPr>
            <a:lvl5pPr marL="1614376" indent="0">
              <a:buNone/>
              <a:defRPr sz="883"/>
            </a:lvl5pPr>
            <a:lvl6pPr marL="2017971" indent="0">
              <a:buNone/>
              <a:defRPr sz="883"/>
            </a:lvl6pPr>
            <a:lvl7pPr marL="2421565" indent="0">
              <a:buNone/>
              <a:defRPr sz="883"/>
            </a:lvl7pPr>
            <a:lvl8pPr marL="2825159" indent="0">
              <a:buNone/>
              <a:defRPr sz="883"/>
            </a:lvl8pPr>
            <a:lvl9pPr marL="3228753" indent="0">
              <a:buNone/>
              <a:defRPr sz="88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48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8" y="1138487"/>
            <a:ext cx="13040439" cy="41331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8" y="5692400"/>
            <a:ext cx="13040439" cy="1356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19819459"/>
            <a:ext cx="340185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7" y="19819459"/>
            <a:ext cx="5102781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19819459"/>
            <a:ext cx="340185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377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07188" rtl="0" eaLnBrk="1" latinLnBrk="0" hangingPunct="1">
        <a:lnSpc>
          <a:spcPct val="90000"/>
        </a:lnSpc>
        <a:spcBef>
          <a:spcPct val="0"/>
        </a:spcBef>
        <a:buNone/>
        <a:defRPr sz="38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1797" indent="-201797" algn="l" defTabSz="807188" rtl="0" eaLnBrk="1" latinLnBrk="0" hangingPunct="1">
        <a:lnSpc>
          <a:spcPct val="90000"/>
        </a:lnSpc>
        <a:spcBef>
          <a:spcPts val="883"/>
        </a:spcBef>
        <a:buFont typeface="Arial" panose="020B0604020202020204" pitchFamily="34" charset="0"/>
        <a:buChar char="•"/>
        <a:defRPr sz="2472" kern="1200">
          <a:solidFill>
            <a:schemeClr val="tx1"/>
          </a:solidFill>
          <a:latin typeface="+mn-lt"/>
          <a:ea typeface="+mn-ea"/>
          <a:cs typeface="+mn-cs"/>
        </a:defRPr>
      </a:lvl1pPr>
      <a:lvl2pPr marL="605392" indent="-201797" algn="l" defTabSz="807188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2119" kern="1200">
          <a:solidFill>
            <a:schemeClr val="tx1"/>
          </a:solidFill>
          <a:latin typeface="+mn-lt"/>
          <a:ea typeface="+mn-ea"/>
          <a:cs typeface="+mn-cs"/>
        </a:defRPr>
      </a:lvl2pPr>
      <a:lvl3pPr marL="1008985" indent="-201797" algn="l" defTabSz="807188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766" kern="1200">
          <a:solidFill>
            <a:schemeClr val="tx1"/>
          </a:solidFill>
          <a:latin typeface="+mn-lt"/>
          <a:ea typeface="+mn-ea"/>
          <a:cs typeface="+mn-cs"/>
        </a:defRPr>
      </a:lvl3pPr>
      <a:lvl4pPr marL="1412580" indent="-201797" algn="l" defTabSz="807188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589" kern="1200">
          <a:solidFill>
            <a:schemeClr val="tx1"/>
          </a:solidFill>
          <a:latin typeface="+mn-lt"/>
          <a:ea typeface="+mn-ea"/>
          <a:cs typeface="+mn-cs"/>
        </a:defRPr>
      </a:lvl4pPr>
      <a:lvl5pPr marL="1816174" indent="-201797" algn="l" defTabSz="807188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589" kern="1200">
          <a:solidFill>
            <a:schemeClr val="tx1"/>
          </a:solidFill>
          <a:latin typeface="+mn-lt"/>
          <a:ea typeface="+mn-ea"/>
          <a:cs typeface="+mn-cs"/>
        </a:defRPr>
      </a:lvl5pPr>
      <a:lvl6pPr marL="2219768" indent="-201797" algn="l" defTabSz="807188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589" kern="1200">
          <a:solidFill>
            <a:schemeClr val="tx1"/>
          </a:solidFill>
          <a:latin typeface="+mn-lt"/>
          <a:ea typeface="+mn-ea"/>
          <a:cs typeface="+mn-cs"/>
        </a:defRPr>
      </a:lvl6pPr>
      <a:lvl7pPr marL="2623361" indent="-201797" algn="l" defTabSz="807188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589" kern="1200">
          <a:solidFill>
            <a:schemeClr val="tx1"/>
          </a:solidFill>
          <a:latin typeface="+mn-lt"/>
          <a:ea typeface="+mn-ea"/>
          <a:cs typeface="+mn-cs"/>
        </a:defRPr>
      </a:lvl7pPr>
      <a:lvl8pPr marL="3026956" indent="-201797" algn="l" defTabSz="807188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589" kern="1200">
          <a:solidFill>
            <a:schemeClr val="tx1"/>
          </a:solidFill>
          <a:latin typeface="+mn-lt"/>
          <a:ea typeface="+mn-ea"/>
          <a:cs typeface="+mn-cs"/>
        </a:defRPr>
      </a:lvl8pPr>
      <a:lvl9pPr marL="3430551" indent="-201797" algn="l" defTabSz="807188" rtl="0" eaLnBrk="1" latinLnBrk="0" hangingPunct="1">
        <a:lnSpc>
          <a:spcPct val="90000"/>
        </a:lnSpc>
        <a:spcBef>
          <a:spcPts val="441"/>
        </a:spcBef>
        <a:buFont typeface="Arial" panose="020B0604020202020204" pitchFamily="34" charset="0"/>
        <a:buChar char="•"/>
        <a:defRPr sz="15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7188" rtl="0" eaLnBrk="1" latinLnBrk="0" hangingPunct="1">
        <a:defRPr sz="1589" kern="1200">
          <a:solidFill>
            <a:schemeClr val="tx1"/>
          </a:solidFill>
          <a:latin typeface="+mn-lt"/>
          <a:ea typeface="+mn-ea"/>
          <a:cs typeface="+mn-cs"/>
        </a:defRPr>
      </a:lvl1pPr>
      <a:lvl2pPr marL="403594" algn="l" defTabSz="807188" rtl="0" eaLnBrk="1" latinLnBrk="0" hangingPunct="1">
        <a:defRPr sz="1589" kern="1200">
          <a:solidFill>
            <a:schemeClr val="tx1"/>
          </a:solidFill>
          <a:latin typeface="+mn-lt"/>
          <a:ea typeface="+mn-ea"/>
          <a:cs typeface="+mn-cs"/>
        </a:defRPr>
      </a:lvl2pPr>
      <a:lvl3pPr marL="807188" algn="l" defTabSz="807188" rtl="0" eaLnBrk="1" latinLnBrk="0" hangingPunct="1">
        <a:defRPr sz="1589" kern="1200">
          <a:solidFill>
            <a:schemeClr val="tx1"/>
          </a:solidFill>
          <a:latin typeface="+mn-lt"/>
          <a:ea typeface="+mn-ea"/>
          <a:cs typeface="+mn-cs"/>
        </a:defRPr>
      </a:lvl3pPr>
      <a:lvl4pPr marL="1210782" algn="l" defTabSz="807188" rtl="0" eaLnBrk="1" latinLnBrk="0" hangingPunct="1">
        <a:defRPr sz="1589" kern="1200">
          <a:solidFill>
            <a:schemeClr val="tx1"/>
          </a:solidFill>
          <a:latin typeface="+mn-lt"/>
          <a:ea typeface="+mn-ea"/>
          <a:cs typeface="+mn-cs"/>
        </a:defRPr>
      </a:lvl4pPr>
      <a:lvl5pPr marL="1614376" algn="l" defTabSz="807188" rtl="0" eaLnBrk="1" latinLnBrk="0" hangingPunct="1">
        <a:defRPr sz="1589" kern="1200">
          <a:solidFill>
            <a:schemeClr val="tx1"/>
          </a:solidFill>
          <a:latin typeface="+mn-lt"/>
          <a:ea typeface="+mn-ea"/>
          <a:cs typeface="+mn-cs"/>
        </a:defRPr>
      </a:lvl5pPr>
      <a:lvl6pPr marL="2017971" algn="l" defTabSz="807188" rtl="0" eaLnBrk="1" latinLnBrk="0" hangingPunct="1">
        <a:defRPr sz="1589" kern="1200">
          <a:solidFill>
            <a:schemeClr val="tx1"/>
          </a:solidFill>
          <a:latin typeface="+mn-lt"/>
          <a:ea typeface="+mn-ea"/>
          <a:cs typeface="+mn-cs"/>
        </a:defRPr>
      </a:lvl6pPr>
      <a:lvl7pPr marL="2421565" algn="l" defTabSz="807188" rtl="0" eaLnBrk="1" latinLnBrk="0" hangingPunct="1">
        <a:defRPr sz="1589" kern="1200">
          <a:solidFill>
            <a:schemeClr val="tx1"/>
          </a:solidFill>
          <a:latin typeface="+mn-lt"/>
          <a:ea typeface="+mn-ea"/>
          <a:cs typeface="+mn-cs"/>
        </a:defRPr>
      </a:lvl7pPr>
      <a:lvl8pPr marL="2825159" algn="l" defTabSz="807188" rtl="0" eaLnBrk="1" latinLnBrk="0" hangingPunct="1">
        <a:defRPr sz="1589" kern="1200">
          <a:solidFill>
            <a:schemeClr val="tx1"/>
          </a:solidFill>
          <a:latin typeface="+mn-lt"/>
          <a:ea typeface="+mn-ea"/>
          <a:cs typeface="+mn-cs"/>
        </a:defRPr>
      </a:lvl8pPr>
      <a:lvl9pPr marL="3228753" algn="l" defTabSz="807188" rtl="0" eaLnBrk="1" latinLnBrk="0" hangingPunct="1">
        <a:defRPr sz="15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svg"/><Relationship Id="rId18" Type="http://schemas.openxmlformats.org/officeDocument/2006/relationships/image" Target="../media/image14.png"/><Relationship Id="rId26" Type="http://schemas.openxmlformats.org/officeDocument/2006/relationships/image" Target="../media/image22.png"/><Relationship Id="rId3" Type="http://schemas.openxmlformats.org/officeDocument/2006/relationships/image" Target="../media/image1.png"/><Relationship Id="rId21" Type="http://schemas.openxmlformats.org/officeDocument/2006/relationships/image" Target="../media/image17.svg"/><Relationship Id="rId34" Type="http://schemas.openxmlformats.org/officeDocument/2006/relationships/image" Target="../media/image30.pn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3.png"/><Relationship Id="rId25" Type="http://schemas.openxmlformats.org/officeDocument/2006/relationships/image" Target="../media/image21.svg"/><Relationship Id="rId33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6" Type="http://schemas.openxmlformats.org/officeDocument/2006/relationships/customXml" Target="../ink/ink2.xml"/><Relationship Id="rId20" Type="http://schemas.openxmlformats.org/officeDocument/2006/relationships/image" Target="../media/image16.png"/><Relationship Id="rId29" Type="http://schemas.openxmlformats.org/officeDocument/2006/relationships/image" Target="../media/image2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24" Type="http://schemas.openxmlformats.org/officeDocument/2006/relationships/image" Target="../media/image20.png"/><Relationship Id="rId32" Type="http://schemas.openxmlformats.org/officeDocument/2006/relationships/image" Target="../media/image28.png"/><Relationship Id="rId5" Type="http://schemas.openxmlformats.org/officeDocument/2006/relationships/image" Target="../media/image3.png"/><Relationship Id="rId15" Type="http://schemas.openxmlformats.org/officeDocument/2006/relationships/image" Target="../media/image12.svg"/><Relationship Id="rId23" Type="http://schemas.openxmlformats.org/officeDocument/2006/relationships/image" Target="../media/image19.svg"/><Relationship Id="rId28" Type="http://schemas.openxmlformats.org/officeDocument/2006/relationships/image" Target="../media/image24.png"/><Relationship Id="rId10" Type="http://schemas.openxmlformats.org/officeDocument/2006/relationships/customXml" Target="../ink/ink1.xml"/><Relationship Id="rId19" Type="http://schemas.openxmlformats.org/officeDocument/2006/relationships/image" Target="../media/image15.svg"/><Relationship Id="rId31" Type="http://schemas.openxmlformats.org/officeDocument/2006/relationships/image" Target="../media/image27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1.png"/><Relationship Id="rId22" Type="http://schemas.openxmlformats.org/officeDocument/2006/relationships/image" Target="../media/image18.png"/><Relationship Id="rId27" Type="http://schemas.openxmlformats.org/officeDocument/2006/relationships/image" Target="../media/image23.svg"/><Relationship Id="rId30" Type="http://schemas.openxmlformats.org/officeDocument/2006/relationships/image" Target="../media/image26.png"/><Relationship Id="rId35" Type="http://schemas.openxmlformats.org/officeDocument/2006/relationships/image" Target="../media/image31.svg"/><Relationship Id="rId8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0756F-E208-D744-7F91-5726A52E5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94692B3-16AA-1799-24A8-7E597F840455}"/>
              </a:ext>
            </a:extLst>
          </p:cNvPr>
          <p:cNvSpPr/>
          <p:nvPr/>
        </p:nvSpPr>
        <p:spPr>
          <a:xfrm>
            <a:off x="-14018" y="7199790"/>
            <a:ext cx="15133368" cy="1204279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43"/>
          </a:p>
        </p:txBody>
      </p:sp>
      <p:pic>
        <p:nvPicPr>
          <p:cNvPr id="157" name="Gráfico 156">
            <a:extLst>
              <a:ext uri="{FF2B5EF4-FFF2-40B4-BE49-F238E27FC236}">
                <a16:creationId xmlns:a16="http://schemas.microsoft.com/office/drawing/2014/main" id="{5F92724B-12C3-F7F8-4576-06EDC3B18C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07029" y="53157"/>
            <a:ext cx="7684070" cy="4277953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0E2D8EC8-35EB-E377-1843-3B86F2569BBE}"/>
              </a:ext>
            </a:extLst>
          </p:cNvPr>
          <p:cNvGrpSpPr/>
          <p:nvPr/>
        </p:nvGrpSpPr>
        <p:grpSpPr>
          <a:xfrm>
            <a:off x="953171" y="19794595"/>
            <a:ext cx="13213008" cy="1166585"/>
            <a:chOff x="4250372" y="19767442"/>
            <a:chExt cx="9892207" cy="873389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08E4E9E7-A672-C2AA-65FD-F8ACAC610DCC}"/>
                </a:ext>
              </a:extLst>
            </p:cNvPr>
            <p:cNvGrpSpPr/>
            <p:nvPr/>
          </p:nvGrpSpPr>
          <p:grpSpPr>
            <a:xfrm>
              <a:off x="7559675" y="19767442"/>
              <a:ext cx="6582904" cy="873389"/>
              <a:chOff x="810683" y="16483117"/>
              <a:chExt cx="18120784" cy="2404182"/>
            </a:xfrm>
          </p:grpSpPr>
          <p:pic>
            <p:nvPicPr>
              <p:cNvPr id="6" name="Imagem 5" descr="Texto&#10;&#10;O conteúdo gerado por IA pode estar incorreto.">
                <a:extLst>
                  <a:ext uri="{FF2B5EF4-FFF2-40B4-BE49-F238E27FC236}">
                    <a16:creationId xmlns:a16="http://schemas.microsoft.com/office/drawing/2014/main" id="{A5DEA9A5-6F99-976F-3582-98046E071E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98599" y="16812637"/>
                <a:ext cx="11932868" cy="1843130"/>
              </a:xfrm>
              <a:prstGeom prst="rect">
                <a:avLst/>
              </a:prstGeom>
            </p:spPr>
          </p:pic>
          <p:pic>
            <p:nvPicPr>
              <p:cNvPr id="7" name="Imagem 6" descr="Logotipo&#10;&#10;O conteúdo gerado por IA pode estar incorreto.">
                <a:extLst>
                  <a:ext uri="{FF2B5EF4-FFF2-40B4-BE49-F238E27FC236}">
                    <a16:creationId xmlns:a16="http://schemas.microsoft.com/office/drawing/2014/main" id="{BB69095A-4BCC-E3F3-B182-FA88B33E0B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0683" y="16812637"/>
                <a:ext cx="2338495" cy="1745144"/>
              </a:xfrm>
              <a:prstGeom prst="rect">
                <a:avLst/>
              </a:prstGeom>
            </p:spPr>
          </p:pic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id="{CFF58DC6-6944-DFAC-7A4F-C4B77CE55B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4034540" y="16483117"/>
                <a:ext cx="1807761" cy="2404182"/>
              </a:xfrm>
              <a:prstGeom prst="rect">
                <a:avLst/>
              </a:prstGeom>
            </p:spPr>
          </p:pic>
        </p:grp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8B505D0F-A16A-9999-B9FE-29F1943D1AC9}"/>
                </a:ext>
              </a:extLst>
            </p:cNvPr>
            <p:cNvSpPr/>
            <p:nvPr/>
          </p:nvSpPr>
          <p:spPr>
            <a:xfrm>
              <a:off x="4250372" y="19767442"/>
              <a:ext cx="2987670" cy="7892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520" dirty="0"/>
                <a:t>Espaço para colocar logomarcas das UCs</a:t>
              </a:r>
            </a:p>
          </p:txBody>
        </p:sp>
      </p:grpSp>
      <p:pic>
        <p:nvPicPr>
          <p:cNvPr id="4" name="Imagem 3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099A623C-A997-5AE8-ECB7-548F2EA390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61" y="1453877"/>
            <a:ext cx="4346921" cy="3074320"/>
          </a:xfrm>
          <a:prstGeom prst="rect">
            <a:avLst/>
          </a:prstGeom>
        </p:spPr>
      </p:pic>
      <p:sp>
        <p:nvSpPr>
          <p:cNvPr id="27" name="Google Shape;186;p1">
            <a:extLst>
              <a:ext uri="{FF2B5EF4-FFF2-40B4-BE49-F238E27FC236}">
                <a16:creationId xmlns:a16="http://schemas.microsoft.com/office/drawing/2014/main" id="{66EDF5EA-EFDD-C1C9-11C4-9CF382348A37}"/>
              </a:ext>
            </a:extLst>
          </p:cNvPr>
          <p:cNvSpPr txBox="1"/>
          <p:nvPr/>
        </p:nvSpPr>
        <p:spPr>
          <a:xfrm>
            <a:off x="6730732" y="1790046"/>
            <a:ext cx="6659780" cy="2046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06" tIns="24396" rIns="48806" bIns="24396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4800" dirty="0">
                <a:solidFill>
                  <a:schemeClr val="bg1"/>
                </a:solidFill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Encontro dos </a:t>
            </a:r>
            <a:br>
              <a:rPr lang="pt-BR" sz="4800" dirty="0">
                <a:latin typeface="DIN Pro Black" panose="020B0A04020101010102" pitchFamily="34" charset="0"/>
                <a:ea typeface="Calibri"/>
                <a:cs typeface="DIN Pro Black" panose="020B0A04020101010102" pitchFamily="34" charset="0"/>
              </a:rPr>
            </a:br>
            <a:r>
              <a:rPr lang="pt-BR" sz="4800" dirty="0">
                <a:solidFill>
                  <a:schemeClr val="bg1"/>
                </a:solidFill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Saberes do(a) </a:t>
            </a:r>
            <a:br>
              <a:rPr lang="pt-BR" sz="4800" dirty="0">
                <a:latin typeface="DIN Pro Black" panose="020B0A04020101010102" pitchFamily="34" charset="0"/>
                <a:ea typeface="Calibri"/>
                <a:cs typeface="DIN Pro Black" panose="020B0A04020101010102" pitchFamily="34" charset="0"/>
              </a:rPr>
            </a:br>
            <a:r>
              <a:rPr lang="pt-BR" sz="4800" dirty="0">
                <a:solidFill>
                  <a:schemeClr val="bg1"/>
                </a:solidFill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nome da UC!</a:t>
            </a:r>
            <a:endParaRPr lang="pt-BR" sz="3734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53" name="Tinta 152">
                <a:extLst>
                  <a:ext uri="{FF2B5EF4-FFF2-40B4-BE49-F238E27FC236}">
                    <a16:creationId xmlns:a16="http://schemas.microsoft.com/office/drawing/2014/main" id="{2B7CE5C0-FA43-2C3B-FAFE-E631C751C64D}"/>
                  </a:ext>
                </a:extLst>
              </p14:cNvPr>
              <p14:cNvContentPartPr/>
              <p14:nvPr/>
            </p14:nvContentPartPr>
            <p14:xfrm>
              <a:off x="-5269058" y="-981273"/>
              <a:ext cx="126" cy="34018"/>
            </p14:xfrm>
          </p:contentPart>
        </mc:Choice>
        <mc:Fallback xmlns="">
          <p:pic>
            <p:nvPicPr>
              <p:cNvPr id="153" name="Tinta 152">
                <a:extLst>
                  <a:ext uri="{FF2B5EF4-FFF2-40B4-BE49-F238E27FC236}">
                    <a16:creationId xmlns:a16="http://schemas.microsoft.com/office/drawing/2014/main" id="{2B7CE5C0-FA43-2C3B-FAFE-E631C751C64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-5272208" y="-990225"/>
                <a:ext cx="6300" cy="51564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Forma Livre: Forma 22">
            <a:extLst>
              <a:ext uri="{FF2B5EF4-FFF2-40B4-BE49-F238E27FC236}">
                <a16:creationId xmlns:a16="http://schemas.microsoft.com/office/drawing/2014/main" id="{9467E432-DD38-3A7F-F309-635645D61AD9}"/>
              </a:ext>
            </a:extLst>
          </p:cNvPr>
          <p:cNvSpPr/>
          <p:nvPr/>
        </p:nvSpPr>
        <p:spPr>
          <a:xfrm rot="10800000">
            <a:off x="9915596" y="2994912"/>
            <a:ext cx="4468253" cy="3789832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976C29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998"/>
          </a:p>
        </p:txBody>
      </p:sp>
      <p:pic>
        <p:nvPicPr>
          <p:cNvPr id="54" name="Gráfico 53">
            <a:extLst>
              <a:ext uri="{FF2B5EF4-FFF2-40B4-BE49-F238E27FC236}">
                <a16:creationId xmlns:a16="http://schemas.microsoft.com/office/drawing/2014/main" id="{AD8E724F-B4FF-F891-44C9-41633EA89D1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25079" y="3780339"/>
            <a:ext cx="3246943" cy="2916874"/>
          </a:xfrm>
          <a:prstGeom prst="rect">
            <a:avLst/>
          </a:prstGeom>
        </p:spPr>
      </p:pic>
      <p:grpSp>
        <p:nvGrpSpPr>
          <p:cNvPr id="12" name="Agrupar 11">
            <a:extLst>
              <a:ext uri="{FF2B5EF4-FFF2-40B4-BE49-F238E27FC236}">
                <a16:creationId xmlns:a16="http://schemas.microsoft.com/office/drawing/2014/main" id="{94249302-F52E-EB98-1A6F-E31C295D1C2D}"/>
              </a:ext>
            </a:extLst>
          </p:cNvPr>
          <p:cNvGrpSpPr/>
          <p:nvPr/>
        </p:nvGrpSpPr>
        <p:grpSpPr>
          <a:xfrm>
            <a:off x="-2418030" y="80155"/>
            <a:ext cx="8149260" cy="11242151"/>
            <a:chOff x="-7267193" y="-3175600"/>
            <a:chExt cx="20104254" cy="27734428"/>
          </a:xfrm>
        </p:grpSpPr>
        <p:pic>
          <p:nvPicPr>
            <p:cNvPr id="36" name="Gráfico 35">
              <a:extLst>
                <a:ext uri="{FF2B5EF4-FFF2-40B4-BE49-F238E27FC236}">
                  <a16:creationId xmlns:a16="http://schemas.microsoft.com/office/drawing/2014/main" id="{1B7A1518-852C-C0E9-7981-4594C1DA9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19935576" flipH="1">
              <a:off x="5466341" y="9080316"/>
              <a:ext cx="7370720" cy="15478512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5" name="Tinta 24">
                  <a:extLst>
                    <a:ext uri="{FF2B5EF4-FFF2-40B4-BE49-F238E27FC236}">
                      <a16:creationId xmlns:a16="http://schemas.microsoft.com/office/drawing/2014/main" id="{58C23EF6-C075-B950-1A3F-944F0770CF6A}"/>
                    </a:ext>
                  </a:extLst>
                </p14:cNvPr>
                <p14:cNvContentPartPr/>
                <p14:nvPr/>
              </p14:nvContentPartPr>
              <p14:xfrm>
                <a:off x="-7267193" y="15008206"/>
                <a:ext cx="824" cy="824"/>
              </p14:xfrm>
            </p:contentPart>
          </mc:Choice>
          <mc:Fallback xmlns="">
            <p:pic>
              <p:nvPicPr>
                <p:cNvPr id="25" name="Tinta 24">
                  <a:extLst>
                    <a:ext uri="{FF2B5EF4-FFF2-40B4-BE49-F238E27FC236}">
                      <a16:creationId xmlns:a16="http://schemas.microsoft.com/office/drawing/2014/main" id="{58C23EF6-C075-B950-1A3F-944F0770CF6A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-7287793" y="14987606"/>
                  <a:ext cx="41200" cy="41200"/>
                </a:xfrm>
                <a:prstGeom prst="rect">
                  <a:avLst/>
                </a:prstGeom>
              </p:spPr>
            </p:pic>
          </mc:Fallback>
        </mc:AlternateContent>
        <p:pic>
          <p:nvPicPr>
            <p:cNvPr id="41" name="Gráfico 40">
              <a:extLst>
                <a:ext uri="{FF2B5EF4-FFF2-40B4-BE49-F238E27FC236}">
                  <a16:creationId xmlns:a16="http://schemas.microsoft.com/office/drawing/2014/main" id="{E7633376-3452-37CE-94AC-11F0C995A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672315">
              <a:off x="-745219" y="-3175600"/>
              <a:ext cx="7370720" cy="15478512"/>
            </a:xfrm>
            <a:prstGeom prst="rect">
              <a:avLst/>
            </a:prstGeom>
          </p:spPr>
        </p:pic>
      </p:grpSp>
      <p:sp>
        <p:nvSpPr>
          <p:cNvPr id="50" name="Google Shape;186;p1">
            <a:extLst>
              <a:ext uri="{FF2B5EF4-FFF2-40B4-BE49-F238E27FC236}">
                <a16:creationId xmlns:a16="http://schemas.microsoft.com/office/drawing/2014/main" id="{402A506A-1C18-BEF0-F282-90176598BFE6}"/>
              </a:ext>
            </a:extLst>
          </p:cNvPr>
          <p:cNvSpPr txBox="1"/>
          <p:nvPr/>
        </p:nvSpPr>
        <p:spPr>
          <a:xfrm>
            <a:off x="10166249" y="4832588"/>
            <a:ext cx="3885599" cy="1290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06" tIns="24396" rIns="48806" bIns="24396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4480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ACORDOS DE </a:t>
            </a:r>
            <a:br>
              <a:rPr lang="pt-BR" sz="4480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</a:br>
            <a:r>
              <a:rPr lang="pt-BR" sz="4480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BEM VIVER</a:t>
            </a:r>
            <a:endParaRPr lang="pt-BR" sz="3734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105" name="Google Shape;185;p1">
            <a:extLst>
              <a:ext uri="{FF2B5EF4-FFF2-40B4-BE49-F238E27FC236}">
                <a16:creationId xmlns:a16="http://schemas.microsoft.com/office/drawing/2014/main" id="{E0671EE7-FE2E-F8C5-FC28-A2AC9FC55859}"/>
              </a:ext>
            </a:extLst>
          </p:cNvPr>
          <p:cNvSpPr txBox="1"/>
          <p:nvPr/>
        </p:nvSpPr>
        <p:spPr>
          <a:xfrm>
            <a:off x="1484826" y="9934203"/>
            <a:ext cx="2769665" cy="936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06" tIns="24396" rIns="48806" bIns="24396" anchor="t" anchorCtr="0">
            <a:spAutoFit/>
          </a:bodyPr>
          <a:lstStyle/>
          <a:p>
            <a:pPr algn="ctr"/>
            <a: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Celular no SILENCIOSO</a:t>
            </a:r>
            <a:endParaRPr sz="1922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54" name="Google Shape;185;p1">
            <a:extLst>
              <a:ext uri="{FF2B5EF4-FFF2-40B4-BE49-F238E27FC236}">
                <a16:creationId xmlns:a16="http://schemas.microsoft.com/office/drawing/2014/main" id="{46CD43A8-8334-B7C2-6650-2BEB96728D70}"/>
              </a:ext>
            </a:extLst>
          </p:cNvPr>
          <p:cNvSpPr txBox="1"/>
          <p:nvPr/>
        </p:nvSpPr>
        <p:spPr>
          <a:xfrm>
            <a:off x="5886909" y="9934203"/>
            <a:ext cx="3401320" cy="936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06" tIns="24396" rIns="48806" bIns="24396" anchor="t" anchorCtr="0">
            <a:spAutoFit/>
          </a:bodyPr>
          <a:lstStyle/>
          <a:p>
            <a:pPr algn="ctr"/>
            <a: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Respeitar a </a:t>
            </a:r>
            <a:b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</a:br>
            <a: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FALA DO OUTRO </a:t>
            </a:r>
            <a:endParaRPr sz="1922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55" name="Google Shape;185;p1">
            <a:extLst>
              <a:ext uri="{FF2B5EF4-FFF2-40B4-BE49-F238E27FC236}">
                <a16:creationId xmlns:a16="http://schemas.microsoft.com/office/drawing/2014/main" id="{4105DE7E-74C3-4C58-9EEF-0F759C5B8492}"/>
              </a:ext>
            </a:extLst>
          </p:cNvPr>
          <p:cNvSpPr txBox="1"/>
          <p:nvPr/>
        </p:nvSpPr>
        <p:spPr>
          <a:xfrm>
            <a:off x="10422817" y="9934203"/>
            <a:ext cx="3401320" cy="936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06" tIns="24396" rIns="48806" bIns="24396" anchor="t" anchorCtr="0">
            <a:spAutoFit/>
          </a:bodyPr>
          <a:lstStyle/>
          <a:p>
            <a:pPr algn="ctr"/>
            <a: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CUIDAR </a:t>
            </a:r>
            <a:b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</a:br>
            <a: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do outro </a:t>
            </a:r>
            <a:endParaRPr sz="1922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58" name="Google Shape;185;p1">
            <a:extLst>
              <a:ext uri="{FF2B5EF4-FFF2-40B4-BE49-F238E27FC236}">
                <a16:creationId xmlns:a16="http://schemas.microsoft.com/office/drawing/2014/main" id="{75DCE4BB-4D39-ADF1-72E4-4300BDC511B2}"/>
              </a:ext>
            </a:extLst>
          </p:cNvPr>
          <p:cNvSpPr txBox="1"/>
          <p:nvPr/>
        </p:nvSpPr>
        <p:spPr>
          <a:xfrm>
            <a:off x="1168999" y="13703484"/>
            <a:ext cx="3401320" cy="936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06" tIns="24396" rIns="48806" bIns="24396" anchor="t" anchorCtr="0">
            <a:spAutoFit/>
          </a:bodyPr>
          <a:lstStyle/>
          <a:p>
            <a:pPr algn="ctr"/>
            <a: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Nos OLHARMOS e OUVIRMOS</a:t>
            </a:r>
            <a:endParaRPr sz="1922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59" name="Google Shape;185;p1">
            <a:extLst>
              <a:ext uri="{FF2B5EF4-FFF2-40B4-BE49-F238E27FC236}">
                <a16:creationId xmlns:a16="http://schemas.microsoft.com/office/drawing/2014/main" id="{0375E700-999A-C1DA-89AE-9853526E55A1}"/>
              </a:ext>
            </a:extLst>
          </p:cNvPr>
          <p:cNvSpPr txBox="1"/>
          <p:nvPr/>
        </p:nvSpPr>
        <p:spPr>
          <a:xfrm>
            <a:off x="5886909" y="13703484"/>
            <a:ext cx="3401320" cy="936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06" tIns="24396" rIns="48806" bIns="24396" anchor="t" anchorCtr="0">
            <a:spAutoFit/>
          </a:bodyPr>
          <a:lstStyle/>
          <a:p>
            <a:pPr algn="ctr"/>
            <a: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Respeitar os HORÁRIOS</a:t>
            </a:r>
            <a:endParaRPr sz="1922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60" name="Google Shape;185;p1">
            <a:extLst>
              <a:ext uri="{FF2B5EF4-FFF2-40B4-BE49-F238E27FC236}">
                <a16:creationId xmlns:a16="http://schemas.microsoft.com/office/drawing/2014/main" id="{3A047BAC-C0A7-B574-7604-5F4974E9F7AA}"/>
              </a:ext>
            </a:extLst>
          </p:cNvPr>
          <p:cNvSpPr txBox="1"/>
          <p:nvPr/>
        </p:nvSpPr>
        <p:spPr>
          <a:xfrm>
            <a:off x="10422817" y="13703484"/>
            <a:ext cx="3401320" cy="936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06" tIns="24396" rIns="48806" bIns="24396" anchor="t" anchorCtr="0">
            <a:spAutoFit/>
          </a:bodyPr>
          <a:lstStyle/>
          <a:p>
            <a:pPr algn="ctr"/>
            <a: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Usar os RECICLÁVEIS</a:t>
            </a:r>
            <a:endParaRPr sz="1922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61" name="Google Shape;185;p1">
            <a:extLst>
              <a:ext uri="{FF2B5EF4-FFF2-40B4-BE49-F238E27FC236}">
                <a16:creationId xmlns:a16="http://schemas.microsoft.com/office/drawing/2014/main" id="{86C543E8-2D1B-31B6-8407-2299DC0C19A8}"/>
              </a:ext>
            </a:extLst>
          </p:cNvPr>
          <p:cNvSpPr txBox="1"/>
          <p:nvPr/>
        </p:nvSpPr>
        <p:spPr>
          <a:xfrm>
            <a:off x="1484826" y="17579442"/>
            <a:ext cx="2769665" cy="936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06" tIns="24396" rIns="48806" bIns="24396" anchor="t" anchorCtr="0">
            <a:spAutoFit/>
          </a:bodyPr>
          <a:lstStyle/>
          <a:p>
            <a:pPr algn="ctr"/>
            <a: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Cuidar do AMBIENTE</a:t>
            </a:r>
            <a:endParaRPr sz="1922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62" name="Google Shape;185;p1">
            <a:extLst>
              <a:ext uri="{FF2B5EF4-FFF2-40B4-BE49-F238E27FC236}">
                <a16:creationId xmlns:a16="http://schemas.microsoft.com/office/drawing/2014/main" id="{4110B1EF-9B4C-7FDD-7899-06A6254E6169}"/>
              </a:ext>
            </a:extLst>
          </p:cNvPr>
          <p:cNvSpPr txBox="1"/>
          <p:nvPr/>
        </p:nvSpPr>
        <p:spPr>
          <a:xfrm>
            <a:off x="5886909" y="17579442"/>
            <a:ext cx="3401320" cy="936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06" tIns="24396" rIns="48806" bIns="24396" anchor="t" anchorCtr="0">
            <a:spAutoFit/>
          </a:bodyPr>
          <a:lstStyle/>
          <a:p>
            <a:pPr algn="ctr"/>
            <a: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Cuidar e usar o CRACHÁ</a:t>
            </a:r>
            <a:endParaRPr sz="1922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63" name="Google Shape;185;p1">
            <a:extLst>
              <a:ext uri="{FF2B5EF4-FFF2-40B4-BE49-F238E27FC236}">
                <a16:creationId xmlns:a16="http://schemas.microsoft.com/office/drawing/2014/main" id="{C1863516-8B7C-0D35-F1D0-171FC2D97896}"/>
              </a:ext>
            </a:extLst>
          </p:cNvPr>
          <p:cNvSpPr txBox="1"/>
          <p:nvPr/>
        </p:nvSpPr>
        <p:spPr>
          <a:xfrm>
            <a:off x="10422817" y="17579442"/>
            <a:ext cx="3401320" cy="936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06" tIns="24396" rIns="48806" bIns="24396" anchor="t" anchorCtr="0">
            <a:spAutoFit/>
          </a:bodyPr>
          <a:lstStyle/>
          <a:p>
            <a:pPr algn="ctr"/>
            <a:r>
              <a:rPr lang="pt-BR" sz="2883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Evitar CONVERSAS PARALELAS</a:t>
            </a:r>
            <a:endParaRPr sz="1922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67" name="Forma Livre: Forma 166">
            <a:extLst>
              <a:ext uri="{FF2B5EF4-FFF2-40B4-BE49-F238E27FC236}">
                <a16:creationId xmlns:a16="http://schemas.microsoft.com/office/drawing/2014/main" id="{BE2EA44E-0603-BBAD-06F4-5945C0F8BC71}"/>
              </a:ext>
            </a:extLst>
          </p:cNvPr>
          <p:cNvSpPr/>
          <p:nvPr/>
        </p:nvSpPr>
        <p:spPr>
          <a:xfrm>
            <a:off x="1609528" y="7229670"/>
            <a:ext cx="2520262" cy="2519817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856C2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pt-BR" sz="843"/>
          </a:p>
        </p:txBody>
      </p:sp>
      <p:pic>
        <p:nvPicPr>
          <p:cNvPr id="172" name="Gráfico 171">
            <a:extLst>
              <a:ext uri="{FF2B5EF4-FFF2-40B4-BE49-F238E27FC236}">
                <a16:creationId xmlns:a16="http://schemas.microsoft.com/office/drawing/2014/main" id="{C7B35262-C94C-C834-75AB-E718D7D3535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103917" y="7581489"/>
            <a:ext cx="1812118" cy="1812118"/>
          </a:xfrm>
          <a:prstGeom prst="rect">
            <a:avLst/>
          </a:prstGeom>
        </p:spPr>
      </p:pic>
      <p:sp>
        <p:nvSpPr>
          <p:cNvPr id="174" name="Forma Livre: Forma 173">
            <a:extLst>
              <a:ext uri="{FF2B5EF4-FFF2-40B4-BE49-F238E27FC236}">
                <a16:creationId xmlns:a16="http://schemas.microsoft.com/office/drawing/2014/main" id="{FEBEB88F-6417-729A-C306-5088FC8E6DF4}"/>
              </a:ext>
            </a:extLst>
          </p:cNvPr>
          <p:cNvSpPr/>
          <p:nvPr/>
        </p:nvSpPr>
        <p:spPr>
          <a:xfrm>
            <a:off x="6327438" y="7229670"/>
            <a:ext cx="2520262" cy="2519817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BFCD3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pt-BR" sz="843"/>
          </a:p>
        </p:txBody>
      </p:sp>
      <p:sp>
        <p:nvSpPr>
          <p:cNvPr id="175" name="Forma Livre: Forma 174">
            <a:extLst>
              <a:ext uri="{FF2B5EF4-FFF2-40B4-BE49-F238E27FC236}">
                <a16:creationId xmlns:a16="http://schemas.microsoft.com/office/drawing/2014/main" id="{EAD78DCC-D469-E4BC-A212-B7B58DDCB408}"/>
              </a:ext>
            </a:extLst>
          </p:cNvPr>
          <p:cNvSpPr/>
          <p:nvPr/>
        </p:nvSpPr>
        <p:spPr>
          <a:xfrm>
            <a:off x="10863346" y="7229670"/>
            <a:ext cx="2520262" cy="2519817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00ABC5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pt-BR" sz="843"/>
          </a:p>
        </p:txBody>
      </p:sp>
      <p:pic>
        <p:nvPicPr>
          <p:cNvPr id="178" name="Gráfico 177">
            <a:extLst>
              <a:ext uri="{FF2B5EF4-FFF2-40B4-BE49-F238E27FC236}">
                <a16:creationId xmlns:a16="http://schemas.microsoft.com/office/drawing/2014/main" id="{593D289E-824B-F960-5E6C-2B612B3B736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008449" y="7627225"/>
            <a:ext cx="1661108" cy="1661108"/>
          </a:xfrm>
          <a:prstGeom prst="rect">
            <a:avLst/>
          </a:prstGeom>
        </p:spPr>
      </p:pic>
      <p:sp>
        <p:nvSpPr>
          <p:cNvPr id="179" name="Forma Livre: Forma 178">
            <a:extLst>
              <a:ext uri="{FF2B5EF4-FFF2-40B4-BE49-F238E27FC236}">
                <a16:creationId xmlns:a16="http://schemas.microsoft.com/office/drawing/2014/main" id="{16D86DD0-1FF3-B4E2-44E7-313D9B7AD795}"/>
              </a:ext>
            </a:extLst>
          </p:cNvPr>
          <p:cNvSpPr/>
          <p:nvPr/>
        </p:nvSpPr>
        <p:spPr>
          <a:xfrm rot="10800000">
            <a:off x="10863346" y="11105629"/>
            <a:ext cx="2520262" cy="2519817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649A4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pt-BR" sz="843"/>
          </a:p>
        </p:txBody>
      </p:sp>
      <p:sp>
        <p:nvSpPr>
          <p:cNvPr id="180" name="Forma Livre: Forma 179">
            <a:extLst>
              <a:ext uri="{FF2B5EF4-FFF2-40B4-BE49-F238E27FC236}">
                <a16:creationId xmlns:a16="http://schemas.microsoft.com/office/drawing/2014/main" id="{F4439532-F82C-A3C8-B4F3-84D1912DC02C}"/>
              </a:ext>
            </a:extLst>
          </p:cNvPr>
          <p:cNvSpPr/>
          <p:nvPr/>
        </p:nvSpPr>
        <p:spPr>
          <a:xfrm rot="10800000">
            <a:off x="6327438" y="11105629"/>
            <a:ext cx="2520262" cy="2519817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976C29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pt-BR" sz="843"/>
          </a:p>
        </p:txBody>
      </p:sp>
      <p:sp>
        <p:nvSpPr>
          <p:cNvPr id="181" name="Forma Livre: Forma 180">
            <a:extLst>
              <a:ext uri="{FF2B5EF4-FFF2-40B4-BE49-F238E27FC236}">
                <a16:creationId xmlns:a16="http://schemas.microsoft.com/office/drawing/2014/main" id="{7DDA03C4-3EA8-2A19-7409-32B507199605}"/>
              </a:ext>
            </a:extLst>
          </p:cNvPr>
          <p:cNvSpPr/>
          <p:nvPr/>
        </p:nvSpPr>
        <p:spPr>
          <a:xfrm rot="10800000">
            <a:off x="1609527" y="11105629"/>
            <a:ext cx="2520262" cy="2519817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00ABC5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pt-BR" sz="843"/>
          </a:p>
        </p:txBody>
      </p:sp>
      <p:sp>
        <p:nvSpPr>
          <p:cNvPr id="183" name="Forma Livre: Forma 182">
            <a:extLst>
              <a:ext uri="{FF2B5EF4-FFF2-40B4-BE49-F238E27FC236}">
                <a16:creationId xmlns:a16="http://schemas.microsoft.com/office/drawing/2014/main" id="{E9611F1A-16C3-7856-917B-F1683BC5A84F}"/>
              </a:ext>
            </a:extLst>
          </p:cNvPr>
          <p:cNvSpPr/>
          <p:nvPr/>
        </p:nvSpPr>
        <p:spPr>
          <a:xfrm>
            <a:off x="1609528" y="14874910"/>
            <a:ext cx="2520262" cy="2519817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649A4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pt-BR" sz="843"/>
          </a:p>
        </p:txBody>
      </p:sp>
      <p:sp>
        <p:nvSpPr>
          <p:cNvPr id="184" name="Forma Livre: Forma 183">
            <a:extLst>
              <a:ext uri="{FF2B5EF4-FFF2-40B4-BE49-F238E27FC236}">
                <a16:creationId xmlns:a16="http://schemas.microsoft.com/office/drawing/2014/main" id="{36829AA0-A189-B038-D7FB-25B31D491108}"/>
              </a:ext>
            </a:extLst>
          </p:cNvPr>
          <p:cNvSpPr/>
          <p:nvPr/>
        </p:nvSpPr>
        <p:spPr>
          <a:xfrm>
            <a:off x="6327438" y="14874910"/>
            <a:ext cx="2520262" cy="2519817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BFCD3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pt-BR" sz="843"/>
          </a:p>
        </p:txBody>
      </p:sp>
      <p:sp>
        <p:nvSpPr>
          <p:cNvPr id="185" name="Forma Livre: Forma 184">
            <a:extLst>
              <a:ext uri="{FF2B5EF4-FFF2-40B4-BE49-F238E27FC236}">
                <a16:creationId xmlns:a16="http://schemas.microsoft.com/office/drawing/2014/main" id="{021E86A9-9732-1017-ABCC-8D21D1585C58}"/>
              </a:ext>
            </a:extLst>
          </p:cNvPr>
          <p:cNvSpPr/>
          <p:nvPr/>
        </p:nvSpPr>
        <p:spPr>
          <a:xfrm>
            <a:off x="10863346" y="14874910"/>
            <a:ext cx="2520262" cy="2519817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00ABC5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pt-BR" sz="843"/>
          </a:p>
        </p:txBody>
      </p:sp>
      <p:sp>
        <p:nvSpPr>
          <p:cNvPr id="191" name="Forma Livre: Forma 190">
            <a:extLst>
              <a:ext uri="{FF2B5EF4-FFF2-40B4-BE49-F238E27FC236}">
                <a16:creationId xmlns:a16="http://schemas.microsoft.com/office/drawing/2014/main" id="{4597D120-2D77-EB9D-C365-210FB419BD03}"/>
              </a:ext>
            </a:extLst>
          </p:cNvPr>
          <p:cNvSpPr/>
          <p:nvPr/>
        </p:nvSpPr>
        <p:spPr>
          <a:xfrm>
            <a:off x="6803977" y="7851837"/>
            <a:ext cx="1607558" cy="1338293"/>
          </a:xfrm>
          <a:custGeom>
            <a:avLst/>
            <a:gdLst>
              <a:gd name="connsiteX0" fmla="*/ 3691139 w 5399711"/>
              <a:gd name="connsiteY0" fmla="*/ 0 h 3780117"/>
              <a:gd name="connsiteX1" fmla="*/ 1708574 w 5399711"/>
              <a:gd name="connsiteY1" fmla="*/ 0 h 3780117"/>
              <a:gd name="connsiteX2" fmla="*/ 1 w 5399711"/>
              <a:gd name="connsiteY2" fmla="*/ 1708224 h 3780117"/>
              <a:gd name="connsiteX3" fmla="*/ 1 w 5399711"/>
              <a:gd name="connsiteY3" fmla="*/ 1708399 h 3780117"/>
              <a:gd name="connsiteX4" fmla="*/ 493117 w 5399711"/>
              <a:gd name="connsiteY4" fmla="*/ 2909050 h 3780117"/>
              <a:gd name="connsiteX5" fmla="*/ 106254 w 5399711"/>
              <a:gd name="connsiteY5" fmla="*/ 3520960 h 3780117"/>
              <a:gd name="connsiteX6" fmla="*/ 158439 w 5399711"/>
              <a:gd name="connsiteY6" fmla="*/ 3753879 h 3780117"/>
              <a:gd name="connsiteX7" fmla="*/ 297856 w 5399711"/>
              <a:gd name="connsiteY7" fmla="*/ 3772830 h 3780117"/>
              <a:gd name="connsiteX8" fmla="*/ 1526726 w 5399711"/>
              <a:gd name="connsiteY8" fmla="*/ 3407043 h 3780117"/>
              <a:gd name="connsiteX9" fmla="*/ 1709445 w 5399711"/>
              <a:gd name="connsiteY9" fmla="*/ 3416797 h 3780117"/>
              <a:gd name="connsiteX10" fmla="*/ 3691139 w 5399711"/>
              <a:gd name="connsiteY10" fmla="*/ 3416797 h 3780117"/>
              <a:gd name="connsiteX11" fmla="*/ 5399712 w 5399711"/>
              <a:gd name="connsiteY11" fmla="*/ 1708399 h 3780117"/>
              <a:gd name="connsiteX12" fmla="*/ 3691313 w 5399711"/>
              <a:gd name="connsiteY12" fmla="*/ 0 h 3780117"/>
              <a:gd name="connsiteX13" fmla="*/ 3691139 w 5399711"/>
              <a:gd name="connsiteY13" fmla="*/ 0 h 3780117"/>
              <a:gd name="connsiteX14" fmla="*/ 3809410 w 5399711"/>
              <a:gd name="connsiteY14" fmla="*/ 2296096 h 3780117"/>
              <a:gd name="connsiteX15" fmla="*/ 1590303 w 5399711"/>
              <a:gd name="connsiteY15" fmla="*/ 2296096 h 3780117"/>
              <a:gd name="connsiteX16" fmla="*/ 1411433 w 5399711"/>
              <a:gd name="connsiteY16" fmla="*/ 2105870 h 3780117"/>
              <a:gd name="connsiteX17" fmla="*/ 1590303 w 5399711"/>
              <a:gd name="connsiteY17" fmla="*/ 1927000 h 3780117"/>
              <a:gd name="connsiteX18" fmla="*/ 3809410 w 5399711"/>
              <a:gd name="connsiteY18" fmla="*/ 1927000 h 3780117"/>
              <a:gd name="connsiteX19" fmla="*/ 3988279 w 5399711"/>
              <a:gd name="connsiteY19" fmla="*/ 2117226 h 3780117"/>
              <a:gd name="connsiteX20" fmla="*/ 3809410 w 5399711"/>
              <a:gd name="connsiteY20" fmla="*/ 2296096 h 3780117"/>
              <a:gd name="connsiteX21" fmla="*/ 3809410 w 5399711"/>
              <a:gd name="connsiteY21" fmla="*/ 1489972 h 3780117"/>
              <a:gd name="connsiteX22" fmla="*/ 1590303 w 5399711"/>
              <a:gd name="connsiteY22" fmla="*/ 1489972 h 3780117"/>
              <a:gd name="connsiteX23" fmla="*/ 1411433 w 5399711"/>
              <a:gd name="connsiteY23" fmla="*/ 1299745 h 3780117"/>
              <a:gd name="connsiteX24" fmla="*/ 1590303 w 5399711"/>
              <a:gd name="connsiteY24" fmla="*/ 1120875 h 3780117"/>
              <a:gd name="connsiteX25" fmla="*/ 3809410 w 5399711"/>
              <a:gd name="connsiteY25" fmla="*/ 1120875 h 3780117"/>
              <a:gd name="connsiteX26" fmla="*/ 3988279 w 5399711"/>
              <a:gd name="connsiteY26" fmla="*/ 1311102 h 3780117"/>
              <a:gd name="connsiteX27" fmla="*/ 3809410 w 5399711"/>
              <a:gd name="connsiteY27" fmla="*/ 1489972 h 378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399711" h="3780117">
                <a:moveTo>
                  <a:pt x="3691139" y="0"/>
                </a:moveTo>
                <a:lnTo>
                  <a:pt x="1708574" y="0"/>
                </a:lnTo>
                <a:cubicBezTo>
                  <a:pt x="765053" y="-105"/>
                  <a:pt x="106" y="764703"/>
                  <a:pt x="1" y="1708224"/>
                </a:cubicBezTo>
                <a:cubicBezTo>
                  <a:pt x="1" y="1708277"/>
                  <a:pt x="1" y="1708346"/>
                  <a:pt x="1" y="1708399"/>
                </a:cubicBezTo>
                <a:cubicBezTo>
                  <a:pt x="-539" y="2158020"/>
                  <a:pt x="176729" y="2589597"/>
                  <a:pt x="493117" y="2909050"/>
                </a:cubicBezTo>
                <a:lnTo>
                  <a:pt x="106254" y="3520960"/>
                </a:lnTo>
                <a:cubicBezTo>
                  <a:pt x="56350" y="3599691"/>
                  <a:pt x="79708" y="3703975"/>
                  <a:pt x="158439" y="3753879"/>
                </a:cubicBezTo>
                <a:cubicBezTo>
                  <a:pt x="199930" y="3780198"/>
                  <a:pt x="250844" y="3787113"/>
                  <a:pt x="297856" y="3772830"/>
                </a:cubicBezTo>
                <a:lnTo>
                  <a:pt x="1526726" y="3407043"/>
                </a:lnTo>
                <a:cubicBezTo>
                  <a:pt x="1587412" y="3413557"/>
                  <a:pt x="1648411" y="3416815"/>
                  <a:pt x="1709445" y="3416797"/>
                </a:cubicBezTo>
                <a:lnTo>
                  <a:pt x="3691139" y="3416797"/>
                </a:lnTo>
                <a:cubicBezTo>
                  <a:pt x="4634694" y="3416797"/>
                  <a:pt x="5399607" y="2651954"/>
                  <a:pt x="5399712" y="1708399"/>
                </a:cubicBezTo>
                <a:cubicBezTo>
                  <a:pt x="5399712" y="764877"/>
                  <a:pt x="4634834" y="0"/>
                  <a:pt x="3691313" y="0"/>
                </a:cubicBezTo>
                <a:cubicBezTo>
                  <a:pt x="3691261" y="0"/>
                  <a:pt x="3691191" y="0"/>
                  <a:pt x="3691139" y="0"/>
                </a:cubicBezTo>
                <a:close/>
                <a:moveTo>
                  <a:pt x="3809410" y="2296096"/>
                </a:moveTo>
                <a:lnTo>
                  <a:pt x="1590303" y="2296096"/>
                </a:lnTo>
                <a:cubicBezTo>
                  <a:pt x="1488388" y="2292961"/>
                  <a:pt x="1408298" y="2207802"/>
                  <a:pt x="1411433" y="2105870"/>
                </a:cubicBezTo>
                <a:cubicBezTo>
                  <a:pt x="1414429" y="2008361"/>
                  <a:pt x="1492777" y="1929996"/>
                  <a:pt x="1590303" y="1927000"/>
                </a:cubicBezTo>
                <a:lnTo>
                  <a:pt x="3809410" y="1927000"/>
                </a:lnTo>
                <a:cubicBezTo>
                  <a:pt x="3911325" y="1930135"/>
                  <a:pt x="3991415" y="2015294"/>
                  <a:pt x="3988279" y="2117226"/>
                </a:cubicBezTo>
                <a:cubicBezTo>
                  <a:pt x="3985284" y="2214735"/>
                  <a:pt x="3906936" y="2293100"/>
                  <a:pt x="3809410" y="2296096"/>
                </a:cubicBezTo>
                <a:close/>
                <a:moveTo>
                  <a:pt x="3809410" y="1489972"/>
                </a:moveTo>
                <a:lnTo>
                  <a:pt x="1590303" y="1489972"/>
                </a:lnTo>
                <a:cubicBezTo>
                  <a:pt x="1488388" y="1486836"/>
                  <a:pt x="1408298" y="1401678"/>
                  <a:pt x="1411433" y="1299745"/>
                </a:cubicBezTo>
                <a:cubicBezTo>
                  <a:pt x="1414429" y="1202237"/>
                  <a:pt x="1492777" y="1123871"/>
                  <a:pt x="1590303" y="1120875"/>
                </a:cubicBezTo>
                <a:lnTo>
                  <a:pt x="3809410" y="1120875"/>
                </a:lnTo>
                <a:cubicBezTo>
                  <a:pt x="3911325" y="1124011"/>
                  <a:pt x="3991415" y="1209169"/>
                  <a:pt x="3988279" y="1311102"/>
                </a:cubicBezTo>
                <a:cubicBezTo>
                  <a:pt x="3985284" y="1408610"/>
                  <a:pt x="3906936" y="1486976"/>
                  <a:pt x="3809410" y="1489972"/>
                </a:cubicBezTo>
                <a:close/>
              </a:path>
            </a:pathLst>
          </a:custGeom>
          <a:solidFill>
            <a:srgbClr val="649A4B"/>
          </a:solidFill>
          <a:ln w="1741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pt-BR" sz="843"/>
          </a:p>
        </p:txBody>
      </p:sp>
      <p:pic>
        <p:nvPicPr>
          <p:cNvPr id="193" name="Gráfico 192">
            <a:extLst>
              <a:ext uri="{FF2B5EF4-FFF2-40B4-BE49-F238E27FC236}">
                <a16:creationId xmlns:a16="http://schemas.microsoft.com/office/drawing/2014/main" id="{72BE684F-1F52-E0B9-4656-5A37C96CE4A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889556" y="11400344"/>
            <a:ext cx="1788588" cy="1788588"/>
          </a:xfrm>
          <a:prstGeom prst="rect">
            <a:avLst/>
          </a:prstGeom>
        </p:spPr>
      </p:pic>
      <p:pic>
        <p:nvPicPr>
          <p:cNvPr id="195" name="Gráfico 194">
            <a:extLst>
              <a:ext uri="{FF2B5EF4-FFF2-40B4-BE49-F238E27FC236}">
                <a16:creationId xmlns:a16="http://schemas.microsoft.com/office/drawing/2014/main" id="{C8EDDB00-49A7-9F49-0BE3-979D4537856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693350" y="11460044"/>
            <a:ext cx="1805312" cy="1805312"/>
          </a:xfrm>
          <a:prstGeom prst="rect">
            <a:avLst/>
          </a:prstGeom>
        </p:spPr>
      </p:pic>
      <p:pic>
        <p:nvPicPr>
          <p:cNvPr id="197" name="Gráfico 196">
            <a:extLst>
              <a:ext uri="{FF2B5EF4-FFF2-40B4-BE49-F238E27FC236}">
                <a16:creationId xmlns:a16="http://schemas.microsoft.com/office/drawing/2014/main" id="{FAB2AB5C-44D1-A3D2-893C-FF33A6E766E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2600573" y="960296"/>
            <a:ext cx="2095358" cy="1678540"/>
          </a:xfrm>
          <a:prstGeom prst="rect">
            <a:avLst/>
          </a:prstGeom>
        </p:spPr>
      </p:pic>
      <p:pic>
        <p:nvPicPr>
          <p:cNvPr id="198" name="Gráfico 197">
            <a:extLst>
              <a:ext uri="{FF2B5EF4-FFF2-40B4-BE49-F238E27FC236}">
                <a16:creationId xmlns:a16="http://schemas.microsoft.com/office/drawing/2014/main" id="{17CC14AF-6CA3-3DBF-41AB-26CA1DB2C52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201165" y="11401549"/>
            <a:ext cx="1771047" cy="1771047"/>
          </a:xfrm>
          <a:prstGeom prst="rect">
            <a:avLst/>
          </a:prstGeom>
        </p:spPr>
      </p:pic>
      <p:pic>
        <p:nvPicPr>
          <p:cNvPr id="200" name="Gráfico 199">
            <a:extLst>
              <a:ext uri="{FF2B5EF4-FFF2-40B4-BE49-F238E27FC236}">
                <a16:creationId xmlns:a16="http://schemas.microsoft.com/office/drawing/2014/main" id="{6235FCE4-372E-2949-61AD-10698430ECE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824586" y="15194918"/>
            <a:ext cx="1829818" cy="1829818"/>
          </a:xfrm>
          <a:prstGeom prst="rect">
            <a:avLst/>
          </a:prstGeom>
        </p:spPr>
      </p:pic>
      <p:pic>
        <p:nvPicPr>
          <p:cNvPr id="202" name="Gráfico 201">
            <a:extLst>
              <a:ext uri="{FF2B5EF4-FFF2-40B4-BE49-F238E27FC236}">
                <a16:creationId xmlns:a16="http://schemas.microsoft.com/office/drawing/2014/main" id="{3039D7C1-8AA3-5DDA-C17A-1C4804D27C1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622232" y="15119302"/>
            <a:ext cx="1965186" cy="1965186"/>
          </a:xfrm>
          <a:prstGeom prst="rect">
            <a:avLst/>
          </a:prstGeom>
        </p:spPr>
      </p:pic>
      <p:pic>
        <p:nvPicPr>
          <p:cNvPr id="204" name="Gráfico 203">
            <a:extLst>
              <a:ext uri="{FF2B5EF4-FFF2-40B4-BE49-F238E27FC236}">
                <a16:creationId xmlns:a16="http://schemas.microsoft.com/office/drawing/2014/main" id="{EF77FFA7-4281-1D90-3DC1-7CFC178BC8C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1201165" y="15311016"/>
            <a:ext cx="1771047" cy="1771047"/>
          </a:xfrm>
          <a:prstGeom prst="rect">
            <a:avLst/>
          </a:prstGeom>
        </p:spPr>
      </p:pic>
      <p:cxnSp>
        <p:nvCxnSpPr>
          <p:cNvPr id="3" name="Conector de Seta Reta 2">
            <a:extLst>
              <a:ext uri="{FF2B5EF4-FFF2-40B4-BE49-F238E27FC236}">
                <a16:creationId xmlns:a16="http://schemas.microsoft.com/office/drawing/2014/main" id="{4F6E1DFC-B0D0-DF59-49F4-16A2E2F8E6C8}"/>
              </a:ext>
            </a:extLst>
          </p:cNvPr>
          <p:cNvCxnSpPr>
            <a:cxnSpLocks/>
          </p:cNvCxnSpPr>
          <p:nvPr/>
        </p:nvCxnSpPr>
        <p:spPr>
          <a:xfrm>
            <a:off x="-49578" y="19242587"/>
            <a:ext cx="15119350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3839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xbnner boas-vindas 90 x 120 cm.potm" id="{76875EE9-1CEE-4C66-BCB0-760239A296B1}" vid="{1AC3E722-10D8-4ACF-B515-E97B6E765EA6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CC6A63A0D7B7429BD95E631E323FB1" ma:contentTypeVersion="15" ma:contentTypeDescription="Crie um novo documento." ma:contentTypeScope="" ma:versionID="3905457b9af9d06463ac60e853dd3d09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b38e7767682d454bc33caa67670fbf5a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E6375D-04F3-426D-BDFF-A57C3105444D}">
  <ds:schemaRefs>
    <ds:schemaRef ds:uri="http://schemas.microsoft.com/office/2006/metadata/properties"/>
    <ds:schemaRef ds:uri="http://schemas.microsoft.com/office/infopath/2007/PartnerControls"/>
    <ds:schemaRef ds:uri="349de4c3-df8a-486f-a0ad-b097193cfe29"/>
    <ds:schemaRef ds:uri="5271069d-4e42-456b-88bc-896463680cb1"/>
  </ds:schemaRefs>
</ds:datastoreItem>
</file>

<file path=customXml/itemProps2.xml><?xml version="1.0" encoding="utf-8"?>
<ds:datastoreItem xmlns:ds="http://schemas.openxmlformats.org/officeDocument/2006/customXml" ds:itemID="{204BDB51-D415-4B46-8993-ED6A315DAE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B69A13-5A02-4F2D-A2A6-0AC97518D6F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</TotalTime>
  <Words>59</Words>
  <Application>Microsoft Office PowerPoint</Application>
  <PresentationFormat>Personalizar</PresentationFormat>
  <Paragraphs>13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15</cp:revision>
  <dcterms:created xsi:type="dcterms:W3CDTF">2025-08-21T17:22:07Z</dcterms:created>
  <dcterms:modified xsi:type="dcterms:W3CDTF">2025-08-26T14:20:20Z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  <property fmtid="{D5CDD505-2E9C-101B-9397-08002B2CF9AE}" pid="3" name="MediaServiceImageTags">
    <vt:lpwstr/>
  </property>
</Properties>
</file>