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omments/modernComment_101_3D14FC6B.xml" ContentType="application/vnd.ms-powerpoint.comments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4"/>
  </p:sldMasterIdLst>
  <p:notesMasterIdLst>
    <p:notesMasterId r:id="rId6"/>
  </p:notesMasterIdLst>
  <p:sldIdLst>
    <p:sldId id="257" r:id="rId5"/>
  </p:sldIdLst>
  <p:sldSz cx="32399288" cy="43200638"/>
  <p:notesSz cx="6858000" cy="9144000"/>
  <p:embeddedFontLst>
    <p:embeddedFont>
      <p:font typeface="DIN Pro Black" panose="020B0A04020101010102" pitchFamily="34" charset="0"/>
      <p:bold r:id="rId7"/>
      <p:boldItalic r:id="rId8"/>
    </p:embeddedFont>
    <p:embeddedFont>
      <p:font typeface="DIN Pro Bold" panose="020B0804020101020102" pitchFamily="34" charset="0"/>
      <p:bold r:id="rId9"/>
      <p:boldItalic r:id="rId10"/>
    </p:embeddedFont>
    <p:embeddedFont>
      <p:font typeface="DIN Pro Regular" panose="020B0504020101020102" pitchFamily="34" charset="0"/>
      <p:regular r:id="rId11"/>
      <p:italic r:id="rId12"/>
    </p:embeddedFont>
    <p:embeddedFont>
      <p:font typeface="Open Sans" panose="020B0606030504020204" pitchFamily="34" charset="0"/>
      <p:regular r:id="rId13"/>
      <p:bold r:id="rId14"/>
      <p:italic r:id="rId15"/>
      <p:boldItalic r:id="rId16"/>
    </p:embeddedFont>
  </p:embeddedFontLst>
  <p:defaultTextStyle>
    <a:defPPr>
      <a:defRPr lang="en-US"/>
    </a:defPPr>
    <a:lvl1pPr marL="0" algn="l" defTabSz="1280069" rtl="0" eaLnBrk="1" latinLnBrk="0" hangingPunct="1">
      <a:defRPr sz="2520" kern="1200">
        <a:solidFill>
          <a:schemeClr val="tx1"/>
        </a:solidFill>
        <a:latin typeface="+mn-lt"/>
        <a:ea typeface="+mn-ea"/>
        <a:cs typeface="+mn-cs"/>
      </a:defRPr>
    </a:lvl1pPr>
    <a:lvl2pPr marL="640034" algn="l" defTabSz="1280069" rtl="0" eaLnBrk="1" latinLnBrk="0" hangingPunct="1">
      <a:defRPr sz="2520" kern="1200">
        <a:solidFill>
          <a:schemeClr val="tx1"/>
        </a:solidFill>
        <a:latin typeface="+mn-lt"/>
        <a:ea typeface="+mn-ea"/>
        <a:cs typeface="+mn-cs"/>
      </a:defRPr>
    </a:lvl2pPr>
    <a:lvl3pPr marL="1280069" algn="l" defTabSz="1280069" rtl="0" eaLnBrk="1" latinLnBrk="0" hangingPunct="1">
      <a:defRPr sz="2520" kern="1200">
        <a:solidFill>
          <a:schemeClr val="tx1"/>
        </a:solidFill>
        <a:latin typeface="+mn-lt"/>
        <a:ea typeface="+mn-ea"/>
        <a:cs typeface="+mn-cs"/>
      </a:defRPr>
    </a:lvl3pPr>
    <a:lvl4pPr marL="1920103" algn="l" defTabSz="1280069" rtl="0" eaLnBrk="1" latinLnBrk="0" hangingPunct="1">
      <a:defRPr sz="2520" kern="1200">
        <a:solidFill>
          <a:schemeClr val="tx1"/>
        </a:solidFill>
        <a:latin typeface="+mn-lt"/>
        <a:ea typeface="+mn-ea"/>
        <a:cs typeface="+mn-cs"/>
      </a:defRPr>
    </a:lvl4pPr>
    <a:lvl5pPr marL="2560137" algn="l" defTabSz="1280069" rtl="0" eaLnBrk="1" latinLnBrk="0" hangingPunct="1">
      <a:defRPr sz="2520" kern="1200">
        <a:solidFill>
          <a:schemeClr val="tx1"/>
        </a:solidFill>
        <a:latin typeface="+mn-lt"/>
        <a:ea typeface="+mn-ea"/>
        <a:cs typeface="+mn-cs"/>
      </a:defRPr>
    </a:lvl5pPr>
    <a:lvl6pPr marL="3200171" algn="l" defTabSz="1280069" rtl="0" eaLnBrk="1" latinLnBrk="0" hangingPunct="1">
      <a:defRPr sz="2520" kern="1200">
        <a:solidFill>
          <a:schemeClr val="tx1"/>
        </a:solidFill>
        <a:latin typeface="+mn-lt"/>
        <a:ea typeface="+mn-ea"/>
        <a:cs typeface="+mn-cs"/>
      </a:defRPr>
    </a:lvl6pPr>
    <a:lvl7pPr marL="3840206" algn="l" defTabSz="1280069" rtl="0" eaLnBrk="1" latinLnBrk="0" hangingPunct="1">
      <a:defRPr sz="2520" kern="1200">
        <a:solidFill>
          <a:schemeClr val="tx1"/>
        </a:solidFill>
        <a:latin typeface="+mn-lt"/>
        <a:ea typeface="+mn-ea"/>
        <a:cs typeface="+mn-cs"/>
      </a:defRPr>
    </a:lvl7pPr>
    <a:lvl8pPr marL="4480240" algn="l" defTabSz="1280069" rtl="0" eaLnBrk="1" latinLnBrk="0" hangingPunct="1">
      <a:defRPr sz="2520" kern="1200">
        <a:solidFill>
          <a:schemeClr val="tx1"/>
        </a:solidFill>
        <a:latin typeface="+mn-lt"/>
        <a:ea typeface="+mn-ea"/>
        <a:cs typeface="+mn-cs"/>
      </a:defRPr>
    </a:lvl8pPr>
    <a:lvl9pPr marL="5120274" algn="l" defTabSz="1280069" rtl="0" eaLnBrk="1" latinLnBrk="0" hangingPunct="1">
      <a:defRPr sz="252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592" userDrawn="1">
          <p15:clr>
            <a:srgbClr val="A4A3A4"/>
          </p15:clr>
        </p15:guide>
        <p15:guide id="2" pos="5185" userDrawn="1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ABA4DA02-37B5-D0A2-CA6E-D4BBBD28E86A}" name="Cecília  de Oliveira Simões" initials="CS" userId="S::cecilia.simoes.terceirizada@icmbio.gov.br::9b36b2a3-4223-45c0-8778-d846e491dd2d" providerId="AD"/>
  <p188:author id="{2D19B3E1-CEFD-3959-B6F1-2D168CCB1025}" name="Hugo Juliano Hermógenes da Silva" initials="HS" userId="S::hugo.silva.bolsista@icmbio.gov.br::63cac568-ed34-41cc-a700-fc7073a92c7c" providerId="AD"/>
  <p188:author id="{B6247FEC-FECC-C1AB-7D2C-AAE8344BE739}" name="Anelise Stumpf" initials="AS" userId="813c3175ed144d40" providerId="Windows Liv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6600"/>
    <a:srgbClr val="F3EAD5"/>
    <a:srgbClr val="C29736"/>
    <a:srgbClr val="10CCEA"/>
    <a:srgbClr val="00ABC5"/>
    <a:srgbClr val="50877B"/>
    <a:srgbClr val="BECD31"/>
    <a:srgbClr val="0B562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6479" autoAdjust="0"/>
    <p:restoredTop sz="93084" autoAdjust="0"/>
  </p:normalViewPr>
  <p:slideViewPr>
    <p:cSldViewPr snapToGrid="0">
      <p:cViewPr varScale="1">
        <p:scale>
          <a:sx n="10" d="100"/>
          <a:sy n="10" d="100"/>
        </p:scale>
        <p:origin x="2376" y="302"/>
      </p:cViewPr>
      <p:guideLst>
        <p:guide orient="horz" pos="2592"/>
        <p:guide pos="518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font" Target="fonts/font7.fntdata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microsoft.com/office/2018/10/relationships/authors" Target="authors.xml"/><Relationship Id="rId7" Type="http://schemas.openxmlformats.org/officeDocument/2006/relationships/font" Target="fonts/font1.fntdata"/><Relationship Id="rId12" Type="http://schemas.openxmlformats.org/officeDocument/2006/relationships/font" Target="fonts/font6.fntdata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font" Target="fonts/font10.fntdata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openxmlformats.org/officeDocument/2006/relationships/font" Target="fonts/font5.fntdata"/><Relationship Id="rId5" Type="http://schemas.openxmlformats.org/officeDocument/2006/relationships/slide" Target="slides/slide1.xml"/><Relationship Id="rId15" Type="http://schemas.openxmlformats.org/officeDocument/2006/relationships/font" Target="fonts/font9.fntdata"/><Relationship Id="rId10" Type="http://schemas.openxmlformats.org/officeDocument/2006/relationships/font" Target="fonts/font4.fntdata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font" Target="fonts/font3.fntdata"/><Relationship Id="rId14" Type="http://schemas.openxmlformats.org/officeDocument/2006/relationships/font" Target="fonts/font8.fntdata"/></Relationships>
</file>

<file path=ppt/comments/modernComment_101_3D14FC6B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224EE852-9899-4D19-8E30-E4A223EC8AEB}" authorId="{ABA4DA02-37B5-D0A2-CA6E-D4BBBD28E86A}" created="2025-08-18T15:32:08.427">
    <ac:deMkLst xmlns:ac="http://schemas.microsoft.com/office/drawing/2013/main/command">
      <pc:docMk xmlns:pc="http://schemas.microsoft.com/office/powerpoint/2013/main/command"/>
      <pc:sldMk xmlns:pc="http://schemas.microsoft.com/office/powerpoint/2013/main/command" cId="1024785515" sldId="257"/>
      <ac:grpSpMk id="39" creationId="{7E21DD6A-5125-A135-879B-6FEE1EE2C2D1}"/>
    </ac:deMkLst>
    <p188:replyLst>
      <p188:reply id="{91D875AD-E170-47C1-8A7E-5C1152FE827D}" authorId="{2D19B3E1-CEFD-3959-B6F1-2D168CCB1025}" created="2025-08-18T15:53:22.062">
        <p188:txBody>
          <a:bodyPr/>
          <a:lstStyle/>
          <a:p>
            <a:r>
              <a:rPr lang="pt-BR"/>
              <a:t>Sim, só exemplo. Depois vamos colocar o QR Code para acessar o guia de boas práticas</a:t>
            </a:r>
          </a:p>
        </p188:txBody>
        <p188:extLst>
          <p:ext xmlns:p="http://schemas.openxmlformats.org/presentationml/2006/main" uri="{57CB4572-C831-44C2-8A1C-0ADB6CCDFE69}">
            <p223:reactions xmlns:p223="http://schemas.microsoft.com/office/powerpoint/2022/03/main">
              <p223:rxn type="👍">
                <p223:instance time="2025-08-18T15:56:22.627" authorId="{ABA4DA02-37B5-D0A2-CA6E-D4BBBD28E86A}"/>
              </p223:rxn>
            </p223:reactions>
          </p:ext>
        </p188:extLst>
      </p188:reply>
    </p188:replyLst>
    <p188:txBody>
      <a:bodyPr/>
      <a:lstStyle/>
      <a:p>
        <a:r>
          <a:rPr lang="pt-BR"/>
          <a:t>Esse QRCODE é só exemplo né? Pq ele deu pra algo que não está ligado ao ESaber</a:t>
        </a:r>
      </a:p>
    </p188:txBody>
  </p188:cm>
</p188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A99FA30-06DC-4FE5-B145-1DFA10DDAF18}" type="datetimeFigureOut">
              <a:rPr lang="pt-BR" smtClean="0"/>
              <a:t>07/10/2025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2271713" y="1143000"/>
            <a:ext cx="23145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A3369B0-856F-4CB1-9A8F-27C6214DD4B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8779231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>
          <a:xfrm>
            <a:off x="2271713" y="1143000"/>
            <a:ext cx="2314575" cy="3086100"/>
          </a:xfrm>
        </p:spPr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3369B0-856F-4CB1-9A8F-27C6214DD4B4}" type="slidenum">
              <a:rPr lang="pt-BR" smtClean="0"/>
              <a:t>1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27813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34694" y="2556230"/>
            <a:ext cx="13993200" cy="176383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69388" y="4662926"/>
            <a:ext cx="11523812" cy="210288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191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382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573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6764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0955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5146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9338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3529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935377" y="329530"/>
            <a:ext cx="3704082" cy="702105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23131" y="329530"/>
            <a:ext cx="10837871" cy="702105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0431" y="5287698"/>
            <a:ext cx="13993200" cy="1634309"/>
          </a:xfrm>
        </p:spPr>
        <p:txBody>
          <a:bodyPr anchor="t"/>
          <a:lstStyle>
            <a:lvl1pPr algn="l">
              <a:defRPr sz="3667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0431" y="3487673"/>
            <a:ext cx="13993200" cy="1800026"/>
          </a:xfrm>
        </p:spPr>
        <p:txBody>
          <a:bodyPr anchor="b"/>
          <a:lstStyle>
            <a:lvl1pPr marL="0" indent="0">
              <a:buNone/>
              <a:defRPr sz="1833">
                <a:solidFill>
                  <a:schemeClr val="tx1">
                    <a:tint val="75000"/>
                  </a:schemeClr>
                </a:solidFill>
              </a:defRPr>
            </a:lvl1pPr>
            <a:lvl2pPr marL="419115" indent="0">
              <a:buNone/>
              <a:defRPr sz="1650">
                <a:solidFill>
                  <a:schemeClr val="tx1">
                    <a:tint val="75000"/>
                  </a:schemeClr>
                </a:solidFill>
              </a:defRPr>
            </a:lvl2pPr>
            <a:lvl3pPr marL="838230" indent="0">
              <a:buNone/>
              <a:defRPr sz="1467">
                <a:solidFill>
                  <a:schemeClr val="tx1">
                    <a:tint val="75000"/>
                  </a:schemeClr>
                </a:solidFill>
              </a:defRPr>
            </a:lvl3pPr>
            <a:lvl4pPr marL="1257346" indent="0">
              <a:buNone/>
              <a:defRPr sz="1283">
                <a:solidFill>
                  <a:schemeClr val="tx1">
                    <a:tint val="75000"/>
                  </a:schemeClr>
                </a:solidFill>
              </a:defRPr>
            </a:lvl4pPr>
            <a:lvl5pPr marL="1676461" indent="0">
              <a:buNone/>
              <a:defRPr sz="1283">
                <a:solidFill>
                  <a:schemeClr val="tx1">
                    <a:tint val="75000"/>
                  </a:schemeClr>
                </a:solidFill>
              </a:defRPr>
            </a:lvl5pPr>
            <a:lvl6pPr marL="2095576" indent="0">
              <a:buNone/>
              <a:defRPr sz="1283">
                <a:solidFill>
                  <a:schemeClr val="tx1">
                    <a:tint val="75000"/>
                  </a:schemeClr>
                </a:solidFill>
              </a:defRPr>
            </a:lvl6pPr>
            <a:lvl7pPr marL="2514691" indent="0">
              <a:buNone/>
              <a:defRPr sz="1283">
                <a:solidFill>
                  <a:schemeClr val="tx1">
                    <a:tint val="75000"/>
                  </a:schemeClr>
                </a:solidFill>
              </a:defRPr>
            </a:lvl7pPr>
            <a:lvl8pPr marL="2933807" indent="0">
              <a:buNone/>
              <a:defRPr sz="1283">
                <a:solidFill>
                  <a:schemeClr val="tx1">
                    <a:tint val="75000"/>
                  </a:schemeClr>
                </a:solidFill>
              </a:defRPr>
            </a:lvl8pPr>
            <a:lvl9pPr marL="3352922" indent="0">
              <a:buNone/>
              <a:defRPr sz="128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3130" y="1920030"/>
            <a:ext cx="7270976" cy="5430557"/>
          </a:xfrm>
        </p:spPr>
        <p:txBody>
          <a:bodyPr/>
          <a:lstStyle>
            <a:lvl1pPr>
              <a:defRPr sz="2567"/>
            </a:lvl1pPr>
            <a:lvl2pPr>
              <a:defRPr sz="2200"/>
            </a:lvl2pPr>
            <a:lvl3pPr>
              <a:defRPr sz="1833"/>
            </a:lvl3pPr>
            <a:lvl4pPr>
              <a:defRPr sz="1650"/>
            </a:lvl4pPr>
            <a:lvl5pPr>
              <a:defRPr sz="1650"/>
            </a:lvl5pPr>
            <a:lvl6pPr>
              <a:defRPr sz="1650"/>
            </a:lvl6pPr>
            <a:lvl7pPr>
              <a:defRPr sz="1650"/>
            </a:lvl7pPr>
            <a:lvl8pPr>
              <a:defRPr sz="1650"/>
            </a:lvl8pPr>
            <a:lvl9pPr>
              <a:defRPr sz="16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68483" y="1920030"/>
            <a:ext cx="7270976" cy="5430557"/>
          </a:xfrm>
        </p:spPr>
        <p:txBody>
          <a:bodyPr/>
          <a:lstStyle>
            <a:lvl1pPr>
              <a:defRPr sz="2567"/>
            </a:lvl1pPr>
            <a:lvl2pPr>
              <a:defRPr sz="2200"/>
            </a:lvl2pPr>
            <a:lvl3pPr>
              <a:defRPr sz="1833"/>
            </a:lvl3pPr>
            <a:lvl4pPr>
              <a:defRPr sz="1650"/>
            </a:lvl4pPr>
            <a:lvl5pPr>
              <a:defRPr sz="1650"/>
            </a:lvl5pPr>
            <a:lvl6pPr>
              <a:defRPr sz="1650"/>
            </a:lvl6pPr>
            <a:lvl7pPr>
              <a:defRPr sz="1650"/>
            </a:lvl7pPr>
            <a:lvl8pPr>
              <a:defRPr sz="1650"/>
            </a:lvl8pPr>
            <a:lvl9pPr>
              <a:defRPr sz="16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3132" y="1841932"/>
            <a:ext cx="7273835" cy="767630"/>
          </a:xfrm>
        </p:spPr>
        <p:txBody>
          <a:bodyPr anchor="b"/>
          <a:lstStyle>
            <a:lvl1pPr marL="0" indent="0">
              <a:buNone/>
              <a:defRPr sz="2200" b="1"/>
            </a:lvl1pPr>
            <a:lvl2pPr marL="419115" indent="0">
              <a:buNone/>
              <a:defRPr sz="1833" b="1"/>
            </a:lvl2pPr>
            <a:lvl3pPr marL="838230" indent="0">
              <a:buNone/>
              <a:defRPr sz="1650" b="1"/>
            </a:lvl3pPr>
            <a:lvl4pPr marL="1257346" indent="0">
              <a:buNone/>
              <a:defRPr sz="1467" b="1"/>
            </a:lvl4pPr>
            <a:lvl5pPr marL="1676461" indent="0">
              <a:buNone/>
              <a:defRPr sz="1467" b="1"/>
            </a:lvl5pPr>
            <a:lvl6pPr marL="2095576" indent="0">
              <a:buNone/>
              <a:defRPr sz="1467" b="1"/>
            </a:lvl6pPr>
            <a:lvl7pPr marL="2514691" indent="0">
              <a:buNone/>
              <a:defRPr sz="1467" b="1"/>
            </a:lvl7pPr>
            <a:lvl8pPr marL="2933807" indent="0">
              <a:buNone/>
              <a:defRPr sz="1467" b="1"/>
            </a:lvl8pPr>
            <a:lvl9pPr marL="3352922" indent="0">
              <a:buNone/>
              <a:defRPr sz="1467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3132" y="2609562"/>
            <a:ext cx="7273835" cy="4741023"/>
          </a:xfrm>
        </p:spPr>
        <p:txBody>
          <a:bodyPr/>
          <a:lstStyle>
            <a:lvl1pPr>
              <a:defRPr sz="2200"/>
            </a:lvl1pPr>
            <a:lvl2pPr>
              <a:defRPr sz="1833"/>
            </a:lvl2pPr>
            <a:lvl3pPr>
              <a:defRPr sz="1650"/>
            </a:lvl3pPr>
            <a:lvl4pPr>
              <a:defRPr sz="1467"/>
            </a:lvl4pPr>
            <a:lvl5pPr>
              <a:defRPr sz="1467"/>
            </a:lvl5pPr>
            <a:lvl6pPr>
              <a:defRPr sz="1467"/>
            </a:lvl6pPr>
            <a:lvl7pPr>
              <a:defRPr sz="1467"/>
            </a:lvl7pPr>
            <a:lvl8pPr>
              <a:defRPr sz="1467"/>
            </a:lvl8pPr>
            <a:lvl9pPr>
              <a:defRPr sz="146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362769" y="1841932"/>
            <a:ext cx="7276693" cy="767630"/>
          </a:xfrm>
        </p:spPr>
        <p:txBody>
          <a:bodyPr anchor="b"/>
          <a:lstStyle>
            <a:lvl1pPr marL="0" indent="0">
              <a:buNone/>
              <a:defRPr sz="2200" b="1"/>
            </a:lvl1pPr>
            <a:lvl2pPr marL="419115" indent="0">
              <a:buNone/>
              <a:defRPr sz="1833" b="1"/>
            </a:lvl2pPr>
            <a:lvl3pPr marL="838230" indent="0">
              <a:buNone/>
              <a:defRPr sz="1650" b="1"/>
            </a:lvl3pPr>
            <a:lvl4pPr marL="1257346" indent="0">
              <a:buNone/>
              <a:defRPr sz="1467" b="1"/>
            </a:lvl4pPr>
            <a:lvl5pPr marL="1676461" indent="0">
              <a:buNone/>
              <a:defRPr sz="1467" b="1"/>
            </a:lvl5pPr>
            <a:lvl6pPr marL="2095576" indent="0">
              <a:buNone/>
              <a:defRPr sz="1467" b="1"/>
            </a:lvl6pPr>
            <a:lvl7pPr marL="2514691" indent="0">
              <a:buNone/>
              <a:defRPr sz="1467" b="1"/>
            </a:lvl7pPr>
            <a:lvl8pPr marL="2933807" indent="0">
              <a:buNone/>
              <a:defRPr sz="1467" b="1"/>
            </a:lvl8pPr>
            <a:lvl9pPr marL="3352922" indent="0">
              <a:buNone/>
              <a:defRPr sz="1467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362769" y="2609562"/>
            <a:ext cx="7276693" cy="4741023"/>
          </a:xfrm>
        </p:spPr>
        <p:txBody>
          <a:bodyPr/>
          <a:lstStyle>
            <a:lvl1pPr>
              <a:defRPr sz="2200"/>
            </a:lvl1pPr>
            <a:lvl2pPr>
              <a:defRPr sz="1833"/>
            </a:lvl2pPr>
            <a:lvl3pPr>
              <a:defRPr sz="1650"/>
            </a:lvl3pPr>
            <a:lvl4pPr>
              <a:defRPr sz="1467"/>
            </a:lvl4pPr>
            <a:lvl5pPr>
              <a:defRPr sz="1467"/>
            </a:lvl5pPr>
            <a:lvl6pPr>
              <a:defRPr sz="1467"/>
            </a:lvl6pPr>
            <a:lvl7pPr>
              <a:defRPr sz="1467"/>
            </a:lvl7pPr>
            <a:lvl8pPr>
              <a:defRPr sz="1467"/>
            </a:lvl8pPr>
            <a:lvl9pPr>
              <a:defRPr sz="146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10/7/2025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10/7/2025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10/7/2025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3130" y="327625"/>
            <a:ext cx="5416078" cy="1394306"/>
          </a:xfrm>
        </p:spPr>
        <p:txBody>
          <a:bodyPr anchor="b"/>
          <a:lstStyle>
            <a:lvl1pPr algn="l">
              <a:defRPr sz="1833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36415" y="327625"/>
            <a:ext cx="9203044" cy="7022961"/>
          </a:xfrm>
        </p:spPr>
        <p:txBody>
          <a:bodyPr/>
          <a:lstStyle>
            <a:lvl1pPr>
              <a:defRPr sz="2933"/>
            </a:lvl1pPr>
            <a:lvl2pPr>
              <a:defRPr sz="2567"/>
            </a:lvl2pPr>
            <a:lvl3pPr>
              <a:defRPr sz="2200"/>
            </a:lvl3pPr>
            <a:lvl4pPr>
              <a:defRPr sz="1833"/>
            </a:lvl4pPr>
            <a:lvl5pPr>
              <a:defRPr sz="1833"/>
            </a:lvl5pPr>
            <a:lvl6pPr>
              <a:defRPr sz="1833"/>
            </a:lvl6pPr>
            <a:lvl7pPr>
              <a:defRPr sz="1833"/>
            </a:lvl7pPr>
            <a:lvl8pPr>
              <a:defRPr sz="1833"/>
            </a:lvl8pPr>
            <a:lvl9pPr>
              <a:defRPr sz="18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23130" y="1721932"/>
            <a:ext cx="5416078" cy="5628655"/>
          </a:xfrm>
        </p:spPr>
        <p:txBody>
          <a:bodyPr/>
          <a:lstStyle>
            <a:lvl1pPr marL="0" indent="0">
              <a:buNone/>
              <a:defRPr sz="1283"/>
            </a:lvl1pPr>
            <a:lvl2pPr marL="419115" indent="0">
              <a:buNone/>
              <a:defRPr sz="1100"/>
            </a:lvl2pPr>
            <a:lvl3pPr marL="838230" indent="0">
              <a:buNone/>
              <a:defRPr sz="917"/>
            </a:lvl3pPr>
            <a:lvl4pPr marL="1257346" indent="0">
              <a:buNone/>
              <a:defRPr sz="825"/>
            </a:lvl4pPr>
            <a:lvl5pPr marL="1676461" indent="0">
              <a:buNone/>
              <a:defRPr sz="825"/>
            </a:lvl5pPr>
            <a:lvl6pPr marL="2095576" indent="0">
              <a:buNone/>
              <a:defRPr sz="825"/>
            </a:lvl6pPr>
            <a:lvl7pPr marL="2514691" indent="0">
              <a:buNone/>
              <a:defRPr sz="825"/>
            </a:lvl7pPr>
            <a:lvl8pPr marL="2933807" indent="0">
              <a:buNone/>
              <a:defRPr sz="825"/>
            </a:lvl8pPr>
            <a:lvl9pPr marL="3352922" indent="0">
              <a:buNone/>
              <a:defRPr sz="82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26782" y="5760087"/>
            <a:ext cx="9877553" cy="680011"/>
          </a:xfrm>
        </p:spPr>
        <p:txBody>
          <a:bodyPr anchor="b"/>
          <a:lstStyle>
            <a:lvl1pPr algn="l">
              <a:defRPr sz="1833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226782" y="735248"/>
            <a:ext cx="9877553" cy="4937216"/>
          </a:xfrm>
        </p:spPr>
        <p:txBody>
          <a:bodyPr/>
          <a:lstStyle>
            <a:lvl1pPr marL="0" indent="0">
              <a:buNone/>
              <a:defRPr sz="2933"/>
            </a:lvl1pPr>
            <a:lvl2pPr marL="419115" indent="0">
              <a:buNone/>
              <a:defRPr sz="2567"/>
            </a:lvl2pPr>
            <a:lvl3pPr marL="838230" indent="0">
              <a:buNone/>
              <a:defRPr sz="2200"/>
            </a:lvl3pPr>
            <a:lvl4pPr marL="1257346" indent="0">
              <a:buNone/>
              <a:defRPr sz="1833"/>
            </a:lvl4pPr>
            <a:lvl5pPr marL="1676461" indent="0">
              <a:buNone/>
              <a:defRPr sz="1833"/>
            </a:lvl5pPr>
            <a:lvl6pPr marL="2095576" indent="0">
              <a:buNone/>
              <a:defRPr sz="1833"/>
            </a:lvl6pPr>
            <a:lvl7pPr marL="2514691" indent="0">
              <a:buNone/>
              <a:defRPr sz="1833"/>
            </a:lvl7pPr>
            <a:lvl8pPr marL="2933807" indent="0">
              <a:buNone/>
              <a:defRPr sz="1833"/>
            </a:lvl8pPr>
            <a:lvl9pPr marL="3352922" indent="0">
              <a:buNone/>
              <a:defRPr sz="1833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226782" y="6440096"/>
            <a:ext cx="9877553" cy="965728"/>
          </a:xfrm>
        </p:spPr>
        <p:txBody>
          <a:bodyPr/>
          <a:lstStyle>
            <a:lvl1pPr marL="0" indent="0">
              <a:buNone/>
              <a:defRPr sz="1283"/>
            </a:lvl1pPr>
            <a:lvl2pPr marL="419115" indent="0">
              <a:buNone/>
              <a:defRPr sz="1100"/>
            </a:lvl2pPr>
            <a:lvl3pPr marL="838230" indent="0">
              <a:buNone/>
              <a:defRPr sz="917"/>
            </a:lvl3pPr>
            <a:lvl4pPr marL="1257346" indent="0">
              <a:buNone/>
              <a:defRPr sz="825"/>
            </a:lvl4pPr>
            <a:lvl5pPr marL="1676461" indent="0">
              <a:buNone/>
              <a:defRPr sz="825"/>
            </a:lvl5pPr>
            <a:lvl6pPr marL="2095576" indent="0">
              <a:buNone/>
              <a:defRPr sz="825"/>
            </a:lvl6pPr>
            <a:lvl7pPr marL="2514691" indent="0">
              <a:buNone/>
              <a:defRPr sz="825"/>
            </a:lvl7pPr>
            <a:lvl8pPr marL="2933807" indent="0">
              <a:buNone/>
              <a:defRPr sz="825"/>
            </a:lvl8pPr>
            <a:lvl9pPr marL="3352922" indent="0">
              <a:buNone/>
              <a:defRPr sz="82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3132" y="329530"/>
            <a:ext cx="14816329" cy="137144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3132" y="1920030"/>
            <a:ext cx="14816329" cy="54305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23131" y="7626781"/>
            <a:ext cx="3841271" cy="4381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10/7/2025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624720" y="7626781"/>
            <a:ext cx="5213153" cy="4381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98190" y="7626781"/>
            <a:ext cx="3841271" cy="4381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838230" rtl="0" eaLnBrk="1" latinLnBrk="0" hangingPunct="1">
        <a:spcBef>
          <a:spcPct val="0"/>
        </a:spcBef>
        <a:buNone/>
        <a:defRPr sz="403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14336" indent="-314336" algn="l" defTabSz="838230" rtl="0" eaLnBrk="1" latinLnBrk="0" hangingPunct="1">
        <a:spcBef>
          <a:spcPct val="20000"/>
        </a:spcBef>
        <a:buFont typeface="Arial" pitchFamily="34" charset="0"/>
        <a:buChar char="•"/>
        <a:defRPr sz="2933" kern="1200">
          <a:solidFill>
            <a:schemeClr val="tx1"/>
          </a:solidFill>
          <a:latin typeface="+mn-lt"/>
          <a:ea typeface="+mn-ea"/>
          <a:cs typeface="+mn-cs"/>
        </a:defRPr>
      </a:lvl1pPr>
      <a:lvl2pPr marL="681062" indent="-261947" algn="l" defTabSz="838230" rtl="0" eaLnBrk="1" latinLnBrk="0" hangingPunct="1">
        <a:spcBef>
          <a:spcPct val="20000"/>
        </a:spcBef>
        <a:buFont typeface="Arial" pitchFamily="34" charset="0"/>
        <a:buChar char="–"/>
        <a:defRPr sz="2567" kern="1200">
          <a:solidFill>
            <a:schemeClr val="tx1"/>
          </a:solidFill>
          <a:latin typeface="+mn-lt"/>
          <a:ea typeface="+mn-ea"/>
          <a:cs typeface="+mn-cs"/>
        </a:defRPr>
      </a:lvl2pPr>
      <a:lvl3pPr marL="1047788" indent="-209558" algn="l" defTabSz="838230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466903" indent="-209558" algn="l" defTabSz="838230" rtl="0" eaLnBrk="1" latinLnBrk="0" hangingPunct="1">
        <a:spcBef>
          <a:spcPct val="20000"/>
        </a:spcBef>
        <a:buFont typeface="Arial" pitchFamily="34" charset="0"/>
        <a:buChar char="–"/>
        <a:defRPr sz="1833" kern="1200">
          <a:solidFill>
            <a:schemeClr val="tx1"/>
          </a:solidFill>
          <a:latin typeface="+mn-lt"/>
          <a:ea typeface="+mn-ea"/>
          <a:cs typeface="+mn-cs"/>
        </a:defRPr>
      </a:lvl4pPr>
      <a:lvl5pPr marL="1886019" indent="-209558" algn="l" defTabSz="838230" rtl="0" eaLnBrk="1" latinLnBrk="0" hangingPunct="1">
        <a:spcBef>
          <a:spcPct val="20000"/>
        </a:spcBef>
        <a:buFont typeface="Arial" pitchFamily="34" charset="0"/>
        <a:buChar char="»"/>
        <a:defRPr sz="1833" kern="1200">
          <a:solidFill>
            <a:schemeClr val="tx1"/>
          </a:solidFill>
          <a:latin typeface="+mn-lt"/>
          <a:ea typeface="+mn-ea"/>
          <a:cs typeface="+mn-cs"/>
        </a:defRPr>
      </a:lvl5pPr>
      <a:lvl6pPr marL="2305134" indent="-209558" algn="l" defTabSz="838230" rtl="0" eaLnBrk="1" latinLnBrk="0" hangingPunct="1">
        <a:spcBef>
          <a:spcPct val="20000"/>
        </a:spcBef>
        <a:buFont typeface="Arial" pitchFamily="34" charset="0"/>
        <a:buChar char="•"/>
        <a:defRPr sz="1833" kern="1200">
          <a:solidFill>
            <a:schemeClr val="tx1"/>
          </a:solidFill>
          <a:latin typeface="+mn-lt"/>
          <a:ea typeface="+mn-ea"/>
          <a:cs typeface="+mn-cs"/>
        </a:defRPr>
      </a:lvl6pPr>
      <a:lvl7pPr marL="2724249" indent="-209558" algn="l" defTabSz="838230" rtl="0" eaLnBrk="1" latinLnBrk="0" hangingPunct="1">
        <a:spcBef>
          <a:spcPct val="20000"/>
        </a:spcBef>
        <a:buFont typeface="Arial" pitchFamily="34" charset="0"/>
        <a:buChar char="•"/>
        <a:defRPr sz="1833" kern="1200">
          <a:solidFill>
            <a:schemeClr val="tx1"/>
          </a:solidFill>
          <a:latin typeface="+mn-lt"/>
          <a:ea typeface="+mn-ea"/>
          <a:cs typeface="+mn-cs"/>
        </a:defRPr>
      </a:lvl7pPr>
      <a:lvl8pPr marL="3143364" indent="-209558" algn="l" defTabSz="838230" rtl="0" eaLnBrk="1" latinLnBrk="0" hangingPunct="1">
        <a:spcBef>
          <a:spcPct val="20000"/>
        </a:spcBef>
        <a:buFont typeface="Arial" pitchFamily="34" charset="0"/>
        <a:buChar char="•"/>
        <a:defRPr sz="1833" kern="1200">
          <a:solidFill>
            <a:schemeClr val="tx1"/>
          </a:solidFill>
          <a:latin typeface="+mn-lt"/>
          <a:ea typeface="+mn-ea"/>
          <a:cs typeface="+mn-cs"/>
        </a:defRPr>
      </a:lvl8pPr>
      <a:lvl9pPr marL="3562480" indent="-209558" algn="l" defTabSz="838230" rtl="0" eaLnBrk="1" latinLnBrk="0" hangingPunct="1">
        <a:spcBef>
          <a:spcPct val="20000"/>
        </a:spcBef>
        <a:buFont typeface="Arial" pitchFamily="34" charset="0"/>
        <a:buChar char="•"/>
        <a:defRPr sz="183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838230" rtl="0" eaLnBrk="1" latinLnBrk="0" hangingPunct="1">
        <a:defRPr sz="1650" kern="1200">
          <a:solidFill>
            <a:schemeClr val="tx1"/>
          </a:solidFill>
          <a:latin typeface="+mn-lt"/>
          <a:ea typeface="+mn-ea"/>
          <a:cs typeface="+mn-cs"/>
        </a:defRPr>
      </a:lvl1pPr>
      <a:lvl2pPr marL="419115" algn="l" defTabSz="838230" rtl="0" eaLnBrk="1" latinLnBrk="0" hangingPunct="1">
        <a:defRPr sz="1650" kern="1200">
          <a:solidFill>
            <a:schemeClr val="tx1"/>
          </a:solidFill>
          <a:latin typeface="+mn-lt"/>
          <a:ea typeface="+mn-ea"/>
          <a:cs typeface="+mn-cs"/>
        </a:defRPr>
      </a:lvl2pPr>
      <a:lvl3pPr marL="838230" algn="l" defTabSz="838230" rtl="0" eaLnBrk="1" latinLnBrk="0" hangingPunct="1">
        <a:defRPr sz="1650" kern="1200">
          <a:solidFill>
            <a:schemeClr val="tx1"/>
          </a:solidFill>
          <a:latin typeface="+mn-lt"/>
          <a:ea typeface="+mn-ea"/>
          <a:cs typeface="+mn-cs"/>
        </a:defRPr>
      </a:lvl3pPr>
      <a:lvl4pPr marL="1257346" algn="l" defTabSz="838230" rtl="0" eaLnBrk="1" latinLnBrk="0" hangingPunct="1">
        <a:defRPr sz="1650" kern="1200">
          <a:solidFill>
            <a:schemeClr val="tx1"/>
          </a:solidFill>
          <a:latin typeface="+mn-lt"/>
          <a:ea typeface="+mn-ea"/>
          <a:cs typeface="+mn-cs"/>
        </a:defRPr>
      </a:lvl4pPr>
      <a:lvl5pPr marL="1676461" algn="l" defTabSz="838230" rtl="0" eaLnBrk="1" latinLnBrk="0" hangingPunct="1">
        <a:defRPr sz="1650" kern="1200">
          <a:solidFill>
            <a:schemeClr val="tx1"/>
          </a:solidFill>
          <a:latin typeface="+mn-lt"/>
          <a:ea typeface="+mn-ea"/>
          <a:cs typeface="+mn-cs"/>
        </a:defRPr>
      </a:lvl5pPr>
      <a:lvl6pPr marL="2095576" algn="l" defTabSz="838230" rtl="0" eaLnBrk="1" latinLnBrk="0" hangingPunct="1">
        <a:defRPr sz="1650" kern="1200">
          <a:solidFill>
            <a:schemeClr val="tx1"/>
          </a:solidFill>
          <a:latin typeface="+mn-lt"/>
          <a:ea typeface="+mn-ea"/>
          <a:cs typeface="+mn-cs"/>
        </a:defRPr>
      </a:lvl6pPr>
      <a:lvl7pPr marL="2514691" algn="l" defTabSz="838230" rtl="0" eaLnBrk="1" latinLnBrk="0" hangingPunct="1">
        <a:defRPr sz="1650" kern="1200">
          <a:solidFill>
            <a:schemeClr val="tx1"/>
          </a:solidFill>
          <a:latin typeface="+mn-lt"/>
          <a:ea typeface="+mn-ea"/>
          <a:cs typeface="+mn-cs"/>
        </a:defRPr>
      </a:lvl7pPr>
      <a:lvl8pPr marL="2933807" algn="l" defTabSz="838230" rtl="0" eaLnBrk="1" latinLnBrk="0" hangingPunct="1">
        <a:defRPr sz="1650" kern="1200">
          <a:solidFill>
            <a:schemeClr val="tx1"/>
          </a:solidFill>
          <a:latin typeface="+mn-lt"/>
          <a:ea typeface="+mn-ea"/>
          <a:cs typeface="+mn-cs"/>
        </a:defRPr>
      </a:lvl8pPr>
      <a:lvl9pPr marL="3352922" algn="l" defTabSz="838230" rtl="0" eaLnBrk="1" latinLnBrk="0" hangingPunct="1">
        <a:defRPr sz="16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svg"/><Relationship Id="rId13" Type="http://schemas.openxmlformats.org/officeDocument/2006/relationships/image" Target="../media/image10.png"/><Relationship Id="rId18" Type="http://schemas.openxmlformats.org/officeDocument/2006/relationships/image" Target="../media/image15.png"/><Relationship Id="rId3" Type="http://schemas.microsoft.com/office/2018/10/relationships/comments" Target="../comments/modernComment_101_3D14FC6B.xml"/><Relationship Id="rId21" Type="http://schemas.openxmlformats.org/officeDocument/2006/relationships/image" Target="../media/image18.png"/><Relationship Id="rId7" Type="http://schemas.openxmlformats.org/officeDocument/2006/relationships/image" Target="../media/image4.png"/><Relationship Id="rId12" Type="http://schemas.openxmlformats.org/officeDocument/2006/relationships/image" Target="../media/image9.png"/><Relationship Id="rId17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3.png"/><Relationship Id="rId20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11" Type="http://schemas.openxmlformats.org/officeDocument/2006/relationships/image" Target="../media/image8.png"/><Relationship Id="rId5" Type="http://schemas.openxmlformats.org/officeDocument/2006/relationships/image" Target="../media/image2.png"/><Relationship Id="rId15" Type="http://schemas.openxmlformats.org/officeDocument/2006/relationships/image" Target="../media/image12.png"/><Relationship Id="rId23" Type="http://schemas.openxmlformats.org/officeDocument/2006/relationships/image" Target="../media/image20.png"/><Relationship Id="rId10" Type="http://schemas.openxmlformats.org/officeDocument/2006/relationships/image" Target="../media/image7.svg"/><Relationship Id="rId19" Type="http://schemas.openxmlformats.org/officeDocument/2006/relationships/image" Target="../media/image16.png"/><Relationship Id="rId4" Type="http://schemas.openxmlformats.org/officeDocument/2006/relationships/image" Target="../media/image1.png"/><Relationship Id="rId9" Type="http://schemas.openxmlformats.org/officeDocument/2006/relationships/image" Target="../media/image6.png"/><Relationship Id="rId14" Type="http://schemas.openxmlformats.org/officeDocument/2006/relationships/image" Target="../media/image11.png"/><Relationship Id="rId22" Type="http://schemas.openxmlformats.org/officeDocument/2006/relationships/image" Target="../media/image19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ângulo 2">
            <a:extLst>
              <a:ext uri="{FF2B5EF4-FFF2-40B4-BE49-F238E27FC236}">
                <a16:creationId xmlns:a16="http://schemas.microsoft.com/office/drawing/2014/main" id="{847A30AB-CAD4-29AA-3164-9721F0C9EA47}"/>
              </a:ext>
            </a:extLst>
          </p:cNvPr>
          <p:cNvSpPr/>
          <p:nvPr/>
        </p:nvSpPr>
        <p:spPr>
          <a:xfrm>
            <a:off x="0" y="7920003"/>
            <a:ext cx="32399288" cy="7932883"/>
          </a:xfrm>
          <a:prstGeom prst="rect">
            <a:avLst/>
          </a:prstGeom>
          <a:solidFill>
            <a:srgbClr val="F3EAD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1038" name="Imagem 1037">
            <a:extLst>
              <a:ext uri="{FF2B5EF4-FFF2-40B4-BE49-F238E27FC236}">
                <a16:creationId xmlns:a16="http://schemas.microsoft.com/office/drawing/2014/main" id="{A5C2E441-FE72-0350-9A95-4069B50C273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7564279" y="-859296"/>
            <a:ext cx="14447303" cy="16547122"/>
          </a:xfrm>
          <a:prstGeom prst="rect">
            <a:avLst/>
          </a:prstGeom>
        </p:spPr>
      </p:pic>
      <p:sp>
        <p:nvSpPr>
          <p:cNvPr id="4" name="Retângulo 3">
            <a:extLst>
              <a:ext uri="{FF2B5EF4-FFF2-40B4-BE49-F238E27FC236}">
                <a16:creationId xmlns:a16="http://schemas.microsoft.com/office/drawing/2014/main" id="{10C3FD5A-E812-AE46-E326-7FB7DF17D8B1}"/>
              </a:ext>
            </a:extLst>
          </p:cNvPr>
          <p:cNvSpPr/>
          <p:nvPr/>
        </p:nvSpPr>
        <p:spPr>
          <a:xfrm>
            <a:off x="0" y="23236203"/>
            <a:ext cx="32399288" cy="8366604"/>
          </a:xfrm>
          <a:prstGeom prst="rect">
            <a:avLst/>
          </a:prstGeom>
          <a:solidFill>
            <a:srgbClr val="F3EAD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TextBox 7"/>
          <p:cNvSpPr txBox="1"/>
          <p:nvPr/>
        </p:nvSpPr>
        <p:spPr>
          <a:xfrm>
            <a:off x="8525322" y="4951507"/>
            <a:ext cx="15651854" cy="203132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pt-BR" sz="6600" b="1" dirty="0">
                <a:solidFill>
                  <a:srgbClr val="000000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Programa Nacional de Monitoramento da Biodiversidade (Programa Monitora)</a:t>
            </a:r>
            <a:endParaRPr lang="en-US" sz="6600" b="1" dirty="0">
              <a:latin typeface="DIN Pro Regular" panose="020B0504020101020102" pitchFamily="34" charset="0"/>
              <a:cs typeface="DIN Pro Regular" panose="020B0504020101020102" pitchFamily="34" charset="0"/>
            </a:endParaRPr>
          </a:p>
        </p:txBody>
      </p:sp>
      <p:grpSp>
        <p:nvGrpSpPr>
          <p:cNvPr id="22" name="Agrupar 21">
            <a:extLst>
              <a:ext uri="{FF2B5EF4-FFF2-40B4-BE49-F238E27FC236}">
                <a16:creationId xmlns:a16="http://schemas.microsoft.com/office/drawing/2014/main" id="{46F9781F-3451-EA53-2C57-2B370B996B28}"/>
              </a:ext>
            </a:extLst>
          </p:cNvPr>
          <p:cNvGrpSpPr/>
          <p:nvPr/>
        </p:nvGrpSpPr>
        <p:grpSpPr>
          <a:xfrm>
            <a:off x="834705" y="40100153"/>
            <a:ext cx="18120784" cy="2404182"/>
            <a:chOff x="810683" y="16483117"/>
            <a:chExt cx="18120784" cy="2404182"/>
          </a:xfrm>
        </p:grpSpPr>
        <p:pic>
          <p:nvPicPr>
            <p:cNvPr id="32" name="Imagem 31" descr="Texto&#10;&#10;O conteúdo gerado por IA pode estar incorreto.">
              <a:extLst>
                <a:ext uri="{FF2B5EF4-FFF2-40B4-BE49-F238E27FC236}">
                  <a16:creationId xmlns:a16="http://schemas.microsoft.com/office/drawing/2014/main" id="{283A8BC3-AFD7-3EDF-76B2-EFE6ED4B253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998599" y="16812637"/>
              <a:ext cx="11932868" cy="1843130"/>
            </a:xfrm>
            <a:prstGeom prst="rect">
              <a:avLst/>
            </a:prstGeom>
          </p:spPr>
        </p:pic>
        <p:pic>
          <p:nvPicPr>
            <p:cNvPr id="34" name="Imagem 33" descr="Logotipo&#10;&#10;O conteúdo gerado por IA pode estar incorreto.">
              <a:extLst>
                <a:ext uri="{FF2B5EF4-FFF2-40B4-BE49-F238E27FC236}">
                  <a16:creationId xmlns:a16="http://schemas.microsoft.com/office/drawing/2014/main" id="{B8A2B0F2-AD81-4357-519C-AB5E30F475A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810683" y="16812637"/>
              <a:ext cx="2338495" cy="1745144"/>
            </a:xfrm>
            <a:prstGeom prst="rect">
              <a:avLst/>
            </a:prstGeom>
          </p:spPr>
        </p:pic>
        <p:pic>
          <p:nvPicPr>
            <p:cNvPr id="36" name="Gráfico 2">
              <a:extLst>
                <a:ext uri="{FF2B5EF4-FFF2-40B4-BE49-F238E27FC236}">
                  <a16:creationId xmlns:a16="http://schemas.microsoft.com/office/drawing/2014/main" id="{E3DB3C51-5C25-1E90-B48F-2BC61E7961C1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4034540" y="16483117"/>
              <a:ext cx="1807761" cy="2404182"/>
            </a:xfrm>
            <a:prstGeom prst="rect">
              <a:avLst/>
            </a:prstGeom>
          </p:spPr>
        </p:pic>
      </p:grpSp>
      <p:sp>
        <p:nvSpPr>
          <p:cNvPr id="37" name="Google Shape;185;p1">
            <a:extLst>
              <a:ext uri="{FF2B5EF4-FFF2-40B4-BE49-F238E27FC236}">
                <a16:creationId xmlns:a16="http://schemas.microsoft.com/office/drawing/2014/main" id="{1A605184-4357-0EE7-3C1F-B76384F28C1F}"/>
              </a:ext>
            </a:extLst>
          </p:cNvPr>
          <p:cNvSpPr txBox="1"/>
          <p:nvPr/>
        </p:nvSpPr>
        <p:spPr>
          <a:xfrm>
            <a:off x="19819406" y="40382107"/>
            <a:ext cx="11932868" cy="1938263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spcFirstLastPara="1" wrap="square" lIns="182207" tIns="91079" rIns="182207" bIns="91079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3708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3708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3708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3708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3708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3708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3708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3708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3708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pt-BR" sz="38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Calibri"/>
              </a:rPr>
              <a:t>Ficou com alguma dúvida? Entre em contato: </a:t>
            </a:r>
          </a:p>
          <a:p>
            <a:pPr algn="ctr"/>
            <a:r>
              <a:rPr lang="pt-BR" sz="38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Calibri"/>
              </a:rPr>
              <a:t>gtesaber@icmbio.gov.br </a:t>
            </a:r>
            <a:r>
              <a:rPr lang="pt-BR" sz="38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Calibri"/>
              </a:rPr>
              <a:t>ou </a:t>
            </a:r>
            <a:r>
              <a:rPr lang="pt-BR" sz="38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Calibri"/>
              </a:rPr>
              <a:t>monitoramento.biodiversidade@icmbio.gov.br</a:t>
            </a:r>
            <a:endParaRPr sz="3800" b="1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39" name="Agrupar 38">
            <a:extLst>
              <a:ext uri="{FF2B5EF4-FFF2-40B4-BE49-F238E27FC236}">
                <a16:creationId xmlns:a16="http://schemas.microsoft.com/office/drawing/2014/main" id="{7E21DD6A-5125-A135-879B-6FEE1EE2C2D1}"/>
              </a:ext>
            </a:extLst>
          </p:cNvPr>
          <p:cNvGrpSpPr/>
          <p:nvPr/>
        </p:nvGrpSpPr>
        <p:grpSpPr>
          <a:xfrm>
            <a:off x="26842349" y="34305393"/>
            <a:ext cx="5002068" cy="5002068"/>
            <a:chOff x="864921" y="778934"/>
            <a:chExt cx="7504382" cy="7504382"/>
          </a:xfrm>
        </p:grpSpPr>
        <p:sp>
          <p:nvSpPr>
            <p:cNvPr id="40" name="Retângulo: Cantos Arredondados 39">
              <a:extLst>
                <a:ext uri="{FF2B5EF4-FFF2-40B4-BE49-F238E27FC236}">
                  <a16:creationId xmlns:a16="http://schemas.microsoft.com/office/drawing/2014/main" id="{C9C8D196-CDC0-C5E4-A59B-EEA74E0AC8EF}"/>
                </a:ext>
              </a:extLst>
            </p:cNvPr>
            <p:cNvSpPr/>
            <p:nvPr/>
          </p:nvSpPr>
          <p:spPr>
            <a:xfrm>
              <a:off x="864921" y="778934"/>
              <a:ext cx="7504382" cy="7504382"/>
            </a:xfrm>
            <a:prstGeom prst="roundRect">
              <a:avLst>
                <a:gd name="adj" fmla="val 6187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3708" b="0" i="0" u="none" strike="noStrike" cap="none">
                  <a:solidFill>
                    <a:schemeClr val="lt1"/>
                  </a:solidFill>
                  <a:latin typeface="+mn-lt"/>
                  <a:ea typeface="+mn-ea"/>
                  <a:cs typeface="+mn-cs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3708" b="0" i="0" u="none" strike="noStrike" cap="none">
                  <a:solidFill>
                    <a:schemeClr val="lt1"/>
                  </a:solidFill>
                  <a:latin typeface="+mn-lt"/>
                  <a:ea typeface="+mn-ea"/>
                  <a:cs typeface="+mn-cs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3708" b="0" i="0" u="none" strike="noStrike" cap="none">
                  <a:solidFill>
                    <a:schemeClr val="lt1"/>
                  </a:solidFill>
                  <a:latin typeface="+mn-lt"/>
                  <a:ea typeface="+mn-ea"/>
                  <a:cs typeface="+mn-cs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3708" b="0" i="0" u="none" strike="noStrike" cap="none">
                  <a:solidFill>
                    <a:schemeClr val="lt1"/>
                  </a:solidFill>
                  <a:latin typeface="+mn-lt"/>
                  <a:ea typeface="+mn-ea"/>
                  <a:cs typeface="+mn-cs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3708" b="0" i="0" u="none" strike="noStrike" cap="none">
                  <a:solidFill>
                    <a:schemeClr val="lt1"/>
                  </a:solidFill>
                  <a:latin typeface="+mn-lt"/>
                  <a:ea typeface="+mn-ea"/>
                  <a:cs typeface="+mn-cs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3708" b="0" i="0" u="none" strike="noStrike" cap="none">
                  <a:solidFill>
                    <a:schemeClr val="lt1"/>
                  </a:solidFill>
                  <a:latin typeface="+mn-lt"/>
                  <a:ea typeface="+mn-ea"/>
                  <a:cs typeface="+mn-cs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3708" b="0" i="0" u="none" strike="noStrike" cap="none">
                  <a:solidFill>
                    <a:schemeClr val="lt1"/>
                  </a:solidFill>
                  <a:latin typeface="+mn-lt"/>
                  <a:ea typeface="+mn-ea"/>
                  <a:cs typeface="+mn-cs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3708" b="0" i="0" u="none" strike="noStrike" cap="none">
                  <a:solidFill>
                    <a:schemeClr val="lt1"/>
                  </a:solidFill>
                  <a:latin typeface="+mn-lt"/>
                  <a:ea typeface="+mn-ea"/>
                  <a:cs typeface="+mn-cs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3708" b="0" i="0" u="none" strike="noStrike" cap="none">
                  <a:solidFill>
                    <a:schemeClr val="lt1"/>
                  </a:solidFill>
                  <a:latin typeface="+mn-lt"/>
                  <a:ea typeface="+mn-ea"/>
                  <a:cs typeface="+mn-cs"/>
                  <a:sym typeface="Arial"/>
                </a:defRPr>
              </a:lvl9pPr>
            </a:lstStyle>
            <a:p>
              <a:pPr algn="ctr"/>
              <a:endParaRPr lang="pt-BR"/>
            </a:p>
          </p:txBody>
        </p:sp>
        <p:pic>
          <p:nvPicPr>
            <p:cNvPr id="41" name="Gráfico 8">
              <a:extLst>
                <a:ext uri="{FF2B5EF4-FFF2-40B4-BE49-F238E27FC236}">
                  <a16:creationId xmlns:a16="http://schemas.microsoft.com/office/drawing/2014/main" id="{D7FA7A05-CC62-191D-8E7D-BD0F2D800BA6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1346731" y="1275579"/>
              <a:ext cx="6534150" cy="6534150"/>
            </a:xfrm>
            <a:prstGeom prst="rect">
              <a:avLst/>
            </a:prstGeom>
          </p:spPr>
        </p:pic>
      </p:grpSp>
      <p:sp>
        <p:nvSpPr>
          <p:cNvPr id="43" name="CaixaDeTexto 42">
            <a:extLst>
              <a:ext uri="{FF2B5EF4-FFF2-40B4-BE49-F238E27FC236}">
                <a16:creationId xmlns:a16="http://schemas.microsoft.com/office/drawing/2014/main" id="{FB932694-647A-F8EB-1101-BD969A78F022}"/>
              </a:ext>
            </a:extLst>
          </p:cNvPr>
          <p:cNvSpPr txBox="1"/>
          <p:nvPr/>
        </p:nvSpPr>
        <p:spPr>
          <a:xfrm>
            <a:off x="26133989" y="33281811"/>
            <a:ext cx="6475340" cy="11695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7000" b="1" dirty="0">
                <a:solidFill>
                  <a:srgbClr val="0B562B"/>
                </a:solidFill>
                <a:latin typeface="DIN Pro Bold" panose="020B0804020101020102" pitchFamily="34" charset="0"/>
                <a:ea typeface="Open Sans" panose="020B0606030504020204" pitchFamily="34" charset="0"/>
                <a:cs typeface="DIN Pro Bold" panose="020B0804020101020102" pitchFamily="34" charset="0"/>
                <a:sym typeface="Calibri"/>
              </a:rPr>
              <a:t>Saiba mais!</a:t>
            </a:r>
            <a:endParaRPr lang="pt-BR" sz="7000" dirty="0">
              <a:latin typeface="DIN Pro Bold" panose="020B0804020101020102" pitchFamily="34" charset="0"/>
              <a:ea typeface="Open Sans" panose="020B0606030504020204" pitchFamily="34" charset="0"/>
              <a:cs typeface="DIN Pro Bold" panose="020B0804020101020102" pitchFamily="34" charset="0"/>
            </a:endParaRPr>
          </a:p>
        </p:txBody>
      </p:sp>
      <p:sp>
        <p:nvSpPr>
          <p:cNvPr id="46" name="AutoShape 8">
            <a:extLst>
              <a:ext uri="{FF2B5EF4-FFF2-40B4-BE49-F238E27FC236}">
                <a16:creationId xmlns:a16="http://schemas.microsoft.com/office/drawing/2014/main" id="{91F7566C-7263-B218-CF02-7AFA2BDA2D4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6046450" y="214471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pic>
        <p:nvPicPr>
          <p:cNvPr id="53" name="Imagem 52">
            <a:extLst>
              <a:ext uri="{FF2B5EF4-FFF2-40B4-BE49-F238E27FC236}">
                <a16:creationId xmlns:a16="http://schemas.microsoft.com/office/drawing/2014/main" id="{E8F2183B-CA9D-A5C4-19CB-AABD441F9A72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42899" y="-1432247"/>
            <a:ext cx="8211845" cy="6389148"/>
          </a:xfrm>
          <a:prstGeom prst="rect">
            <a:avLst/>
          </a:prstGeom>
        </p:spPr>
      </p:pic>
      <p:pic>
        <p:nvPicPr>
          <p:cNvPr id="55" name="Imagem 54">
            <a:extLst>
              <a:ext uri="{FF2B5EF4-FFF2-40B4-BE49-F238E27FC236}">
                <a16:creationId xmlns:a16="http://schemas.microsoft.com/office/drawing/2014/main" id="{130EC6D5-12B2-7F40-9DFF-E4C3DE7D0633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1463" y="4670606"/>
            <a:ext cx="2098280" cy="1745992"/>
          </a:xfrm>
          <a:prstGeom prst="rect">
            <a:avLst/>
          </a:prstGeom>
        </p:spPr>
      </p:pic>
      <p:pic>
        <p:nvPicPr>
          <p:cNvPr id="56" name="Imagem 55">
            <a:extLst>
              <a:ext uri="{FF2B5EF4-FFF2-40B4-BE49-F238E27FC236}">
                <a16:creationId xmlns:a16="http://schemas.microsoft.com/office/drawing/2014/main" id="{29BA6784-AA2C-55FE-56E2-87972C487522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2736" y="5590858"/>
            <a:ext cx="1668705" cy="1388541"/>
          </a:xfrm>
          <a:prstGeom prst="rect">
            <a:avLst/>
          </a:prstGeom>
        </p:spPr>
      </p:pic>
      <p:pic>
        <p:nvPicPr>
          <p:cNvPr id="57" name="Imagem 56">
            <a:extLst>
              <a:ext uri="{FF2B5EF4-FFF2-40B4-BE49-F238E27FC236}">
                <a16:creationId xmlns:a16="http://schemas.microsoft.com/office/drawing/2014/main" id="{8F2EACAB-6735-A04E-F7CE-659346F3308F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17"/>
          <a:stretch>
            <a:fillRect/>
          </a:stretch>
        </p:blipFill>
        <p:spPr>
          <a:xfrm>
            <a:off x="543888" y="10880077"/>
            <a:ext cx="3600000" cy="4948959"/>
          </a:xfrm>
          <a:prstGeom prst="rect">
            <a:avLst/>
          </a:prstGeom>
        </p:spPr>
      </p:pic>
      <p:pic>
        <p:nvPicPr>
          <p:cNvPr id="58" name="Imagem 57">
            <a:extLst>
              <a:ext uri="{FF2B5EF4-FFF2-40B4-BE49-F238E27FC236}">
                <a16:creationId xmlns:a16="http://schemas.microsoft.com/office/drawing/2014/main" id="{78C3B076-84E5-C115-5881-D3A9E3EB7AB0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7775" y="7561854"/>
            <a:ext cx="5149983" cy="4436496"/>
          </a:xfrm>
          <a:prstGeom prst="rect">
            <a:avLst/>
          </a:prstGeom>
        </p:spPr>
      </p:pic>
      <p:sp>
        <p:nvSpPr>
          <p:cNvPr id="15" name="TextBox 15"/>
          <p:cNvSpPr txBox="1"/>
          <p:nvPr/>
        </p:nvSpPr>
        <p:spPr>
          <a:xfrm>
            <a:off x="3270748" y="8293578"/>
            <a:ext cx="3952122" cy="184665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sz="6000" dirty="0">
                <a:solidFill>
                  <a:schemeClr val="bg1"/>
                </a:solidFill>
                <a:latin typeface="DIN Pro Black" panose="020B0A04020101010102" pitchFamily="34" charset="0"/>
                <a:cs typeface="DIN Pro Black" panose="020B0A04020101010102" pitchFamily="34" charset="0"/>
              </a:rPr>
              <a:t>O que é o </a:t>
            </a:r>
          </a:p>
          <a:p>
            <a:pPr algn="ctr">
              <a:spcBef>
                <a:spcPct val="0"/>
              </a:spcBef>
            </a:pPr>
            <a:r>
              <a:rPr lang="en-US" sz="6000" dirty="0">
                <a:solidFill>
                  <a:schemeClr val="bg1"/>
                </a:solidFill>
                <a:latin typeface="DIN Pro Black" panose="020B0A04020101010102" pitchFamily="34" charset="0"/>
                <a:cs typeface="DIN Pro Black" panose="020B0A04020101010102" pitchFamily="34" charset="0"/>
              </a:rPr>
              <a:t>ESaber? </a:t>
            </a:r>
          </a:p>
        </p:txBody>
      </p:sp>
      <p:pic>
        <p:nvPicPr>
          <p:cNvPr id="61" name="Imagem 60">
            <a:extLst>
              <a:ext uri="{FF2B5EF4-FFF2-40B4-BE49-F238E27FC236}">
                <a16:creationId xmlns:a16="http://schemas.microsoft.com/office/drawing/2014/main" id="{F681D35D-3D45-2186-F106-64980AA0AEE9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46401" y="18410783"/>
            <a:ext cx="3780000" cy="4938563"/>
          </a:xfrm>
          <a:prstGeom prst="rect">
            <a:avLst/>
          </a:prstGeom>
        </p:spPr>
      </p:pic>
      <p:pic>
        <p:nvPicPr>
          <p:cNvPr id="62" name="Imagem 61">
            <a:extLst>
              <a:ext uri="{FF2B5EF4-FFF2-40B4-BE49-F238E27FC236}">
                <a16:creationId xmlns:a16="http://schemas.microsoft.com/office/drawing/2014/main" id="{2238EF2F-2C97-EBE7-E66A-E176EB7C965E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3509703" y="15619279"/>
            <a:ext cx="5833680" cy="4951665"/>
          </a:xfrm>
          <a:prstGeom prst="rect">
            <a:avLst/>
          </a:prstGeom>
        </p:spPr>
      </p:pic>
      <p:sp>
        <p:nvSpPr>
          <p:cNvPr id="63" name="TextBox 15">
            <a:extLst>
              <a:ext uri="{FF2B5EF4-FFF2-40B4-BE49-F238E27FC236}">
                <a16:creationId xmlns:a16="http://schemas.microsoft.com/office/drawing/2014/main" id="{FF627306-8C2E-9C8E-00AA-22C66F0908C9}"/>
              </a:ext>
            </a:extLst>
          </p:cNvPr>
          <p:cNvSpPr txBox="1"/>
          <p:nvPr/>
        </p:nvSpPr>
        <p:spPr>
          <a:xfrm>
            <a:off x="24506687" y="16291749"/>
            <a:ext cx="3839714" cy="184665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spcBef>
                <a:spcPct val="0"/>
              </a:spcBef>
            </a:pPr>
            <a:r>
              <a:rPr lang="pt-BR" sz="6000" dirty="0">
                <a:solidFill>
                  <a:schemeClr val="bg1"/>
                </a:solidFill>
                <a:latin typeface="DIN Pro Black" panose="020B0A04020101010102" pitchFamily="34" charset="0"/>
                <a:cs typeface="DIN Pro Black" panose="020B0A04020101010102" pitchFamily="34" charset="0"/>
              </a:rPr>
              <a:t>Quem participa?</a:t>
            </a:r>
          </a:p>
        </p:txBody>
      </p:sp>
      <p:pic>
        <p:nvPicPr>
          <p:cNvPr id="1024" name="Imagem 1023">
            <a:extLst>
              <a:ext uri="{FF2B5EF4-FFF2-40B4-BE49-F238E27FC236}">
                <a16:creationId xmlns:a16="http://schemas.microsoft.com/office/drawing/2014/main" id="{6C08A5D0-713C-0678-CDE6-18ABCB6869B8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807"/>
          <a:stretch>
            <a:fillRect/>
          </a:stretch>
        </p:blipFill>
        <p:spPr>
          <a:xfrm>
            <a:off x="56736" y="27272371"/>
            <a:ext cx="3290255" cy="4330436"/>
          </a:xfrm>
          <a:prstGeom prst="rect">
            <a:avLst/>
          </a:prstGeom>
        </p:spPr>
      </p:pic>
      <p:pic>
        <p:nvPicPr>
          <p:cNvPr id="1033" name="Imagem 1032">
            <a:extLst>
              <a:ext uri="{FF2B5EF4-FFF2-40B4-BE49-F238E27FC236}">
                <a16:creationId xmlns:a16="http://schemas.microsoft.com/office/drawing/2014/main" id="{CC39FA98-55E0-9A7B-EBA1-CBC4BB621E8B}"/>
              </a:ext>
            </a:extLst>
          </p:cNvPr>
          <p:cNvPicPr>
            <a:picLocks noChangeAspect="1"/>
          </p:cNvPicPr>
          <p:nvPr/>
        </p:nvPicPr>
        <p:blipFill>
          <a:blip r:embed="rId19"/>
          <a:srcRect b="18997"/>
          <a:stretch>
            <a:fillRect/>
          </a:stretch>
        </p:blipFill>
        <p:spPr>
          <a:xfrm>
            <a:off x="12495784" y="1461942"/>
            <a:ext cx="7710930" cy="2782341"/>
          </a:xfrm>
          <a:prstGeom prst="rect">
            <a:avLst/>
          </a:prstGeom>
        </p:spPr>
      </p:pic>
      <p:pic>
        <p:nvPicPr>
          <p:cNvPr id="1047" name="Imagem 1046">
            <a:extLst>
              <a:ext uri="{FF2B5EF4-FFF2-40B4-BE49-F238E27FC236}">
                <a16:creationId xmlns:a16="http://schemas.microsoft.com/office/drawing/2014/main" id="{15284241-BDF5-CCAE-E213-1786A3E7B4B0}"/>
              </a:ext>
            </a:extLst>
          </p:cNvPr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0770246" y="14875938"/>
            <a:ext cx="2699777" cy="3433086"/>
          </a:xfrm>
          <a:prstGeom prst="rect">
            <a:avLst/>
          </a:prstGeom>
        </p:spPr>
      </p:pic>
      <p:pic>
        <p:nvPicPr>
          <p:cNvPr id="1057" name="Gráfico 3">
            <a:extLst>
              <a:ext uri="{FF2B5EF4-FFF2-40B4-BE49-F238E27FC236}">
                <a16:creationId xmlns:a16="http://schemas.microsoft.com/office/drawing/2014/main" id="{0BBA86D8-E575-CB1B-E6E9-B90AF92C4BF0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 rot="5400000">
            <a:off x="5942787" y="14521253"/>
            <a:ext cx="885404" cy="2520000"/>
          </a:xfrm>
          <a:prstGeom prst="rect">
            <a:avLst/>
          </a:prstGeom>
        </p:spPr>
      </p:pic>
      <p:pic>
        <p:nvPicPr>
          <p:cNvPr id="1063" name="Gráfico 3">
            <a:extLst>
              <a:ext uri="{FF2B5EF4-FFF2-40B4-BE49-F238E27FC236}">
                <a16:creationId xmlns:a16="http://schemas.microsoft.com/office/drawing/2014/main" id="{82B4F8D5-1AA7-2E5A-5435-B348AE14F9B3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 rot="16200000" flipH="1">
            <a:off x="26068449" y="22003824"/>
            <a:ext cx="885404" cy="2520000"/>
          </a:xfrm>
          <a:prstGeom prst="rect">
            <a:avLst/>
          </a:prstGeom>
        </p:spPr>
      </p:pic>
      <p:pic>
        <p:nvPicPr>
          <p:cNvPr id="1064" name="Gráfico 3">
            <a:extLst>
              <a:ext uri="{FF2B5EF4-FFF2-40B4-BE49-F238E27FC236}">
                <a16:creationId xmlns:a16="http://schemas.microsoft.com/office/drawing/2014/main" id="{FA53CEEE-8F17-9EAF-DB9B-1C19E7C15C11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 rot="5400000">
            <a:off x="4384914" y="30315187"/>
            <a:ext cx="885404" cy="2520000"/>
          </a:xfrm>
          <a:prstGeom prst="rect">
            <a:avLst/>
          </a:prstGeom>
        </p:spPr>
      </p:pic>
      <p:sp>
        <p:nvSpPr>
          <p:cNvPr id="1067" name="Retângulo 1066">
            <a:extLst>
              <a:ext uri="{FF2B5EF4-FFF2-40B4-BE49-F238E27FC236}">
                <a16:creationId xmlns:a16="http://schemas.microsoft.com/office/drawing/2014/main" id="{860EC7C1-BC31-99C5-9EDA-53835161FC2F}"/>
              </a:ext>
            </a:extLst>
          </p:cNvPr>
          <p:cNvSpPr/>
          <p:nvPr/>
        </p:nvSpPr>
        <p:spPr>
          <a:xfrm>
            <a:off x="8470234" y="8414528"/>
            <a:ext cx="23094216" cy="696999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sz="5400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É uma estratégia social e educativa utilizada pelo ICMBio nas unidades de conservação (UCs) para estimular e efetivar a participação nas etapas do </a:t>
            </a:r>
            <a:r>
              <a:rPr lang="pt-BR" sz="5400" dirty="0">
                <a:solidFill>
                  <a:schemeClr val="tx1"/>
                </a:solidFill>
                <a:latin typeface="DIN Pro Bold" panose="020B0804020101020102" pitchFamily="34" charset="0"/>
                <a:cs typeface="DIN Pro Bold" panose="020B0804020101020102" pitchFamily="34" charset="0"/>
              </a:rPr>
              <a:t>Programa Monitora</a:t>
            </a:r>
            <a:r>
              <a:rPr lang="pt-BR" sz="5400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. Em um conjunto de ações e espaços interativos onde conhecimento tradicional e técnico-científico se somam, o ESaber representa a troca de aprendizados sobre o monitoramento da biodiversidade, o que ajuda a produzir informações para melhores decisões no uso e manejo da natureza, fortalece a gestão participativa, democratiza a ciência e valoriza os saberes locais.  </a:t>
            </a:r>
          </a:p>
        </p:txBody>
      </p:sp>
      <p:sp>
        <p:nvSpPr>
          <p:cNvPr id="1069" name="Retângulo 1068">
            <a:extLst>
              <a:ext uri="{FF2B5EF4-FFF2-40B4-BE49-F238E27FC236}">
                <a16:creationId xmlns:a16="http://schemas.microsoft.com/office/drawing/2014/main" id="{36B15426-1F33-000B-AEDD-3BCE4FF85831}"/>
              </a:ext>
            </a:extLst>
          </p:cNvPr>
          <p:cNvSpPr/>
          <p:nvPr/>
        </p:nvSpPr>
        <p:spPr>
          <a:xfrm>
            <a:off x="1329024" y="17336797"/>
            <a:ext cx="21478523" cy="443382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sz="5400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O </a:t>
            </a:r>
            <a:r>
              <a:rPr lang="pt-BR" sz="5400" dirty="0">
                <a:solidFill>
                  <a:schemeClr val="tx1"/>
                </a:solidFill>
                <a:latin typeface="DIN Pro Bold" panose="020B0804020101020102" pitchFamily="34" charset="0"/>
                <a:cs typeface="DIN Pro Bold" panose="020B0804020101020102" pitchFamily="34" charset="0"/>
              </a:rPr>
              <a:t>ESaber</a:t>
            </a:r>
            <a:r>
              <a:rPr lang="pt-BR" sz="5400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envolve povos indígenas, comunidades tradicionais, comunitários, organizações da sociedade civil, ONGs, entidades </a:t>
            </a:r>
            <a:br>
              <a:rPr lang="pt-BR" sz="5400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</a:br>
            <a:r>
              <a:rPr lang="pt-BR" sz="5400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de ensino e pesquisa, entre outros. Na “comunidade ICMBio” se destacam os monitores da biodiversidade, representantes de UCs e coordenações, pesquisadores dos Centros Nacionais de Pesquisa e Conservação e demais colaboradores do Programa Monitora. </a:t>
            </a:r>
          </a:p>
        </p:txBody>
      </p:sp>
      <p:sp>
        <p:nvSpPr>
          <p:cNvPr id="1077" name="Gráfico 405">
            <a:extLst>
              <a:ext uri="{FF2B5EF4-FFF2-40B4-BE49-F238E27FC236}">
                <a16:creationId xmlns:a16="http://schemas.microsoft.com/office/drawing/2014/main" id="{15EE686B-946E-DE2A-90EA-5FF76658EE73}"/>
              </a:ext>
            </a:extLst>
          </p:cNvPr>
          <p:cNvSpPr/>
          <p:nvPr/>
        </p:nvSpPr>
        <p:spPr>
          <a:xfrm rot="152044">
            <a:off x="29351554" y="31287059"/>
            <a:ext cx="3000522" cy="2202006"/>
          </a:xfrm>
          <a:custGeom>
            <a:avLst/>
            <a:gdLst>
              <a:gd name="connsiteX0" fmla="*/ 24071 w 1417908"/>
              <a:gd name="connsiteY0" fmla="*/ 791734 h 1087788"/>
              <a:gd name="connsiteX1" fmla="*/ 0 w 1417908"/>
              <a:gd name="connsiteY1" fmla="*/ 722529 h 1087788"/>
              <a:gd name="connsiteX2" fmla="*/ 3009 w 1417908"/>
              <a:gd name="connsiteY2" fmla="*/ 719520 h 1087788"/>
              <a:gd name="connsiteX3" fmla="*/ 48143 w 1417908"/>
              <a:gd name="connsiteY3" fmla="*/ 677395 h 1087788"/>
              <a:gd name="connsiteX4" fmla="*/ 60178 w 1417908"/>
              <a:gd name="connsiteY4" fmla="*/ 647306 h 1087788"/>
              <a:gd name="connsiteX5" fmla="*/ 93277 w 1417908"/>
              <a:gd name="connsiteY5" fmla="*/ 620225 h 1087788"/>
              <a:gd name="connsiteX6" fmla="*/ 195580 w 1417908"/>
              <a:gd name="connsiteY6" fmla="*/ 554029 h 1087788"/>
              <a:gd name="connsiteX7" fmla="*/ 276821 w 1417908"/>
              <a:gd name="connsiteY7" fmla="*/ 400574 h 1087788"/>
              <a:gd name="connsiteX8" fmla="*/ 255758 w 1417908"/>
              <a:gd name="connsiteY8" fmla="*/ 394556 h 1087788"/>
              <a:gd name="connsiteX9" fmla="*/ 162482 w 1417908"/>
              <a:gd name="connsiteY9" fmla="*/ 289244 h 1087788"/>
              <a:gd name="connsiteX10" fmla="*/ 141419 w 1417908"/>
              <a:gd name="connsiteY10" fmla="*/ 265172 h 1087788"/>
              <a:gd name="connsiteX11" fmla="*/ 96286 w 1417908"/>
              <a:gd name="connsiteY11" fmla="*/ 235083 h 1087788"/>
              <a:gd name="connsiteX12" fmla="*/ 81241 w 1417908"/>
              <a:gd name="connsiteY12" fmla="*/ 177914 h 1087788"/>
              <a:gd name="connsiteX13" fmla="*/ 114339 w 1417908"/>
              <a:gd name="connsiteY13" fmla="*/ 159860 h 1087788"/>
              <a:gd name="connsiteX14" fmla="*/ 126375 w 1417908"/>
              <a:gd name="connsiteY14" fmla="*/ 162869 h 1087788"/>
              <a:gd name="connsiteX15" fmla="*/ 150446 w 1417908"/>
              <a:gd name="connsiteY15" fmla="*/ 108708 h 1087788"/>
              <a:gd name="connsiteX16" fmla="*/ 300892 w 1417908"/>
              <a:gd name="connsiteY16" fmla="*/ 21450 h 1087788"/>
              <a:gd name="connsiteX17" fmla="*/ 388151 w 1417908"/>
              <a:gd name="connsiteY17" fmla="*/ 54548 h 1087788"/>
              <a:gd name="connsiteX18" fmla="*/ 460365 w 1417908"/>
              <a:gd name="connsiteY18" fmla="*/ 66584 h 1087788"/>
              <a:gd name="connsiteX19" fmla="*/ 580722 w 1417908"/>
              <a:gd name="connsiteY19" fmla="*/ 27468 h 1087788"/>
              <a:gd name="connsiteX20" fmla="*/ 719133 w 1417908"/>
              <a:gd name="connsiteY20" fmla="*/ 387 h 1087788"/>
              <a:gd name="connsiteX21" fmla="*/ 896659 w 1417908"/>
              <a:gd name="connsiteY21" fmla="*/ 60566 h 1087788"/>
              <a:gd name="connsiteX22" fmla="*/ 1122328 w 1417908"/>
              <a:gd name="connsiteY22" fmla="*/ 265172 h 1087788"/>
              <a:gd name="connsiteX23" fmla="*/ 1341980 w 1417908"/>
              <a:gd name="connsiteY23" fmla="*/ 563056 h 1087788"/>
              <a:gd name="connsiteX24" fmla="*/ 1417203 w 1417908"/>
              <a:gd name="connsiteY24" fmla="*/ 851912 h 1087788"/>
              <a:gd name="connsiteX25" fmla="*/ 1363042 w 1417908"/>
              <a:gd name="connsiteY25" fmla="*/ 1029439 h 1087788"/>
              <a:gd name="connsiteX26" fmla="*/ 1149409 w 1417908"/>
              <a:gd name="connsiteY26" fmla="*/ 1035457 h 1087788"/>
              <a:gd name="connsiteX27" fmla="*/ 1191534 w 1417908"/>
              <a:gd name="connsiteY27" fmla="*/ 857930 h 1087788"/>
              <a:gd name="connsiteX28" fmla="*/ 1236668 w 1417908"/>
              <a:gd name="connsiteY28" fmla="*/ 863948 h 1087788"/>
              <a:gd name="connsiteX29" fmla="*/ 1206578 w 1417908"/>
              <a:gd name="connsiteY29" fmla="*/ 921118 h 1087788"/>
              <a:gd name="connsiteX30" fmla="*/ 1203569 w 1417908"/>
              <a:gd name="connsiteY30" fmla="*/ 975278 h 1087788"/>
              <a:gd name="connsiteX31" fmla="*/ 1290828 w 1417908"/>
              <a:gd name="connsiteY31" fmla="*/ 999349 h 1087788"/>
              <a:gd name="connsiteX32" fmla="*/ 1323926 w 1417908"/>
              <a:gd name="connsiteY32" fmla="*/ 942180 h 1087788"/>
              <a:gd name="connsiteX33" fmla="*/ 1275784 w 1417908"/>
              <a:gd name="connsiteY33" fmla="*/ 632261 h 1087788"/>
              <a:gd name="connsiteX34" fmla="*/ 1146400 w 1417908"/>
              <a:gd name="connsiteY34" fmla="*/ 466770 h 1087788"/>
              <a:gd name="connsiteX35" fmla="*/ 1032061 w 1417908"/>
              <a:gd name="connsiteY35" fmla="*/ 403583 h 1087788"/>
              <a:gd name="connsiteX36" fmla="*/ 926748 w 1417908"/>
              <a:gd name="connsiteY36" fmla="*/ 436681 h 1087788"/>
              <a:gd name="connsiteX37" fmla="*/ 824445 w 1417908"/>
              <a:gd name="connsiteY37" fmla="*/ 590136 h 1087788"/>
              <a:gd name="connsiteX38" fmla="*/ 797365 w 1417908"/>
              <a:gd name="connsiteY38" fmla="*/ 662350 h 1087788"/>
              <a:gd name="connsiteX39" fmla="*/ 782320 w 1417908"/>
              <a:gd name="connsiteY39" fmla="*/ 698457 h 1087788"/>
              <a:gd name="connsiteX40" fmla="*/ 788338 w 1417908"/>
              <a:gd name="connsiteY40" fmla="*/ 716511 h 1087788"/>
              <a:gd name="connsiteX41" fmla="*/ 962856 w 1417908"/>
              <a:gd name="connsiteY41" fmla="*/ 779698 h 1087788"/>
              <a:gd name="connsiteX42" fmla="*/ 1068168 w 1417908"/>
              <a:gd name="connsiteY42" fmla="*/ 815805 h 1087788"/>
              <a:gd name="connsiteX43" fmla="*/ 1092239 w 1417908"/>
              <a:gd name="connsiteY43" fmla="*/ 845894 h 1087788"/>
              <a:gd name="connsiteX44" fmla="*/ 1074186 w 1417908"/>
              <a:gd name="connsiteY44" fmla="*/ 885010 h 1087788"/>
              <a:gd name="connsiteX45" fmla="*/ 1020025 w 1417908"/>
              <a:gd name="connsiteY45" fmla="*/ 891028 h 1087788"/>
              <a:gd name="connsiteX46" fmla="*/ 728160 w 1417908"/>
              <a:gd name="connsiteY46" fmla="*/ 794743 h 1087788"/>
              <a:gd name="connsiteX47" fmla="*/ 673999 w 1417908"/>
              <a:gd name="connsiteY47" fmla="*/ 800761 h 1087788"/>
              <a:gd name="connsiteX48" fmla="*/ 577713 w 1417908"/>
              <a:gd name="connsiteY48" fmla="*/ 806778 h 1087788"/>
              <a:gd name="connsiteX49" fmla="*/ 559660 w 1417908"/>
              <a:gd name="connsiteY49" fmla="*/ 794743 h 1087788"/>
              <a:gd name="connsiteX50" fmla="*/ 511517 w 1417908"/>
              <a:gd name="connsiteY50" fmla="*/ 776689 h 1087788"/>
              <a:gd name="connsiteX51" fmla="*/ 418240 w 1417908"/>
              <a:gd name="connsiteY51" fmla="*/ 773680 h 1087788"/>
              <a:gd name="connsiteX52" fmla="*/ 252750 w 1417908"/>
              <a:gd name="connsiteY52" fmla="*/ 755627 h 1087788"/>
              <a:gd name="connsiteX53" fmla="*/ 90268 w 1417908"/>
              <a:gd name="connsiteY53" fmla="*/ 776689 h 1087788"/>
              <a:gd name="connsiteX54" fmla="*/ 24071 w 1417908"/>
              <a:gd name="connsiteY54" fmla="*/ 791734 h 1087788"/>
              <a:gd name="connsiteX55" fmla="*/ 270803 w 1417908"/>
              <a:gd name="connsiteY55" fmla="*/ 671377 h 1087788"/>
              <a:gd name="connsiteX56" fmla="*/ 270803 w 1417908"/>
              <a:gd name="connsiteY56" fmla="*/ 674386 h 1087788"/>
              <a:gd name="connsiteX57" fmla="*/ 285848 w 1417908"/>
              <a:gd name="connsiteY57" fmla="*/ 674386 h 1087788"/>
              <a:gd name="connsiteX58" fmla="*/ 352044 w 1417908"/>
              <a:gd name="connsiteY58" fmla="*/ 665359 h 1087788"/>
              <a:gd name="connsiteX59" fmla="*/ 454347 w 1417908"/>
              <a:gd name="connsiteY59" fmla="*/ 611199 h 1087788"/>
              <a:gd name="connsiteX60" fmla="*/ 460365 w 1417908"/>
              <a:gd name="connsiteY60" fmla="*/ 584118 h 1087788"/>
              <a:gd name="connsiteX61" fmla="*/ 442312 w 1417908"/>
              <a:gd name="connsiteY61" fmla="*/ 508895 h 1087788"/>
              <a:gd name="connsiteX62" fmla="*/ 418240 w 1417908"/>
              <a:gd name="connsiteY62" fmla="*/ 487833 h 1087788"/>
              <a:gd name="connsiteX63" fmla="*/ 400187 w 1417908"/>
              <a:gd name="connsiteY63" fmla="*/ 508895 h 1087788"/>
              <a:gd name="connsiteX64" fmla="*/ 388151 w 1417908"/>
              <a:gd name="connsiteY64" fmla="*/ 548011 h 1087788"/>
              <a:gd name="connsiteX65" fmla="*/ 288857 w 1417908"/>
              <a:gd name="connsiteY65" fmla="*/ 662350 h 1087788"/>
              <a:gd name="connsiteX66" fmla="*/ 270803 w 1417908"/>
              <a:gd name="connsiteY66" fmla="*/ 671377 h 1087788"/>
              <a:gd name="connsiteX67" fmla="*/ 713115 w 1417908"/>
              <a:gd name="connsiteY67" fmla="*/ 475797 h 1087788"/>
              <a:gd name="connsiteX68" fmla="*/ 713115 w 1417908"/>
              <a:gd name="connsiteY68" fmla="*/ 611199 h 1087788"/>
              <a:gd name="connsiteX69" fmla="*/ 776302 w 1417908"/>
              <a:gd name="connsiteY69" fmla="*/ 469779 h 1087788"/>
              <a:gd name="connsiteX70" fmla="*/ 713115 w 1417908"/>
              <a:gd name="connsiteY70" fmla="*/ 475797 h 10877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</a:cxnLst>
            <a:rect l="l" t="t" r="r" b="b"/>
            <a:pathLst>
              <a:path w="1417908" h="1087788">
                <a:moveTo>
                  <a:pt x="24071" y="791734"/>
                </a:moveTo>
                <a:cubicBezTo>
                  <a:pt x="15045" y="767662"/>
                  <a:pt x="6018" y="746600"/>
                  <a:pt x="0" y="722529"/>
                </a:cubicBezTo>
                <a:cubicBezTo>
                  <a:pt x="3009" y="719520"/>
                  <a:pt x="3009" y="719520"/>
                  <a:pt x="3009" y="719520"/>
                </a:cubicBezTo>
                <a:cubicBezTo>
                  <a:pt x="30089" y="719520"/>
                  <a:pt x="42125" y="701466"/>
                  <a:pt x="48143" y="677395"/>
                </a:cubicBezTo>
                <a:cubicBezTo>
                  <a:pt x="51152" y="668368"/>
                  <a:pt x="57170" y="659341"/>
                  <a:pt x="60178" y="647306"/>
                </a:cubicBezTo>
                <a:cubicBezTo>
                  <a:pt x="63187" y="629252"/>
                  <a:pt x="75223" y="623234"/>
                  <a:pt x="93277" y="620225"/>
                </a:cubicBezTo>
                <a:cubicBezTo>
                  <a:pt x="135402" y="608190"/>
                  <a:pt x="168500" y="584118"/>
                  <a:pt x="195580" y="554029"/>
                </a:cubicBezTo>
                <a:cubicBezTo>
                  <a:pt x="237705" y="511904"/>
                  <a:pt x="261776" y="457743"/>
                  <a:pt x="276821" y="400574"/>
                </a:cubicBezTo>
                <a:cubicBezTo>
                  <a:pt x="270803" y="397565"/>
                  <a:pt x="261776" y="397565"/>
                  <a:pt x="255758" y="394556"/>
                </a:cubicBezTo>
                <a:cubicBezTo>
                  <a:pt x="201598" y="379511"/>
                  <a:pt x="171509" y="343404"/>
                  <a:pt x="162482" y="289244"/>
                </a:cubicBezTo>
                <a:cubicBezTo>
                  <a:pt x="156464" y="277208"/>
                  <a:pt x="153455" y="271190"/>
                  <a:pt x="141419" y="265172"/>
                </a:cubicBezTo>
                <a:cubicBezTo>
                  <a:pt x="126375" y="256146"/>
                  <a:pt x="108321" y="247119"/>
                  <a:pt x="96286" y="235083"/>
                </a:cubicBezTo>
                <a:cubicBezTo>
                  <a:pt x="81241" y="220039"/>
                  <a:pt x="75223" y="198976"/>
                  <a:pt x="81241" y="177914"/>
                </a:cubicBezTo>
                <a:cubicBezTo>
                  <a:pt x="84250" y="156851"/>
                  <a:pt x="93277" y="153842"/>
                  <a:pt x="114339" y="159860"/>
                </a:cubicBezTo>
                <a:cubicBezTo>
                  <a:pt x="117348" y="159860"/>
                  <a:pt x="120357" y="162869"/>
                  <a:pt x="126375" y="162869"/>
                </a:cubicBezTo>
                <a:cubicBezTo>
                  <a:pt x="132393" y="144816"/>
                  <a:pt x="141419" y="126762"/>
                  <a:pt x="150446" y="108708"/>
                </a:cubicBezTo>
                <a:cubicBezTo>
                  <a:pt x="177526" y="48530"/>
                  <a:pt x="234696" y="15432"/>
                  <a:pt x="300892" y="21450"/>
                </a:cubicBezTo>
                <a:cubicBezTo>
                  <a:pt x="333991" y="24459"/>
                  <a:pt x="361071" y="36494"/>
                  <a:pt x="388151" y="54548"/>
                </a:cubicBezTo>
                <a:cubicBezTo>
                  <a:pt x="412223" y="69592"/>
                  <a:pt x="436294" y="75610"/>
                  <a:pt x="460365" y="66584"/>
                </a:cubicBezTo>
                <a:cubicBezTo>
                  <a:pt x="499481" y="54548"/>
                  <a:pt x="538597" y="39503"/>
                  <a:pt x="580722" y="27468"/>
                </a:cubicBezTo>
                <a:cubicBezTo>
                  <a:pt x="625856" y="12423"/>
                  <a:pt x="670990" y="-2622"/>
                  <a:pt x="719133" y="387"/>
                </a:cubicBezTo>
                <a:cubicBezTo>
                  <a:pt x="785329" y="3396"/>
                  <a:pt x="842499" y="24459"/>
                  <a:pt x="896659" y="60566"/>
                </a:cubicBezTo>
                <a:cubicBezTo>
                  <a:pt x="980909" y="120744"/>
                  <a:pt x="1056132" y="189949"/>
                  <a:pt x="1122328" y="265172"/>
                </a:cubicBezTo>
                <a:cubicBezTo>
                  <a:pt x="1206578" y="358449"/>
                  <a:pt x="1281801" y="454735"/>
                  <a:pt x="1341980" y="563056"/>
                </a:cubicBezTo>
                <a:cubicBezTo>
                  <a:pt x="1390123" y="653323"/>
                  <a:pt x="1423221" y="746600"/>
                  <a:pt x="1417203" y="851912"/>
                </a:cubicBezTo>
                <a:cubicBezTo>
                  <a:pt x="1414194" y="915100"/>
                  <a:pt x="1399149" y="975278"/>
                  <a:pt x="1363042" y="1029439"/>
                </a:cubicBezTo>
                <a:cubicBezTo>
                  <a:pt x="1314900" y="1104662"/>
                  <a:pt x="1200561" y="1107671"/>
                  <a:pt x="1149409" y="1035457"/>
                </a:cubicBezTo>
                <a:cubicBezTo>
                  <a:pt x="1110293" y="981296"/>
                  <a:pt x="1131355" y="891028"/>
                  <a:pt x="1191534" y="857930"/>
                </a:cubicBezTo>
                <a:cubicBezTo>
                  <a:pt x="1209587" y="848903"/>
                  <a:pt x="1224632" y="848903"/>
                  <a:pt x="1236668" y="863948"/>
                </a:cubicBezTo>
                <a:cubicBezTo>
                  <a:pt x="1224632" y="885010"/>
                  <a:pt x="1212596" y="903064"/>
                  <a:pt x="1206578" y="921118"/>
                </a:cubicBezTo>
                <a:cubicBezTo>
                  <a:pt x="1200561" y="936162"/>
                  <a:pt x="1197552" y="957225"/>
                  <a:pt x="1203569" y="975278"/>
                </a:cubicBezTo>
                <a:cubicBezTo>
                  <a:pt x="1212596" y="1014394"/>
                  <a:pt x="1260739" y="1029439"/>
                  <a:pt x="1290828" y="999349"/>
                </a:cubicBezTo>
                <a:cubicBezTo>
                  <a:pt x="1305873" y="984305"/>
                  <a:pt x="1320917" y="963242"/>
                  <a:pt x="1323926" y="942180"/>
                </a:cubicBezTo>
                <a:cubicBezTo>
                  <a:pt x="1344989" y="833859"/>
                  <a:pt x="1341980" y="728546"/>
                  <a:pt x="1275784" y="632261"/>
                </a:cubicBezTo>
                <a:cubicBezTo>
                  <a:pt x="1236668" y="575091"/>
                  <a:pt x="1200561" y="514913"/>
                  <a:pt x="1146400" y="466770"/>
                </a:cubicBezTo>
                <a:cubicBezTo>
                  <a:pt x="1113302" y="436681"/>
                  <a:pt x="1077195" y="412610"/>
                  <a:pt x="1032061" y="403583"/>
                </a:cubicBezTo>
                <a:cubicBezTo>
                  <a:pt x="992945" y="394556"/>
                  <a:pt x="956838" y="400574"/>
                  <a:pt x="926748" y="436681"/>
                </a:cubicBezTo>
                <a:cubicBezTo>
                  <a:pt x="887632" y="484824"/>
                  <a:pt x="854534" y="538984"/>
                  <a:pt x="824445" y="590136"/>
                </a:cubicBezTo>
                <a:cubicBezTo>
                  <a:pt x="812409" y="611199"/>
                  <a:pt x="806391" y="638279"/>
                  <a:pt x="797365" y="662350"/>
                </a:cubicBezTo>
                <a:cubicBezTo>
                  <a:pt x="791347" y="674386"/>
                  <a:pt x="785329" y="686422"/>
                  <a:pt x="782320" y="698457"/>
                </a:cubicBezTo>
                <a:cubicBezTo>
                  <a:pt x="779311" y="704475"/>
                  <a:pt x="776302" y="713502"/>
                  <a:pt x="788338" y="716511"/>
                </a:cubicBezTo>
                <a:cubicBezTo>
                  <a:pt x="845508" y="737573"/>
                  <a:pt x="902677" y="758636"/>
                  <a:pt x="962856" y="779698"/>
                </a:cubicBezTo>
                <a:cubicBezTo>
                  <a:pt x="998963" y="791734"/>
                  <a:pt x="1032061" y="806778"/>
                  <a:pt x="1068168" y="815805"/>
                </a:cubicBezTo>
                <a:cubicBezTo>
                  <a:pt x="1086221" y="821823"/>
                  <a:pt x="1092239" y="830850"/>
                  <a:pt x="1092239" y="845894"/>
                </a:cubicBezTo>
                <a:cubicBezTo>
                  <a:pt x="1092239" y="860939"/>
                  <a:pt x="1089230" y="875984"/>
                  <a:pt x="1074186" y="885010"/>
                </a:cubicBezTo>
                <a:cubicBezTo>
                  <a:pt x="1056132" y="894037"/>
                  <a:pt x="1041087" y="897046"/>
                  <a:pt x="1020025" y="891028"/>
                </a:cubicBezTo>
                <a:cubicBezTo>
                  <a:pt x="923740" y="857930"/>
                  <a:pt x="824445" y="827841"/>
                  <a:pt x="728160" y="794743"/>
                </a:cubicBezTo>
                <a:cubicBezTo>
                  <a:pt x="707097" y="788725"/>
                  <a:pt x="692052" y="794743"/>
                  <a:pt x="673999" y="800761"/>
                </a:cubicBezTo>
                <a:cubicBezTo>
                  <a:pt x="643910" y="812796"/>
                  <a:pt x="610811" y="821823"/>
                  <a:pt x="577713" y="806778"/>
                </a:cubicBezTo>
                <a:cubicBezTo>
                  <a:pt x="571695" y="803770"/>
                  <a:pt x="562669" y="797752"/>
                  <a:pt x="559660" y="794743"/>
                </a:cubicBezTo>
                <a:cubicBezTo>
                  <a:pt x="541606" y="779698"/>
                  <a:pt x="526562" y="776689"/>
                  <a:pt x="511517" y="776689"/>
                </a:cubicBezTo>
                <a:cubicBezTo>
                  <a:pt x="481428" y="776689"/>
                  <a:pt x="445321" y="782707"/>
                  <a:pt x="418240" y="773680"/>
                </a:cubicBezTo>
                <a:cubicBezTo>
                  <a:pt x="364080" y="755627"/>
                  <a:pt x="306910" y="758636"/>
                  <a:pt x="252750" y="755627"/>
                </a:cubicBezTo>
                <a:cubicBezTo>
                  <a:pt x="195580" y="749609"/>
                  <a:pt x="144428" y="761645"/>
                  <a:pt x="90268" y="776689"/>
                </a:cubicBezTo>
                <a:cubicBezTo>
                  <a:pt x="69205" y="782707"/>
                  <a:pt x="48143" y="785716"/>
                  <a:pt x="24071" y="791734"/>
                </a:cubicBezTo>
                <a:close/>
                <a:moveTo>
                  <a:pt x="270803" y="671377"/>
                </a:moveTo>
                <a:cubicBezTo>
                  <a:pt x="270803" y="671377"/>
                  <a:pt x="270803" y="674386"/>
                  <a:pt x="270803" y="674386"/>
                </a:cubicBezTo>
                <a:cubicBezTo>
                  <a:pt x="276821" y="674386"/>
                  <a:pt x="282839" y="674386"/>
                  <a:pt x="285848" y="674386"/>
                </a:cubicBezTo>
                <a:cubicBezTo>
                  <a:pt x="306910" y="671377"/>
                  <a:pt x="327973" y="668368"/>
                  <a:pt x="352044" y="665359"/>
                </a:cubicBezTo>
                <a:cubicBezTo>
                  <a:pt x="397178" y="662350"/>
                  <a:pt x="427267" y="638279"/>
                  <a:pt x="454347" y="611199"/>
                </a:cubicBezTo>
                <a:cubicBezTo>
                  <a:pt x="463374" y="602172"/>
                  <a:pt x="463374" y="593145"/>
                  <a:pt x="460365" y="584118"/>
                </a:cubicBezTo>
                <a:cubicBezTo>
                  <a:pt x="454347" y="560047"/>
                  <a:pt x="445321" y="532967"/>
                  <a:pt x="442312" y="508895"/>
                </a:cubicBezTo>
                <a:cubicBezTo>
                  <a:pt x="439303" y="493851"/>
                  <a:pt x="430276" y="487833"/>
                  <a:pt x="418240" y="487833"/>
                </a:cubicBezTo>
                <a:cubicBezTo>
                  <a:pt x="406205" y="487833"/>
                  <a:pt x="403196" y="499868"/>
                  <a:pt x="400187" y="508895"/>
                </a:cubicBezTo>
                <a:cubicBezTo>
                  <a:pt x="397178" y="520931"/>
                  <a:pt x="394169" y="535975"/>
                  <a:pt x="388151" y="548011"/>
                </a:cubicBezTo>
                <a:cubicBezTo>
                  <a:pt x="361071" y="590136"/>
                  <a:pt x="327973" y="629252"/>
                  <a:pt x="288857" y="662350"/>
                </a:cubicBezTo>
                <a:cubicBezTo>
                  <a:pt x="282839" y="662350"/>
                  <a:pt x="276821" y="665359"/>
                  <a:pt x="270803" y="671377"/>
                </a:cubicBezTo>
                <a:close/>
                <a:moveTo>
                  <a:pt x="713115" y="475797"/>
                </a:moveTo>
                <a:cubicBezTo>
                  <a:pt x="713115" y="520931"/>
                  <a:pt x="713115" y="566065"/>
                  <a:pt x="713115" y="611199"/>
                </a:cubicBezTo>
                <a:cubicBezTo>
                  <a:pt x="734177" y="563056"/>
                  <a:pt x="755240" y="517922"/>
                  <a:pt x="776302" y="469779"/>
                </a:cubicBezTo>
                <a:cubicBezTo>
                  <a:pt x="755240" y="469779"/>
                  <a:pt x="737186" y="472788"/>
                  <a:pt x="713115" y="475797"/>
                </a:cubicBezTo>
                <a:close/>
              </a:path>
            </a:pathLst>
          </a:custGeom>
          <a:solidFill>
            <a:srgbClr val="BFCD31"/>
          </a:solidFill>
          <a:ln w="29994" cap="flat">
            <a:noFill/>
            <a:prstDash val="solid"/>
            <a:miter/>
          </a:ln>
        </p:spPr>
        <p:txBody>
          <a:bodyPr rtlCol="0" anchor="ctr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1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1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1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1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1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1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1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1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1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lang="pt-BR" sz="257"/>
          </a:p>
        </p:txBody>
      </p:sp>
      <p:sp>
        <p:nvSpPr>
          <p:cNvPr id="1081" name="Retângulo 1080">
            <a:extLst>
              <a:ext uri="{FF2B5EF4-FFF2-40B4-BE49-F238E27FC236}">
                <a16:creationId xmlns:a16="http://schemas.microsoft.com/office/drawing/2014/main" id="{36772139-5F55-60D2-B21F-79BECBAE6310}"/>
              </a:ext>
            </a:extLst>
          </p:cNvPr>
          <p:cNvSpPr/>
          <p:nvPr/>
        </p:nvSpPr>
        <p:spPr>
          <a:xfrm>
            <a:off x="8279298" y="23757059"/>
            <a:ext cx="23496166" cy="72776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685800" indent="-685800">
              <a:buFont typeface="Arial" panose="020B0604020202020204" pitchFamily="34" charset="0"/>
              <a:buChar char="•"/>
            </a:pPr>
            <a:r>
              <a:rPr lang="pt-BR" sz="5400" dirty="0">
                <a:solidFill>
                  <a:srgbClr val="996600"/>
                </a:solidFill>
                <a:latin typeface="DIN Pro Bold" panose="020B0804020101020102" pitchFamily="34" charset="0"/>
                <a:cs typeface="DIN Pro Bold" panose="020B0804020101020102" pitchFamily="34" charset="0"/>
              </a:rPr>
              <a:t>Planejamento: </a:t>
            </a:r>
            <a:r>
              <a:rPr lang="pt-BR" sz="5400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reuniões e equipe com representação social.</a:t>
            </a:r>
          </a:p>
          <a:p>
            <a:pPr marL="685800" indent="-685800">
              <a:buFont typeface="Arial" panose="020B0604020202020204" pitchFamily="34" charset="0"/>
              <a:buChar char="•"/>
            </a:pPr>
            <a:r>
              <a:rPr lang="pt-BR" sz="5400" dirty="0">
                <a:solidFill>
                  <a:srgbClr val="996600"/>
                </a:solidFill>
                <a:latin typeface="DIN Pro Bold" panose="020B0804020101020102" pitchFamily="34" charset="0"/>
                <a:cs typeface="DIN Pro Bold" panose="020B0804020101020102" pitchFamily="34" charset="0"/>
              </a:rPr>
              <a:t>Mobilização:</a:t>
            </a:r>
            <a:r>
              <a:rPr lang="pt-BR" sz="5400" dirty="0">
                <a:solidFill>
                  <a:srgbClr val="996600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5400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convidar e engajar o público em espaços físicos coletivos e redes virtuais.</a:t>
            </a:r>
          </a:p>
          <a:p>
            <a:pPr marL="685800" indent="-685800">
              <a:buFont typeface="Arial" panose="020B0604020202020204" pitchFamily="34" charset="0"/>
              <a:buChar char="•"/>
            </a:pPr>
            <a:r>
              <a:rPr lang="pt-BR" sz="5400" b="1" dirty="0">
                <a:solidFill>
                  <a:srgbClr val="996600"/>
                </a:solidFill>
                <a:latin typeface="DIN Pro Bold" panose="020B0804020101020102" pitchFamily="34" charset="0"/>
                <a:cs typeface="DIN Pro Bold" panose="020B0804020101020102" pitchFamily="34" charset="0"/>
              </a:rPr>
              <a:t>Materiais informativos:</a:t>
            </a:r>
            <a:r>
              <a:rPr lang="pt-BR" sz="5400" dirty="0">
                <a:solidFill>
                  <a:srgbClr val="996600"/>
                </a:solidFill>
                <a:latin typeface="DIN Pro Bold" panose="020B0804020101020102" pitchFamily="34" charset="0"/>
                <a:cs typeface="DIN Pro Bold" panose="020B0804020101020102" pitchFamily="34" charset="0"/>
              </a:rPr>
              <a:t> </a:t>
            </a:r>
            <a:r>
              <a:rPr lang="pt-BR" sz="5400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análise dos dados e construção de materiais com os resultados do monitoramento. Solte a criatividade e perceba a melhor forma de comunicar com o seu público. </a:t>
            </a:r>
            <a:br>
              <a:rPr lang="pt-BR" sz="5400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</a:br>
            <a:r>
              <a:rPr lang="pt-BR" sz="5400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Ex.: </a:t>
            </a:r>
            <a:r>
              <a:rPr lang="pt-BR" sz="5400" i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banner</a:t>
            </a:r>
            <a:r>
              <a:rPr lang="pt-BR" sz="5400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, </a:t>
            </a:r>
            <a:r>
              <a:rPr lang="pt-BR" sz="5400" i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folder</a:t>
            </a:r>
            <a:r>
              <a:rPr lang="pt-BR" sz="5400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, maquete, mapa, desenho, infográfico, saída a campo, audiovisual - imagens, vídeos, áudios e textos, entre outros.</a:t>
            </a:r>
            <a:endParaRPr lang="pt-BR" sz="5400" b="1" dirty="0">
              <a:solidFill>
                <a:schemeClr val="tx1"/>
              </a:solidFill>
              <a:latin typeface="DIN Pro Regular" panose="020B0504020101020102" pitchFamily="34" charset="0"/>
              <a:cs typeface="DIN Pro Regular" panose="020B0504020101020102" pitchFamily="34" charset="0"/>
            </a:endParaRPr>
          </a:p>
        </p:txBody>
      </p:sp>
      <p:sp>
        <p:nvSpPr>
          <p:cNvPr id="1083" name="Retângulo 1082">
            <a:extLst>
              <a:ext uri="{FF2B5EF4-FFF2-40B4-BE49-F238E27FC236}">
                <a16:creationId xmlns:a16="http://schemas.microsoft.com/office/drawing/2014/main" id="{78F7C4C1-12D2-33B8-888E-B72D16DCBDFD}"/>
              </a:ext>
            </a:extLst>
          </p:cNvPr>
          <p:cNvSpPr/>
          <p:nvPr/>
        </p:nvSpPr>
        <p:spPr>
          <a:xfrm>
            <a:off x="768609" y="32461237"/>
            <a:ext cx="25742542" cy="68462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685800" indent="-685800">
              <a:spcBef>
                <a:spcPts val="2400"/>
              </a:spcBef>
              <a:buFont typeface="Arial" panose="020B0604020202020204" pitchFamily="34" charset="0"/>
              <a:buChar char="•"/>
            </a:pPr>
            <a:r>
              <a:rPr lang="pt-BR" sz="5400" dirty="0" err="1">
                <a:solidFill>
                  <a:srgbClr val="996600"/>
                </a:solidFill>
                <a:latin typeface="DIN Pro Bold" panose="020B0804020101020102" pitchFamily="34" charset="0"/>
                <a:cs typeface="DIN Pro Bold" panose="020B0804020101020102" pitchFamily="34" charset="0"/>
              </a:rPr>
              <a:t>Encontrinhos</a:t>
            </a:r>
            <a:r>
              <a:rPr lang="pt-BR" sz="5400" dirty="0">
                <a:solidFill>
                  <a:srgbClr val="996600"/>
                </a:solidFill>
                <a:latin typeface="DIN Pro Bold" panose="020B0804020101020102" pitchFamily="34" charset="0"/>
                <a:cs typeface="DIN Pro Bold" panose="020B0804020101020102" pitchFamily="34" charset="0"/>
              </a:rPr>
              <a:t>: </a:t>
            </a:r>
            <a:r>
              <a:rPr lang="pt-BR" sz="5400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reuniões para motivar, preparar, discutir e nivelar as informações, adequar materiais e definir os papéis de cada um no ESaber.</a:t>
            </a:r>
          </a:p>
          <a:p>
            <a:pPr marL="685800" indent="-685800">
              <a:spcBef>
                <a:spcPts val="2400"/>
              </a:spcBef>
              <a:buFont typeface="Arial" panose="020B0604020202020204" pitchFamily="34" charset="0"/>
              <a:buChar char="•"/>
            </a:pPr>
            <a:r>
              <a:rPr lang="pt-BR" sz="5400" dirty="0" err="1">
                <a:solidFill>
                  <a:srgbClr val="996600"/>
                </a:solidFill>
                <a:latin typeface="DIN Pro Bold" panose="020B0804020101020102" pitchFamily="34" charset="0"/>
                <a:cs typeface="DIN Pro Bold" panose="020B0804020101020102" pitchFamily="34" charset="0"/>
              </a:rPr>
              <a:t>ESaber</a:t>
            </a:r>
            <a:r>
              <a:rPr lang="pt-BR" sz="5400" dirty="0">
                <a:solidFill>
                  <a:srgbClr val="996600"/>
                </a:solidFill>
                <a:latin typeface="DIN Pro Bold" panose="020B0804020101020102" pitchFamily="34" charset="0"/>
                <a:cs typeface="DIN Pro Bold" panose="020B0804020101020102" pitchFamily="34" charset="0"/>
              </a:rPr>
              <a:t>: </a:t>
            </a:r>
            <a:r>
              <a:rPr lang="pt-BR" sz="5400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aqui, todos se juntam para definir ações que ajudem a melhorar o monitoramento, a conservação e a gestão da UC. Metodologias participativas para ampliar a fala dos participantes, integrar saberes e fomentar reflexões sobre problemas e potenciais locais, escuta ativa, respeito aos diferentes pontos de vista, acolhimento e construção coletiva fazem parte desse momento especial!</a:t>
            </a:r>
          </a:p>
        </p:txBody>
      </p:sp>
      <p:pic>
        <p:nvPicPr>
          <p:cNvPr id="1025" name="Imagem 1024">
            <a:extLst>
              <a:ext uri="{FF2B5EF4-FFF2-40B4-BE49-F238E27FC236}">
                <a16:creationId xmlns:a16="http://schemas.microsoft.com/office/drawing/2014/main" id="{C24F0E05-26BD-EA7F-2A69-C2982D0BFF46}"/>
              </a:ext>
            </a:extLst>
          </p:cNvPr>
          <p:cNvPicPr>
            <a:picLocks noChangeAspect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0625" y="23641842"/>
            <a:ext cx="6453408" cy="4601499"/>
          </a:xfrm>
          <a:prstGeom prst="rect">
            <a:avLst/>
          </a:prstGeom>
        </p:spPr>
      </p:pic>
      <p:sp>
        <p:nvSpPr>
          <p:cNvPr id="1070" name="TextBox 15">
            <a:extLst>
              <a:ext uri="{FF2B5EF4-FFF2-40B4-BE49-F238E27FC236}">
                <a16:creationId xmlns:a16="http://schemas.microsoft.com/office/drawing/2014/main" id="{8AC994A8-A3AA-2CAF-C9C7-F4FB4888904D}"/>
              </a:ext>
            </a:extLst>
          </p:cNvPr>
          <p:cNvSpPr txBox="1"/>
          <p:nvPr/>
        </p:nvSpPr>
        <p:spPr>
          <a:xfrm>
            <a:off x="1958724" y="24258108"/>
            <a:ext cx="5424798" cy="184665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spcBef>
                <a:spcPct val="0"/>
              </a:spcBef>
            </a:pPr>
            <a:r>
              <a:rPr lang="pt-BR" sz="6000" dirty="0">
                <a:solidFill>
                  <a:schemeClr val="bg1"/>
                </a:solidFill>
                <a:latin typeface="DIN Pro Black" panose="020B0A04020101010102" pitchFamily="34" charset="0"/>
                <a:cs typeface="DIN Pro Black" panose="020B0A04020101010102" pitchFamily="34" charset="0"/>
              </a:rPr>
              <a:t>Boas práticas para o </a:t>
            </a:r>
            <a:r>
              <a:rPr lang="pt-BR" sz="6000" dirty="0" err="1">
                <a:solidFill>
                  <a:schemeClr val="bg1"/>
                </a:solidFill>
                <a:latin typeface="DIN Pro Black" panose="020B0A04020101010102" pitchFamily="34" charset="0"/>
                <a:cs typeface="DIN Pro Black" panose="020B0A04020101010102" pitchFamily="34" charset="0"/>
              </a:rPr>
              <a:t>ESaber</a:t>
            </a:r>
            <a:endParaRPr lang="pt-BR" sz="6000" dirty="0">
              <a:solidFill>
                <a:schemeClr val="bg1"/>
              </a:solidFill>
              <a:latin typeface="DIN Pro Black" panose="020B0A04020101010102" pitchFamily="34" charset="0"/>
              <a:cs typeface="DIN Pro Black" panose="020B0A04020101010102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4785515"/>
      </p:ext>
    </p:extLst>
  </p:cSld>
  <p:clrMapOvr>
    <a:masterClrMapping/>
  </p:clrMapOvr>
  <p:extLst>
    <p:ext uri="{6950BFC3-D8DA-4A85-94F7-54DA5524770B}">
      <p188:commentRel xmlns:p188="http://schemas.microsoft.com/office/powerpoint/2018/8/main" r:id="rId3"/>
    </p:ext>
  </p:extLs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F3CC6A63A0D7B7429BD95E631E323FB1" ma:contentTypeVersion="15" ma:contentTypeDescription="Crie um novo documento." ma:contentTypeScope="" ma:versionID="3905457b9af9d06463ac60e853dd3d09">
  <xsd:schema xmlns:xsd="http://www.w3.org/2001/XMLSchema" xmlns:xs="http://www.w3.org/2001/XMLSchema" xmlns:p="http://schemas.microsoft.com/office/2006/metadata/properties" xmlns:ns2="5070fb07-dba6-49b5-ac97-312d4c5e797d" xmlns:ns3="3273e6b9-109d-4483-99d8-10c7848e8cf0" targetNamespace="http://schemas.microsoft.com/office/2006/metadata/properties" ma:root="true" ma:fieldsID="b38e7767682d454bc33caa67670fbf5a" ns2:_="" ns3:_="">
    <xsd:import namespace="5070fb07-dba6-49b5-ac97-312d4c5e797d"/>
    <xsd:import namespace="3273e6b9-109d-4483-99d8-10c7848e8cf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ObjectDetectorVersions" minOccurs="0"/>
                <xsd:element ref="ns3:SharedWithUsers" minOccurs="0"/>
                <xsd:element ref="ns3:SharedWithDetails" minOccurs="0"/>
                <xsd:element ref="ns2:MediaServiceSearchProperties" minOccurs="0"/>
                <xsd:element ref="ns2:MediaServiceDateTaken" minOccurs="0"/>
                <xsd:element ref="ns2:MediaLengthInSeconds" minOccurs="0"/>
                <xsd:element ref="ns2:lcf76f155ced4ddcb4097134ff3c332f" minOccurs="0"/>
                <xsd:element ref="ns3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070fb07-dba6-49b5-ac97-312d4c5e797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bjectDetectorVersions" ma:index="1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7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1" nillable="true" ma:taxonomy="true" ma:internalName="lcf76f155ced4ddcb4097134ff3c332f" ma:taxonomyFieldName="MediaServiceImageTags" ma:displayName="Marcações de imagem" ma:readOnly="false" ma:fieldId="{5cf76f15-5ced-4ddc-b409-7134ff3c332f}" ma:taxonomyMulti="true" ma:sspId="11439537-a661-4c27-8fe4-74698d587d7f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273e6b9-109d-4483-99d8-10c7848e8cf0" elementFormDefault="qualified">
    <xsd:import namespace="http://schemas.microsoft.com/office/2006/documentManagement/types"/>
    <xsd:import namespace="http://schemas.microsoft.com/office/infopath/2007/PartnerControls"/>
    <xsd:element name="SharedWithUsers" ma:index="15" nillable="true" ma:displayName="Compartilhado com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Detalhes de Compartilhado Com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3a0cfe37-84c4-4369-96e4-4002ba86e3da}" ma:internalName="TaxCatchAll" ma:showField="CatchAllData" ma:web="3273e6b9-109d-4483-99d8-10c7848e8cf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ú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3273e6b9-109d-4483-99d8-10c7848e8cf0" xsi:nil="true"/>
    <lcf76f155ced4ddcb4097134ff3c332f xmlns="5070fb07-dba6-49b5-ac97-312d4c5e797d">
      <Terms xmlns="http://schemas.microsoft.com/office/infopath/2007/PartnerControls"/>
    </lcf76f155ced4ddcb4097134ff3c332f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AF08C421-9658-4087-A1B9-0CA6AFB13A99}"/>
</file>

<file path=customXml/itemProps2.xml><?xml version="1.0" encoding="utf-8"?>
<ds:datastoreItem xmlns:ds="http://schemas.openxmlformats.org/officeDocument/2006/customXml" ds:itemID="{D3AB3246-B4BE-4866-8BC1-C3A4DEE99E88}">
  <ds:schemaRefs>
    <ds:schemaRef ds:uri="349de4c3-df8a-486f-a0ad-b097193cfe29"/>
    <ds:schemaRef ds:uri="5271069d-4e42-456b-88bc-896463680cb1"/>
    <ds:schemaRef ds:uri="d6bfd082-700f-4520-92f3-35132d25899e"/>
    <ds:schemaRef ds:uri="ff9a0bfc-6f95-4a14-8e32-fce9288d8dc7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80C78AF4-5618-493F-A4E5-0CF7D93718D5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1998</TotalTime>
  <Words>380</Words>
  <Application>Microsoft Office PowerPoint</Application>
  <PresentationFormat>Personalizar</PresentationFormat>
  <Paragraphs>16</Paragraphs>
  <Slides>1</Slides>
  <Notes>1</Notes>
  <HiddenSlides>0</HiddenSlides>
  <MMClips>0</MMClips>
  <ScaleCrop>false</ScaleCrop>
  <HeadingPairs>
    <vt:vector size="6" baseType="variant">
      <vt:variant>
        <vt:lpstr>Fontes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</vt:i4>
      </vt:variant>
    </vt:vector>
  </HeadingPairs>
  <TitlesOfParts>
    <vt:vector size="8" baseType="lpstr">
      <vt:lpstr>DIN Pro Regular</vt:lpstr>
      <vt:lpstr>Open Sans</vt:lpstr>
      <vt:lpstr>Arial</vt:lpstr>
      <vt:lpstr>DIN Pro Black</vt:lpstr>
      <vt:lpstr>Calibri</vt:lpstr>
      <vt:lpstr>DIN Pro Bold</vt:lpstr>
      <vt:lpstr>Office Theme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Sem nome (90 × 160 cm) (50 × 120 cm) (50 × 100 cm)</dc:title>
  <dc:creator>INLJ</dc:creator>
  <cp:lastModifiedBy>Anelise Stumpf</cp:lastModifiedBy>
  <cp:revision>28</cp:revision>
  <dcterms:created xsi:type="dcterms:W3CDTF">2006-08-16T00:00:00Z</dcterms:created>
  <dcterms:modified xsi:type="dcterms:W3CDTF">2025-10-07T19:25:06Z</dcterms:modified>
  <dc:identifier>DAFvNHjcbfw</dc:identifie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3738d5ca-cd4e-433d-8f2a-eee77df5cad2_Enabled">
    <vt:lpwstr>true</vt:lpwstr>
  </property>
  <property fmtid="{D5CDD505-2E9C-101B-9397-08002B2CF9AE}" pid="3" name="MSIP_Label_3738d5ca-cd4e-433d-8f2a-eee77df5cad2_SetDate">
    <vt:lpwstr>2023-09-28T21:02:46Z</vt:lpwstr>
  </property>
  <property fmtid="{D5CDD505-2E9C-101B-9397-08002B2CF9AE}" pid="4" name="MSIP_Label_3738d5ca-cd4e-433d-8f2a-eee77df5cad2_Method">
    <vt:lpwstr>Standard</vt:lpwstr>
  </property>
  <property fmtid="{D5CDD505-2E9C-101B-9397-08002B2CF9AE}" pid="5" name="MSIP_Label_3738d5ca-cd4e-433d-8f2a-eee77df5cad2_Name">
    <vt:lpwstr>defa4170-0d19-0005-0004-bc88714345d2</vt:lpwstr>
  </property>
  <property fmtid="{D5CDD505-2E9C-101B-9397-08002B2CF9AE}" pid="6" name="MSIP_Label_3738d5ca-cd4e-433d-8f2a-eee77df5cad2_SiteId">
    <vt:lpwstr>c14e2b56-c5bc-43bd-ad9c-408cf6cc3560</vt:lpwstr>
  </property>
  <property fmtid="{D5CDD505-2E9C-101B-9397-08002B2CF9AE}" pid="7" name="MSIP_Label_3738d5ca-cd4e-433d-8f2a-eee77df5cad2_ActionId">
    <vt:lpwstr>9ef83842-629a-42a5-a00d-b2b7696769ae</vt:lpwstr>
  </property>
  <property fmtid="{D5CDD505-2E9C-101B-9397-08002B2CF9AE}" pid="8" name="MSIP_Label_3738d5ca-cd4e-433d-8f2a-eee77df5cad2_ContentBits">
    <vt:lpwstr>0</vt:lpwstr>
  </property>
  <property fmtid="{D5CDD505-2E9C-101B-9397-08002B2CF9AE}" pid="9" name="ContentTypeId">
    <vt:lpwstr>0x010100F3CC6A63A0D7B7429BD95E631E323FB1</vt:lpwstr>
  </property>
  <property fmtid="{D5CDD505-2E9C-101B-9397-08002B2CF9AE}" pid="10" name="MediaServiceImageTags">
    <vt:lpwstr/>
  </property>
</Properties>
</file>