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21383625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6C29"/>
    <a:srgbClr val="63984A"/>
    <a:srgbClr val="BFC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-5966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3772" y="2474395"/>
            <a:ext cx="18176081" cy="5263774"/>
          </a:xfrm>
        </p:spPr>
        <p:txBody>
          <a:bodyPr anchor="b"/>
          <a:lstStyle>
            <a:lvl1pPr algn="ctr">
              <a:defRPr sz="13228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2953" y="7941160"/>
            <a:ext cx="16037719" cy="3650342"/>
          </a:xfrm>
        </p:spPr>
        <p:txBody>
          <a:bodyPr/>
          <a:lstStyle>
            <a:lvl1pPr marL="0" indent="0" algn="ctr">
              <a:buNone/>
              <a:defRPr sz="5291"/>
            </a:lvl1pPr>
            <a:lvl2pPr marL="1007943" indent="0" algn="ctr">
              <a:buNone/>
              <a:defRPr sz="4409"/>
            </a:lvl2pPr>
            <a:lvl3pPr marL="2015886" indent="0" algn="ctr">
              <a:buNone/>
              <a:defRPr sz="3968"/>
            </a:lvl3pPr>
            <a:lvl4pPr marL="3023829" indent="0" algn="ctr">
              <a:buNone/>
              <a:defRPr sz="3527"/>
            </a:lvl4pPr>
            <a:lvl5pPr marL="4031772" indent="0" algn="ctr">
              <a:buNone/>
              <a:defRPr sz="3527"/>
            </a:lvl5pPr>
            <a:lvl6pPr marL="5039716" indent="0" algn="ctr">
              <a:buNone/>
              <a:defRPr sz="3527"/>
            </a:lvl6pPr>
            <a:lvl7pPr marL="6047659" indent="0" algn="ctr">
              <a:buNone/>
              <a:defRPr sz="3527"/>
            </a:lvl7pPr>
            <a:lvl8pPr marL="7055602" indent="0" algn="ctr">
              <a:buNone/>
              <a:defRPr sz="3527"/>
            </a:lvl8pPr>
            <a:lvl9pPr marL="8063545" indent="0" algn="ctr">
              <a:buNone/>
              <a:defRPr sz="3527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5167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1494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02658" y="804966"/>
            <a:ext cx="4610844" cy="1281295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0125" y="804966"/>
            <a:ext cx="13565237" cy="12812950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8520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2267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988" y="3769342"/>
            <a:ext cx="18443377" cy="6289229"/>
          </a:xfrm>
        </p:spPr>
        <p:txBody>
          <a:bodyPr anchor="b"/>
          <a:lstStyle>
            <a:lvl1pPr>
              <a:defRPr sz="13228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8988" y="10118069"/>
            <a:ext cx="18443377" cy="3307357"/>
          </a:xfrm>
        </p:spPr>
        <p:txBody>
          <a:bodyPr/>
          <a:lstStyle>
            <a:lvl1pPr marL="0" indent="0">
              <a:buNone/>
              <a:defRPr sz="5291">
                <a:solidFill>
                  <a:schemeClr val="tx1">
                    <a:tint val="82000"/>
                  </a:schemeClr>
                </a:solidFill>
              </a:defRPr>
            </a:lvl1pPr>
            <a:lvl2pPr marL="1007943" indent="0">
              <a:buNone/>
              <a:defRPr sz="4409">
                <a:solidFill>
                  <a:schemeClr val="tx1">
                    <a:tint val="82000"/>
                  </a:schemeClr>
                </a:solidFill>
              </a:defRPr>
            </a:lvl2pPr>
            <a:lvl3pPr marL="2015886" indent="0">
              <a:buNone/>
              <a:defRPr sz="3968">
                <a:solidFill>
                  <a:schemeClr val="tx1">
                    <a:tint val="82000"/>
                  </a:schemeClr>
                </a:solidFill>
              </a:defRPr>
            </a:lvl3pPr>
            <a:lvl4pPr marL="3023829" indent="0">
              <a:buNone/>
              <a:defRPr sz="3527">
                <a:solidFill>
                  <a:schemeClr val="tx1">
                    <a:tint val="82000"/>
                  </a:schemeClr>
                </a:solidFill>
              </a:defRPr>
            </a:lvl4pPr>
            <a:lvl5pPr marL="4031772" indent="0">
              <a:buNone/>
              <a:defRPr sz="3527">
                <a:solidFill>
                  <a:schemeClr val="tx1">
                    <a:tint val="82000"/>
                  </a:schemeClr>
                </a:solidFill>
              </a:defRPr>
            </a:lvl5pPr>
            <a:lvl6pPr marL="5039716" indent="0">
              <a:buNone/>
              <a:defRPr sz="3527">
                <a:solidFill>
                  <a:schemeClr val="tx1">
                    <a:tint val="82000"/>
                  </a:schemeClr>
                </a:solidFill>
              </a:defRPr>
            </a:lvl6pPr>
            <a:lvl7pPr marL="6047659" indent="0">
              <a:buNone/>
              <a:defRPr sz="3527">
                <a:solidFill>
                  <a:schemeClr val="tx1">
                    <a:tint val="82000"/>
                  </a:schemeClr>
                </a:solidFill>
              </a:defRPr>
            </a:lvl7pPr>
            <a:lvl8pPr marL="7055602" indent="0">
              <a:buNone/>
              <a:defRPr sz="3527">
                <a:solidFill>
                  <a:schemeClr val="tx1">
                    <a:tint val="82000"/>
                  </a:schemeClr>
                </a:solidFill>
              </a:defRPr>
            </a:lvl8pPr>
            <a:lvl9pPr marL="8063545" indent="0">
              <a:buNone/>
              <a:defRPr sz="352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1081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0124" y="4024827"/>
            <a:ext cx="9088041" cy="95930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25460" y="4024827"/>
            <a:ext cx="9088041" cy="95930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50203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804969"/>
            <a:ext cx="18443377" cy="292237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2912" y="3706342"/>
            <a:ext cx="9046274" cy="1816421"/>
          </a:xfrm>
        </p:spPr>
        <p:txBody>
          <a:bodyPr anchor="b"/>
          <a:lstStyle>
            <a:lvl1pPr marL="0" indent="0">
              <a:buNone/>
              <a:defRPr sz="5291" b="1"/>
            </a:lvl1pPr>
            <a:lvl2pPr marL="1007943" indent="0">
              <a:buNone/>
              <a:defRPr sz="4409" b="1"/>
            </a:lvl2pPr>
            <a:lvl3pPr marL="2015886" indent="0">
              <a:buNone/>
              <a:defRPr sz="3968" b="1"/>
            </a:lvl3pPr>
            <a:lvl4pPr marL="3023829" indent="0">
              <a:buNone/>
              <a:defRPr sz="3527" b="1"/>
            </a:lvl4pPr>
            <a:lvl5pPr marL="4031772" indent="0">
              <a:buNone/>
              <a:defRPr sz="3527" b="1"/>
            </a:lvl5pPr>
            <a:lvl6pPr marL="5039716" indent="0">
              <a:buNone/>
              <a:defRPr sz="3527" b="1"/>
            </a:lvl6pPr>
            <a:lvl7pPr marL="6047659" indent="0">
              <a:buNone/>
              <a:defRPr sz="3527" b="1"/>
            </a:lvl7pPr>
            <a:lvl8pPr marL="7055602" indent="0">
              <a:buNone/>
              <a:defRPr sz="3527" b="1"/>
            </a:lvl8pPr>
            <a:lvl9pPr marL="8063545" indent="0">
              <a:buNone/>
              <a:defRPr sz="352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72912" y="5522763"/>
            <a:ext cx="9046274" cy="812315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25461" y="3706342"/>
            <a:ext cx="9090826" cy="1816421"/>
          </a:xfrm>
        </p:spPr>
        <p:txBody>
          <a:bodyPr anchor="b"/>
          <a:lstStyle>
            <a:lvl1pPr marL="0" indent="0">
              <a:buNone/>
              <a:defRPr sz="5291" b="1"/>
            </a:lvl1pPr>
            <a:lvl2pPr marL="1007943" indent="0">
              <a:buNone/>
              <a:defRPr sz="4409" b="1"/>
            </a:lvl2pPr>
            <a:lvl3pPr marL="2015886" indent="0">
              <a:buNone/>
              <a:defRPr sz="3968" b="1"/>
            </a:lvl3pPr>
            <a:lvl4pPr marL="3023829" indent="0">
              <a:buNone/>
              <a:defRPr sz="3527" b="1"/>
            </a:lvl4pPr>
            <a:lvl5pPr marL="4031772" indent="0">
              <a:buNone/>
              <a:defRPr sz="3527" b="1"/>
            </a:lvl5pPr>
            <a:lvl6pPr marL="5039716" indent="0">
              <a:buNone/>
              <a:defRPr sz="3527" b="1"/>
            </a:lvl6pPr>
            <a:lvl7pPr marL="6047659" indent="0">
              <a:buNone/>
              <a:defRPr sz="3527" b="1"/>
            </a:lvl7pPr>
            <a:lvl8pPr marL="7055602" indent="0">
              <a:buNone/>
              <a:defRPr sz="3527" b="1"/>
            </a:lvl8pPr>
            <a:lvl9pPr marL="8063545" indent="0">
              <a:buNone/>
              <a:defRPr sz="352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25461" y="5522763"/>
            <a:ext cx="9090826" cy="812315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4105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8833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69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1007957"/>
            <a:ext cx="6896776" cy="3527848"/>
          </a:xfrm>
        </p:spPr>
        <p:txBody>
          <a:bodyPr anchor="b"/>
          <a:lstStyle>
            <a:lvl1pPr>
              <a:defRPr sz="70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90826" y="2176910"/>
            <a:ext cx="10825460" cy="10744538"/>
          </a:xfrm>
        </p:spPr>
        <p:txBody>
          <a:bodyPr/>
          <a:lstStyle>
            <a:lvl1pPr>
              <a:defRPr sz="7055"/>
            </a:lvl1pPr>
            <a:lvl2pPr>
              <a:defRPr sz="6173"/>
            </a:lvl2pPr>
            <a:lvl3pPr>
              <a:defRPr sz="5291"/>
            </a:lvl3pPr>
            <a:lvl4pPr>
              <a:defRPr sz="4409"/>
            </a:lvl4pPr>
            <a:lvl5pPr>
              <a:defRPr sz="4409"/>
            </a:lvl5pPr>
            <a:lvl6pPr>
              <a:defRPr sz="4409"/>
            </a:lvl6pPr>
            <a:lvl7pPr>
              <a:defRPr sz="4409"/>
            </a:lvl7pPr>
            <a:lvl8pPr>
              <a:defRPr sz="4409"/>
            </a:lvl8pPr>
            <a:lvl9pPr>
              <a:defRPr sz="4409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4535805"/>
            <a:ext cx="6896776" cy="8403140"/>
          </a:xfrm>
        </p:spPr>
        <p:txBody>
          <a:bodyPr/>
          <a:lstStyle>
            <a:lvl1pPr marL="0" indent="0">
              <a:buNone/>
              <a:defRPr sz="3527"/>
            </a:lvl1pPr>
            <a:lvl2pPr marL="1007943" indent="0">
              <a:buNone/>
              <a:defRPr sz="3086"/>
            </a:lvl2pPr>
            <a:lvl3pPr marL="2015886" indent="0">
              <a:buNone/>
              <a:defRPr sz="2646"/>
            </a:lvl3pPr>
            <a:lvl4pPr marL="3023829" indent="0">
              <a:buNone/>
              <a:defRPr sz="2205"/>
            </a:lvl4pPr>
            <a:lvl5pPr marL="4031772" indent="0">
              <a:buNone/>
              <a:defRPr sz="2205"/>
            </a:lvl5pPr>
            <a:lvl6pPr marL="5039716" indent="0">
              <a:buNone/>
              <a:defRPr sz="2205"/>
            </a:lvl6pPr>
            <a:lvl7pPr marL="6047659" indent="0">
              <a:buNone/>
              <a:defRPr sz="2205"/>
            </a:lvl7pPr>
            <a:lvl8pPr marL="7055602" indent="0">
              <a:buNone/>
              <a:defRPr sz="2205"/>
            </a:lvl8pPr>
            <a:lvl9pPr marL="8063545" indent="0">
              <a:buNone/>
              <a:defRPr sz="220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4839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1007957"/>
            <a:ext cx="6896776" cy="3527848"/>
          </a:xfrm>
        </p:spPr>
        <p:txBody>
          <a:bodyPr anchor="b"/>
          <a:lstStyle>
            <a:lvl1pPr>
              <a:defRPr sz="70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090826" y="2176910"/>
            <a:ext cx="10825460" cy="10744538"/>
          </a:xfrm>
        </p:spPr>
        <p:txBody>
          <a:bodyPr anchor="t"/>
          <a:lstStyle>
            <a:lvl1pPr marL="0" indent="0">
              <a:buNone/>
              <a:defRPr sz="7055"/>
            </a:lvl1pPr>
            <a:lvl2pPr marL="1007943" indent="0">
              <a:buNone/>
              <a:defRPr sz="6173"/>
            </a:lvl2pPr>
            <a:lvl3pPr marL="2015886" indent="0">
              <a:buNone/>
              <a:defRPr sz="5291"/>
            </a:lvl3pPr>
            <a:lvl4pPr marL="3023829" indent="0">
              <a:buNone/>
              <a:defRPr sz="4409"/>
            </a:lvl4pPr>
            <a:lvl5pPr marL="4031772" indent="0">
              <a:buNone/>
              <a:defRPr sz="4409"/>
            </a:lvl5pPr>
            <a:lvl6pPr marL="5039716" indent="0">
              <a:buNone/>
              <a:defRPr sz="4409"/>
            </a:lvl6pPr>
            <a:lvl7pPr marL="6047659" indent="0">
              <a:buNone/>
              <a:defRPr sz="4409"/>
            </a:lvl7pPr>
            <a:lvl8pPr marL="7055602" indent="0">
              <a:buNone/>
              <a:defRPr sz="4409"/>
            </a:lvl8pPr>
            <a:lvl9pPr marL="8063545" indent="0">
              <a:buNone/>
              <a:defRPr sz="4409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4535805"/>
            <a:ext cx="6896776" cy="8403140"/>
          </a:xfrm>
        </p:spPr>
        <p:txBody>
          <a:bodyPr/>
          <a:lstStyle>
            <a:lvl1pPr marL="0" indent="0">
              <a:buNone/>
              <a:defRPr sz="3527"/>
            </a:lvl1pPr>
            <a:lvl2pPr marL="1007943" indent="0">
              <a:buNone/>
              <a:defRPr sz="3086"/>
            </a:lvl2pPr>
            <a:lvl3pPr marL="2015886" indent="0">
              <a:buNone/>
              <a:defRPr sz="2646"/>
            </a:lvl3pPr>
            <a:lvl4pPr marL="3023829" indent="0">
              <a:buNone/>
              <a:defRPr sz="2205"/>
            </a:lvl4pPr>
            <a:lvl5pPr marL="4031772" indent="0">
              <a:buNone/>
              <a:defRPr sz="2205"/>
            </a:lvl5pPr>
            <a:lvl6pPr marL="5039716" indent="0">
              <a:buNone/>
              <a:defRPr sz="2205"/>
            </a:lvl6pPr>
            <a:lvl7pPr marL="6047659" indent="0">
              <a:buNone/>
              <a:defRPr sz="2205"/>
            </a:lvl7pPr>
            <a:lvl8pPr marL="7055602" indent="0">
              <a:buNone/>
              <a:defRPr sz="2205"/>
            </a:lvl8pPr>
            <a:lvl9pPr marL="8063545" indent="0">
              <a:buNone/>
              <a:defRPr sz="220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7876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70124" y="804969"/>
            <a:ext cx="18443377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0124" y="4024827"/>
            <a:ext cx="18443377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0124" y="14013401"/>
            <a:ext cx="4811316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4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3326" y="14013401"/>
            <a:ext cx="7216973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4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02185" y="14013401"/>
            <a:ext cx="4811316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4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58133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015886" rtl="0" eaLnBrk="1" latinLnBrk="0" hangingPunct="1">
        <a:lnSpc>
          <a:spcPct val="90000"/>
        </a:lnSpc>
        <a:spcBef>
          <a:spcPct val="0"/>
        </a:spcBef>
        <a:buNone/>
        <a:defRPr sz="9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03972" indent="-503972" algn="l" defTabSz="2015886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6173" kern="1200">
          <a:solidFill>
            <a:schemeClr val="tx1"/>
          </a:solidFill>
          <a:latin typeface="+mn-lt"/>
          <a:ea typeface="+mn-ea"/>
          <a:cs typeface="+mn-cs"/>
        </a:defRPr>
      </a:lvl1pPr>
      <a:lvl2pPr marL="1511915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5291" kern="1200">
          <a:solidFill>
            <a:schemeClr val="tx1"/>
          </a:solidFill>
          <a:latin typeface="+mn-lt"/>
          <a:ea typeface="+mn-ea"/>
          <a:cs typeface="+mn-cs"/>
        </a:defRPr>
      </a:lvl2pPr>
      <a:lvl3pPr marL="2519858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3pPr>
      <a:lvl4pPr marL="3527801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4pPr>
      <a:lvl5pPr marL="4535744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5pPr>
      <a:lvl6pPr marL="5543687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6pPr>
      <a:lvl7pPr marL="6551630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7pPr>
      <a:lvl8pPr marL="7559573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8pPr>
      <a:lvl9pPr marL="8567517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1pPr>
      <a:lvl2pPr marL="1007943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2pPr>
      <a:lvl3pPr marL="2015886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3pPr>
      <a:lvl4pPr marL="3023829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4pPr>
      <a:lvl5pPr marL="4031772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5pPr>
      <a:lvl6pPr marL="5039716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6pPr>
      <a:lvl7pPr marL="6047659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7pPr>
      <a:lvl8pPr marL="7055602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8pPr>
      <a:lvl9pPr marL="8063545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áfico 27">
            <a:extLst>
              <a:ext uri="{FF2B5EF4-FFF2-40B4-BE49-F238E27FC236}">
                <a16:creationId xmlns:a16="http://schemas.microsoft.com/office/drawing/2014/main" id="{A553D120-B140-9884-7344-58BB64C2906B}"/>
              </a:ext>
            </a:extLst>
          </p:cNvPr>
          <p:cNvGrpSpPr/>
          <p:nvPr/>
        </p:nvGrpSpPr>
        <p:grpSpPr>
          <a:xfrm>
            <a:off x="17164036" y="1134451"/>
            <a:ext cx="486970" cy="486970"/>
            <a:chOff x="9811019" y="7192192"/>
            <a:chExt cx="5574030" cy="5574030"/>
          </a:xfrm>
        </p:grpSpPr>
        <p:sp>
          <p:nvSpPr>
            <p:cNvPr id="44" name="Forma Livre: Forma 43">
              <a:extLst>
                <a:ext uri="{FF2B5EF4-FFF2-40B4-BE49-F238E27FC236}">
                  <a16:creationId xmlns:a16="http://schemas.microsoft.com/office/drawing/2014/main" id="{3463B287-7F77-C43B-02A3-FBC139AD9A70}"/>
                </a:ext>
              </a:extLst>
            </p:cNvPr>
            <p:cNvSpPr/>
            <p:nvPr/>
          </p:nvSpPr>
          <p:spPr>
            <a:xfrm>
              <a:off x="9811019" y="7192192"/>
              <a:ext cx="5574030" cy="5574030"/>
            </a:xfrm>
            <a:custGeom>
              <a:avLst/>
              <a:gdLst>
                <a:gd name="connsiteX0" fmla="*/ 5574030 w 5574030"/>
                <a:gd name="connsiteY0" fmla="*/ 2787015 h 5574030"/>
                <a:gd name="connsiteX1" fmla="*/ 2787015 w 5574030"/>
                <a:gd name="connsiteY1" fmla="*/ 5574030 h 5574030"/>
                <a:gd name="connsiteX2" fmla="*/ 0 w 5574030"/>
                <a:gd name="connsiteY2" fmla="*/ 2787015 h 5574030"/>
                <a:gd name="connsiteX3" fmla="*/ 2787015 w 5574030"/>
                <a:gd name="connsiteY3" fmla="*/ 0 h 5574030"/>
                <a:gd name="connsiteX4" fmla="*/ 5574030 w 5574030"/>
                <a:gd name="connsiteY4" fmla="*/ 2787015 h 55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4030" h="5574030">
                  <a:moveTo>
                    <a:pt x="5574030" y="2787015"/>
                  </a:moveTo>
                  <a:cubicBezTo>
                    <a:pt x="5574030" y="4326241"/>
                    <a:pt x="4326241" y="5574030"/>
                    <a:pt x="2787015" y="5574030"/>
                  </a:cubicBezTo>
                  <a:cubicBezTo>
                    <a:pt x="1247789" y="5574030"/>
                    <a:pt x="0" y="4326241"/>
                    <a:pt x="0" y="2787015"/>
                  </a:cubicBezTo>
                  <a:cubicBezTo>
                    <a:pt x="0" y="1247789"/>
                    <a:pt x="1247789" y="0"/>
                    <a:pt x="2787015" y="0"/>
                  </a:cubicBezTo>
                  <a:cubicBezTo>
                    <a:pt x="4326241" y="0"/>
                    <a:pt x="5574030" y="1247789"/>
                    <a:pt x="5574030" y="278701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pt-BR" sz="406"/>
            </a:p>
          </p:txBody>
        </p:sp>
        <p:grpSp>
          <p:nvGrpSpPr>
            <p:cNvPr id="45" name="Gráfico 27">
              <a:extLst>
                <a:ext uri="{FF2B5EF4-FFF2-40B4-BE49-F238E27FC236}">
                  <a16:creationId xmlns:a16="http://schemas.microsoft.com/office/drawing/2014/main" id="{966F24D5-D8D7-2243-BA90-F651A7A758DF}"/>
                </a:ext>
              </a:extLst>
            </p:cNvPr>
            <p:cNvGrpSpPr/>
            <p:nvPr/>
          </p:nvGrpSpPr>
          <p:grpSpPr>
            <a:xfrm>
              <a:off x="11377209" y="8643049"/>
              <a:ext cx="2441635" cy="2622032"/>
              <a:chOff x="11377209" y="8643049"/>
              <a:chExt cx="2441635" cy="2622032"/>
            </a:xfrm>
            <a:solidFill>
              <a:srgbClr val="1C1C1C"/>
            </a:solidFill>
          </p:grpSpPr>
          <p:grpSp>
            <p:nvGrpSpPr>
              <p:cNvPr id="46" name="Gráfico 27">
                <a:extLst>
                  <a:ext uri="{FF2B5EF4-FFF2-40B4-BE49-F238E27FC236}">
                    <a16:creationId xmlns:a16="http://schemas.microsoft.com/office/drawing/2014/main" id="{EA2F8D4E-8AD8-A9EB-F053-25FBE09437AA}"/>
                  </a:ext>
                </a:extLst>
              </p:cNvPr>
              <p:cNvGrpSpPr/>
              <p:nvPr/>
            </p:nvGrpSpPr>
            <p:grpSpPr>
              <a:xfrm>
                <a:off x="11377209" y="8643049"/>
                <a:ext cx="2441635" cy="746252"/>
                <a:chOff x="11377209" y="8643049"/>
                <a:chExt cx="2441635" cy="746252"/>
              </a:xfrm>
              <a:solidFill>
                <a:srgbClr val="1C1C1C"/>
              </a:solidFill>
            </p:grpSpPr>
            <p:sp>
              <p:nvSpPr>
                <p:cNvPr id="48" name="Forma Livre: Forma 47">
                  <a:extLst>
                    <a:ext uri="{FF2B5EF4-FFF2-40B4-BE49-F238E27FC236}">
                      <a16:creationId xmlns:a16="http://schemas.microsoft.com/office/drawing/2014/main" id="{2B54D0E6-F5E8-442B-E5CF-335D34A32030}"/>
                    </a:ext>
                  </a:extLst>
                </p:cNvPr>
                <p:cNvSpPr/>
                <p:nvPr/>
              </p:nvSpPr>
              <p:spPr>
                <a:xfrm rot="-559036">
                  <a:off x="13120943" y="8691349"/>
                  <a:ext cx="649600" cy="649600"/>
                </a:xfrm>
                <a:custGeom>
                  <a:avLst/>
                  <a:gdLst>
                    <a:gd name="connsiteX0" fmla="*/ 649601 w 649600"/>
                    <a:gd name="connsiteY0" fmla="*/ 324800 h 649600"/>
                    <a:gd name="connsiteX1" fmla="*/ 324800 w 649600"/>
                    <a:gd name="connsiteY1" fmla="*/ 649600 h 649600"/>
                    <a:gd name="connsiteX2" fmla="*/ 0 w 649600"/>
                    <a:gd name="connsiteY2" fmla="*/ 324800 h 649600"/>
                    <a:gd name="connsiteX3" fmla="*/ 324800 w 649600"/>
                    <a:gd name="connsiteY3" fmla="*/ 0 h 649600"/>
                    <a:gd name="connsiteX4" fmla="*/ 649601 w 649600"/>
                    <a:gd name="connsiteY4" fmla="*/ 324800 h 64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9600" h="649600">
                      <a:moveTo>
                        <a:pt x="649601" y="324800"/>
                      </a:moveTo>
                      <a:cubicBezTo>
                        <a:pt x="649601" y="504182"/>
                        <a:pt x="504183" y="649600"/>
                        <a:pt x="324800" y="649600"/>
                      </a:cubicBezTo>
                      <a:cubicBezTo>
                        <a:pt x="145418" y="649600"/>
                        <a:pt x="0" y="504182"/>
                        <a:pt x="0" y="324800"/>
                      </a:cubicBezTo>
                      <a:cubicBezTo>
                        <a:pt x="0" y="145418"/>
                        <a:pt x="145418" y="0"/>
                        <a:pt x="324800" y="0"/>
                      </a:cubicBezTo>
                      <a:cubicBezTo>
                        <a:pt x="504183" y="0"/>
                        <a:pt x="649601" y="145418"/>
                        <a:pt x="649601" y="324800"/>
                      </a:cubicBez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sp>
              <p:nvSpPr>
                <p:cNvPr id="49" name="Forma Livre: Forma 48">
                  <a:extLst>
                    <a:ext uri="{FF2B5EF4-FFF2-40B4-BE49-F238E27FC236}">
                      <a16:creationId xmlns:a16="http://schemas.microsoft.com/office/drawing/2014/main" id="{96498AED-FF2C-03BA-36CC-A6F43C98A90D}"/>
                    </a:ext>
                  </a:extLst>
                </p:cNvPr>
                <p:cNvSpPr/>
                <p:nvPr/>
              </p:nvSpPr>
              <p:spPr>
                <a:xfrm rot="-559036">
                  <a:off x="11425509" y="8691400"/>
                  <a:ext cx="649600" cy="649600"/>
                </a:xfrm>
                <a:custGeom>
                  <a:avLst/>
                  <a:gdLst>
                    <a:gd name="connsiteX0" fmla="*/ 649601 w 649600"/>
                    <a:gd name="connsiteY0" fmla="*/ 324800 h 649600"/>
                    <a:gd name="connsiteX1" fmla="*/ 324800 w 649600"/>
                    <a:gd name="connsiteY1" fmla="*/ 649600 h 649600"/>
                    <a:gd name="connsiteX2" fmla="*/ 0 w 649600"/>
                    <a:gd name="connsiteY2" fmla="*/ 324800 h 649600"/>
                    <a:gd name="connsiteX3" fmla="*/ 324800 w 649600"/>
                    <a:gd name="connsiteY3" fmla="*/ 0 h 649600"/>
                    <a:gd name="connsiteX4" fmla="*/ 649601 w 649600"/>
                    <a:gd name="connsiteY4" fmla="*/ 324800 h 64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9600" h="649600">
                      <a:moveTo>
                        <a:pt x="649601" y="324800"/>
                      </a:moveTo>
                      <a:cubicBezTo>
                        <a:pt x="649601" y="504182"/>
                        <a:pt x="504183" y="649600"/>
                        <a:pt x="324800" y="649600"/>
                      </a:cubicBezTo>
                      <a:cubicBezTo>
                        <a:pt x="145418" y="649600"/>
                        <a:pt x="0" y="504182"/>
                        <a:pt x="0" y="324800"/>
                      </a:cubicBezTo>
                      <a:cubicBezTo>
                        <a:pt x="0" y="145418"/>
                        <a:pt x="145418" y="0"/>
                        <a:pt x="324800" y="0"/>
                      </a:cubicBezTo>
                      <a:cubicBezTo>
                        <a:pt x="504183" y="0"/>
                        <a:pt x="649601" y="145418"/>
                        <a:pt x="649601" y="324800"/>
                      </a:cubicBez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</p:grpSp>
          <p:sp>
            <p:nvSpPr>
              <p:cNvPr id="47" name="Forma Livre: Forma 46">
                <a:extLst>
                  <a:ext uri="{FF2B5EF4-FFF2-40B4-BE49-F238E27FC236}">
                    <a16:creationId xmlns:a16="http://schemas.microsoft.com/office/drawing/2014/main" id="{F19A1252-ABF7-7B93-CF02-241E6BC8EB29}"/>
                  </a:ext>
                </a:extLst>
              </p:cNvPr>
              <p:cNvSpPr/>
              <p:nvPr/>
            </p:nvSpPr>
            <p:spPr>
              <a:xfrm>
                <a:off x="11463382" y="10346872"/>
                <a:ext cx="2269370" cy="918209"/>
              </a:xfrm>
              <a:custGeom>
                <a:avLst/>
                <a:gdLst>
                  <a:gd name="connsiteX0" fmla="*/ 162149 w 2269370"/>
                  <a:gd name="connsiteY0" fmla="*/ 0 h 918209"/>
                  <a:gd name="connsiteX1" fmla="*/ 25941 w 2269370"/>
                  <a:gd name="connsiteY1" fmla="*/ 74295 h 918209"/>
                  <a:gd name="connsiteX2" fmla="*/ 14511 w 2269370"/>
                  <a:gd name="connsiteY2" fmla="*/ 229552 h 918209"/>
                  <a:gd name="connsiteX3" fmla="*/ 1134651 w 2269370"/>
                  <a:gd name="connsiteY3" fmla="*/ 918210 h 918209"/>
                  <a:gd name="connsiteX4" fmla="*/ 2254791 w 2269370"/>
                  <a:gd name="connsiteY4" fmla="*/ 229552 h 918209"/>
                  <a:gd name="connsiteX5" fmla="*/ 2244314 w 2269370"/>
                  <a:gd name="connsiteY5" fmla="*/ 76200 h 918209"/>
                  <a:gd name="connsiteX6" fmla="*/ 2106201 w 2269370"/>
                  <a:gd name="connsiteY6" fmla="*/ 0 h 918209"/>
                  <a:gd name="connsiteX7" fmla="*/ 162149 w 2269370"/>
                  <a:gd name="connsiteY7" fmla="*/ 0 h 918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69370" h="918209">
                    <a:moveTo>
                      <a:pt x="162149" y="0"/>
                    </a:moveTo>
                    <a:cubicBezTo>
                      <a:pt x="103094" y="0"/>
                      <a:pt x="53564" y="30480"/>
                      <a:pt x="25941" y="74295"/>
                    </a:cubicBezTo>
                    <a:cubicBezTo>
                      <a:pt x="-2634" y="118110"/>
                      <a:pt x="-9301" y="176213"/>
                      <a:pt x="14511" y="229552"/>
                    </a:cubicBezTo>
                    <a:cubicBezTo>
                      <a:pt x="165958" y="563880"/>
                      <a:pt x="609824" y="918210"/>
                      <a:pt x="1134651" y="918210"/>
                    </a:cubicBezTo>
                    <a:cubicBezTo>
                      <a:pt x="1659479" y="918210"/>
                      <a:pt x="2104296" y="563880"/>
                      <a:pt x="2254791" y="229552"/>
                    </a:cubicBezTo>
                    <a:cubicBezTo>
                      <a:pt x="2278604" y="176213"/>
                      <a:pt x="2271936" y="120015"/>
                      <a:pt x="2244314" y="76200"/>
                    </a:cubicBezTo>
                    <a:cubicBezTo>
                      <a:pt x="2216691" y="31432"/>
                      <a:pt x="2166209" y="0"/>
                      <a:pt x="2106201" y="0"/>
                    </a:cubicBezTo>
                    <a:lnTo>
                      <a:pt x="162149" y="0"/>
                    </a:lnTo>
                    <a:close/>
                  </a:path>
                </a:pathLst>
              </a:custGeom>
              <a:solidFill>
                <a:srgbClr val="1C1C1C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406"/>
              </a:p>
            </p:txBody>
          </p:sp>
        </p:grpSp>
      </p:grpSp>
      <p:grpSp>
        <p:nvGrpSpPr>
          <p:cNvPr id="11" name="Gráfico 45">
            <a:extLst>
              <a:ext uri="{FF2B5EF4-FFF2-40B4-BE49-F238E27FC236}">
                <a16:creationId xmlns:a16="http://schemas.microsoft.com/office/drawing/2014/main" id="{D048C42E-9E79-C8A4-E587-FA9D07FD31E5}"/>
              </a:ext>
            </a:extLst>
          </p:cNvPr>
          <p:cNvGrpSpPr/>
          <p:nvPr/>
        </p:nvGrpSpPr>
        <p:grpSpPr>
          <a:xfrm>
            <a:off x="17164036" y="1749199"/>
            <a:ext cx="486970" cy="486970"/>
            <a:chOff x="-15493359" y="5879577"/>
            <a:chExt cx="5574030" cy="5574030"/>
          </a:xfrm>
        </p:grpSpPr>
        <p:sp>
          <p:nvSpPr>
            <p:cNvPr id="30" name="Forma Livre: Forma 29">
              <a:extLst>
                <a:ext uri="{FF2B5EF4-FFF2-40B4-BE49-F238E27FC236}">
                  <a16:creationId xmlns:a16="http://schemas.microsoft.com/office/drawing/2014/main" id="{086D8AB7-9DDF-0C73-000B-AD69943407AC}"/>
                </a:ext>
              </a:extLst>
            </p:cNvPr>
            <p:cNvSpPr/>
            <p:nvPr/>
          </p:nvSpPr>
          <p:spPr>
            <a:xfrm>
              <a:off x="-15493359" y="5879577"/>
              <a:ext cx="5574030" cy="5574030"/>
            </a:xfrm>
            <a:custGeom>
              <a:avLst/>
              <a:gdLst>
                <a:gd name="connsiteX0" fmla="*/ 5574030 w 5574030"/>
                <a:gd name="connsiteY0" fmla="*/ 2787015 h 5574030"/>
                <a:gd name="connsiteX1" fmla="*/ 2787015 w 5574030"/>
                <a:gd name="connsiteY1" fmla="*/ 5574030 h 5574030"/>
                <a:gd name="connsiteX2" fmla="*/ 0 w 5574030"/>
                <a:gd name="connsiteY2" fmla="*/ 2787015 h 5574030"/>
                <a:gd name="connsiteX3" fmla="*/ 2787015 w 5574030"/>
                <a:gd name="connsiteY3" fmla="*/ 0 h 5574030"/>
                <a:gd name="connsiteX4" fmla="*/ 5574030 w 5574030"/>
                <a:gd name="connsiteY4" fmla="*/ 2787015 h 55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4030" h="5574030">
                  <a:moveTo>
                    <a:pt x="5574030" y="2787015"/>
                  </a:moveTo>
                  <a:cubicBezTo>
                    <a:pt x="5574030" y="4326241"/>
                    <a:pt x="4326241" y="5574030"/>
                    <a:pt x="2787015" y="5574030"/>
                  </a:cubicBezTo>
                  <a:cubicBezTo>
                    <a:pt x="1247789" y="5574030"/>
                    <a:pt x="0" y="4326241"/>
                    <a:pt x="0" y="2787015"/>
                  </a:cubicBezTo>
                  <a:cubicBezTo>
                    <a:pt x="0" y="1247789"/>
                    <a:pt x="1247789" y="0"/>
                    <a:pt x="2787015" y="0"/>
                  </a:cubicBezTo>
                  <a:cubicBezTo>
                    <a:pt x="4326241" y="0"/>
                    <a:pt x="5574030" y="1247789"/>
                    <a:pt x="5574030" y="2787015"/>
                  </a:cubicBezTo>
                  <a:close/>
                </a:path>
              </a:pathLst>
            </a:custGeom>
            <a:solidFill>
              <a:srgbClr val="FFC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pt-BR" sz="406"/>
            </a:p>
          </p:txBody>
        </p:sp>
        <p:grpSp>
          <p:nvGrpSpPr>
            <p:cNvPr id="32" name="Gráfico 45">
              <a:extLst>
                <a:ext uri="{FF2B5EF4-FFF2-40B4-BE49-F238E27FC236}">
                  <a16:creationId xmlns:a16="http://schemas.microsoft.com/office/drawing/2014/main" id="{24C6FBBE-B557-4824-A588-B02066D573A7}"/>
                </a:ext>
              </a:extLst>
            </p:cNvPr>
            <p:cNvGrpSpPr/>
            <p:nvPr/>
          </p:nvGrpSpPr>
          <p:grpSpPr>
            <a:xfrm>
              <a:off x="-13978014" y="7451243"/>
              <a:ext cx="2544058" cy="2410735"/>
              <a:chOff x="-13978014" y="7451243"/>
              <a:chExt cx="2544058" cy="2410735"/>
            </a:xfrm>
            <a:solidFill>
              <a:srgbClr val="1C1C1C"/>
            </a:solidFill>
          </p:grpSpPr>
          <p:grpSp>
            <p:nvGrpSpPr>
              <p:cNvPr id="33" name="Gráfico 45">
                <a:extLst>
                  <a:ext uri="{FF2B5EF4-FFF2-40B4-BE49-F238E27FC236}">
                    <a16:creationId xmlns:a16="http://schemas.microsoft.com/office/drawing/2014/main" id="{502BB37B-EC73-3236-1F79-80FF019A75CE}"/>
                  </a:ext>
                </a:extLst>
              </p:cNvPr>
              <p:cNvGrpSpPr/>
              <p:nvPr/>
            </p:nvGrpSpPr>
            <p:grpSpPr>
              <a:xfrm>
                <a:off x="-13978014" y="7451243"/>
                <a:ext cx="2544058" cy="849099"/>
                <a:chOff x="-13978014" y="7451243"/>
                <a:chExt cx="2544058" cy="849099"/>
              </a:xfrm>
              <a:solidFill>
                <a:srgbClr val="1C1C1C"/>
              </a:solidFill>
            </p:grpSpPr>
            <p:sp>
              <p:nvSpPr>
                <p:cNvPr id="42" name="Forma Livre: Forma 41">
                  <a:extLst>
                    <a:ext uri="{FF2B5EF4-FFF2-40B4-BE49-F238E27FC236}">
                      <a16:creationId xmlns:a16="http://schemas.microsoft.com/office/drawing/2014/main" id="{5CA42791-D656-A988-6948-A820FF694BBB}"/>
                    </a:ext>
                  </a:extLst>
                </p:cNvPr>
                <p:cNvSpPr/>
                <p:nvPr/>
              </p:nvSpPr>
              <p:spPr>
                <a:xfrm rot="-4049974">
                  <a:off x="-12183154" y="7550819"/>
                  <a:ext cx="649621" cy="649621"/>
                </a:xfrm>
                <a:custGeom>
                  <a:avLst/>
                  <a:gdLst>
                    <a:gd name="connsiteX0" fmla="*/ 649622 w 649621"/>
                    <a:gd name="connsiteY0" fmla="*/ 324811 h 649621"/>
                    <a:gd name="connsiteX1" fmla="*/ 324811 w 649621"/>
                    <a:gd name="connsiteY1" fmla="*/ 649621 h 649621"/>
                    <a:gd name="connsiteX2" fmla="*/ 0 w 649621"/>
                    <a:gd name="connsiteY2" fmla="*/ 324811 h 649621"/>
                    <a:gd name="connsiteX3" fmla="*/ 324811 w 649621"/>
                    <a:gd name="connsiteY3" fmla="*/ 0 h 649621"/>
                    <a:gd name="connsiteX4" fmla="*/ 649622 w 649621"/>
                    <a:gd name="connsiteY4" fmla="*/ 324811 h 649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9621" h="649621">
                      <a:moveTo>
                        <a:pt x="649622" y="324811"/>
                      </a:moveTo>
                      <a:cubicBezTo>
                        <a:pt x="649622" y="504198"/>
                        <a:pt x="504199" y="649621"/>
                        <a:pt x="324811" y="649621"/>
                      </a:cubicBezTo>
                      <a:cubicBezTo>
                        <a:pt x="145423" y="649621"/>
                        <a:pt x="0" y="504198"/>
                        <a:pt x="0" y="324811"/>
                      </a:cubicBezTo>
                      <a:cubicBezTo>
                        <a:pt x="0" y="145423"/>
                        <a:pt x="145423" y="0"/>
                        <a:pt x="324811" y="0"/>
                      </a:cubicBezTo>
                      <a:cubicBezTo>
                        <a:pt x="504199" y="0"/>
                        <a:pt x="649622" y="145423"/>
                        <a:pt x="649622" y="324811"/>
                      </a:cubicBez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sp>
              <p:nvSpPr>
                <p:cNvPr id="43" name="Forma Livre: Forma 42">
                  <a:extLst>
                    <a:ext uri="{FF2B5EF4-FFF2-40B4-BE49-F238E27FC236}">
                      <a16:creationId xmlns:a16="http://schemas.microsoft.com/office/drawing/2014/main" id="{BE4F292A-292E-5798-4820-044CE9E40F92}"/>
                    </a:ext>
                  </a:extLst>
                </p:cNvPr>
                <p:cNvSpPr/>
                <p:nvPr/>
              </p:nvSpPr>
              <p:spPr>
                <a:xfrm rot="-4049974">
                  <a:off x="-13878438" y="7551145"/>
                  <a:ext cx="649621" cy="649621"/>
                </a:xfrm>
                <a:custGeom>
                  <a:avLst/>
                  <a:gdLst>
                    <a:gd name="connsiteX0" fmla="*/ 649621 w 649621"/>
                    <a:gd name="connsiteY0" fmla="*/ 324811 h 649621"/>
                    <a:gd name="connsiteX1" fmla="*/ 324811 w 649621"/>
                    <a:gd name="connsiteY1" fmla="*/ 649621 h 649621"/>
                    <a:gd name="connsiteX2" fmla="*/ 0 w 649621"/>
                    <a:gd name="connsiteY2" fmla="*/ 324811 h 649621"/>
                    <a:gd name="connsiteX3" fmla="*/ 324811 w 649621"/>
                    <a:gd name="connsiteY3" fmla="*/ 0 h 649621"/>
                    <a:gd name="connsiteX4" fmla="*/ 649621 w 649621"/>
                    <a:gd name="connsiteY4" fmla="*/ 324811 h 649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9621" h="649621">
                      <a:moveTo>
                        <a:pt x="649621" y="324811"/>
                      </a:moveTo>
                      <a:cubicBezTo>
                        <a:pt x="649621" y="504198"/>
                        <a:pt x="504199" y="649621"/>
                        <a:pt x="324811" y="649621"/>
                      </a:cubicBezTo>
                      <a:cubicBezTo>
                        <a:pt x="145423" y="649621"/>
                        <a:pt x="0" y="504198"/>
                        <a:pt x="0" y="324811"/>
                      </a:cubicBezTo>
                      <a:cubicBezTo>
                        <a:pt x="0" y="145423"/>
                        <a:pt x="145423" y="0"/>
                        <a:pt x="324811" y="0"/>
                      </a:cubicBezTo>
                      <a:cubicBezTo>
                        <a:pt x="504199" y="0"/>
                        <a:pt x="649621" y="145423"/>
                        <a:pt x="649621" y="324811"/>
                      </a:cubicBez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</p:grpSp>
          <p:sp>
            <p:nvSpPr>
              <p:cNvPr id="41" name="Forma Livre: Forma 40">
                <a:extLst>
                  <a:ext uri="{FF2B5EF4-FFF2-40B4-BE49-F238E27FC236}">
                    <a16:creationId xmlns:a16="http://schemas.microsoft.com/office/drawing/2014/main" id="{7EF82F5B-1D73-5625-011D-29CFC0AABA0A}"/>
                  </a:ext>
                </a:extLst>
              </p:cNvPr>
              <p:cNvSpPr/>
              <p:nvPr/>
            </p:nvSpPr>
            <p:spPr>
              <a:xfrm>
                <a:off x="-13706468" y="9700054"/>
                <a:ext cx="1932622" cy="161925"/>
              </a:xfrm>
              <a:custGeom>
                <a:avLst/>
                <a:gdLst>
                  <a:gd name="connsiteX0" fmla="*/ 80963 w 1932622"/>
                  <a:gd name="connsiteY0" fmla="*/ 161925 h 161925"/>
                  <a:gd name="connsiteX1" fmla="*/ 1851660 w 1932622"/>
                  <a:gd name="connsiteY1" fmla="*/ 161925 h 161925"/>
                  <a:gd name="connsiteX2" fmla="*/ 1932623 w 1932622"/>
                  <a:gd name="connsiteY2" fmla="*/ 80963 h 161925"/>
                  <a:gd name="connsiteX3" fmla="*/ 1851660 w 1932622"/>
                  <a:gd name="connsiteY3" fmla="*/ 0 h 161925"/>
                  <a:gd name="connsiteX4" fmla="*/ 80963 w 1932622"/>
                  <a:gd name="connsiteY4" fmla="*/ 0 h 161925"/>
                  <a:gd name="connsiteX5" fmla="*/ 0 w 1932622"/>
                  <a:gd name="connsiteY5" fmla="*/ 80963 h 161925"/>
                  <a:gd name="connsiteX6" fmla="*/ 80963 w 1932622"/>
                  <a:gd name="connsiteY6" fmla="*/ 161925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32622" h="161925">
                    <a:moveTo>
                      <a:pt x="80963" y="161925"/>
                    </a:moveTo>
                    <a:lnTo>
                      <a:pt x="1851660" y="161925"/>
                    </a:lnTo>
                    <a:cubicBezTo>
                      <a:pt x="1896428" y="161925"/>
                      <a:pt x="1932623" y="125730"/>
                      <a:pt x="1932623" y="80963"/>
                    </a:cubicBezTo>
                    <a:cubicBezTo>
                      <a:pt x="1932623" y="36195"/>
                      <a:pt x="1896428" y="0"/>
                      <a:pt x="1851660" y="0"/>
                    </a:cubicBezTo>
                    <a:lnTo>
                      <a:pt x="80963" y="0"/>
                    </a:lnTo>
                    <a:cubicBezTo>
                      <a:pt x="36195" y="0"/>
                      <a:pt x="0" y="36195"/>
                      <a:pt x="0" y="80963"/>
                    </a:cubicBezTo>
                    <a:cubicBezTo>
                      <a:pt x="0" y="125730"/>
                      <a:pt x="36195" y="161925"/>
                      <a:pt x="80963" y="161925"/>
                    </a:cubicBezTo>
                    <a:close/>
                  </a:path>
                </a:pathLst>
              </a:custGeom>
              <a:solidFill>
                <a:srgbClr val="1C1C1C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406"/>
              </a:p>
            </p:txBody>
          </p:sp>
        </p:grpSp>
      </p:grpSp>
      <p:grpSp>
        <p:nvGrpSpPr>
          <p:cNvPr id="15" name="Gráfico 60">
            <a:extLst>
              <a:ext uri="{FF2B5EF4-FFF2-40B4-BE49-F238E27FC236}">
                <a16:creationId xmlns:a16="http://schemas.microsoft.com/office/drawing/2014/main" id="{89F676A3-4843-1E93-8FB4-56F02C18FA0D}"/>
              </a:ext>
            </a:extLst>
          </p:cNvPr>
          <p:cNvGrpSpPr/>
          <p:nvPr/>
        </p:nvGrpSpPr>
        <p:grpSpPr>
          <a:xfrm>
            <a:off x="17164036" y="2363947"/>
            <a:ext cx="486970" cy="486970"/>
            <a:chOff x="22241670" y="7047406"/>
            <a:chExt cx="5574030" cy="5574030"/>
          </a:xfrm>
        </p:grpSpPr>
        <p:sp>
          <p:nvSpPr>
            <p:cNvPr id="18" name="Forma Livre: Forma 17">
              <a:extLst>
                <a:ext uri="{FF2B5EF4-FFF2-40B4-BE49-F238E27FC236}">
                  <a16:creationId xmlns:a16="http://schemas.microsoft.com/office/drawing/2014/main" id="{74A842B3-5E1F-FB8E-D079-D623EB005254}"/>
                </a:ext>
              </a:extLst>
            </p:cNvPr>
            <p:cNvSpPr/>
            <p:nvPr/>
          </p:nvSpPr>
          <p:spPr>
            <a:xfrm>
              <a:off x="22241670" y="7047406"/>
              <a:ext cx="5574030" cy="5574030"/>
            </a:xfrm>
            <a:custGeom>
              <a:avLst/>
              <a:gdLst>
                <a:gd name="connsiteX0" fmla="*/ 5574030 w 5574030"/>
                <a:gd name="connsiteY0" fmla="*/ 2787015 h 5574030"/>
                <a:gd name="connsiteX1" fmla="*/ 2787015 w 5574030"/>
                <a:gd name="connsiteY1" fmla="*/ 5574030 h 5574030"/>
                <a:gd name="connsiteX2" fmla="*/ 0 w 5574030"/>
                <a:gd name="connsiteY2" fmla="*/ 2787015 h 5574030"/>
                <a:gd name="connsiteX3" fmla="*/ 2787015 w 5574030"/>
                <a:gd name="connsiteY3" fmla="*/ 0 h 5574030"/>
                <a:gd name="connsiteX4" fmla="*/ 5574030 w 5574030"/>
                <a:gd name="connsiteY4" fmla="*/ 2787015 h 55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4030" h="5574030">
                  <a:moveTo>
                    <a:pt x="5574030" y="2787015"/>
                  </a:moveTo>
                  <a:cubicBezTo>
                    <a:pt x="5574030" y="4326241"/>
                    <a:pt x="4326241" y="5574030"/>
                    <a:pt x="2787015" y="5574030"/>
                  </a:cubicBezTo>
                  <a:cubicBezTo>
                    <a:pt x="1247789" y="5574030"/>
                    <a:pt x="0" y="4326241"/>
                    <a:pt x="0" y="2787015"/>
                  </a:cubicBezTo>
                  <a:cubicBezTo>
                    <a:pt x="0" y="1247789"/>
                    <a:pt x="1247789" y="0"/>
                    <a:pt x="2787015" y="0"/>
                  </a:cubicBezTo>
                  <a:cubicBezTo>
                    <a:pt x="4326241" y="0"/>
                    <a:pt x="5574030" y="1247789"/>
                    <a:pt x="5574030" y="2787015"/>
                  </a:cubicBezTo>
                  <a:close/>
                </a:path>
              </a:pathLst>
            </a:custGeom>
            <a:solidFill>
              <a:srgbClr val="FF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pt-BR" sz="406"/>
            </a:p>
          </p:txBody>
        </p:sp>
        <p:grpSp>
          <p:nvGrpSpPr>
            <p:cNvPr id="20" name="Gráfico 60">
              <a:extLst>
                <a:ext uri="{FF2B5EF4-FFF2-40B4-BE49-F238E27FC236}">
                  <a16:creationId xmlns:a16="http://schemas.microsoft.com/office/drawing/2014/main" id="{2F4E3B7D-6886-D42A-8E26-91ECC55A727B}"/>
                </a:ext>
              </a:extLst>
            </p:cNvPr>
            <p:cNvGrpSpPr/>
            <p:nvPr/>
          </p:nvGrpSpPr>
          <p:grpSpPr>
            <a:xfrm>
              <a:off x="23856157" y="8593313"/>
              <a:ext cx="2345055" cy="2482214"/>
              <a:chOff x="23856157" y="8593313"/>
              <a:chExt cx="2345055" cy="2482214"/>
            </a:xfrm>
            <a:solidFill>
              <a:srgbClr val="1C1C1C"/>
            </a:solidFill>
          </p:grpSpPr>
          <p:grpSp>
            <p:nvGrpSpPr>
              <p:cNvPr id="21" name="Gráfico 60">
                <a:extLst>
                  <a:ext uri="{FF2B5EF4-FFF2-40B4-BE49-F238E27FC236}">
                    <a16:creationId xmlns:a16="http://schemas.microsoft.com/office/drawing/2014/main" id="{0527D33D-082A-E425-7521-CDA60EC3BA17}"/>
                  </a:ext>
                </a:extLst>
              </p:cNvPr>
              <p:cNvGrpSpPr/>
              <p:nvPr/>
            </p:nvGrpSpPr>
            <p:grpSpPr>
              <a:xfrm>
                <a:off x="23856157" y="8593313"/>
                <a:ext cx="2345055" cy="588645"/>
                <a:chOff x="23856157" y="8593313"/>
                <a:chExt cx="2345055" cy="588645"/>
              </a:xfrm>
              <a:solidFill>
                <a:srgbClr val="1C1C1C"/>
              </a:solidFill>
            </p:grpSpPr>
            <p:sp>
              <p:nvSpPr>
                <p:cNvPr id="26" name="Forma Livre: Forma 25">
                  <a:extLst>
                    <a:ext uri="{FF2B5EF4-FFF2-40B4-BE49-F238E27FC236}">
                      <a16:creationId xmlns:a16="http://schemas.microsoft.com/office/drawing/2014/main" id="{DB405FFC-6352-4A8B-B490-4E1A42B6C959}"/>
                    </a:ext>
                  </a:extLst>
                </p:cNvPr>
                <p:cNvSpPr/>
                <p:nvPr/>
              </p:nvSpPr>
              <p:spPr>
                <a:xfrm>
                  <a:off x="23856157" y="8593313"/>
                  <a:ext cx="649604" cy="588645"/>
                </a:xfrm>
                <a:custGeom>
                  <a:avLst/>
                  <a:gdLst>
                    <a:gd name="connsiteX0" fmla="*/ 135255 w 649604"/>
                    <a:gd name="connsiteY0" fmla="*/ 0 h 588645"/>
                    <a:gd name="connsiteX1" fmla="*/ 0 w 649604"/>
                    <a:gd name="connsiteY1" fmla="*/ 263842 h 588645"/>
                    <a:gd name="connsiteX2" fmla="*/ 324803 w 649604"/>
                    <a:gd name="connsiteY2" fmla="*/ 588645 h 588645"/>
                    <a:gd name="connsiteX3" fmla="*/ 649605 w 649604"/>
                    <a:gd name="connsiteY3" fmla="*/ 263842 h 588645"/>
                    <a:gd name="connsiteX4" fmla="*/ 135255 w 649604"/>
                    <a:gd name="connsiteY4" fmla="*/ 0 h 588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9604" h="588645">
                      <a:moveTo>
                        <a:pt x="135255" y="0"/>
                      </a:moveTo>
                      <a:cubicBezTo>
                        <a:pt x="53340" y="59055"/>
                        <a:pt x="0" y="155258"/>
                        <a:pt x="0" y="263842"/>
                      </a:cubicBezTo>
                      <a:cubicBezTo>
                        <a:pt x="0" y="442913"/>
                        <a:pt x="145733" y="588645"/>
                        <a:pt x="324803" y="588645"/>
                      </a:cubicBezTo>
                      <a:cubicBezTo>
                        <a:pt x="503872" y="588645"/>
                        <a:pt x="649605" y="442913"/>
                        <a:pt x="649605" y="263842"/>
                      </a:cubicBezTo>
                      <a:lnTo>
                        <a:pt x="135255" y="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sp>
              <p:nvSpPr>
                <p:cNvPr id="28" name="Forma Livre: Forma 27">
                  <a:extLst>
                    <a:ext uri="{FF2B5EF4-FFF2-40B4-BE49-F238E27FC236}">
                      <a16:creationId xmlns:a16="http://schemas.microsoft.com/office/drawing/2014/main" id="{B5D31080-DD0B-E250-E8C6-3A3DC9BFA948}"/>
                    </a:ext>
                  </a:extLst>
                </p:cNvPr>
                <p:cNvSpPr/>
                <p:nvPr/>
              </p:nvSpPr>
              <p:spPr>
                <a:xfrm>
                  <a:off x="25551607" y="8593313"/>
                  <a:ext cx="649605" cy="588645"/>
                </a:xfrm>
                <a:custGeom>
                  <a:avLst/>
                  <a:gdLst>
                    <a:gd name="connsiteX0" fmla="*/ 514350 w 649605"/>
                    <a:gd name="connsiteY0" fmla="*/ 0 h 588645"/>
                    <a:gd name="connsiteX1" fmla="*/ 649605 w 649605"/>
                    <a:gd name="connsiteY1" fmla="*/ 263842 h 588645"/>
                    <a:gd name="connsiteX2" fmla="*/ 324803 w 649605"/>
                    <a:gd name="connsiteY2" fmla="*/ 588645 h 588645"/>
                    <a:gd name="connsiteX3" fmla="*/ 0 w 649605"/>
                    <a:gd name="connsiteY3" fmla="*/ 263842 h 588645"/>
                    <a:gd name="connsiteX4" fmla="*/ 514350 w 649605"/>
                    <a:gd name="connsiteY4" fmla="*/ 0 h 588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9605" h="588645">
                      <a:moveTo>
                        <a:pt x="514350" y="0"/>
                      </a:moveTo>
                      <a:cubicBezTo>
                        <a:pt x="596265" y="59055"/>
                        <a:pt x="649605" y="155258"/>
                        <a:pt x="649605" y="263842"/>
                      </a:cubicBezTo>
                      <a:cubicBezTo>
                        <a:pt x="649605" y="442913"/>
                        <a:pt x="503872" y="588645"/>
                        <a:pt x="324803" y="588645"/>
                      </a:cubicBezTo>
                      <a:cubicBezTo>
                        <a:pt x="145732" y="588645"/>
                        <a:pt x="0" y="442913"/>
                        <a:pt x="0" y="263842"/>
                      </a:cubicBezTo>
                      <a:lnTo>
                        <a:pt x="514350" y="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</p:grpSp>
          <p:sp>
            <p:nvSpPr>
              <p:cNvPr id="25" name="Forma Livre: Forma 24">
                <a:extLst>
                  <a:ext uri="{FF2B5EF4-FFF2-40B4-BE49-F238E27FC236}">
                    <a16:creationId xmlns:a16="http://schemas.microsoft.com/office/drawing/2014/main" id="{EA78CE3F-CC86-2C4A-A1EC-6261A48158E5}"/>
                  </a:ext>
                </a:extLst>
              </p:cNvPr>
              <p:cNvSpPr/>
              <p:nvPr/>
            </p:nvSpPr>
            <p:spPr>
              <a:xfrm>
                <a:off x="23893965" y="10157318"/>
                <a:ext cx="2269370" cy="918209"/>
              </a:xfrm>
              <a:custGeom>
                <a:avLst/>
                <a:gdLst>
                  <a:gd name="connsiteX0" fmla="*/ 2107223 w 2269370"/>
                  <a:gd name="connsiteY0" fmla="*/ 918210 h 918209"/>
                  <a:gd name="connsiteX1" fmla="*/ 2243430 w 2269370"/>
                  <a:gd name="connsiteY1" fmla="*/ 843915 h 918209"/>
                  <a:gd name="connsiteX2" fmla="*/ 2254860 w 2269370"/>
                  <a:gd name="connsiteY2" fmla="*/ 688657 h 918209"/>
                  <a:gd name="connsiteX3" fmla="*/ 1134720 w 2269370"/>
                  <a:gd name="connsiteY3" fmla="*/ 0 h 918209"/>
                  <a:gd name="connsiteX4" fmla="*/ 14580 w 2269370"/>
                  <a:gd name="connsiteY4" fmla="*/ 688657 h 918209"/>
                  <a:gd name="connsiteX5" fmla="*/ 25057 w 2269370"/>
                  <a:gd name="connsiteY5" fmla="*/ 842010 h 918209"/>
                  <a:gd name="connsiteX6" fmla="*/ 163170 w 2269370"/>
                  <a:gd name="connsiteY6" fmla="*/ 918210 h 918209"/>
                  <a:gd name="connsiteX7" fmla="*/ 2107223 w 2269370"/>
                  <a:gd name="connsiteY7" fmla="*/ 918210 h 918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69370" h="918209">
                    <a:moveTo>
                      <a:pt x="2107223" y="918210"/>
                    </a:moveTo>
                    <a:cubicBezTo>
                      <a:pt x="2166277" y="918210"/>
                      <a:pt x="2215807" y="887730"/>
                      <a:pt x="2243430" y="843915"/>
                    </a:cubicBezTo>
                    <a:cubicBezTo>
                      <a:pt x="2272005" y="800100"/>
                      <a:pt x="2278673" y="741997"/>
                      <a:pt x="2254860" y="688657"/>
                    </a:cubicBezTo>
                    <a:cubicBezTo>
                      <a:pt x="2103412" y="354330"/>
                      <a:pt x="1659547" y="0"/>
                      <a:pt x="1134720" y="0"/>
                    </a:cubicBezTo>
                    <a:cubicBezTo>
                      <a:pt x="609892" y="0"/>
                      <a:pt x="165075" y="354330"/>
                      <a:pt x="14580" y="688657"/>
                    </a:cubicBezTo>
                    <a:cubicBezTo>
                      <a:pt x="-9233" y="741997"/>
                      <a:pt x="-2565" y="798195"/>
                      <a:pt x="25057" y="842010"/>
                    </a:cubicBezTo>
                    <a:cubicBezTo>
                      <a:pt x="52680" y="886778"/>
                      <a:pt x="103162" y="918210"/>
                      <a:pt x="163170" y="918210"/>
                    </a:cubicBezTo>
                    <a:lnTo>
                      <a:pt x="2107223" y="918210"/>
                    </a:lnTo>
                    <a:close/>
                  </a:path>
                </a:pathLst>
              </a:custGeom>
              <a:solidFill>
                <a:srgbClr val="1C1C1C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406"/>
              </a:p>
            </p:txBody>
          </p:sp>
        </p:grpSp>
      </p:grpSp>
      <p:pic>
        <p:nvPicPr>
          <p:cNvPr id="57" name="Gráfico 56">
            <a:extLst>
              <a:ext uri="{FF2B5EF4-FFF2-40B4-BE49-F238E27FC236}">
                <a16:creationId xmlns:a16="http://schemas.microsoft.com/office/drawing/2014/main" id="{CDA50529-5D3B-0731-2D5C-A63AA248C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9935576" flipH="1">
            <a:off x="13788314" y="-465570"/>
            <a:ext cx="1923666" cy="4039698"/>
          </a:xfrm>
          <a:prstGeom prst="rect">
            <a:avLst/>
          </a:prstGeom>
        </p:spPr>
      </p:pic>
      <p:grpSp>
        <p:nvGrpSpPr>
          <p:cNvPr id="58" name="Agrupar 57">
            <a:extLst>
              <a:ext uri="{FF2B5EF4-FFF2-40B4-BE49-F238E27FC236}">
                <a16:creationId xmlns:a16="http://schemas.microsoft.com/office/drawing/2014/main" id="{EA18D073-E37F-70B9-9572-5790E70A3A85}"/>
              </a:ext>
            </a:extLst>
          </p:cNvPr>
          <p:cNvGrpSpPr/>
          <p:nvPr/>
        </p:nvGrpSpPr>
        <p:grpSpPr>
          <a:xfrm>
            <a:off x="13375636" y="14298282"/>
            <a:ext cx="7021663" cy="619947"/>
            <a:chOff x="4250372" y="19767442"/>
            <a:chExt cx="9892207" cy="873389"/>
          </a:xfrm>
        </p:grpSpPr>
        <p:grpSp>
          <p:nvGrpSpPr>
            <p:cNvPr id="59" name="Agrupar 58">
              <a:extLst>
                <a:ext uri="{FF2B5EF4-FFF2-40B4-BE49-F238E27FC236}">
                  <a16:creationId xmlns:a16="http://schemas.microsoft.com/office/drawing/2014/main" id="{53A21866-6010-981B-C54F-A959FC17C488}"/>
                </a:ext>
              </a:extLst>
            </p:cNvPr>
            <p:cNvGrpSpPr/>
            <p:nvPr/>
          </p:nvGrpSpPr>
          <p:grpSpPr>
            <a:xfrm>
              <a:off x="7559675" y="19767442"/>
              <a:ext cx="6582904" cy="873389"/>
              <a:chOff x="810683" y="16483117"/>
              <a:chExt cx="18120784" cy="2404182"/>
            </a:xfrm>
          </p:grpSpPr>
          <p:pic>
            <p:nvPicPr>
              <p:cNvPr id="61" name="Imagem 60" descr="Texto&#10;&#10;O conteúdo gerado por IA pode estar incorreto.">
                <a:extLst>
                  <a:ext uri="{FF2B5EF4-FFF2-40B4-BE49-F238E27FC236}">
                    <a16:creationId xmlns:a16="http://schemas.microsoft.com/office/drawing/2014/main" id="{C90CB6D7-626E-634B-BA1C-9748FD8154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98599" y="16812637"/>
                <a:ext cx="11932868" cy="1843130"/>
              </a:xfrm>
              <a:prstGeom prst="rect">
                <a:avLst/>
              </a:prstGeom>
            </p:spPr>
          </p:pic>
          <p:pic>
            <p:nvPicPr>
              <p:cNvPr id="62" name="Imagem 61" descr="Logotipo&#10;&#10;O conteúdo gerado por IA pode estar incorreto.">
                <a:extLst>
                  <a:ext uri="{FF2B5EF4-FFF2-40B4-BE49-F238E27FC236}">
                    <a16:creationId xmlns:a16="http://schemas.microsoft.com/office/drawing/2014/main" id="{6F5BB9CA-2E10-D396-DEF8-6AE9697454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10683" y="16812637"/>
                <a:ext cx="2338495" cy="1745144"/>
              </a:xfrm>
              <a:prstGeom prst="rect">
                <a:avLst/>
              </a:prstGeom>
            </p:spPr>
          </p:pic>
          <p:pic>
            <p:nvPicPr>
              <p:cNvPr id="70" name="Gráfico 69">
                <a:extLst>
                  <a:ext uri="{FF2B5EF4-FFF2-40B4-BE49-F238E27FC236}">
                    <a16:creationId xmlns:a16="http://schemas.microsoft.com/office/drawing/2014/main" id="{69E7FD28-D45E-F520-211F-FD1564153D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034540" y="16483117"/>
                <a:ext cx="1807761" cy="2404182"/>
              </a:xfrm>
              <a:prstGeom prst="rect">
                <a:avLst/>
              </a:prstGeom>
            </p:spPr>
          </p:pic>
        </p:grpSp>
        <p:sp>
          <p:nvSpPr>
            <p:cNvPr id="60" name="Retângulo 59">
              <a:extLst>
                <a:ext uri="{FF2B5EF4-FFF2-40B4-BE49-F238E27FC236}">
                  <a16:creationId xmlns:a16="http://schemas.microsoft.com/office/drawing/2014/main" id="{6EE67652-842E-4486-E401-A183EB6FC9F7}"/>
                </a:ext>
              </a:extLst>
            </p:cNvPr>
            <p:cNvSpPr/>
            <p:nvPr/>
          </p:nvSpPr>
          <p:spPr>
            <a:xfrm>
              <a:off x="4250372" y="19767442"/>
              <a:ext cx="2987670" cy="7892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20" dirty="0"/>
                <a:t>Espaço para colocar logomarcas das UCs</a:t>
              </a:r>
            </a:p>
          </p:txBody>
        </p:sp>
      </p:grpSp>
      <p:sp>
        <p:nvSpPr>
          <p:cNvPr id="71" name="Forma Livre: Forma 70">
            <a:extLst>
              <a:ext uri="{FF2B5EF4-FFF2-40B4-BE49-F238E27FC236}">
                <a16:creationId xmlns:a16="http://schemas.microsoft.com/office/drawing/2014/main" id="{E364EBEA-EDAF-3F8C-940F-6AF9559AB7DC}"/>
              </a:ext>
            </a:extLst>
          </p:cNvPr>
          <p:cNvSpPr/>
          <p:nvPr/>
        </p:nvSpPr>
        <p:spPr>
          <a:xfrm>
            <a:off x="6155963" y="-146802"/>
            <a:ext cx="6053724" cy="4560657"/>
          </a:xfrm>
          <a:custGeom>
            <a:avLst/>
            <a:gdLst>
              <a:gd name="connsiteX0" fmla="*/ 2300574 w 2967848"/>
              <a:gd name="connsiteY0" fmla="*/ 1769858 h 2517816"/>
              <a:gd name="connsiteX1" fmla="*/ 2967849 w 2967848"/>
              <a:gd name="connsiteY1" fmla="*/ 832184 h 2517816"/>
              <a:gd name="connsiteX2" fmla="*/ 1829555 w 2967848"/>
              <a:gd name="connsiteY2" fmla="*/ 1361 h 2517816"/>
              <a:gd name="connsiteX3" fmla="*/ 747959 w 2967848"/>
              <a:gd name="connsiteY3" fmla="*/ 1361 h 2517816"/>
              <a:gd name="connsiteX4" fmla="*/ 0 w 2967848"/>
              <a:gd name="connsiteY4" fmla="*/ 880158 h 2517816"/>
              <a:gd name="connsiteX5" fmla="*/ 843907 w 2967848"/>
              <a:gd name="connsiteY5" fmla="*/ 1793845 h 2517816"/>
              <a:gd name="connsiteX6" fmla="*/ 1770678 w 2967848"/>
              <a:gd name="connsiteY6" fmla="*/ 1793845 h 2517816"/>
              <a:gd name="connsiteX7" fmla="*/ 2270045 w 2967848"/>
              <a:gd name="connsiteY7" fmla="*/ 2517817 h 2517816"/>
              <a:gd name="connsiteX8" fmla="*/ 2300574 w 2967848"/>
              <a:gd name="connsiteY8" fmla="*/ 1769858 h 251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7848" h="2517816">
                <a:moveTo>
                  <a:pt x="2300574" y="1769858"/>
                </a:moveTo>
                <a:cubicBezTo>
                  <a:pt x="2300574" y="1769858"/>
                  <a:pt x="2967849" y="1734968"/>
                  <a:pt x="2967849" y="832184"/>
                </a:cubicBezTo>
                <a:cubicBezTo>
                  <a:pt x="2967849" y="-70601"/>
                  <a:pt x="1829555" y="1361"/>
                  <a:pt x="1829555" y="1361"/>
                </a:cubicBezTo>
                <a:lnTo>
                  <a:pt x="747959" y="1361"/>
                </a:lnTo>
                <a:cubicBezTo>
                  <a:pt x="747959" y="1361"/>
                  <a:pt x="10903" y="12264"/>
                  <a:pt x="0" y="880158"/>
                </a:cubicBezTo>
                <a:cubicBezTo>
                  <a:pt x="0" y="1663007"/>
                  <a:pt x="630204" y="1793845"/>
                  <a:pt x="843907" y="1793845"/>
                </a:cubicBezTo>
                <a:cubicBezTo>
                  <a:pt x="1057610" y="1793845"/>
                  <a:pt x="1770678" y="1793845"/>
                  <a:pt x="1770678" y="1793845"/>
                </a:cubicBezTo>
                <a:cubicBezTo>
                  <a:pt x="1770678" y="1793845"/>
                  <a:pt x="1829555" y="2232153"/>
                  <a:pt x="2270045" y="2517817"/>
                </a:cubicBezTo>
                <a:cubicBezTo>
                  <a:pt x="2032355" y="2149289"/>
                  <a:pt x="2171916" y="1841819"/>
                  <a:pt x="2300574" y="1769858"/>
                </a:cubicBezTo>
                <a:close/>
              </a:path>
            </a:pathLst>
          </a:custGeom>
          <a:solidFill>
            <a:srgbClr val="00ABC5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406"/>
          </a:p>
        </p:txBody>
      </p:sp>
      <p:sp>
        <p:nvSpPr>
          <p:cNvPr id="72" name="Forma Livre: Forma 71">
            <a:extLst>
              <a:ext uri="{FF2B5EF4-FFF2-40B4-BE49-F238E27FC236}">
                <a16:creationId xmlns:a16="http://schemas.microsoft.com/office/drawing/2014/main" id="{57F0A37B-6DFB-0D05-761B-2462795E53BB}"/>
              </a:ext>
            </a:extLst>
          </p:cNvPr>
          <p:cNvSpPr/>
          <p:nvPr/>
        </p:nvSpPr>
        <p:spPr>
          <a:xfrm flipH="1">
            <a:off x="11308327" y="1817189"/>
            <a:ext cx="3300726" cy="2520658"/>
          </a:xfrm>
          <a:custGeom>
            <a:avLst/>
            <a:gdLst>
              <a:gd name="connsiteX0" fmla="*/ 224606 w 1003093"/>
              <a:gd name="connsiteY0" fmla="*/ 597840 h 850793"/>
              <a:gd name="connsiteX1" fmla="*/ 0 w 1003093"/>
              <a:gd name="connsiteY1" fmla="*/ 281647 h 850793"/>
              <a:gd name="connsiteX2" fmla="*/ 385973 w 1003093"/>
              <a:gd name="connsiteY2" fmla="*/ 345 h 850793"/>
              <a:gd name="connsiteX3" fmla="*/ 750140 w 1003093"/>
              <a:gd name="connsiteY3" fmla="*/ 345 h 850793"/>
              <a:gd name="connsiteX4" fmla="*/ 1003094 w 1003093"/>
              <a:gd name="connsiteY4" fmla="*/ 296912 h 850793"/>
              <a:gd name="connsiteX5" fmla="*/ 717430 w 1003093"/>
              <a:gd name="connsiteY5" fmla="*/ 606562 h 850793"/>
              <a:gd name="connsiteX6" fmla="*/ 405599 w 1003093"/>
              <a:gd name="connsiteY6" fmla="*/ 606562 h 850793"/>
              <a:gd name="connsiteX7" fmla="*/ 237690 w 1003093"/>
              <a:gd name="connsiteY7" fmla="*/ 850794 h 850793"/>
              <a:gd name="connsiteX8" fmla="*/ 224606 w 1003093"/>
              <a:gd name="connsiteY8" fmla="*/ 597840 h 85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93" h="850793">
                <a:moveTo>
                  <a:pt x="224606" y="597840"/>
                </a:moveTo>
                <a:cubicBezTo>
                  <a:pt x="224606" y="597840"/>
                  <a:pt x="0" y="584756"/>
                  <a:pt x="0" y="281647"/>
                </a:cubicBezTo>
                <a:cubicBezTo>
                  <a:pt x="0" y="-21461"/>
                  <a:pt x="385973" y="345"/>
                  <a:pt x="385973" y="345"/>
                </a:cubicBezTo>
                <a:lnTo>
                  <a:pt x="750140" y="345"/>
                </a:lnTo>
                <a:cubicBezTo>
                  <a:pt x="750140" y="345"/>
                  <a:pt x="998732" y="4706"/>
                  <a:pt x="1003094" y="296912"/>
                </a:cubicBezTo>
                <a:cubicBezTo>
                  <a:pt x="1003094" y="560769"/>
                  <a:pt x="791572" y="606562"/>
                  <a:pt x="717430" y="606562"/>
                </a:cubicBezTo>
                <a:cubicBezTo>
                  <a:pt x="645469" y="606562"/>
                  <a:pt x="405599" y="606562"/>
                  <a:pt x="405599" y="606562"/>
                </a:cubicBezTo>
                <a:cubicBezTo>
                  <a:pt x="405599" y="606562"/>
                  <a:pt x="385973" y="754846"/>
                  <a:pt x="237690" y="850794"/>
                </a:cubicBezTo>
                <a:cubicBezTo>
                  <a:pt x="316193" y="726498"/>
                  <a:pt x="270399" y="621827"/>
                  <a:pt x="224606" y="597840"/>
                </a:cubicBezTo>
                <a:close/>
              </a:path>
            </a:pathLst>
          </a:custGeom>
          <a:solidFill>
            <a:srgbClr val="976C29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406"/>
          </a:p>
        </p:txBody>
      </p:sp>
      <p:sp>
        <p:nvSpPr>
          <p:cNvPr id="73" name="Gráfico 405">
            <a:extLst>
              <a:ext uri="{FF2B5EF4-FFF2-40B4-BE49-F238E27FC236}">
                <a16:creationId xmlns:a16="http://schemas.microsoft.com/office/drawing/2014/main" id="{FFB11345-986B-6E66-82E1-DB4932C91167}"/>
              </a:ext>
            </a:extLst>
          </p:cNvPr>
          <p:cNvSpPr/>
          <p:nvPr/>
        </p:nvSpPr>
        <p:spPr>
          <a:xfrm rot="892598">
            <a:off x="13175213" y="931943"/>
            <a:ext cx="2109649" cy="1618477"/>
          </a:xfrm>
          <a:custGeom>
            <a:avLst/>
            <a:gdLst>
              <a:gd name="connsiteX0" fmla="*/ 24071 w 1417908"/>
              <a:gd name="connsiteY0" fmla="*/ 791734 h 1087788"/>
              <a:gd name="connsiteX1" fmla="*/ 0 w 1417908"/>
              <a:gd name="connsiteY1" fmla="*/ 722529 h 1087788"/>
              <a:gd name="connsiteX2" fmla="*/ 3009 w 1417908"/>
              <a:gd name="connsiteY2" fmla="*/ 719520 h 1087788"/>
              <a:gd name="connsiteX3" fmla="*/ 48143 w 1417908"/>
              <a:gd name="connsiteY3" fmla="*/ 677395 h 1087788"/>
              <a:gd name="connsiteX4" fmla="*/ 60178 w 1417908"/>
              <a:gd name="connsiteY4" fmla="*/ 647306 h 1087788"/>
              <a:gd name="connsiteX5" fmla="*/ 93277 w 1417908"/>
              <a:gd name="connsiteY5" fmla="*/ 620225 h 1087788"/>
              <a:gd name="connsiteX6" fmla="*/ 195580 w 1417908"/>
              <a:gd name="connsiteY6" fmla="*/ 554029 h 1087788"/>
              <a:gd name="connsiteX7" fmla="*/ 276821 w 1417908"/>
              <a:gd name="connsiteY7" fmla="*/ 400574 h 1087788"/>
              <a:gd name="connsiteX8" fmla="*/ 255758 w 1417908"/>
              <a:gd name="connsiteY8" fmla="*/ 394556 h 1087788"/>
              <a:gd name="connsiteX9" fmla="*/ 162482 w 1417908"/>
              <a:gd name="connsiteY9" fmla="*/ 289244 h 1087788"/>
              <a:gd name="connsiteX10" fmla="*/ 141419 w 1417908"/>
              <a:gd name="connsiteY10" fmla="*/ 265172 h 1087788"/>
              <a:gd name="connsiteX11" fmla="*/ 96286 w 1417908"/>
              <a:gd name="connsiteY11" fmla="*/ 235083 h 1087788"/>
              <a:gd name="connsiteX12" fmla="*/ 81241 w 1417908"/>
              <a:gd name="connsiteY12" fmla="*/ 177914 h 1087788"/>
              <a:gd name="connsiteX13" fmla="*/ 114339 w 1417908"/>
              <a:gd name="connsiteY13" fmla="*/ 159860 h 1087788"/>
              <a:gd name="connsiteX14" fmla="*/ 126375 w 1417908"/>
              <a:gd name="connsiteY14" fmla="*/ 162869 h 1087788"/>
              <a:gd name="connsiteX15" fmla="*/ 150446 w 1417908"/>
              <a:gd name="connsiteY15" fmla="*/ 108708 h 1087788"/>
              <a:gd name="connsiteX16" fmla="*/ 300892 w 1417908"/>
              <a:gd name="connsiteY16" fmla="*/ 21450 h 1087788"/>
              <a:gd name="connsiteX17" fmla="*/ 388151 w 1417908"/>
              <a:gd name="connsiteY17" fmla="*/ 54548 h 1087788"/>
              <a:gd name="connsiteX18" fmla="*/ 460365 w 1417908"/>
              <a:gd name="connsiteY18" fmla="*/ 66584 h 1087788"/>
              <a:gd name="connsiteX19" fmla="*/ 580722 w 1417908"/>
              <a:gd name="connsiteY19" fmla="*/ 27468 h 1087788"/>
              <a:gd name="connsiteX20" fmla="*/ 719133 w 1417908"/>
              <a:gd name="connsiteY20" fmla="*/ 387 h 1087788"/>
              <a:gd name="connsiteX21" fmla="*/ 896659 w 1417908"/>
              <a:gd name="connsiteY21" fmla="*/ 60566 h 1087788"/>
              <a:gd name="connsiteX22" fmla="*/ 1122328 w 1417908"/>
              <a:gd name="connsiteY22" fmla="*/ 265172 h 1087788"/>
              <a:gd name="connsiteX23" fmla="*/ 1341980 w 1417908"/>
              <a:gd name="connsiteY23" fmla="*/ 563056 h 1087788"/>
              <a:gd name="connsiteX24" fmla="*/ 1417203 w 1417908"/>
              <a:gd name="connsiteY24" fmla="*/ 851912 h 1087788"/>
              <a:gd name="connsiteX25" fmla="*/ 1363042 w 1417908"/>
              <a:gd name="connsiteY25" fmla="*/ 1029439 h 1087788"/>
              <a:gd name="connsiteX26" fmla="*/ 1149409 w 1417908"/>
              <a:gd name="connsiteY26" fmla="*/ 1035457 h 1087788"/>
              <a:gd name="connsiteX27" fmla="*/ 1191534 w 1417908"/>
              <a:gd name="connsiteY27" fmla="*/ 857930 h 1087788"/>
              <a:gd name="connsiteX28" fmla="*/ 1236668 w 1417908"/>
              <a:gd name="connsiteY28" fmla="*/ 863948 h 1087788"/>
              <a:gd name="connsiteX29" fmla="*/ 1206578 w 1417908"/>
              <a:gd name="connsiteY29" fmla="*/ 921118 h 1087788"/>
              <a:gd name="connsiteX30" fmla="*/ 1203569 w 1417908"/>
              <a:gd name="connsiteY30" fmla="*/ 975278 h 1087788"/>
              <a:gd name="connsiteX31" fmla="*/ 1290828 w 1417908"/>
              <a:gd name="connsiteY31" fmla="*/ 999349 h 1087788"/>
              <a:gd name="connsiteX32" fmla="*/ 1323926 w 1417908"/>
              <a:gd name="connsiteY32" fmla="*/ 942180 h 1087788"/>
              <a:gd name="connsiteX33" fmla="*/ 1275784 w 1417908"/>
              <a:gd name="connsiteY33" fmla="*/ 632261 h 1087788"/>
              <a:gd name="connsiteX34" fmla="*/ 1146400 w 1417908"/>
              <a:gd name="connsiteY34" fmla="*/ 466770 h 1087788"/>
              <a:gd name="connsiteX35" fmla="*/ 1032061 w 1417908"/>
              <a:gd name="connsiteY35" fmla="*/ 403583 h 1087788"/>
              <a:gd name="connsiteX36" fmla="*/ 926748 w 1417908"/>
              <a:gd name="connsiteY36" fmla="*/ 436681 h 1087788"/>
              <a:gd name="connsiteX37" fmla="*/ 824445 w 1417908"/>
              <a:gd name="connsiteY37" fmla="*/ 590136 h 1087788"/>
              <a:gd name="connsiteX38" fmla="*/ 797365 w 1417908"/>
              <a:gd name="connsiteY38" fmla="*/ 662350 h 1087788"/>
              <a:gd name="connsiteX39" fmla="*/ 782320 w 1417908"/>
              <a:gd name="connsiteY39" fmla="*/ 698457 h 1087788"/>
              <a:gd name="connsiteX40" fmla="*/ 788338 w 1417908"/>
              <a:gd name="connsiteY40" fmla="*/ 716511 h 1087788"/>
              <a:gd name="connsiteX41" fmla="*/ 962856 w 1417908"/>
              <a:gd name="connsiteY41" fmla="*/ 779698 h 1087788"/>
              <a:gd name="connsiteX42" fmla="*/ 1068168 w 1417908"/>
              <a:gd name="connsiteY42" fmla="*/ 815805 h 1087788"/>
              <a:gd name="connsiteX43" fmla="*/ 1092239 w 1417908"/>
              <a:gd name="connsiteY43" fmla="*/ 845894 h 1087788"/>
              <a:gd name="connsiteX44" fmla="*/ 1074186 w 1417908"/>
              <a:gd name="connsiteY44" fmla="*/ 885010 h 1087788"/>
              <a:gd name="connsiteX45" fmla="*/ 1020025 w 1417908"/>
              <a:gd name="connsiteY45" fmla="*/ 891028 h 1087788"/>
              <a:gd name="connsiteX46" fmla="*/ 728160 w 1417908"/>
              <a:gd name="connsiteY46" fmla="*/ 794743 h 1087788"/>
              <a:gd name="connsiteX47" fmla="*/ 673999 w 1417908"/>
              <a:gd name="connsiteY47" fmla="*/ 800761 h 1087788"/>
              <a:gd name="connsiteX48" fmla="*/ 577713 w 1417908"/>
              <a:gd name="connsiteY48" fmla="*/ 806778 h 1087788"/>
              <a:gd name="connsiteX49" fmla="*/ 559660 w 1417908"/>
              <a:gd name="connsiteY49" fmla="*/ 794743 h 1087788"/>
              <a:gd name="connsiteX50" fmla="*/ 511517 w 1417908"/>
              <a:gd name="connsiteY50" fmla="*/ 776689 h 1087788"/>
              <a:gd name="connsiteX51" fmla="*/ 418240 w 1417908"/>
              <a:gd name="connsiteY51" fmla="*/ 773680 h 1087788"/>
              <a:gd name="connsiteX52" fmla="*/ 252750 w 1417908"/>
              <a:gd name="connsiteY52" fmla="*/ 755627 h 1087788"/>
              <a:gd name="connsiteX53" fmla="*/ 90268 w 1417908"/>
              <a:gd name="connsiteY53" fmla="*/ 776689 h 1087788"/>
              <a:gd name="connsiteX54" fmla="*/ 24071 w 1417908"/>
              <a:gd name="connsiteY54" fmla="*/ 791734 h 1087788"/>
              <a:gd name="connsiteX55" fmla="*/ 270803 w 1417908"/>
              <a:gd name="connsiteY55" fmla="*/ 671377 h 1087788"/>
              <a:gd name="connsiteX56" fmla="*/ 270803 w 1417908"/>
              <a:gd name="connsiteY56" fmla="*/ 674386 h 1087788"/>
              <a:gd name="connsiteX57" fmla="*/ 285848 w 1417908"/>
              <a:gd name="connsiteY57" fmla="*/ 674386 h 1087788"/>
              <a:gd name="connsiteX58" fmla="*/ 352044 w 1417908"/>
              <a:gd name="connsiteY58" fmla="*/ 665359 h 1087788"/>
              <a:gd name="connsiteX59" fmla="*/ 454347 w 1417908"/>
              <a:gd name="connsiteY59" fmla="*/ 611199 h 1087788"/>
              <a:gd name="connsiteX60" fmla="*/ 460365 w 1417908"/>
              <a:gd name="connsiteY60" fmla="*/ 584118 h 1087788"/>
              <a:gd name="connsiteX61" fmla="*/ 442312 w 1417908"/>
              <a:gd name="connsiteY61" fmla="*/ 508895 h 1087788"/>
              <a:gd name="connsiteX62" fmla="*/ 418240 w 1417908"/>
              <a:gd name="connsiteY62" fmla="*/ 487833 h 1087788"/>
              <a:gd name="connsiteX63" fmla="*/ 400187 w 1417908"/>
              <a:gd name="connsiteY63" fmla="*/ 508895 h 1087788"/>
              <a:gd name="connsiteX64" fmla="*/ 388151 w 1417908"/>
              <a:gd name="connsiteY64" fmla="*/ 548011 h 1087788"/>
              <a:gd name="connsiteX65" fmla="*/ 288857 w 1417908"/>
              <a:gd name="connsiteY65" fmla="*/ 662350 h 1087788"/>
              <a:gd name="connsiteX66" fmla="*/ 270803 w 1417908"/>
              <a:gd name="connsiteY66" fmla="*/ 671377 h 1087788"/>
              <a:gd name="connsiteX67" fmla="*/ 713115 w 1417908"/>
              <a:gd name="connsiteY67" fmla="*/ 475797 h 1087788"/>
              <a:gd name="connsiteX68" fmla="*/ 713115 w 1417908"/>
              <a:gd name="connsiteY68" fmla="*/ 611199 h 1087788"/>
              <a:gd name="connsiteX69" fmla="*/ 776302 w 1417908"/>
              <a:gd name="connsiteY69" fmla="*/ 469779 h 1087788"/>
              <a:gd name="connsiteX70" fmla="*/ 713115 w 1417908"/>
              <a:gd name="connsiteY70" fmla="*/ 475797 h 108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417908" h="1087788">
                <a:moveTo>
                  <a:pt x="24071" y="791734"/>
                </a:moveTo>
                <a:cubicBezTo>
                  <a:pt x="15045" y="767662"/>
                  <a:pt x="6018" y="746600"/>
                  <a:pt x="0" y="722529"/>
                </a:cubicBezTo>
                <a:cubicBezTo>
                  <a:pt x="3009" y="719520"/>
                  <a:pt x="3009" y="719520"/>
                  <a:pt x="3009" y="719520"/>
                </a:cubicBezTo>
                <a:cubicBezTo>
                  <a:pt x="30089" y="719520"/>
                  <a:pt x="42125" y="701466"/>
                  <a:pt x="48143" y="677395"/>
                </a:cubicBezTo>
                <a:cubicBezTo>
                  <a:pt x="51152" y="668368"/>
                  <a:pt x="57170" y="659341"/>
                  <a:pt x="60178" y="647306"/>
                </a:cubicBezTo>
                <a:cubicBezTo>
                  <a:pt x="63187" y="629252"/>
                  <a:pt x="75223" y="623234"/>
                  <a:pt x="93277" y="620225"/>
                </a:cubicBezTo>
                <a:cubicBezTo>
                  <a:pt x="135402" y="608190"/>
                  <a:pt x="168500" y="584118"/>
                  <a:pt x="195580" y="554029"/>
                </a:cubicBezTo>
                <a:cubicBezTo>
                  <a:pt x="237705" y="511904"/>
                  <a:pt x="261776" y="457743"/>
                  <a:pt x="276821" y="400574"/>
                </a:cubicBezTo>
                <a:cubicBezTo>
                  <a:pt x="270803" y="397565"/>
                  <a:pt x="261776" y="397565"/>
                  <a:pt x="255758" y="394556"/>
                </a:cubicBezTo>
                <a:cubicBezTo>
                  <a:pt x="201598" y="379511"/>
                  <a:pt x="171509" y="343404"/>
                  <a:pt x="162482" y="289244"/>
                </a:cubicBezTo>
                <a:cubicBezTo>
                  <a:pt x="156464" y="277208"/>
                  <a:pt x="153455" y="271190"/>
                  <a:pt x="141419" y="265172"/>
                </a:cubicBezTo>
                <a:cubicBezTo>
                  <a:pt x="126375" y="256146"/>
                  <a:pt x="108321" y="247119"/>
                  <a:pt x="96286" y="235083"/>
                </a:cubicBezTo>
                <a:cubicBezTo>
                  <a:pt x="81241" y="220039"/>
                  <a:pt x="75223" y="198976"/>
                  <a:pt x="81241" y="177914"/>
                </a:cubicBezTo>
                <a:cubicBezTo>
                  <a:pt x="84250" y="156851"/>
                  <a:pt x="93277" y="153842"/>
                  <a:pt x="114339" y="159860"/>
                </a:cubicBezTo>
                <a:cubicBezTo>
                  <a:pt x="117348" y="159860"/>
                  <a:pt x="120357" y="162869"/>
                  <a:pt x="126375" y="162869"/>
                </a:cubicBezTo>
                <a:cubicBezTo>
                  <a:pt x="132393" y="144816"/>
                  <a:pt x="141419" y="126762"/>
                  <a:pt x="150446" y="108708"/>
                </a:cubicBezTo>
                <a:cubicBezTo>
                  <a:pt x="177526" y="48530"/>
                  <a:pt x="234696" y="15432"/>
                  <a:pt x="300892" y="21450"/>
                </a:cubicBezTo>
                <a:cubicBezTo>
                  <a:pt x="333991" y="24459"/>
                  <a:pt x="361071" y="36494"/>
                  <a:pt x="388151" y="54548"/>
                </a:cubicBezTo>
                <a:cubicBezTo>
                  <a:pt x="412223" y="69592"/>
                  <a:pt x="436294" y="75610"/>
                  <a:pt x="460365" y="66584"/>
                </a:cubicBezTo>
                <a:cubicBezTo>
                  <a:pt x="499481" y="54548"/>
                  <a:pt x="538597" y="39503"/>
                  <a:pt x="580722" y="27468"/>
                </a:cubicBezTo>
                <a:cubicBezTo>
                  <a:pt x="625856" y="12423"/>
                  <a:pt x="670990" y="-2622"/>
                  <a:pt x="719133" y="387"/>
                </a:cubicBezTo>
                <a:cubicBezTo>
                  <a:pt x="785329" y="3396"/>
                  <a:pt x="842499" y="24459"/>
                  <a:pt x="896659" y="60566"/>
                </a:cubicBezTo>
                <a:cubicBezTo>
                  <a:pt x="980909" y="120744"/>
                  <a:pt x="1056132" y="189949"/>
                  <a:pt x="1122328" y="265172"/>
                </a:cubicBezTo>
                <a:cubicBezTo>
                  <a:pt x="1206578" y="358449"/>
                  <a:pt x="1281801" y="454735"/>
                  <a:pt x="1341980" y="563056"/>
                </a:cubicBezTo>
                <a:cubicBezTo>
                  <a:pt x="1390123" y="653323"/>
                  <a:pt x="1423221" y="746600"/>
                  <a:pt x="1417203" y="851912"/>
                </a:cubicBezTo>
                <a:cubicBezTo>
                  <a:pt x="1414194" y="915100"/>
                  <a:pt x="1399149" y="975278"/>
                  <a:pt x="1363042" y="1029439"/>
                </a:cubicBezTo>
                <a:cubicBezTo>
                  <a:pt x="1314900" y="1104662"/>
                  <a:pt x="1200561" y="1107671"/>
                  <a:pt x="1149409" y="1035457"/>
                </a:cubicBezTo>
                <a:cubicBezTo>
                  <a:pt x="1110293" y="981296"/>
                  <a:pt x="1131355" y="891028"/>
                  <a:pt x="1191534" y="857930"/>
                </a:cubicBezTo>
                <a:cubicBezTo>
                  <a:pt x="1209587" y="848903"/>
                  <a:pt x="1224632" y="848903"/>
                  <a:pt x="1236668" y="863948"/>
                </a:cubicBezTo>
                <a:cubicBezTo>
                  <a:pt x="1224632" y="885010"/>
                  <a:pt x="1212596" y="903064"/>
                  <a:pt x="1206578" y="921118"/>
                </a:cubicBezTo>
                <a:cubicBezTo>
                  <a:pt x="1200561" y="936162"/>
                  <a:pt x="1197552" y="957225"/>
                  <a:pt x="1203569" y="975278"/>
                </a:cubicBezTo>
                <a:cubicBezTo>
                  <a:pt x="1212596" y="1014394"/>
                  <a:pt x="1260739" y="1029439"/>
                  <a:pt x="1290828" y="999349"/>
                </a:cubicBezTo>
                <a:cubicBezTo>
                  <a:pt x="1305873" y="984305"/>
                  <a:pt x="1320917" y="963242"/>
                  <a:pt x="1323926" y="942180"/>
                </a:cubicBezTo>
                <a:cubicBezTo>
                  <a:pt x="1344989" y="833859"/>
                  <a:pt x="1341980" y="728546"/>
                  <a:pt x="1275784" y="632261"/>
                </a:cubicBezTo>
                <a:cubicBezTo>
                  <a:pt x="1236668" y="575091"/>
                  <a:pt x="1200561" y="514913"/>
                  <a:pt x="1146400" y="466770"/>
                </a:cubicBezTo>
                <a:cubicBezTo>
                  <a:pt x="1113302" y="436681"/>
                  <a:pt x="1077195" y="412610"/>
                  <a:pt x="1032061" y="403583"/>
                </a:cubicBezTo>
                <a:cubicBezTo>
                  <a:pt x="992945" y="394556"/>
                  <a:pt x="956838" y="400574"/>
                  <a:pt x="926748" y="436681"/>
                </a:cubicBezTo>
                <a:cubicBezTo>
                  <a:pt x="887632" y="484824"/>
                  <a:pt x="854534" y="538984"/>
                  <a:pt x="824445" y="590136"/>
                </a:cubicBezTo>
                <a:cubicBezTo>
                  <a:pt x="812409" y="611199"/>
                  <a:pt x="806391" y="638279"/>
                  <a:pt x="797365" y="662350"/>
                </a:cubicBezTo>
                <a:cubicBezTo>
                  <a:pt x="791347" y="674386"/>
                  <a:pt x="785329" y="686422"/>
                  <a:pt x="782320" y="698457"/>
                </a:cubicBezTo>
                <a:cubicBezTo>
                  <a:pt x="779311" y="704475"/>
                  <a:pt x="776302" y="713502"/>
                  <a:pt x="788338" y="716511"/>
                </a:cubicBezTo>
                <a:cubicBezTo>
                  <a:pt x="845508" y="737573"/>
                  <a:pt x="902677" y="758636"/>
                  <a:pt x="962856" y="779698"/>
                </a:cubicBezTo>
                <a:cubicBezTo>
                  <a:pt x="998963" y="791734"/>
                  <a:pt x="1032061" y="806778"/>
                  <a:pt x="1068168" y="815805"/>
                </a:cubicBezTo>
                <a:cubicBezTo>
                  <a:pt x="1086221" y="821823"/>
                  <a:pt x="1092239" y="830850"/>
                  <a:pt x="1092239" y="845894"/>
                </a:cubicBezTo>
                <a:cubicBezTo>
                  <a:pt x="1092239" y="860939"/>
                  <a:pt x="1089230" y="875984"/>
                  <a:pt x="1074186" y="885010"/>
                </a:cubicBezTo>
                <a:cubicBezTo>
                  <a:pt x="1056132" y="894037"/>
                  <a:pt x="1041087" y="897046"/>
                  <a:pt x="1020025" y="891028"/>
                </a:cubicBezTo>
                <a:cubicBezTo>
                  <a:pt x="923740" y="857930"/>
                  <a:pt x="824445" y="827841"/>
                  <a:pt x="728160" y="794743"/>
                </a:cubicBezTo>
                <a:cubicBezTo>
                  <a:pt x="707097" y="788725"/>
                  <a:pt x="692052" y="794743"/>
                  <a:pt x="673999" y="800761"/>
                </a:cubicBezTo>
                <a:cubicBezTo>
                  <a:pt x="643910" y="812796"/>
                  <a:pt x="610811" y="821823"/>
                  <a:pt x="577713" y="806778"/>
                </a:cubicBezTo>
                <a:cubicBezTo>
                  <a:pt x="571695" y="803770"/>
                  <a:pt x="562669" y="797752"/>
                  <a:pt x="559660" y="794743"/>
                </a:cubicBezTo>
                <a:cubicBezTo>
                  <a:pt x="541606" y="779698"/>
                  <a:pt x="526562" y="776689"/>
                  <a:pt x="511517" y="776689"/>
                </a:cubicBezTo>
                <a:cubicBezTo>
                  <a:pt x="481428" y="776689"/>
                  <a:pt x="445321" y="782707"/>
                  <a:pt x="418240" y="773680"/>
                </a:cubicBezTo>
                <a:cubicBezTo>
                  <a:pt x="364080" y="755627"/>
                  <a:pt x="306910" y="758636"/>
                  <a:pt x="252750" y="755627"/>
                </a:cubicBezTo>
                <a:cubicBezTo>
                  <a:pt x="195580" y="749609"/>
                  <a:pt x="144428" y="761645"/>
                  <a:pt x="90268" y="776689"/>
                </a:cubicBezTo>
                <a:cubicBezTo>
                  <a:pt x="69205" y="782707"/>
                  <a:pt x="48143" y="785716"/>
                  <a:pt x="24071" y="791734"/>
                </a:cubicBezTo>
                <a:close/>
                <a:moveTo>
                  <a:pt x="270803" y="671377"/>
                </a:moveTo>
                <a:cubicBezTo>
                  <a:pt x="270803" y="671377"/>
                  <a:pt x="270803" y="674386"/>
                  <a:pt x="270803" y="674386"/>
                </a:cubicBezTo>
                <a:cubicBezTo>
                  <a:pt x="276821" y="674386"/>
                  <a:pt x="282839" y="674386"/>
                  <a:pt x="285848" y="674386"/>
                </a:cubicBezTo>
                <a:cubicBezTo>
                  <a:pt x="306910" y="671377"/>
                  <a:pt x="327973" y="668368"/>
                  <a:pt x="352044" y="665359"/>
                </a:cubicBezTo>
                <a:cubicBezTo>
                  <a:pt x="397178" y="662350"/>
                  <a:pt x="427267" y="638279"/>
                  <a:pt x="454347" y="611199"/>
                </a:cubicBezTo>
                <a:cubicBezTo>
                  <a:pt x="463374" y="602172"/>
                  <a:pt x="463374" y="593145"/>
                  <a:pt x="460365" y="584118"/>
                </a:cubicBezTo>
                <a:cubicBezTo>
                  <a:pt x="454347" y="560047"/>
                  <a:pt x="445321" y="532967"/>
                  <a:pt x="442312" y="508895"/>
                </a:cubicBezTo>
                <a:cubicBezTo>
                  <a:pt x="439303" y="493851"/>
                  <a:pt x="430276" y="487833"/>
                  <a:pt x="418240" y="487833"/>
                </a:cubicBezTo>
                <a:cubicBezTo>
                  <a:pt x="406205" y="487833"/>
                  <a:pt x="403196" y="499868"/>
                  <a:pt x="400187" y="508895"/>
                </a:cubicBezTo>
                <a:cubicBezTo>
                  <a:pt x="397178" y="520931"/>
                  <a:pt x="394169" y="535975"/>
                  <a:pt x="388151" y="548011"/>
                </a:cubicBezTo>
                <a:cubicBezTo>
                  <a:pt x="361071" y="590136"/>
                  <a:pt x="327973" y="629252"/>
                  <a:pt x="288857" y="662350"/>
                </a:cubicBezTo>
                <a:cubicBezTo>
                  <a:pt x="282839" y="662350"/>
                  <a:pt x="276821" y="665359"/>
                  <a:pt x="270803" y="671377"/>
                </a:cubicBezTo>
                <a:close/>
                <a:moveTo>
                  <a:pt x="713115" y="475797"/>
                </a:moveTo>
                <a:cubicBezTo>
                  <a:pt x="713115" y="520931"/>
                  <a:pt x="713115" y="566065"/>
                  <a:pt x="713115" y="611199"/>
                </a:cubicBezTo>
                <a:cubicBezTo>
                  <a:pt x="734177" y="563056"/>
                  <a:pt x="755240" y="517922"/>
                  <a:pt x="776302" y="469779"/>
                </a:cubicBezTo>
                <a:cubicBezTo>
                  <a:pt x="755240" y="469779"/>
                  <a:pt x="737186" y="472788"/>
                  <a:pt x="713115" y="475797"/>
                </a:cubicBezTo>
                <a:close/>
              </a:path>
            </a:pathLst>
          </a:custGeom>
          <a:solidFill>
            <a:srgbClr val="BFCD31"/>
          </a:solidFill>
          <a:ln w="29994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406"/>
          </a:p>
        </p:txBody>
      </p:sp>
      <p:pic>
        <p:nvPicPr>
          <p:cNvPr id="74" name="Gráfico 73">
            <a:extLst>
              <a:ext uri="{FF2B5EF4-FFF2-40B4-BE49-F238E27FC236}">
                <a16:creationId xmlns:a16="http://schemas.microsoft.com/office/drawing/2014/main" id="{88631E56-D0CC-C1F7-7A99-2C7C8F6E72E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78391" y="3044131"/>
            <a:ext cx="1527258" cy="1941225"/>
          </a:xfrm>
          <a:prstGeom prst="rect">
            <a:avLst/>
          </a:prstGeom>
        </p:spPr>
      </p:pic>
      <p:pic>
        <p:nvPicPr>
          <p:cNvPr id="75" name="Imagem 74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A4FFA75B-D887-0365-6192-2C58D2CBDA4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63" y="484209"/>
            <a:ext cx="4322283" cy="3056894"/>
          </a:xfrm>
          <a:prstGeom prst="rect">
            <a:avLst/>
          </a:prstGeom>
        </p:spPr>
      </p:pic>
      <p:pic>
        <p:nvPicPr>
          <p:cNvPr id="103" name="Gráfico 102">
            <a:extLst>
              <a:ext uri="{FF2B5EF4-FFF2-40B4-BE49-F238E27FC236}">
                <a16:creationId xmlns:a16="http://schemas.microsoft.com/office/drawing/2014/main" id="{99551F76-C4B4-5D6E-A6E9-FF23017E43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72315">
            <a:off x="5609648" y="-710363"/>
            <a:ext cx="1923666" cy="4039698"/>
          </a:xfrm>
          <a:prstGeom prst="rect">
            <a:avLst/>
          </a:prstGeom>
        </p:spPr>
      </p:pic>
      <p:sp>
        <p:nvSpPr>
          <p:cNvPr id="104" name="Google Shape;186;p1">
            <a:extLst>
              <a:ext uri="{FF2B5EF4-FFF2-40B4-BE49-F238E27FC236}">
                <a16:creationId xmlns:a16="http://schemas.microsoft.com/office/drawing/2014/main" id="{42699002-37C7-FBB9-36DE-DAC142FC96F1}"/>
              </a:ext>
            </a:extLst>
          </p:cNvPr>
          <p:cNvSpPr txBox="1"/>
          <p:nvPr/>
        </p:nvSpPr>
        <p:spPr>
          <a:xfrm>
            <a:off x="6236858" y="700566"/>
            <a:ext cx="5775750" cy="1439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664" tIns="21326" rIns="42664" bIns="21326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3360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Encontro dos </a:t>
            </a:r>
            <a:br>
              <a:rPr lang="pt-BR" sz="3360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</a:br>
            <a:r>
              <a:rPr lang="pt-BR" sz="3360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Saberes (</a:t>
            </a:r>
            <a:r>
              <a:rPr lang="pt-BR" sz="3360" b="1" dirty="0" err="1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ESaber</a:t>
            </a:r>
            <a:r>
              <a:rPr lang="pt-BR" sz="3360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) do(a) nome da UC!</a:t>
            </a:r>
            <a:endParaRPr sz="3080" dirty="0">
              <a:solidFill>
                <a:schemeClr val="bg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p:sp>
        <p:nvSpPr>
          <p:cNvPr id="105" name="Google Shape;186;p1">
            <a:extLst>
              <a:ext uri="{FF2B5EF4-FFF2-40B4-BE49-F238E27FC236}">
                <a16:creationId xmlns:a16="http://schemas.microsoft.com/office/drawing/2014/main" id="{B4AE1E9F-B50C-6E22-865C-A9F68BD3217A}"/>
              </a:ext>
            </a:extLst>
          </p:cNvPr>
          <p:cNvSpPr txBox="1"/>
          <p:nvPr/>
        </p:nvSpPr>
        <p:spPr>
          <a:xfrm>
            <a:off x="10852603" y="2408922"/>
            <a:ext cx="4212175" cy="5084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664" tIns="21326" rIns="42664" bIns="21326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3360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AVALIAÇÃO</a:t>
            </a:r>
            <a:endParaRPr sz="3734" dirty="0">
              <a:solidFill>
                <a:schemeClr val="bg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p:sp>
        <p:nvSpPr>
          <p:cNvPr id="106" name="Google Shape;84;p1">
            <a:extLst>
              <a:ext uri="{FF2B5EF4-FFF2-40B4-BE49-F238E27FC236}">
                <a16:creationId xmlns:a16="http://schemas.microsoft.com/office/drawing/2014/main" id="{86A70D8F-073B-27D5-CF47-2B855FF3CBDE}"/>
              </a:ext>
            </a:extLst>
          </p:cNvPr>
          <p:cNvSpPr txBox="1"/>
          <p:nvPr/>
        </p:nvSpPr>
        <p:spPr>
          <a:xfrm>
            <a:off x="17794453" y="1107864"/>
            <a:ext cx="2607662" cy="5169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664" tIns="21326" rIns="42664" bIns="21326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053" b="1" dirty="0">
                <a:latin typeface="DIN Pro Regular" panose="020B0504020101020102" pitchFamily="34" charset="0"/>
                <a:cs typeface="DIN Pro Regular" panose="020B0504020101020102" pitchFamily="34" charset="0"/>
              </a:rPr>
              <a:t>Ótimo</a:t>
            </a:r>
          </a:p>
        </p:txBody>
      </p:sp>
      <p:grpSp>
        <p:nvGrpSpPr>
          <p:cNvPr id="107" name="Agrupar 106">
            <a:extLst>
              <a:ext uri="{FF2B5EF4-FFF2-40B4-BE49-F238E27FC236}">
                <a16:creationId xmlns:a16="http://schemas.microsoft.com/office/drawing/2014/main" id="{30F74400-A5DD-2927-D9A8-24648639B75B}"/>
              </a:ext>
            </a:extLst>
          </p:cNvPr>
          <p:cNvGrpSpPr/>
          <p:nvPr/>
        </p:nvGrpSpPr>
        <p:grpSpPr>
          <a:xfrm>
            <a:off x="877612" y="4733710"/>
            <a:ext cx="20486100" cy="9536098"/>
            <a:chOff x="1247899" y="4907961"/>
            <a:chExt cx="19737422" cy="9187595"/>
          </a:xfrm>
        </p:grpSpPr>
        <p:sp>
          <p:nvSpPr>
            <p:cNvPr id="108" name="Retângulo: Cantos Arredondados 107">
              <a:extLst>
                <a:ext uri="{FF2B5EF4-FFF2-40B4-BE49-F238E27FC236}">
                  <a16:creationId xmlns:a16="http://schemas.microsoft.com/office/drawing/2014/main" id="{5F6C264A-3852-11A4-F5F0-DD923B5C920C}"/>
                </a:ext>
              </a:extLst>
            </p:cNvPr>
            <p:cNvSpPr/>
            <p:nvPr/>
          </p:nvSpPr>
          <p:spPr>
            <a:xfrm>
              <a:off x="8953204" y="9624757"/>
              <a:ext cx="3620078" cy="4470799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976C2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406"/>
            </a:p>
          </p:txBody>
        </p:sp>
        <p:sp>
          <p:nvSpPr>
            <p:cNvPr id="109" name="Retângulo: Cantos Arredondados 108">
              <a:extLst>
                <a:ext uri="{FF2B5EF4-FFF2-40B4-BE49-F238E27FC236}">
                  <a16:creationId xmlns:a16="http://schemas.microsoft.com/office/drawing/2014/main" id="{3F9EC002-FDCF-4D62-7E74-68F8AAF77799}"/>
                </a:ext>
              </a:extLst>
            </p:cNvPr>
            <p:cNvSpPr/>
            <p:nvPr/>
          </p:nvSpPr>
          <p:spPr>
            <a:xfrm>
              <a:off x="1247899" y="4907961"/>
              <a:ext cx="3620078" cy="4470799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976C2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406"/>
            </a:p>
          </p:txBody>
        </p:sp>
        <p:sp>
          <p:nvSpPr>
            <p:cNvPr id="110" name="Google Shape;185;p1">
              <a:extLst>
                <a:ext uri="{FF2B5EF4-FFF2-40B4-BE49-F238E27FC236}">
                  <a16:creationId xmlns:a16="http://schemas.microsoft.com/office/drawing/2014/main" id="{F3B4CB37-2AD9-5A6E-D5C2-D92821B82032}"/>
                </a:ext>
              </a:extLst>
            </p:cNvPr>
            <p:cNvSpPr txBox="1"/>
            <p:nvPr/>
          </p:nvSpPr>
          <p:spPr>
            <a:xfrm>
              <a:off x="1264954" y="5040493"/>
              <a:ext cx="3549302" cy="4308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2664" tIns="21326" rIns="42664" bIns="21326" anchor="t" anchorCtr="0">
              <a:spAutoFit/>
            </a:bodyPr>
            <a:lstStyle/>
            <a:p>
              <a:pPr algn="ctr"/>
              <a:r>
                <a:rPr lang="pt-BR" sz="2520" b="1" dirty="0">
                  <a:solidFill>
                    <a:srgbClr val="976C29"/>
                  </a:solidFill>
                  <a:latin typeface="DIN Pro Regular" panose="020B0504020101020102" pitchFamily="34" charset="0"/>
                  <a:ea typeface="Calibri"/>
                  <a:cs typeface="DIN Pro Regular" panose="020B0504020101020102" pitchFamily="34" charset="0"/>
                  <a:sym typeface="Calibri"/>
                </a:rPr>
                <a:t>Local </a:t>
              </a:r>
              <a:endParaRPr sz="1680" dirty="0">
                <a:solidFill>
                  <a:srgbClr val="976C29"/>
                </a:solidFill>
                <a:latin typeface="DIN Pro Regular" panose="020B0504020101020102" pitchFamily="34" charset="0"/>
                <a:cs typeface="DIN Pro Regular" panose="020B0504020101020102" pitchFamily="34" charset="0"/>
              </a:endParaRPr>
            </a:p>
          </p:txBody>
        </p:sp>
        <p:cxnSp>
          <p:nvCxnSpPr>
            <p:cNvPr id="111" name="Conector de Seta Reta 110">
              <a:extLst>
                <a:ext uri="{FF2B5EF4-FFF2-40B4-BE49-F238E27FC236}">
                  <a16:creationId xmlns:a16="http://schemas.microsoft.com/office/drawing/2014/main" id="{18209C02-6461-16B2-2ADA-B21B11F15EEB}"/>
                </a:ext>
              </a:extLst>
            </p:cNvPr>
            <p:cNvCxnSpPr>
              <a:cxnSpLocks/>
            </p:cNvCxnSpPr>
            <p:nvPr/>
          </p:nvCxnSpPr>
          <p:spPr>
            <a:xfrm>
              <a:off x="12539786" y="13900879"/>
              <a:ext cx="8445535" cy="0"/>
            </a:xfrm>
            <a:prstGeom prst="straightConnector1">
              <a:avLst/>
            </a:prstGeom>
            <a:ln w="15875" cap="rnd">
              <a:solidFill>
                <a:schemeClr val="bg1">
                  <a:lumMod val="75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" name="Agrupar 111">
              <a:extLst>
                <a:ext uri="{FF2B5EF4-FFF2-40B4-BE49-F238E27FC236}">
                  <a16:creationId xmlns:a16="http://schemas.microsoft.com/office/drawing/2014/main" id="{468B911E-B9EA-507A-5E93-F70AC1F3E54E}"/>
                </a:ext>
              </a:extLst>
            </p:cNvPr>
            <p:cNvGrpSpPr/>
            <p:nvPr/>
          </p:nvGrpSpPr>
          <p:grpSpPr>
            <a:xfrm>
              <a:off x="1775859" y="5644534"/>
              <a:ext cx="2518645" cy="547543"/>
              <a:chOff x="2276934" y="9034808"/>
              <a:chExt cx="4744900" cy="1031522"/>
            </a:xfrm>
          </p:grpSpPr>
          <p:grpSp>
            <p:nvGrpSpPr>
              <p:cNvPr id="491" name="Gráfico 27">
                <a:extLst>
                  <a:ext uri="{FF2B5EF4-FFF2-40B4-BE49-F238E27FC236}">
                    <a16:creationId xmlns:a16="http://schemas.microsoft.com/office/drawing/2014/main" id="{2AAB1D2A-5D37-4C2B-33B6-EA67315DFC12}"/>
                  </a:ext>
                </a:extLst>
              </p:cNvPr>
              <p:cNvGrpSpPr/>
              <p:nvPr/>
            </p:nvGrpSpPr>
            <p:grpSpPr>
              <a:xfrm>
                <a:off x="2276934" y="9060924"/>
                <a:ext cx="1005407" cy="1005406"/>
                <a:chOff x="9811019" y="7192192"/>
                <a:chExt cx="5574030" cy="5574030"/>
              </a:xfrm>
            </p:grpSpPr>
            <p:sp>
              <p:nvSpPr>
                <p:cNvPr id="506" name="Forma Livre: Forma 505">
                  <a:extLst>
                    <a:ext uri="{FF2B5EF4-FFF2-40B4-BE49-F238E27FC236}">
                      <a16:creationId xmlns:a16="http://schemas.microsoft.com/office/drawing/2014/main" id="{5CEA5F2F-6BD1-E3EB-AD8F-7DCB8899B89E}"/>
                    </a:ext>
                  </a:extLst>
                </p:cNvPr>
                <p:cNvSpPr/>
                <p:nvPr/>
              </p:nvSpPr>
              <p:spPr>
                <a:xfrm>
                  <a:off x="9811019" y="7192192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507" name="Gráfico 27">
                  <a:extLst>
                    <a:ext uri="{FF2B5EF4-FFF2-40B4-BE49-F238E27FC236}">
                      <a16:creationId xmlns:a16="http://schemas.microsoft.com/office/drawing/2014/main" id="{4784624B-E0E6-22EF-82C2-D210A5CC7993}"/>
                    </a:ext>
                  </a:extLst>
                </p:cNvPr>
                <p:cNvGrpSpPr/>
                <p:nvPr/>
              </p:nvGrpSpPr>
              <p:grpSpPr>
                <a:xfrm>
                  <a:off x="11377209" y="8643049"/>
                  <a:ext cx="2441635" cy="2622032"/>
                  <a:chOff x="11377209" y="8643049"/>
                  <a:chExt cx="2441635" cy="2622032"/>
                </a:xfrm>
                <a:solidFill>
                  <a:srgbClr val="1C1C1C"/>
                </a:solidFill>
              </p:grpSpPr>
              <p:grpSp>
                <p:nvGrpSpPr>
                  <p:cNvPr id="508" name="Gráfico 27">
                    <a:extLst>
                      <a:ext uri="{FF2B5EF4-FFF2-40B4-BE49-F238E27FC236}">
                        <a16:creationId xmlns:a16="http://schemas.microsoft.com/office/drawing/2014/main" id="{A41DE2F2-E52D-5F35-4BA7-09890B0474F3}"/>
                      </a:ext>
                    </a:extLst>
                  </p:cNvPr>
                  <p:cNvGrpSpPr/>
                  <p:nvPr/>
                </p:nvGrpSpPr>
                <p:grpSpPr>
                  <a:xfrm>
                    <a:off x="11377209" y="8643049"/>
                    <a:ext cx="2441635" cy="746252"/>
                    <a:chOff x="11377209" y="8643049"/>
                    <a:chExt cx="2441635" cy="746252"/>
                  </a:xfrm>
                  <a:solidFill>
                    <a:srgbClr val="1C1C1C"/>
                  </a:solidFill>
                </p:grpSpPr>
                <p:sp>
                  <p:nvSpPr>
                    <p:cNvPr id="510" name="Forma Livre: Forma 509">
                      <a:extLst>
                        <a:ext uri="{FF2B5EF4-FFF2-40B4-BE49-F238E27FC236}">
                          <a16:creationId xmlns:a16="http://schemas.microsoft.com/office/drawing/2014/main" id="{577A2D77-3B7E-AE87-68B0-02413487DB58}"/>
                        </a:ext>
                      </a:extLst>
                    </p:cNvPr>
                    <p:cNvSpPr/>
                    <p:nvPr/>
                  </p:nvSpPr>
                  <p:spPr>
                    <a:xfrm rot="-559036">
                      <a:off x="13120943" y="8691349"/>
                      <a:ext cx="649600" cy="649600"/>
                    </a:xfrm>
                    <a:custGeom>
                      <a:avLst/>
                      <a:gdLst>
                        <a:gd name="connsiteX0" fmla="*/ 649601 w 649600"/>
                        <a:gd name="connsiteY0" fmla="*/ 324800 h 649600"/>
                        <a:gd name="connsiteX1" fmla="*/ 324800 w 649600"/>
                        <a:gd name="connsiteY1" fmla="*/ 649600 h 649600"/>
                        <a:gd name="connsiteX2" fmla="*/ 0 w 649600"/>
                        <a:gd name="connsiteY2" fmla="*/ 324800 h 649600"/>
                        <a:gd name="connsiteX3" fmla="*/ 324800 w 649600"/>
                        <a:gd name="connsiteY3" fmla="*/ 0 h 649600"/>
                        <a:gd name="connsiteX4" fmla="*/ 649601 w 649600"/>
                        <a:gd name="connsiteY4" fmla="*/ 324800 h 649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0" h="649600">
                          <a:moveTo>
                            <a:pt x="649601" y="324800"/>
                          </a:moveTo>
                          <a:cubicBezTo>
                            <a:pt x="649601" y="504182"/>
                            <a:pt x="504183" y="649600"/>
                            <a:pt x="324800" y="649600"/>
                          </a:cubicBezTo>
                          <a:cubicBezTo>
                            <a:pt x="145418" y="649600"/>
                            <a:pt x="0" y="504182"/>
                            <a:pt x="0" y="324800"/>
                          </a:cubicBezTo>
                          <a:cubicBezTo>
                            <a:pt x="0" y="145418"/>
                            <a:pt x="145418" y="0"/>
                            <a:pt x="324800" y="0"/>
                          </a:cubicBezTo>
                          <a:cubicBezTo>
                            <a:pt x="504183" y="0"/>
                            <a:pt x="649601" y="145418"/>
                            <a:pt x="649601" y="324800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511" name="Forma Livre: Forma 510">
                      <a:extLst>
                        <a:ext uri="{FF2B5EF4-FFF2-40B4-BE49-F238E27FC236}">
                          <a16:creationId xmlns:a16="http://schemas.microsoft.com/office/drawing/2014/main" id="{5AB6F9FF-0B7C-30B7-F941-379DDDC528B7}"/>
                        </a:ext>
                      </a:extLst>
                    </p:cNvPr>
                    <p:cNvSpPr/>
                    <p:nvPr/>
                  </p:nvSpPr>
                  <p:spPr>
                    <a:xfrm rot="-559036">
                      <a:off x="11425509" y="8691400"/>
                      <a:ext cx="649600" cy="649600"/>
                    </a:xfrm>
                    <a:custGeom>
                      <a:avLst/>
                      <a:gdLst>
                        <a:gd name="connsiteX0" fmla="*/ 649601 w 649600"/>
                        <a:gd name="connsiteY0" fmla="*/ 324800 h 649600"/>
                        <a:gd name="connsiteX1" fmla="*/ 324800 w 649600"/>
                        <a:gd name="connsiteY1" fmla="*/ 649600 h 649600"/>
                        <a:gd name="connsiteX2" fmla="*/ 0 w 649600"/>
                        <a:gd name="connsiteY2" fmla="*/ 324800 h 649600"/>
                        <a:gd name="connsiteX3" fmla="*/ 324800 w 649600"/>
                        <a:gd name="connsiteY3" fmla="*/ 0 h 649600"/>
                        <a:gd name="connsiteX4" fmla="*/ 649601 w 649600"/>
                        <a:gd name="connsiteY4" fmla="*/ 324800 h 649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0" h="649600">
                          <a:moveTo>
                            <a:pt x="649601" y="324800"/>
                          </a:moveTo>
                          <a:cubicBezTo>
                            <a:pt x="649601" y="504182"/>
                            <a:pt x="504183" y="649600"/>
                            <a:pt x="324800" y="649600"/>
                          </a:cubicBezTo>
                          <a:cubicBezTo>
                            <a:pt x="145418" y="649600"/>
                            <a:pt x="0" y="504182"/>
                            <a:pt x="0" y="324800"/>
                          </a:cubicBezTo>
                          <a:cubicBezTo>
                            <a:pt x="0" y="145418"/>
                            <a:pt x="145418" y="0"/>
                            <a:pt x="324800" y="0"/>
                          </a:cubicBezTo>
                          <a:cubicBezTo>
                            <a:pt x="504183" y="0"/>
                            <a:pt x="649601" y="145418"/>
                            <a:pt x="649601" y="324800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509" name="Forma Livre: Forma 508">
                    <a:extLst>
                      <a:ext uri="{FF2B5EF4-FFF2-40B4-BE49-F238E27FC236}">
                        <a16:creationId xmlns:a16="http://schemas.microsoft.com/office/drawing/2014/main" id="{2387CF20-EF00-FEB0-4390-FA666B22ABE1}"/>
                      </a:ext>
                    </a:extLst>
                  </p:cNvPr>
                  <p:cNvSpPr/>
                  <p:nvPr/>
                </p:nvSpPr>
                <p:spPr>
                  <a:xfrm>
                    <a:off x="11463382" y="10346872"/>
                    <a:ext cx="2269370" cy="918209"/>
                  </a:xfrm>
                  <a:custGeom>
                    <a:avLst/>
                    <a:gdLst>
                      <a:gd name="connsiteX0" fmla="*/ 162149 w 2269370"/>
                      <a:gd name="connsiteY0" fmla="*/ 0 h 918209"/>
                      <a:gd name="connsiteX1" fmla="*/ 25941 w 2269370"/>
                      <a:gd name="connsiteY1" fmla="*/ 74295 h 918209"/>
                      <a:gd name="connsiteX2" fmla="*/ 14511 w 2269370"/>
                      <a:gd name="connsiteY2" fmla="*/ 229552 h 918209"/>
                      <a:gd name="connsiteX3" fmla="*/ 1134651 w 2269370"/>
                      <a:gd name="connsiteY3" fmla="*/ 918210 h 918209"/>
                      <a:gd name="connsiteX4" fmla="*/ 2254791 w 2269370"/>
                      <a:gd name="connsiteY4" fmla="*/ 229552 h 918209"/>
                      <a:gd name="connsiteX5" fmla="*/ 2244314 w 2269370"/>
                      <a:gd name="connsiteY5" fmla="*/ 76200 h 918209"/>
                      <a:gd name="connsiteX6" fmla="*/ 2106201 w 2269370"/>
                      <a:gd name="connsiteY6" fmla="*/ 0 h 918209"/>
                      <a:gd name="connsiteX7" fmla="*/ 162149 w 2269370"/>
                      <a:gd name="connsiteY7" fmla="*/ 0 h 918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69370" h="918209">
                        <a:moveTo>
                          <a:pt x="162149" y="0"/>
                        </a:moveTo>
                        <a:cubicBezTo>
                          <a:pt x="103094" y="0"/>
                          <a:pt x="53564" y="30480"/>
                          <a:pt x="25941" y="74295"/>
                        </a:cubicBezTo>
                        <a:cubicBezTo>
                          <a:pt x="-2634" y="118110"/>
                          <a:pt x="-9301" y="176213"/>
                          <a:pt x="14511" y="229552"/>
                        </a:cubicBezTo>
                        <a:cubicBezTo>
                          <a:pt x="165958" y="563880"/>
                          <a:pt x="609824" y="918210"/>
                          <a:pt x="1134651" y="918210"/>
                        </a:cubicBezTo>
                        <a:cubicBezTo>
                          <a:pt x="1659479" y="918210"/>
                          <a:pt x="2104296" y="563880"/>
                          <a:pt x="2254791" y="229552"/>
                        </a:cubicBezTo>
                        <a:cubicBezTo>
                          <a:pt x="2278604" y="176213"/>
                          <a:pt x="2271936" y="120015"/>
                          <a:pt x="2244314" y="76200"/>
                        </a:cubicBezTo>
                        <a:cubicBezTo>
                          <a:pt x="2216691" y="31432"/>
                          <a:pt x="2166209" y="0"/>
                          <a:pt x="2106201" y="0"/>
                        </a:cubicBezTo>
                        <a:lnTo>
                          <a:pt x="162149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  <p:grpSp>
            <p:nvGrpSpPr>
              <p:cNvPr id="492" name="Gráfico 45">
                <a:extLst>
                  <a:ext uri="{FF2B5EF4-FFF2-40B4-BE49-F238E27FC236}">
                    <a16:creationId xmlns:a16="http://schemas.microsoft.com/office/drawing/2014/main" id="{A7589533-C2C2-65BE-6139-A501D94A766E}"/>
                  </a:ext>
                </a:extLst>
              </p:cNvPr>
              <p:cNvGrpSpPr/>
              <p:nvPr/>
            </p:nvGrpSpPr>
            <p:grpSpPr>
              <a:xfrm>
                <a:off x="4146681" y="9054182"/>
                <a:ext cx="1005407" cy="1005406"/>
                <a:chOff x="-15493359" y="5879577"/>
                <a:chExt cx="5574030" cy="5574030"/>
              </a:xfrm>
            </p:grpSpPr>
            <p:sp>
              <p:nvSpPr>
                <p:cNvPr id="500" name="Forma Livre: Forma 499">
                  <a:extLst>
                    <a:ext uri="{FF2B5EF4-FFF2-40B4-BE49-F238E27FC236}">
                      <a16:creationId xmlns:a16="http://schemas.microsoft.com/office/drawing/2014/main" id="{4D915D6E-4A69-6D72-6921-91A6245376BE}"/>
                    </a:ext>
                  </a:extLst>
                </p:cNvPr>
                <p:cNvSpPr/>
                <p:nvPr/>
              </p:nvSpPr>
              <p:spPr>
                <a:xfrm>
                  <a:off x="-15493359" y="5879577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501" name="Gráfico 45">
                  <a:extLst>
                    <a:ext uri="{FF2B5EF4-FFF2-40B4-BE49-F238E27FC236}">
                      <a16:creationId xmlns:a16="http://schemas.microsoft.com/office/drawing/2014/main" id="{9A12AA2F-1D04-8282-F97B-56F9047508F9}"/>
                    </a:ext>
                  </a:extLst>
                </p:cNvPr>
                <p:cNvGrpSpPr/>
                <p:nvPr/>
              </p:nvGrpSpPr>
              <p:grpSpPr>
                <a:xfrm>
                  <a:off x="-13978014" y="7451243"/>
                  <a:ext cx="2544058" cy="2410735"/>
                  <a:chOff x="-13978014" y="7451243"/>
                  <a:chExt cx="2544058" cy="2410735"/>
                </a:xfrm>
                <a:solidFill>
                  <a:srgbClr val="1C1C1C"/>
                </a:solidFill>
              </p:grpSpPr>
              <p:grpSp>
                <p:nvGrpSpPr>
                  <p:cNvPr id="502" name="Gráfico 45">
                    <a:extLst>
                      <a:ext uri="{FF2B5EF4-FFF2-40B4-BE49-F238E27FC236}">
                        <a16:creationId xmlns:a16="http://schemas.microsoft.com/office/drawing/2014/main" id="{9806453E-3F6A-D5A3-0ADE-B5132DFDC8F7}"/>
                      </a:ext>
                    </a:extLst>
                  </p:cNvPr>
                  <p:cNvGrpSpPr/>
                  <p:nvPr/>
                </p:nvGrpSpPr>
                <p:grpSpPr>
                  <a:xfrm>
                    <a:off x="-13978014" y="7451243"/>
                    <a:ext cx="2544058" cy="849099"/>
                    <a:chOff x="-13978014" y="7451243"/>
                    <a:chExt cx="2544058" cy="849099"/>
                  </a:xfrm>
                  <a:solidFill>
                    <a:srgbClr val="1C1C1C"/>
                  </a:solidFill>
                </p:grpSpPr>
                <p:sp>
                  <p:nvSpPr>
                    <p:cNvPr id="504" name="Forma Livre: Forma 503">
                      <a:extLst>
                        <a:ext uri="{FF2B5EF4-FFF2-40B4-BE49-F238E27FC236}">
                          <a16:creationId xmlns:a16="http://schemas.microsoft.com/office/drawing/2014/main" id="{30EB75C1-2496-F82E-2E41-124727636A03}"/>
                        </a:ext>
                      </a:extLst>
                    </p:cNvPr>
                    <p:cNvSpPr/>
                    <p:nvPr/>
                  </p:nvSpPr>
                  <p:spPr>
                    <a:xfrm rot="-4049974">
                      <a:off x="-12183154" y="7550819"/>
                      <a:ext cx="649621" cy="649621"/>
                    </a:xfrm>
                    <a:custGeom>
                      <a:avLst/>
                      <a:gdLst>
                        <a:gd name="connsiteX0" fmla="*/ 649622 w 649621"/>
                        <a:gd name="connsiteY0" fmla="*/ 324811 h 649621"/>
                        <a:gd name="connsiteX1" fmla="*/ 324811 w 649621"/>
                        <a:gd name="connsiteY1" fmla="*/ 649621 h 649621"/>
                        <a:gd name="connsiteX2" fmla="*/ 0 w 649621"/>
                        <a:gd name="connsiteY2" fmla="*/ 324811 h 649621"/>
                        <a:gd name="connsiteX3" fmla="*/ 324811 w 649621"/>
                        <a:gd name="connsiteY3" fmla="*/ 0 h 649621"/>
                        <a:gd name="connsiteX4" fmla="*/ 649622 w 649621"/>
                        <a:gd name="connsiteY4" fmla="*/ 324811 h 649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21" h="649621">
                          <a:moveTo>
                            <a:pt x="649622" y="324811"/>
                          </a:moveTo>
                          <a:cubicBezTo>
                            <a:pt x="649622" y="504198"/>
                            <a:pt x="504199" y="649621"/>
                            <a:pt x="324811" y="649621"/>
                          </a:cubicBezTo>
                          <a:cubicBezTo>
                            <a:pt x="145423" y="649621"/>
                            <a:pt x="0" y="504198"/>
                            <a:pt x="0" y="324811"/>
                          </a:cubicBezTo>
                          <a:cubicBezTo>
                            <a:pt x="0" y="145423"/>
                            <a:pt x="145423" y="0"/>
                            <a:pt x="324811" y="0"/>
                          </a:cubicBezTo>
                          <a:cubicBezTo>
                            <a:pt x="504199" y="0"/>
                            <a:pt x="649622" y="145423"/>
                            <a:pt x="649622" y="324811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505" name="Forma Livre: Forma 504">
                      <a:extLst>
                        <a:ext uri="{FF2B5EF4-FFF2-40B4-BE49-F238E27FC236}">
                          <a16:creationId xmlns:a16="http://schemas.microsoft.com/office/drawing/2014/main" id="{E7D90DA0-3093-14EA-226C-31DD1229CE6A}"/>
                        </a:ext>
                      </a:extLst>
                    </p:cNvPr>
                    <p:cNvSpPr/>
                    <p:nvPr/>
                  </p:nvSpPr>
                  <p:spPr>
                    <a:xfrm rot="-4049974">
                      <a:off x="-13878438" y="7551145"/>
                      <a:ext cx="649621" cy="649621"/>
                    </a:xfrm>
                    <a:custGeom>
                      <a:avLst/>
                      <a:gdLst>
                        <a:gd name="connsiteX0" fmla="*/ 649621 w 649621"/>
                        <a:gd name="connsiteY0" fmla="*/ 324811 h 649621"/>
                        <a:gd name="connsiteX1" fmla="*/ 324811 w 649621"/>
                        <a:gd name="connsiteY1" fmla="*/ 649621 h 649621"/>
                        <a:gd name="connsiteX2" fmla="*/ 0 w 649621"/>
                        <a:gd name="connsiteY2" fmla="*/ 324811 h 649621"/>
                        <a:gd name="connsiteX3" fmla="*/ 324811 w 649621"/>
                        <a:gd name="connsiteY3" fmla="*/ 0 h 649621"/>
                        <a:gd name="connsiteX4" fmla="*/ 649621 w 649621"/>
                        <a:gd name="connsiteY4" fmla="*/ 324811 h 649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21" h="649621">
                          <a:moveTo>
                            <a:pt x="649621" y="324811"/>
                          </a:moveTo>
                          <a:cubicBezTo>
                            <a:pt x="649621" y="504198"/>
                            <a:pt x="504199" y="649621"/>
                            <a:pt x="324811" y="649621"/>
                          </a:cubicBezTo>
                          <a:cubicBezTo>
                            <a:pt x="145423" y="649621"/>
                            <a:pt x="0" y="504198"/>
                            <a:pt x="0" y="324811"/>
                          </a:cubicBezTo>
                          <a:cubicBezTo>
                            <a:pt x="0" y="145423"/>
                            <a:pt x="145423" y="0"/>
                            <a:pt x="324811" y="0"/>
                          </a:cubicBezTo>
                          <a:cubicBezTo>
                            <a:pt x="504199" y="0"/>
                            <a:pt x="649621" y="145423"/>
                            <a:pt x="649621" y="324811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503" name="Forma Livre: Forma 502">
                    <a:extLst>
                      <a:ext uri="{FF2B5EF4-FFF2-40B4-BE49-F238E27FC236}">
                        <a16:creationId xmlns:a16="http://schemas.microsoft.com/office/drawing/2014/main" id="{979F72BE-BB10-A8E0-A083-F1252D7D08F2}"/>
                      </a:ext>
                    </a:extLst>
                  </p:cNvPr>
                  <p:cNvSpPr/>
                  <p:nvPr/>
                </p:nvSpPr>
                <p:spPr>
                  <a:xfrm>
                    <a:off x="-13706468" y="9700054"/>
                    <a:ext cx="1932622" cy="161925"/>
                  </a:xfrm>
                  <a:custGeom>
                    <a:avLst/>
                    <a:gdLst>
                      <a:gd name="connsiteX0" fmla="*/ 80963 w 1932622"/>
                      <a:gd name="connsiteY0" fmla="*/ 161925 h 161925"/>
                      <a:gd name="connsiteX1" fmla="*/ 1851660 w 1932622"/>
                      <a:gd name="connsiteY1" fmla="*/ 161925 h 161925"/>
                      <a:gd name="connsiteX2" fmla="*/ 1932623 w 1932622"/>
                      <a:gd name="connsiteY2" fmla="*/ 80963 h 161925"/>
                      <a:gd name="connsiteX3" fmla="*/ 1851660 w 1932622"/>
                      <a:gd name="connsiteY3" fmla="*/ 0 h 161925"/>
                      <a:gd name="connsiteX4" fmla="*/ 80963 w 1932622"/>
                      <a:gd name="connsiteY4" fmla="*/ 0 h 161925"/>
                      <a:gd name="connsiteX5" fmla="*/ 0 w 1932622"/>
                      <a:gd name="connsiteY5" fmla="*/ 80963 h 161925"/>
                      <a:gd name="connsiteX6" fmla="*/ 80963 w 1932622"/>
                      <a:gd name="connsiteY6" fmla="*/ 161925 h 16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32622" h="161925">
                        <a:moveTo>
                          <a:pt x="80963" y="161925"/>
                        </a:moveTo>
                        <a:lnTo>
                          <a:pt x="1851660" y="161925"/>
                        </a:lnTo>
                        <a:cubicBezTo>
                          <a:pt x="1896428" y="161925"/>
                          <a:pt x="1932623" y="125730"/>
                          <a:pt x="1932623" y="80963"/>
                        </a:cubicBezTo>
                        <a:cubicBezTo>
                          <a:pt x="1932623" y="36195"/>
                          <a:pt x="1896428" y="0"/>
                          <a:pt x="1851660" y="0"/>
                        </a:cubicBezTo>
                        <a:lnTo>
                          <a:pt x="80963" y="0"/>
                        </a:lnTo>
                        <a:cubicBezTo>
                          <a:pt x="36195" y="0"/>
                          <a:pt x="0" y="36195"/>
                          <a:pt x="0" y="80963"/>
                        </a:cubicBezTo>
                        <a:cubicBezTo>
                          <a:pt x="0" y="125730"/>
                          <a:pt x="36195" y="161925"/>
                          <a:pt x="80963" y="161925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  <p:grpSp>
            <p:nvGrpSpPr>
              <p:cNvPr id="493" name="Gráfico 60">
                <a:extLst>
                  <a:ext uri="{FF2B5EF4-FFF2-40B4-BE49-F238E27FC236}">
                    <a16:creationId xmlns:a16="http://schemas.microsoft.com/office/drawing/2014/main" id="{AE933517-4774-4F88-8EAB-3571A120ED94}"/>
                  </a:ext>
                </a:extLst>
              </p:cNvPr>
              <p:cNvGrpSpPr/>
              <p:nvPr/>
            </p:nvGrpSpPr>
            <p:grpSpPr>
              <a:xfrm>
                <a:off x="6016427" y="9034808"/>
                <a:ext cx="1005407" cy="1005406"/>
                <a:chOff x="22241670" y="7047406"/>
                <a:chExt cx="5574030" cy="5574030"/>
              </a:xfrm>
            </p:grpSpPr>
            <p:sp>
              <p:nvSpPr>
                <p:cNvPr id="494" name="Forma Livre: Forma 493">
                  <a:extLst>
                    <a:ext uri="{FF2B5EF4-FFF2-40B4-BE49-F238E27FC236}">
                      <a16:creationId xmlns:a16="http://schemas.microsoft.com/office/drawing/2014/main" id="{EEFE02F9-E6DE-454C-9E54-71308457EEAE}"/>
                    </a:ext>
                  </a:extLst>
                </p:cNvPr>
                <p:cNvSpPr/>
                <p:nvPr/>
              </p:nvSpPr>
              <p:spPr>
                <a:xfrm>
                  <a:off x="22241670" y="7047406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495" name="Gráfico 60">
                  <a:extLst>
                    <a:ext uri="{FF2B5EF4-FFF2-40B4-BE49-F238E27FC236}">
                      <a16:creationId xmlns:a16="http://schemas.microsoft.com/office/drawing/2014/main" id="{87C976A6-D20E-38AA-309D-E583CB45DC1B}"/>
                    </a:ext>
                  </a:extLst>
                </p:cNvPr>
                <p:cNvGrpSpPr/>
                <p:nvPr/>
              </p:nvGrpSpPr>
              <p:grpSpPr>
                <a:xfrm>
                  <a:off x="23856157" y="8593313"/>
                  <a:ext cx="2345055" cy="2482214"/>
                  <a:chOff x="23856157" y="8593313"/>
                  <a:chExt cx="2345055" cy="2482214"/>
                </a:xfrm>
                <a:solidFill>
                  <a:srgbClr val="1C1C1C"/>
                </a:solidFill>
              </p:grpSpPr>
              <p:grpSp>
                <p:nvGrpSpPr>
                  <p:cNvPr id="496" name="Gráfico 60">
                    <a:extLst>
                      <a:ext uri="{FF2B5EF4-FFF2-40B4-BE49-F238E27FC236}">
                        <a16:creationId xmlns:a16="http://schemas.microsoft.com/office/drawing/2014/main" id="{04AC055F-0E8E-E5FD-22D8-877A9785E884}"/>
                      </a:ext>
                    </a:extLst>
                  </p:cNvPr>
                  <p:cNvGrpSpPr/>
                  <p:nvPr/>
                </p:nvGrpSpPr>
                <p:grpSpPr>
                  <a:xfrm>
                    <a:off x="23856157" y="8593313"/>
                    <a:ext cx="2345055" cy="588645"/>
                    <a:chOff x="23856157" y="8593313"/>
                    <a:chExt cx="2345055" cy="588645"/>
                  </a:xfrm>
                  <a:solidFill>
                    <a:srgbClr val="1C1C1C"/>
                  </a:solidFill>
                </p:grpSpPr>
                <p:sp>
                  <p:nvSpPr>
                    <p:cNvPr id="498" name="Forma Livre: Forma 497">
                      <a:extLst>
                        <a:ext uri="{FF2B5EF4-FFF2-40B4-BE49-F238E27FC236}">
                          <a16:creationId xmlns:a16="http://schemas.microsoft.com/office/drawing/2014/main" id="{65D69299-0EAD-C6BA-7B5D-438160D2F03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856157" y="8593313"/>
                      <a:ext cx="649604" cy="588645"/>
                    </a:xfrm>
                    <a:custGeom>
                      <a:avLst/>
                      <a:gdLst>
                        <a:gd name="connsiteX0" fmla="*/ 135255 w 649604"/>
                        <a:gd name="connsiteY0" fmla="*/ 0 h 588645"/>
                        <a:gd name="connsiteX1" fmla="*/ 0 w 649604"/>
                        <a:gd name="connsiteY1" fmla="*/ 263842 h 588645"/>
                        <a:gd name="connsiteX2" fmla="*/ 324803 w 649604"/>
                        <a:gd name="connsiteY2" fmla="*/ 588645 h 588645"/>
                        <a:gd name="connsiteX3" fmla="*/ 649605 w 649604"/>
                        <a:gd name="connsiteY3" fmla="*/ 263842 h 588645"/>
                        <a:gd name="connsiteX4" fmla="*/ 135255 w 649604"/>
                        <a:gd name="connsiteY4" fmla="*/ 0 h 5886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4" h="588645">
                          <a:moveTo>
                            <a:pt x="135255" y="0"/>
                          </a:moveTo>
                          <a:cubicBezTo>
                            <a:pt x="53340" y="59055"/>
                            <a:pt x="0" y="155258"/>
                            <a:pt x="0" y="263842"/>
                          </a:cubicBezTo>
                          <a:cubicBezTo>
                            <a:pt x="0" y="442913"/>
                            <a:pt x="145733" y="588645"/>
                            <a:pt x="324803" y="588645"/>
                          </a:cubicBezTo>
                          <a:cubicBezTo>
                            <a:pt x="503872" y="588645"/>
                            <a:pt x="649605" y="442913"/>
                            <a:pt x="649605" y="263842"/>
                          </a:cubicBezTo>
                          <a:lnTo>
                            <a:pt x="135255" y="0"/>
                          </a:ln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499" name="Forma Livre: Forma 498">
                      <a:extLst>
                        <a:ext uri="{FF2B5EF4-FFF2-40B4-BE49-F238E27FC236}">
                          <a16:creationId xmlns:a16="http://schemas.microsoft.com/office/drawing/2014/main" id="{FBB4A2F2-5609-5964-B011-B4CE931CDD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51607" y="8593313"/>
                      <a:ext cx="649605" cy="588645"/>
                    </a:xfrm>
                    <a:custGeom>
                      <a:avLst/>
                      <a:gdLst>
                        <a:gd name="connsiteX0" fmla="*/ 514350 w 649605"/>
                        <a:gd name="connsiteY0" fmla="*/ 0 h 588645"/>
                        <a:gd name="connsiteX1" fmla="*/ 649605 w 649605"/>
                        <a:gd name="connsiteY1" fmla="*/ 263842 h 588645"/>
                        <a:gd name="connsiteX2" fmla="*/ 324803 w 649605"/>
                        <a:gd name="connsiteY2" fmla="*/ 588645 h 588645"/>
                        <a:gd name="connsiteX3" fmla="*/ 0 w 649605"/>
                        <a:gd name="connsiteY3" fmla="*/ 263842 h 588645"/>
                        <a:gd name="connsiteX4" fmla="*/ 514350 w 649605"/>
                        <a:gd name="connsiteY4" fmla="*/ 0 h 5886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5" h="588645">
                          <a:moveTo>
                            <a:pt x="514350" y="0"/>
                          </a:moveTo>
                          <a:cubicBezTo>
                            <a:pt x="596265" y="59055"/>
                            <a:pt x="649605" y="155258"/>
                            <a:pt x="649605" y="263842"/>
                          </a:cubicBezTo>
                          <a:cubicBezTo>
                            <a:pt x="649605" y="442913"/>
                            <a:pt x="503872" y="588645"/>
                            <a:pt x="324803" y="588645"/>
                          </a:cubicBezTo>
                          <a:cubicBezTo>
                            <a:pt x="145732" y="588645"/>
                            <a:pt x="0" y="442913"/>
                            <a:pt x="0" y="263842"/>
                          </a:cubicBezTo>
                          <a:lnTo>
                            <a:pt x="514350" y="0"/>
                          </a:ln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497" name="Forma Livre: Forma 496">
                    <a:extLst>
                      <a:ext uri="{FF2B5EF4-FFF2-40B4-BE49-F238E27FC236}">
                        <a16:creationId xmlns:a16="http://schemas.microsoft.com/office/drawing/2014/main" id="{9331D592-D1B7-679B-4E82-5B72C9450F21}"/>
                      </a:ext>
                    </a:extLst>
                  </p:cNvPr>
                  <p:cNvSpPr/>
                  <p:nvPr/>
                </p:nvSpPr>
                <p:spPr>
                  <a:xfrm>
                    <a:off x="23893965" y="10157318"/>
                    <a:ext cx="2269370" cy="918209"/>
                  </a:xfrm>
                  <a:custGeom>
                    <a:avLst/>
                    <a:gdLst>
                      <a:gd name="connsiteX0" fmla="*/ 2107223 w 2269370"/>
                      <a:gd name="connsiteY0" fmla="*/ 918210 h 918209"/>
                      <a:gd name="connsiteX1" fmla="*/ 2243430 w 2269370"/>
                      <a:gd name="connsiteY1" fmla="*/ 843915 h 918209"/>
                      <a:gd name="connsiteX2" fmla="*/ 2254860 w 2269370"/>
                      <a:gd name="connsiteY2" fmla="*/ 688657 h 918209"/>
                      <a:gd name="connsiteX3" fmla="*/ 1134720 w 2269370"/>
                      <a:gd name="connsiteY3" fmla="*/ 0 h 918209"/>
                      <a:gd name="connsiteX4" fmla="*/ 14580 w 2269370"/>
                      <a:gd name="connsiteY4" fmla="*/ 688657 h 918209"/>
                      <a:gd name="connsiteX5" fmla="*/ 25057 w 2269370"/>
                      <a:gd name="connsiteY5" fmla="*/ 842010 h 918209"/>
                      <a:gd name="connsiteX6" fmla="*/ 163170 w 2269370"/>
                      <a:gd name="connsiteY6" fmla="*/ 918210 h 918209"/>
                      <a:gd name="connsiteX7" fmla="*/ 2107223 w 2269370"/>
                      <a:gd name="connsiteY7" fmla="*/ 918210 h 918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69370" h="918209">
                        <a:moveTo>
                          <a:pt x="2107223" y="918210"/>
                        </a:moveTo>
                        <a:cubicBezTo>
                          <a:pt x="2166277" y="918210"/>
                          <a:pt x="2215807" y="887730"/>
                          <a:pt x="2243430" y="843915"/>
                        </a:cubicBezTo>
                        <a:cubicBezTo>
                          <a:pt x="2272005" y="800100"/>
                          <a:pt x="2278673" y="741997"/>
                          <a:pt x="2254860" y="688657"/>
                        </a:cubicBezTo>
                        <a:cubicBezTo>
                          <a:pt x="2103412" y="354330"/>
                          <a:pt x="1659547" y="0"/>
                          <a:pt x="1134720" y="0"/>
                        </a:cubicBezTo>
                        <a:cubicBezTo>
                          <a:pt x="609892" y="0"/>
                          <a:pt x="165075" y="354330"/>
                          <a:pt x="14580" y="688657"/>
                        </a:cubicBezTo>
                        <a:cubicBezTo>
                          <a:pt x="-9233" y="741997"/>
                          <a:pt x="-2565" y="798195"/>
                          <a:pt x="25057" y="842010"/>
                        </a:cubicBezTo>
                        <a:cubicBezTo>
                          <a:pt x="52680" y="886778"/>
                          <a:pt x="103162" y="918210"/>
                          <a:pt x="163170" y="918210"/>
                        </a:cubicBezTo>
                        <a:lnTo>
                          <a:pt x="2107223" y="91821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</p:grpSp>
        <p:sp>
          <p:nvSpPr>
            <p:cNvPr id="113" name="Retângulo: Cantos Arredondados 112">
              <a:extLst>
                <a:ext uri="{FF2B5EF4-FFF2-40B4-BE49-F238E27FC236}">
                  <a16:creationId xmlns:a16="http://schemas.microsoft.com/office/drawing/2014/main" id="{BB04A344-E2B0-42D1-14FC-A66396711E20}"/>
                </a:ext>
              </a:extLst>
            </p:cNvPr>
            <p:cNvSpPr/>
            <p:nvPr/>
          </p:nvSpPr>
          <p:spPr>
            <a:xfrm>
              <a:off x="5090439" y="4907961"/>
              <a:ext cx="3620078" cy="4470799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976C2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406"/>
            </a:p>
          </p:txBody>
        </p:sp>
        <p:sp>
          <p:nvSpPr>
            <p:cNvPr id="114" name="Retângulo: Cantos Arredondados 113">
              <a:extLst>
                <a:ext uri="{FF2B5EF4-FFF2-40B4-BE49-F238E27FC236}">
                  <a16:creationId xmlns:a16="http://schemas.microsoft.com/office/drawing/2014/main" id="{96B3D26A-68A4-4E72-5C62-3A662DDDC236}"/>
                </a:ext>
              </a:extLst>
            </p:cNvPr>
            <p:cNvSpPr/>
            <p:nvPr/>
          </p:nvSpPr>
          <p:spPr>
            <a:xfrm>
              <a:off x="8953204" y="4907961"/>
              <a:ext cx="3620078" cy="4470799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976C2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406"/>
            </a:p>
          </p:txBody>
        </p:sp>
        <p:sp>
          <p:nvSpPr>
            <p:cNvPr id="115" name="Retângulo: Cantos Arredondados 114">
              <a:extLst>
                <a:ext uri="{FF2B5EF4-FFF2-40B4-BE49-F238E27FC236}">
                  <a16:creationId xmlns:a16="http://schemas.microsoft.com/office/drawing/2014/main" id="{B14D34AD-8C72-B96D-9C7D-07E1F4CDA97A}"/>
                </a:ext>
              </a:extLst>
            </p:cNvPr>
            <p:cNvSpPr/>
            <p:nvPr/>
          </p:nvSpPr>
          <p:spPr>
            <a:xfrm>
              <a:off x="12795745" y="4907961"/>
              <a:ext cx="3620078" cy="4470799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976C2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406"/>
            </a:p>
          </p:txBody>
        </p:sp>
        <p:sp>
          <p:nvSpPr>
            <p:cNvPr id="116" name="Retângulo: Cantos Arredondados 115">
              <a:extLst>
                <a:ext uri="{FF2B5EF4-FFF2-40B4-BE49-F238E27FC236}">
                  <a16:creationId xmlns:a16="http://schemas.microsoft.com/office/drawing/2014/main" id="{BADFD30F-ABB0-4765-9A42-7794D2B56F29}"/>
                </a:ext>
              </a:extLst>
            </p:cNvPr>
            <p:cNvSpPr/>
            <p:nvPr/>
          </p:nvSpPr>
          <p:spPr>
            <a:xfrm>
              <a:off x="16618062" y="4907961"/>
              <a:ext cx="3620078" cy="4470799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976C2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406"/>
            </a:p>
          </p:txBody>
        </p:sp>
        <p:sp>
          <p:nvSpPr>
            <p:cNvPr id="117" name="Retângulo: Cantos Arredondados 116">
              <a:extLst>
                <a:ext uri="{FF2B5EF4-FFF2-40B4-BE49-F238E27FC236}">
                  <a16:creationId xmlns:a16="http://schemas.microsoft.com/office/drawing/2014/main" id="{6C73FE12-0FBE-778C-60C1-B164BC190E92}"/>
                </a:ext>
              </a:extLst>
            </p:cNvPr>
            <p:cNvSpPr/>
            <p:nvPr/>
          </p:nvSpPr>
          <p:spPr>
            <a:xfrm>
              <a:off x="1247899" y="9624757"/>
              <a:ext cx="3620078" cy="4470799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976C2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406"/>
            </a:p>
          </p:txBody>
        </p:sp>
        <p:sp>
          <p:nvSpPr>
            <p:cNvPr id="118" name="Retângulo: Cantos Arredondados 117">
              <a:extLst>
                <a:ext uri="{FF2B5EF4-FFF2-40B4-BE49-F238E27FC236}">
                  <a16:creationId xmlns:a16="http://schemas.microsoft.com/office/drawing/2014/main" id="{E6CC2AC9-4C7A-D5F4-6AD6-5CA5704E05E8}"/>
                </a:ext>
              </a:extLst>
            </p:cNvPr>
            <p:cNvSpPr/>
            <p:nvPr/>
          </p:nvSpPr>
          <p:spPr>
            <a:xfrm>
              <a:off x="5090439" y="9624757"/>
              <a:ext cx="3620078" cy="4470799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976C2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406"/>
            </a:p>
          </p:txBody>
        </p:sp>
        <p:sp>
          <p:nvSpPr>
            <p:cNvPr id="119" name="Retângulo: Cantos Arredondados 118">
              <a:extLst>
                <a:ext uri="{FF2B5EF4-FFF2-40B4-BE49-F238E27FC236}">
                  <a16:creationId xmlns:a16="http://schemas.microsoft.com/office/drawing/2014/main" id="{AD70DA4A-E33E-728C-26DF-BBCA0023BDBA}"/>
                </a:ext>
              </a:extLst>
            </p:cNvPr>
            <p:cNvSpPr/>
            <p:nvPr/>
          </p:nvSpPr>
          <p:spPr>
            <a:xfrm>
              <a:off x="12795745" y="9624757"/>
              <a:ext cx="7463008" cy="395196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976C2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406"/>
            </a:p>
          </p:txBody>
        </p:sp>
        <p:sp>
          <p:nvSpPr>
            <p:cNvPr id="120" name="Google Shape;185;p1">
              <a:extLst>
                <a:ext uri="{FF2B5EF4-FFF2-40B4-BE49-F238E27FC236}">
                  <a16:creationId xmlns:a16="http://schemas.microsoft.com/office/drawing/2014/main" id="{9F487E5D-A15A-47B8-74FF-917A77F9C20E}"/>
                </a:ext>
              </a:extLst>
            </p:cNvPr>
            <p:cNvSpPr txBox="1"/>
            <p:nvPr/>
          </p:nvSpPr>
          <p:spPr>
            <a:xfrm>
              <a:off x="5147943" y="5040493"/>
              <a:ext cx="3549302" cy="4308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2664" tIns="21326" rIns="42664" bIns="21326" anchor="t" anchorCtr="0">
              <a:spAutoFit/>
            </a:bodyPr>
            <a:lstStyle/>
            <a:p>
              <a:pPr algn="ctr"/>
              <a:r>
                <a:rPr lang="pt-BR" sz="2520" b="1" dirty="0">
                  <a:solidFill>
                    <a:srgbClr val="976C29"/>
                  </a:solidFill>
                  <a:latin typeface="DIN Pro Regular" panose="020B0504020101020102" pitchFamily="34" charset="0"/>
                  <a:ea typeface="Calibri"/>
                  <a:cs typeface="DIN Pro Regular" panose="020B0504020101020102" pitchFamily="34" charset="0"/>
                  <a:sym typeface="Calibri"/>
                </a:rPr>
                <a:t>Organização </a:t>
              </a:r>
              <a:endParaRPr sz="1680" dirty="0">
                <a:solidFill>
                  <a:srgbClr val="976C29"/>
                </a:solidFill>
                <a:latin typeface="DIN Pro Regular" panose="020B0504020101020102" pitchFamily="34" charset="0"/>
                <a:cs typeface="DIN Pro Regular" panose="020B0504020101020102" pitchFamily="34" charset="0"/>
              </a:endParaRPr>
            </a:p>
          </p:txBody>
        </p:sp>
        <p:grpSp>
          <p:nvGrpSpPr>
            <p:cNvPr id="121" name="Agrupar 120">
              <a:extLst>
                <a:ext uri="{FF2B5EF4-FFF2-40B4-BE49-F238E27FC236}">
                  <a16:creationId xmlns:a16="http://schemas.microsoft.com/office/drawing/2014/main" id="{8567F229-73B7-3AF8-8F2E-F34CDD94D683}"/>
                </a:ext>
              </a:extLst>
            </p:cNvPr>
            <p:cNvGrpSpPr/>
            <p:nvPr/>
          </p:nvGrpSpPr>
          <p:grpSpPr>
            <a:xfrm>
              <a:off x="5658848" y="5644534"/>
              <a:ext cx="2518645" cy="547543"/>
              <a:chOff x="2276934" y="9034808"/>
              <a:chExt cx="4744900" cy="1031522"/>
            </a:xfrm>
          </p:grpSpPr>
          <p:grpSp>
            <p:nvGrpSpPr>
              <p:cNvPr id="470" name="Gráfico 27">
                <a:extLst>
                  <a:ext uri="{FF2B5EF4-FFF2-40B4-BE49-F238E27FC236}">
                    <a16:creationId xmlns:a16="http://schemas.microsoft.com/office/drawing/2014/main" id="{E1627B91-72E3-9B0A-D7E4-C21841FF50C0}"/>
                  </a:ext>
                </a:extLst>
              </p:cNvPr>
              <p:cNvGrpSpPr/>
              <p:nvPr/>
            </p:nvGrpSpPr>
            <p:grpSpPr>
              <a:xfrm>
                <a:off x="2276934" y="9060924"/>
                <a:ext cx="1005407" cy="1005406"/>
                <a:chOff x="9811019" y="7192192"/>
                <a:chExt cx="5574030" cy="5574030"/>
              </a:xfrm>
            </p:grpSpPr>
            <p:sp>
              <p:nvSpPr>
                <p:cNvPr id="485" name="Forma Livre: Forma 484">
                  <a:extLst>
                    <a:ext uri="{FF2B5EF4-FFF2-40B4-BE49-F238E27FC236}">
                      <a16:creationId xmlns:a16="http://schemas.microsoft.com/office/drawing/2014/main" id="{22E13B10-42C5-5EC7-91D4-DF25041B295C}"/>
                    </a:ext>
                  </a:extLst>
                </p:cNvPr>
                <p:cNvSpPr/>
                <p:nvPr/>
              </p:nvSpPr>
              <p:spPr>
                <a:xfrm>
                  <a:off x="9811019" y="7192192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486" name="Gráfico 27">
                  <a:extLst>
                    <a:ext uri="{FF2B5EF4-FFF2-40B4-BE49-F238E27FC236}">
                      <a16:creationId xmlns:a16="http://schemas.microsoft.com/office/drawing/2014/main" id="{9AFEF48B-669E-F5F4-97FC-DC1D96AD4E84}"/>
                    </a:ext>
                  </a:extLst>
                </p:cNvPr>
                <p:cNvGrpSpPr/>
                <p:nvPr/>
              </p:nvGrpSpPr>
              <p:grpSpPr>
                <a:xfrm>
                  <a:off x="11377209" y="8643049"/>
                  <a:ext cx="2441635" cy="2622032"/>
                  <a:chOff x="11377209" y="8643049"/>
                  <a:chExt cx="2441635" cy="2622032"/>
                </a:xfrm>
                <a:solidFill>
                  <a:srgbClr val="1C1C1C"/>
                </a:solidFill>
              </p:grpSpPr>
              <p:grpSp>
                <p:nvGrpSpPr>
                  <p:cNvPr id="487" name="Gráfico 27">
                    <a:extLst>
                      <a:ext uri="{FF2B5EF4-FFF2-40B4-BE49-F238E27FC236}">
                        <a16:creationId xmlns:a16="http://schemas.microsoft.com/office/drawing/2014/main" id="{4E902517-E94E-D353-ABCC-2363AE0095AC}"/>
                      </a:ext>
                    </a:extLst>
                  </p:cNvPr>
                  <p:cNvGrpSpPr/>
                  <p:nvPr/>
                </p:nvGrpSpPr>
                <p:grpSpPr>
                  <a:xfrm>
                    <a:off x="11377209" y="8643049"/>
                    <a:ext cx="2441635" cy="746252"/>
                    <a:chOff x="11377209" y="8643049"/>
                    <a:chExt cx="2441635" cy="746252"/>
                  </a:xfrm>
                  <a:solidFill>
                    <a:srgbClr val="1C1C1C"/>
                  </a:solidFill>
                </p:grpSpPr>
                <p:sp>
                  <p:nvSpPr>
                    <p:cNvPr id="489" name="Forma Livre: Forma 488">
                      <a:extLst>
                        <a:ext uri="{FF2B5EF4-FFF2-40B4-BE49-F238E27FC236}">
                          <a16:creationId xmlns:a16="http://schemas.microsoft.com/office/drawing/2014/main" id="{FBF3C4F1-6CEA-32D6-FA26-873E6DBEB448}"/>
                        </a:ext>
                      </a:extLst>
                    </p:cNvPr>
                    <p:cNvSpPr/>
                    <p:nvPr/>
                  </p:nvSpPr>
                  <p:spPr>
                    <a:xfrm rot="-559036">
                      <a:off x="13120943" y="8691349"/>
                      <a:ext cx="649600" cy="649600"/>
                    </a:xfrm>
                    <a:custGeom>
                      <a:avLst/>
                      <a:gdLst>
                        <a:gd name="connsiteX0" fmla="*/ 649601 w 649600"/>
                        <a:gd name="connsiteY0" fmla="*/ 324800 h 649600"/>
                        <a:gd name="connsiteX1" fmla="*/ 324800 w 649600"/>
                        <a:gd name="connsiteY1" fmla="*/ 649600 h 649600"/>
                        <a:gd name="connsiteX2" fmla="*/ 0 w 649600"/>
                        <a:gd name="connsiteY2" fmla="*/ 324800 h 649600"/>
                        <a:gd name="connsiteX3" fmla="*/ 324800 w 649600"/>
                        <a:gd name="connsiteY3" fmla="*/ 0 h 649600"/>
                        <a:gd name="connsiteX4" fmla="*/ 649601 w 649600"/>
                        <a:gd name="connsiteY4" fmla="*/ 324800 h 649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0" h="649600">
                          <a:moveTo>
                            <a:pt x="649601" y="324800"/>
                          </a:moveTo>
                          <a:cubicBezTo>
                            <a:pt x="649601" y="504182"/>
                            <a:pt x="504183" y="649600"/>
                            <a:pt x="324800" y="649600"/>
                          </a:cubicBezTo>
                          <a:cubicBezTo>
                            <a:pt x="145418" y="649600"/>
                            <a:pt x="0" y="504182"/>
                            <a:pt x="0" y="324800"/>
                          </a:cubicBezTo>
                          <a:cubicBezTo>
                            <a:pt x="0" y="145418"/>
                            <a:pt x="145418" y="0"/>
                            <a:pt x="324800" y="0"/>
                          </a:cubicBezTo>
                          <a:cubicBezTo>
                            <a:pt x="504183" y="0"/>
                            <a:pt x="649601" y="145418"/>
                            <a:pt x="649601" y="324800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490" name="Forma Livre: Forma 489">
                      <a:extLst>
                        <a:ext uri="{FF2B5EF4-FFF2-40B4-BE49-F238E27FC236}">
                          <a16:creationId xmlns:a16="http://schemas.microsoft.com/office/drawing/2014/main" id="{BC72058E-F9BD-4700-3A0D-3BA2D4D02526}"/>
                        </a:ext>
                      </a:extLst>
                    </p:cNvPr>
                    <p:cNvSpPr/>
                    <p:nvPr/>
                  </p:nvSpPr>
                  <p:spPr>
                    <a:xfrm rot="-559036">
                      <a:off x="11425509" y="8691400"/>
                      <a:ext cx="649600" cy="649600"/>
                    </a:xfrm>
                    <a:custGeom>
                      <a:avLst/>
                      <a:gdLst>
                        <a:gd name="connsiteX0" fmla="*/ 649601 w 649600"/>
                        <a:gd name="connsiteY0" fmla="*/ 324800 h 649600"/>
                        <a:gd name="connsiteX1" fmla="*/ 324800 w 649600"/>
                        <a:gd name="connsiteY1" fmla="*/ 649600 h 649600"/>
                        <a:gd name="connsiteX2" fmla="*/ 0 w 649600"/>
                        <a:gd name="connsiteY2" fmla="*/ 324800 h 649600"/>
                        <a:gd name="connsiteX3" fmla="*/ 324800 w 649600"/>
                        <a:gd name="connsiteY3" fmla="*/ 0 h 649600"/>
                        <a:gd name="connsiteX4" fmla="*/ 649601 w 649600"/>
                        <a:gd name="connsiteY4" fmla="*/ 324800 h 649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0" h="649600">
                          <a:moveTo>
                            <a:pt x="649601" y="324800"/>
                          </a:moveTo>
                          <a:cubicBezTo>
                            <a:pt x="649601" y="504182"/>
                            <a:pt x="504183" y="649600"/>
                            <a:pt x="324800" y="649600"/>
                          </a:cubicBezTo>
                          <a:cubicBezTo>
                            <a:pt x="145418" y="649600"/>
                            <a:pt x="0" y="504182"/>
                            <a:pt x="0" y="324800"/>
                          </a:cubicBezTo>
                          <a:cubicBezTo>
                            <a:pt x="0" y="145418"/>
                            <a:pt x="145418" y="0"/>
                            <a:pt x="324800" y="0"/>
                          </a:cubicBezTo>
                          <a:cubicBezTo>
                            <a:pt x="504183" y="0"/>
                            <a:pt x="649601" y="145418"/>
                            <a:pt x="649601" y="324800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488" name="Forma Livre: Forma 487">
                    <a:extLst>
                      <a:ext uri="{FF2B5EF4-FFF2-40B4-BE49-F238E27FC236}">
                        <a16:creationId xmlns:a16="http://schemas.microsoft.com/office/drawing/2014/main" id="{475B78F0-3676-9415-B02E-62772DCD05B6}"/>
                      </a:ext>
                    </a:extLst>
                  </p:cNvPr>
                  <p:cNvSpPr/>
                  <p:nvPr/>
                </p:nvSpPr>
                <p:spPr>
                  <a:xfrm>
                    <a:off x="11463382" y="10346872"/>
                    <a:ext cx="2269370" cy="918209"/>
                  </a:xfrm>
                  <a:custGeom>
                    <a:avLst/>
                    <a:gdLst>
                      <a:gd name="connsiteX0" fmla="*/ 162149 w 2269370"/>
                      <a:gd name="connsiteY0" fmla="*/ 0 h 918209"/>
                      <a:gd name="connsiteX1" fmla="*/ 25941 w 2269370"/>
                      <a:gd name="connsiteY1" fmla="*/ 74295 h 918209"/>
                      <a:gd name="connsiteX2" fmla="*/ 14511 w 2269370"/>
                      <a:gd name="connsiteY2" fmla="*/ 229552 h 918209"/>
                      <a:gd name="connsiteX3" fmla="*/ 1134651 w 2269370"/>
                      <a:gd name="connsiteY3" fmla="*/ 918210 h 918209"/>
                      <a:gd name="connsiteX4" fmla="*/ 2254791 w 2269370"/>
                      <a:gd name="connsiteY4" fmla="*/ 229552 h 918209"/>
                      <a:gd name="connsiteX5" fmla="*/ 2244314 w 2269370"/>
                      <a:gd name="connsiteY5" fmla="*/ 76200 h 918209"/>
                      <a:gd name="connsiteX6" fmla="*/ 2106201 w 2269370"/>
                      <a:gd name="connsiteY6" fmla="*/ 0 h 918209"/>
                      <a:gd name="connsiteX7" fmla="*/ 162149 w 2269370"/>
                      <a:gd name="connsiteY7" fmla="*/ 0 h 918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69370" h="918209">
                        <a:moveTo>
                          <a:pt x="162149" y="0"/>
                        </a:moveTo>
                        <a:cubicBezTo>
                          <a:pt x="103094" y="0"/>
                          <a:pt x="53564" y="30480"/>
                          <a:pt x="25941" y="74295"/>
                        </a:cubicBezTo>
                        <a:cubicBezTo>
                          <a:pt x="-2634" y="118110"/>
                          <a:pt x="-9301" y="176213"/>
                          <a:pt x="14511" y="229552"/>
                        </a:cubicBezTo>
                        <a:cubicBezTo>
                          <a:pt x="165958" y="563880"/>
                          <a:pt x="609824" y="918210"/>
                          <a:pt x="1134651" y="918210"/>
                        </a:cubicBezTo>
                        <a:cubicBezTo>
                          <a:pt x="1659479" y="918210"/>
                          <a:pt x="2104296" y="563880"/>
                          <a:pt x="2254791" y="229552"/>
                        </a:cubicBezTo>
                        <a:cubicBezTo>
                          <a:pt x="2278604" y="176213"/>
                          <a:pt x="2271936" y="120015"/>
                          <a:pt x="2244314" y="76200"/>
                        </a:cubicBezTo>
                        <a:cubicBezTo>
                          <a:pt x="2216691" y="31432"/>
                          <a:pt x="2166209" y="0"/>
                          <a:pt x="2106201" y="0"/>
                        </a:cubicBezTo>
                        <a:lnTo>
                          <a:pt x="162149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  <p:grpSp>
            <p:nvGrpSpPr>
              <p:cNvPr id="471" name="Gráfico 45">
                <a:extLst>
                  <a:ext uri="{FF2B5EF4-FFF2-40B4-BE49-F238E27FC236}">
                    <a16:creationId xmlns:a16="http://schemas.microsoft.com/office/drawing/2014/main" id="{D3EE9180-2EA3-3D88-8EA3-87FC73FE93BE}"/>
                  </a:ext>
                </a:extLst>
              </p:cNvPr>
              <p:cNvGrpSpPr/>
              <p:nvPr/>
            </p:nvGrpSpPr>
            <p:grpSpPr>
              <a:xfrm>
                <a:off x="4146681" y="9054182"/>
                <a:ext cx="1005407" cy="1005406"/>
                <a:chOff x="-15493359" y="5879577"/>
                <a:chExt cx="5574030" cy="5574030"/>
              </a:xfrm>
            </p:grpSpPr>
            <p:sp>
              <p:nvSpPr>
                <p:cNvPr id="479" name="Forma Livre: Forma 478">
                  <a:extLst>
                    <a:ext uri="{FF2B5EF4-FFF2-40B4-BE49-F238E27FC236}">
                      <a16:creationId xmlns:a16="http://schemas.microsoft.com/office/drawing/2014/main" id="{BED9DC67-A2DA-54F0-D230-1988C3E5BD0A}"/>
                    </a:ext>
                  </a:extLst>
                </p:cNvPr>
                <p:cNvSpPr/>
                <p:nvPr/>
              </p:nvSpPr>
              <p:spPr>
                <a:xfrm>
                  <a:off x="-15493359" y="5879577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480" name="Gráfico 45">
                  <a:extLst>
                    <a:ext uri="{FF2B5EF4-FFF2-40B4-BE49-F238E27FC236}">
                      <a16:creationId xmlns:a16="http://schemas.microsoft.com/office/drawing/2014/main" id="{5F384D35-5774-8BD1-5520-831B2E4E9202}"/>
                    </a:ext>
                  </a:extLst>
                </p:cNvPr>
                <p:cNvGrpSpPr/>
                <p:nvPr/>
              </p:nvGrpSpPr>
              <p:grpSpPr>
                <a:xfrm>
                  <a:off x="-13978014" y="7451243"/>
                  <a:ext cx="2544058" cy="2410735"/>
                  <a:chOff x="-13978014" y="7451243"/>
                  <a:chExt cx="2544058" cy="2410735"/>
                </a:xfrm>
                <a:solidFill>
                  <a:srgbClr val="1C1C1C"/>
                </a:solidFill>
              </p:grpSpPr>
              <p:grpSp>
                <p:nvGrpSpPr>
                  <p:cNvPr id="481" name="Gráfico 45">
                    <a:extLst>
                      <a:ext uri="{FF2B5EF4-FFF2-40B4-BE49-F238E27FC236}">
                        <a16:creationId xmlns:a16="http://schemas.microsoft.com/office/drawing/2014/main" id="{367FB945-29E0-DD96-2968-60F7DD476300}"/>
                      </a:ext>
                    </a:extLst>
                  </p:cNvPr>
                  <p:cNvGrpSpPr/>
                  <p:nvPr/>
                </p:nvGrpSpPr>
                <p:grpSpPr>
                  <a:xfrm>
                    <a:off x="-13978014" y="7451243"/>
                    <a:ext cx="2544058" cy="849099"/>
                    <a:chOff x="-13978014" y="7451243"/>
                    <a:chExt cx="2544058" cy="849099"/>
                  </a:xfrm>
                  <a:solidFill>
                    <a:srgbClr val="1C1C1C"/>
                  </a:solidFill>
                </p:grpSpPr>
                <p:sp>
                  <p:nvSpPr>
                    <p:cNvPr id="483" name="Forma Livre: Forma 482">
                      <a:extLst>
                        <a:ext uri="{FF2B5EF4-FFF2-40B4-BE49-F238E27FC236}">
                          <a16:creationId xmlns:a16="http://schemas.microsoft.com/office/drawing/2014/main" id="{AE621435-C13B-F34F-21D2-FAA6200B27CC}"/>
                        </a:ext>
                      </a:extLst>
                    </p:cNvPr>
                    <p:cNvSpPr/>
                    <p:nvPr/>
                  </p:nvSpPr>
                  <p:spPr>
                    <a:xfrm rot="-4049974">
                      <a:off x="-12183154" y="7550819"/>
                      <a:ext cx="649621" cy="649621"/>
                    </a:xfrm>
                    <a:custGeom>
                      <a:avLst/>
                      <a:gdLst>
                        <a:gd name="connsiteX0" fmla="*/ 649622 w 649621"/>
                        <a:gd name="connsiteY0" fmla="*/ 324811 h 649621"/>
                        <a:gd name="connsiteX1" fmla="*/ 324811 w 649621"/>
                        <a:gd name="connsiteY1" fmla="*/ 649621 h 649621"/>
                        <a:gd name="connsiteX2" fmla="*/ 0 w 649621"/>
                        <a:gd name="connsiteY2" fmla="*/ 324811 h 649621"/>
                        <a:gd name="connsiteX3" fmla="*/ 324811 w 649621"/>
                        <a:gd name="connsiteY3" fmla="*/ 0 h 649621"/>
                        <a:gd name="connsiteX4" fmla="*/ 649622 w 649621"/>
                        <a:gd name="connsiteY4" fmla="*/ 324811 h 649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21" h="649621">
                          <a:moveTo>
                            <a:pt x="649622" y="324811"/>
                          </a:moveTo>
                          <a:cubicBezTo>
                            <a:pt x="649622" y="504198"/>
                            <a:pt x="504199" y="649621"/>
                            <a:pt x="324811" y="649621"/>
                          </a:cubicBezTo>
                          <a:cubicBezTo>
                            <a:pt x="145423" y="649621"/>
                            <a:pt x="0" y="504198"/>
                            <a:pt x="0" y="324811"/>
                          </a:cubicBezTo>
                          <a:cubicBezTo>
                            <a:pt x="0" y="145423"/>
                            <a:pt x="145423" y="0"/>
                            <a:pt x="324811" y="0"/>
                          </a:cubicBezTo>
                          <a:cubicBezTo>
                            <a:pt x="504199" y="0"/>
                            <a:pt x="649622" y="145423"/>
                            <a:pt x="649622" y="324811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484" name="Forma Livre: Forma 483">
                      <a:extLst>
                        <a:ext uri="{FF2B5EF4-FFF2-40B4-BE49-F238E27FC236}">
                          <a16:creationId xmlns:a16="http://schemas.microsoft.com/office/drawing/2014/main" id="{AE92C001-84C9-48EA-6BF7-AF3979D4AABF}"/>
                        </a:ext>
                      </a:extLst>
                    </p:cNvPr>
                    <p:cNvSpPr/>
                    <p:nvPr/>
                  </p:nvSpPr>
                  <p:spPr>
                    <a:xfrm rot="-4049974">
                      <a:off x="-13878438" y="7551145"/>
                      <a:ext cx="649621" cy="649621"/>
                    </a:xfrm>
                    <a:custGeom>
                      <a:avLst/>
                      <a:gdLst>
                        <a:gd name="connsiteX0" fmla="*/ 649621 w 649621"/>
                        <a:gd name="connsiteY0" fmla="*/ 324811 h 649621"/>
                        <a:gd name="connsiteX1" fmla="*/ 324811 w 649621"/>
                        <a:gd name="connsiteY1" fmla="*/ 649621 h 649621"/>
                        <a:gd name="connsiteX2" fmla="*/ 0 w 649621"/>
                        <a:gd name="connsiteY2" fmla="*/ 324811 h 649621"/>
                        <a:gd name="connsiteX3" fmla="*/ 324811 w 649621"/>
                        <a:gd name="connsiteY3" fmla="*/ 0 h 649621"/>
                        <a:gd name="connsiteX4" fmla="*/ 649621 w 649621"/>
                        <a:gd name="connsiteY4" fmla="*/ 324811 h 649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21" h="649621">
                          <a:moveTo>
                            <a:pt x="649621" y="324811"/>
                          </a:moveTo>
                          <a:cubicBezTo>
                            <a:pt x="649621" y="504198"/>
                            <a:pt x="504199" y="649621"/>
                            <a:pt x="324811" y="649621"/>
                          </a:cubicBezTo>
                          <a:cubicBezTo>
                            <a:pt x="145423" y="649621"/>
                            <a:pt x="0" y="504198"/>
                            <a:pt x="0" y="324811"/>
                          </a:cubicBezTo>
                          <a:cubicBezTo>
                            <a:pt x="0" y="145423"/>
                            <a:pt x="145423" y="0"/>
                            <a:pt x="324811" y="0"/>
                          </a:cubicBezTo>
                          <a:cubicBezTo>
                            <a:pt x="504199" y="0"/>
                            <a:pt x="649621" y="145423"/>
                            <a:pt x="649621" y="324811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482" name="Forma Livre: Forma 481">
                    <a:extLst>
                      <a:ext uri="{FF2B5EF4-FFF2-40B4-BE49-F238E27FC236}">
                        <a16:creationId xmlns:a16="http://schemas.microsoft.com/office/drawing/2014/main" id="{3239E178-852D-5FF2-B8B3-E71704ADFC95}"/>
                      </a:ext>
                    </a:extLst>
                  </p:cNvPr>
                  <p:cNvSpPr/>
                  <p:nvPr/>
                </p:nvSpPr>
                <p:spPr>
                  <a:xfrm>
                    <a:off x="-13706468" y="9700054"/>
                    <a:ext cx="1932622" cy="161925"/>
                  </a:xfrm>
                  <a:custGeom>
                    <a:avLst/>
                    <a:gdLst>
                      <a:gd name="connsiteX0" fmla="*/ 80963 w 1932622"/>
                      <a:gd name="connsiteY0" fmla="*/ 161925 h 161925"/>
                      <a:gd name="connsiteX1" fmla="*/ 1851660 w 1932622"/>
                      <a:gd name="connsiteY1" fmla="*/ 161925 h 161925"/>
                      <a:gd name="connsiteX2" fmla="*/ 1932623 w 1932622"/>
                      <a:gd name="connsiteY2" fmla="*/ 80963 h 161925"/>
                      <a:gd name="connsiteX3" fmla="*/ 1851660 w 1932622"/>
                      <a:gd name="connsiteY3" fmla="*/ 0 h 161925"/>
                      <a:gd name="connsiteX4" fmla="*/ 80963 w 1932622"/>
                      <a:gd name="connsiteY4" fmla="*/ 0 h 161925"/>
                      <a:gd name="connsiteX5" fmla="*/ 0 w 1932622"/>
                      <a:gd name="connsiteY5" fmla="*/ 80963 h 161925"/>
                      <a:gd name="connsiteX6" fmla="*/ 80963 w 1932622"/>
                      <a:gd name="connsiteY6" fmla="*/ 161925 h 16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32622" h="161925">
                        <a:moveTo>
                          <a:pt x="80963" y="161925"/>
                        </a:moveTo>
                        <a:lnTo>
                          <a:pt x="1851660" y="161925"/>
                        </a:lnTo>
                        <a:cubicBezTo>
                          <a:pt x="1896428" y="161925"/>
                          <a:pt x="1932623" y="125730"/>
                          <a:pt x="1932623" y="80963"/>
                        </a:cubicBezTo>
                        <a:cubicBezTo>
                          <a:pt x="1932623" y="36195"/>
                          <a:pt x="1896428" y="0"/>
                          <a:pt x="1851660" y="0"/>
                        </a:cubicBezTo>
                        <a:lnTo>
                          <a:pt x="80963" y="0"/>
                        </a:lnTo>
                        <a:cubicBezTo>
                          <a:pt x="36195" y="0"/>
                          <a:pt x="0" y="36195"/>
                          <a:pt x="0" y="80963"/>
                        </a:cubicBezTo>
                        <a:cubicBezTo>
                          <a:pt x="0" y="125730"/>
                          <a:pt x="36195" y="161925"/>
                          <a:pt x="80963" y="161925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  <p:grpSp>
            <p:nvGrpSpPr>
              <p:cNvPr id="472" name="Gráfico 60">
                <a:extLst>
                  <a:ext uri="{FF2B5EF4-FFF2-40B4-BE49-F238E27FC236}">
                    <a16:creationId xmlns:a16="http://schemas.microsoft.com/office/drawing/2014/main" id="{99709617-95D7-AC0C-60C6-3FB265B5BA91}"/>
                  </a:ext>
                </a:extLst>
              </p:cNvPr>
              <p:cNvGrpSpPr/>
              <p:nvPr/>
            </p:nvGrpSpPr>
            <p:grpSpPr>
              <a:xfrm>
                <a:off x="6016427" y="9034808"/>
                <a:ext cx="1005407" cy="1005406"/>
                <a:chOff x="22241670" y="7047406"/>
                <a:chExt cx="5574030" cy="5574030"/>
              </a:xfrm>
            </p:grpSpPr>
            <p:sp>
              <p:nvSpPr>
                <p:cNvPr id="473" name="Forma Livre: Forma 472">
                  <a:extLst>
                    <a:ext uri="{FF2B5EF4-FFF2-40B4-BE49-F238E27FC236}">
                      <a16:creationId xmlns:a16="http://schemas.microsoft.com/office/drawing/2014/main" id="{7B37B015-3F46-A5F1-D3CE-F5B05FE9EE5A}"/>
                    </a:ext>
                  </a:extLst>
                </p:cNvPr>
                <p:cNvSpPr/>
                <p:nvPr/>
              </p:nvSpPr>
              <p:spPr>
                <a:xfrm>
                  <a:off x="22241670" y="7047406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474" name="Gráfico 60">
                  <a:extLst>
                    <a:ext uri="{FF2B5EF4-FFF2-40B4-BE49-F238E27FC236}">
                      <a16:creationId xmlns:a16="http://schemas.microsoft.com/office/drawing/2014/main" id="{C820D5DF-7935-B243-F618-6D85B6B92F9E}"/>
                    </a:ext>
                  </a:extLst>
                </p:cNvPr>
                <p:cNvGrpSpPr/>
                <p:nvPr/>
              </p:nvGrpSpPr>
              <p:grpSpPr>
                <a:xfrm>
                  <a:off x="23856157" y="8593313"/>
                  <a:ext cx="2345055" cy="2482214"/>
                  <a:chOff x="23856157" y="8593313"/>
                  <a:chExt cx="2345055" cy="2482214"/>
                </a:xfrm>
                <a:solidFill>
                  <a:srgbClr val="1C1C1C"/>
                </a:solidFill>
              </p:grpSpPr>
              <p:grpSp>
                <p:nvGrpSpPr>
                  <p:cNvPr id="475" name="Gráfico 60">
                    <a:extLst>
                      <a:ext uri="{FF2B5EF4-FFF2-40B4-BE49-F238E27FC236}">
                        <a16:creationId xmlns:a16="http://schemas.microsoft.com/office/drawing/2014/main" id="{86C03CCA-FDF6-18C9-B60C-28BF72B74438}"/>
                      </a:ext>
                    </a:extLst>
                  </p:cNvPr>
                  <p:cNvGrpSpPr/>
                  <p:nvPr/>
                </p:nvGrpSpPr>
                <p:grpSpPr>
                  <a:xfrm>
                    <a:off x="23856157" y="8593313"/>
                    <a:ext cx="2345055" cy="588645"/>
                    <a:chOff x="23856157" y="8593313"/>
                    <a:chExt cx="2345055" cy="588645"/>
                  </a:xfrm>
                  <a:solidFill>
                    <a:srgbClr val="1C1C1C"/>
                  </a:solidFill>
                </p:grpSpPr>
                <p:sp>
                  <p:nvSpPr>
                    <p:cNvPr id="477" name="Forma Livre: Forma 476">
                      <a:extLst>
                        <a:ext uri="{FF2B5EF4-FFF2-40B4-BE49-F238E27FC236}">
                          <a16:creationId xmlns:a16="http://schemas.microsoft.com/office/drawing/2014/main" id="{CFF4E7AC-3EFC-2FD9-CBF3-10C951CD27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856157" y="8593313"/>
                      <a:ext cx="649604" cy="588645"/>
                    </a:xfrm>
                    <a:custGeom>
                      <a:avLst/>
                      <a:gdLst>
                        <a:gd name="connsiteX0" fmla="*/ 135255 w 649604"/>
                        <a:gd name="connsiteY0" fmla="*/ 0 h 588645"/>
                        <a:gd name="connsiteX1" fmla="*/ 0 w 649604"/>
                        <a:gd name="connsiteY1" fmla="*/ 263842 h 588645"/>
                        <a:gd name="connsiteX2" fmla="*/ 324803 w 649604"/>
                        <a:gd name="connsiteY2" fmla="*/ 588645 h 588645"/>
                        <a:gd name="connsiteX3" fmla="*/ 649605 w 649604"/>
                        <a:gd name="connsiteY3" fmla="*/ 263842 h 588645"/>
                        <a:gd name="connsiteX4" fmla="*/ 135255 w 649604"/>
                        <a:gd name="connsiteY4" fmla="*/ 0 h 5886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4" h="588645">
                          <a:moveTo>
                            <a:pt x="135255" y="0"/>
                          </a:moveTo>
                          <a:cubicBezTo>
                            <a:pt x="53340" y="59055"/>
                            <a:pt x="0" y="155258"/>
                            <a:pt x="0" y="263842"/>
                          </a:cubicBezTo>
                          <a:cubicBezTo>
                            <a:pt x="0" y="442913"/>
                            <a:pt x="145733" y="588645"/>
                            <a:pt x="324803" y="588645"/>
                          </a:cubicBezTo>
                          <a:cubicBezTo>
                            <a:pt x="503872" y="588645"/>
                            <a:pt x="649605" y="442913"/>
                            <a:pt x="649605" y="263842"/>
                          </a:cubicBezTo>
                          <a:lnTo>
                            <a:pt x="135255" y="0"/>
                          </a:ln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478" name="Forma Livre: Forma 477">
                      <a:extLst>
                        <a:ext uri="{FF2B5EF4-FFF2-40B4-BE49-F238E27FC236}">
                          <a16:creationId xmlns:a16="http://schemas.microsoft.com/office/drawing/2014/main" id="{AA4F0464-6121-3EA3-35A2-C5643C2804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51607" y="8593313"/>
                      <a:ext cx="649605" cy="588645"/>
                    </a:xfrm>
                    <a:custGeom>
                      <a:avLst/>
                      <a:gdLst>
                        <a:gd name="connsiteX0" fmla="*/ 514350 w 649605"/>
                        <a:gd name="connsiteY0" fmla="*/ 0 h 588645"/>
                        <a:gd name="connsiteX1" fmla="*/ 649605 w 649605"/>
                        <a:gd name="connsiteY1" fmla="*/ 263842 h 588645"/>
                        <a:gd name="connsiteX2" fmla="*/ 324803 w 649605"/>
                        <a:gd name="connsiteY2" fmla="*/ 588645 h 588645"/>
                        <a:gd name="connsiteX3" fmla="*/ 0 w 649605"/>
                        <a:gd name="connsiteY3" fmla="*/ 263842 h 588645"/>
                        <a:gd name="connsiteX4" fmla="*/ 514350 w 649605"/>
                        <a:gd name="connsiteY4" fmla="*/ 0 h 5886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5" h="588645">
                          <a:moveTo>
                            <a:pt x="514350" y="0"/>
                          </a:moveTo>
                          <a:cubicBezTo>
                            <a:pt x="596265" y="59055"/>
                            <a:pt x="649605" y="155258"/>
                            <a:pt x="649605" y="263842"/>
                          </a:cubicBezTo>
                          <a:cubicBezTo>
                            <a:pt x="649605" y="442913"/>
                            <a:pt x="503872" y="588645"/>
                            <a:pt x="324803" y="588645"/>
                          </a:cubicBezTo>
                          <a:cubicBezTo>
                            <a:pt x="145732" y="588645"/>
                            <a:pt x="0" y="442913"/>
                            <a:pt x="0" y="263842"/>
                          </a:cubicBezTo>
                          <a:lnTo>
                            <a:pt x="514350" y="0"/>
                          </a:ln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476" name="Forma Livre: Forma 475">
                    <a:extLst>
                      <a:ext uri="{FF2B5EF4-FFF2-40B4-BE49-F238E27FC236}">
                        <a16:creationId xmlns:a16="http://schemas.microsoft.com/office/drawing/2014/main" id="{5BD51686-12C3-F750-997D-F481D6091903}"/>
                      </a:ext>
                    </a:extLst>
                  </p:cNvPr>
                  <p:cNvSpPr/>
                  <p:nvPr/>
                </p:nvSpPr>
                <p:spPr>
                  <a:xfrm>
                    <a:off x="23893965" y="10157318"/>
                    <a:ext cx="2269370" cy="918209"/>
                  </a:xfrm>
                  <a:custGeom>
                    <a:avLst/>
                    <a:gdLst>
                      <a:gd name="connsiteX0" fmla="*/ 2107223 w 2269370"/>
                      <a:gd name="connsiteY0" fmla="*/ 918210 h 918209"/>
                      <a:gd name="connsiteX1" fmla="*/ 2243430 w 2269370"/>
                      <a:gd name="connsiteY1" fmla="*/ 843915 h 918209"/>
                      <a:gd name="connsiteX2" fmla="*/ 2254860 w 2269370"/>
                      <a:gd name="connsiteY2" fmla="*/ 688657 h 918209"/>
                      <a:gd name="connsiteX3" fmla="*/ 1134720 w 2269370"/>
                      <a:gd name="connsiteY3" fmla="*/ 0 h 918209"/>
                      <a:gd name="connsiteX4" fmla="*/ 14580 w 2269370"/>
                      <a:gd name="connsiteY4" fmla="*/ 688657 h 918209"/>
                      <a:gd name="connsiteX5" fmla="*/ 25057 w 2269370"/>
                      <a:gd name="connsiteY5" fmla="*/ 842010 h 918209"/>
                      <a:gd name="connsiteX6" fmla="*/ 163170 w 2269370"/>
                      <a:gd name="connsiteY6" fmla="*/ 918210 h 918209"/>
                      <a:gd name="connsiteX7" fmla="*/ 2107223 w 2269370"/>
                      <a:gd name="connsiteY7" fmla="*/ 918210 h 918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69370" h="918209">
                        <a:moveTo>
                          <a:pt x="2107223" y="918210"/>
                        </a:moveTo>
                        <a:cubicBezTo>
                          <a:pt x="2166277" y="918210"/>
                          <a:pt x="2215807" y="887730"/>
                          <a:pt x="2243430" y="843915"/>
                        </a:cubicBezTo>
                        <a:cubicBezTo>
                          <a:pt x="2272005" y="800100"/>
                          <a:pt x="2278673" y="741997"/>
                          <a:pt x="2254860" y="688657"/>
                        </a:cubicBezTo>
                        <a:cubicBezTo>
                          <a:pt x="2103412" y="354330"/>
                          <a:pt x="1659547" y="0"/>
                          <a:pt x="1134720" y="0"/>
                        </a:cubicBezTo>
                        <a:cubicBezTo>
                          <a:pt x="609892" y="0"/>
                          <a:pt x="165075" y="354330"/>
                          <a:pt x="14580" y="688657"/>
                        </a:cubicBezTo>
                        <a:cubicBezTo>
                          <a:pt x="-9233" y="741997"/>
                          <a:pt x="-2565" y="798195"/>
                          <a:pt x="25057" y="842010"/>
                        </a:cubicBezTo>
                        <a:cubicBezTo>
                          <a:pt x="52680" y="886778"/>
                          <a:pt x="103162" y="918210"/>
                          <a:pt x="163170" y="918210"/>
                        </a:cubicBezTo>
                        <a:lnTo>
                          <a:pt x="2107223" y="91821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</p:grpSp>
        <p:sp>
          <p:nvSpPr>
            <p:cNvPr id="122" name="Google Shape;185;p1">
              <a:extLst>
                <a:ext uri="{FF2B5EF4-FFF2-40B4-BE49-F238E27FC236}">
                  <a16:creationId xmlns:a16="http://schemas.microsoft.com/office/drawing/2014/main" id="{48203062-FD2B-DA88-F910-EED7274B59F3}"/>
                </a:ext>
              </a:extLst>
            </p:cNvPr>
            <p:cNvSpPr txBox="1"/>
            <p:nvPr/>
          </p:nvSpPr>
          <p:spPr>
            <a:xfrm>
              <a:off x="8990484" y="5040493"/>
              <a:ext cx="3549302" cy="4308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2664" tIns="21326" rIns="42664" bIns="21326" anchor="t" anchorCtr="0">
              <a:spAutoFit/>
            </a:bodyPr>
            <a:lstStyle/>
            <a:p>
              <a:pPr algn="ctr"/>
              <a:r>
                <a:rPr lang="pt-BR" sz="2520" b="1" dirty="0">
                  <a:solidFill>
                    <a:srgbClr val="976C29"/>
                  </a:solidFill>
                  <a:latin typeface="DIN Pro Regular" panose="020B0504020101020102" pitchFamily="34" charset="0"/>
                  <a:ea typeface="Calibri"/>
                  <a:cs typeface="DIN Pro Regular" panose="020B0504020101020102" pitchFamily="34" charset="0"/>
                  <a:sym typeface="Calibri"/>
                </a:rPr>
                <a:t>Almoço/lanche </a:t>
              </a:r>
              <a:endParaRPr sz="1680" dirty="0">
                <a:solidFill>
                  <a:srgbClr val="976C29"/>
                </a:solidFill>
                <a:latin typeface="DIN Pro Regular" panose="020B0504020101020102" pitchFamily="34" charset="0"/>
                <a:cs typeface="DIN Pro Regular" panose="020B0504020101020102" pitchFamily="34" charset="0"/>
              </a:endParaRPr>
            </a:p>
          </p:txBody>
        </p:sp>
        <p:grpSp>
          <p:nvGrpSpPr>
            <p:cNvPr id="123" name="Agrupar 122">
              <a:extLst>
                <a:ext uri="{FF2B5EF4-FFF2-40B4-BE49-F238E27FC236}">
                  <a16:creationId xmlns:a16="http://schemas.microsoft.com/office/drawing/2014/main" id="{6DD2F49B-1BB1-D44C-55BE-B69D5574DC0C}"/>
                </a:ext>
              </a:extLst>
            </p:cNvPr>
            <p:cNvGrpSpPr/>
            <p:nvPr/>
          </p:nvGrpSpPr>
          <p:grpSpPr>
            <a:xfrm>
              <a:off x="9501389" y="5644534"/>
              <a:ext cx="2518645" cy="547543"/>
              <a:chOff x="2276934" y="9034808"/>
              <a:chExt cx="4744900" cy="1031522"/>
            </a:xfrm>
          </p:grpSpPr>
          <p:grpSp>
            <p:nvGrpSpPr>
              <p:cNvPr id="449" name="Gráfico 27">
                <a:extLst>
                  <a:ext uri="{FF2B5EF4-FFF2-40B4-BE49-F238E27FC236}">
                    <a16:creationId xmlns:a16="http://schemas.microsoft.com/office/drawing/2014/main" id="{E98B847D-467C-BF82-BA52-2A863D7B8B7C}"/>
                  </a:ext>
                </a:extLst>
              </p:cNvPr>
              <p:cNvGrpSpPr/>
              <p:nvPr/>
            </p:nvGrpSpPr>
            <p:grpSpPr>
              <a:xfrm>
                <a:off x="2276934" y="9060924"/>
                <a:ext cx="1005407" cy="1005406"/>
                <a:chOff x="9811019" y="7192192"/>
                <a:chExt cx="5574030" cy="5574030"/>
              </a:xfrm>
            </p:grpSpPr>
            <p:sp>
              <p:nvSpPr>
                <p:cNvPr id="464" name="Forma Livre: Forma 463">
                  <a:extLst>
                    <a:ext uri="{FF2B5EF4-FFF2-40B4-BE49-F238E27FC236}">
                      <a16:creationId xmlns:a16="http://schemas.microsoft.com/office/drawing/2014/main" id="{0D5375C2-40CA-2B93-AF44-98C90A6EEE40}"/>
                    </a:ext>
                  </a:extLst>
                </p:cNvPr>
                <p:cNvSpPr/>
                <p:nvPr/>
              </p:nvSpPr>
              <p:spPr>
                <a:xfrm>
                  <a:off x="9811019" y="7192192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465" name="Gráfico 27">
                  <a:extLst>
                    <a:ext uri="{FF2B5EF4-FFF2-40B4-BE49-F238E27FC236}">
                      <a16:creationId xmlns:a16="http://schemas.microsoft.com/office/drawing/2014/main" id="{E7D94890-80F5-714B-59E7-56EB504B8368}"/>
                    </a:ext>
                  </a:extLst>
                </p:cNvPr>
                <p:cNvGrpSpPr/>
                <p:nvPr/>
              </p:nvGrpSpPr>
              <p:grpSpPr>
                <a:xfrm>
                  <a:off x="11377209" y="8643049"/>
                  <a:ext cx="2441635" cy="2622032"/>
                  <a:chOff x="11377209" y="8643049"/>
                  <a:chExt cx="2441635" cy="2622032"/>
                </a:xfrm>
                <a:solidFill>
                  <a:srgbClr val="1C1C1C"/>
                </a:solidFill>
              </p:grpSpPr>
              <p:grpSp>
                <p:nvGrpSpPr>
                  <p:cNvPr id="466" name="Gráfico 27">
                    <a:extLst>
                      <a:ext uri="{FF2B5EF4-FFF2-40B4-BE49-F238E27FC236}">
                        <a16:creationId xmlns:a16="http://schemas.microsoft.com/office/drawing/2014/main" id="{7A21AC96-B68F-01C4-FFCB-1E594D369733}"/>
                      </a:ext>
                    </a:extLst>
                  </p:cNvPr>
                  <p:cNvGrpSpPr/>
                  <p:nvPr/>
                </p:nvGrpSpPr>
                <p:grpSpPr>
                  <a:xfrm>
                    <a:off x="11377209" y="8643049"/>
                    <a:ext cx="2441635" cy="746252"/>
                    <a:chOff x="11377209" y="8643049"/>
                    <a:chExt cx="2441635" cy="746252"/>
                  </a:xfrm>
                  <a:solidFill>
                    <a:srgbClr val="1C1C1C"/>
                  </a:solidFill>
                </p:grpSpPr>
                <p:sp>
                  <p:nvSpPr>
                    <p:cNvPr id="468" name="Forma Livre: Forma 467">
                      <a:extLst>
                        <a:ext uri="{FF2B5EF4-FFF2-40B4-BE49-F238E27FC236}">
                          <a16:creationId xmlns:a16="http://schemas.microsoft.com/office/drawing/2014/main" id="{5DA163B0-DAB8-207A-3762-A378D8D802F9}"/>
                        </a:ext>
                      </a:extLst>
                    </p:cNvPr>
                    <p:cNvSpPr/>
                    <p:nvPr/>
                  </p:nvSpPr>
                  <p:spPr>
                    <a:xfrm rot="-559036">
                      <a:off x="13120943" y="8691349"/>
                      <a:ext cx="649600" cy="649600"/>
                    </a:xfrm>
                    <a:custGeom>
                      <a:avLst/>
                      <a:gdLst>
                        <a:gd name="connsiteX0" fmla="*/ 649601 w 649600"/>
                        <a:gd name="connsiteY0" fmla="*/ 324800 h 649600"/>
                        <a:gd name="connsiteX1" fmla="*/ 324800 w 649600"/>
                        <a:gd name="connsiteY1" fmla="*/ 649600 h 649600"/>
                        <a:gd name="connsiteX2" fmla="*/ 0 w 649600"/>
                        <a:gd name="connsiteY2" fmla="*/ 324800 h 649600"/>
                        <a:gd name="connsiteX3" fmla="*/ 324800 w 649600"/>
                        <a:gd name="connsiteY3" fmla="*/ 0 h 649600"/>
                        <a:gd name="connsiteX4" fmla="*/ 649601 w 649600"/>
                        <a:gd name="connsiteY4" fmla="*/ 324800 h 649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0" h="649600">
                          <a:moveTo>
                            <a:pt x="649601" y="324800"/>
                          </a:moveTo>
                          <a:cubicBezTo>
                            <a:pt x="649601" y="504182"/>
                            <a:pt x="504183" y="649600"/>
                            <a:pt x="324800" y="649600"/>
                          </a:cubicBezTo>
                          <a:cubicBezTo>
                            <a:pt x="145418" y="649600"/>
                            <a:pt x="0" y="504182"/>
                            <a:pt x="0" y="324800"/>
                          </a:cubicBezTo>
                          <a:cubicBezTo>
                            <a:pt x="0" y="145418"/>
                            <a:pt x="145418" y="0"/>
                            <a:pt x="324800" y="0"/>
                          </a:cubicBezTo>
                          <a:cubicBezTo>
                            <a:pt x="504183" y="0"/>
                            <a:pt x="649601" y="145418"/>
                            <a:pt x="649601" y="324800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469" name="Forma Livre: Forma 468">
                      <a:extLst>
                        <a:ext uri="{FF2B5EF4-FFF2-40B4-BE49-F238E27FC236}">
                          <a16:creationId xmlns:a16="http://schemas.microsoft.com/office/drawing/2014/main" id="{960E2A46-364C-9C1F-1533-B17F7F975084}"/>
                        </a:ext>
                      </a:extLst>
                    </p:cNvPr>
                    <p:cNvSpPr/>
                    <p:nvPr/>
                  </p:nvSpPr>
                  <p:spPr>
                    <a:xfrm rot="-559036">
                      <a:off x="11425509" y="8691400"/>
                      <a:ext cx="649600" cy="649600"/>
                    </a:xfrm>
                    <a:custGeom>
                      <a:avLst/>
                      <a:gdLst>
                        <a:gd name="connsiteX0" fmla="*/ 649601 w 649600"/>
                        <a:gd name="connsiteY0" fmla="*/ 324800 h 649600"/>
                        <a:gd name="connsiteX1" fmla="*/ 324800 w 649600"/>
                        <a:gd name="connsiteY1" fmla="*/ 649600 h 649600"/>
                        <a:gd name="connsiteX2" fmla="*/ 0 w 649600"/>
                        <a:gd name="connsiteY2" fmla="*/ 324800 h 649600"/>
                        <a:gd name="connsiteX3" fmla="*/ 324800 w 649600"/>
                        <a:gd name="connsiteY3" fmla="*/ 0 h 649600"/>
                        <a:gd name="connsiteX4" fmla="*/ 649601 w 649600"/>
                        <a:gd name="connsiteY4" fmla="*/ 324800 h 649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0" h="649600">
                          <a:moveTo>
                            <a:pt x="649601" y="324800"/>
                          </a:moveTo>
                          <a:cubicBezTo>
                            <a:pt x="649601" y="504182"/>
                            <a:pt x="504183" y="649600"/>
                            <a:pt x="324800" y="649600"/>
                          </a:cubicBezTo>
                          <a:cubicBezTo>
                            <a:pt x="145418" y="649600"/>
                            <a:pt x="0" y="504182"/>
                            <a:pt x="0" y="324800"/>
                          </a:cubicBezTo>
                          <a:cubicBezTo>
                            <a:pt x="0" y="145418"/>
                            <a:pt x="145418" y="0"/>
                            <a:pt x="324800" y="0"/>
                          </a:cubicBezTo>
                          <a:cubicBezTo>
                            <a:pt x="504183" y="0"/>
                            <a:pt x="649601" y="145418"/>
                            <a:pt x="649601" y="324800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467" name="Forma Livre: Forma 466">
                    <a:extLst>
                      <a:ext uri="{FF2B5EF4-FFF2-40B4-BE49-F238E27FC236}">
                        <a16:creationId xmlns:a16="http://schemas.microsoft.com/office/drawing/2014/main" id="{306EEA45-AD89-3590-9C5B-73C32CE44009}"/>
                      </a:ext>
                    </a:extLst>
                  </p:cNvPr>
                  <p:cNvSpPr/>
                  <p:nvPr/>
                </p:nvSpPr>
                <p:spPr>
                  <a:xfrm>
                    <a:off x="11463382" y="10346872"/>
                    <a:ext cx="2269370" cy="918209"/>
                  </a:xfrm>
                  <a:custGeom>
                    <a:avLst/>
                    <a:gdLst>
                      <a:gd name="connsiteX0" fmla="*/ 162149 w 2269370"/>
                      <a:gd name="connsiteY0" fmla="*/ 0 h 918209"/>
                      <a:gd name="connsiteX1" fmla="*/ 25941 w 2269370"/>
                      <a:gd name="connsiteY1" fmla="*/ 74295 h 918209"/>
                      <a:gd name="connsiteX2" fmla="*/ 14511 w 2269370"/>
                      <a:gd name="connsiteY2" fmla="*/ 229552 h 918209"/>
                      <a:gd name="connsiteX3" fmla="*/ 1134651 w 2269370"/>
                      <a:gd name="connsiteY3" fmla="*/ 918210 h 918209"/>
                      <a:gd name="connsiteX4" fmla="*/ 2254791 w 2269370"/>
                      <a:gd name="connsiteY4" fmla="*/ 229552 h 918209"/>
                      <a:gd name="connsiteX5" fmla="*/ 2244314 w 2269370"/>
                      <a:gd name="connsiteY5" fmla="*/ 76200 h 918209"/>
                      <a:gd name="connsiteX6" fmla="*/ 2106201 w 2269370"/>
                      <a:gd name="connsiteY6" fmla="*/ 0 h 918209"/>
                      <a:gd name="connsiteX7" fmla="*/ 162149 w 2269370"/>
                      <a:gd name="connsiteY7" fmla="*/ 0 h 918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69370" h="918209">
                        <a:moveTo>
                          <a:pt x="162149" y="0"/>
                        </a:moveTo>
                        <a:cubicBezTo>
                          <a:pt x="103094" y="0"/>
                          <a:pt x="53564" y="30480"/>
                          <a:pt x="25941" y="74295"/>
                        </a:cubicBezTo>
                        <a:cubicBezTo>
                          <a:pt x="-2634" y="118110"/>
                          <a:pt x="-9301" y="176213"/>
                          <a:pt x="14511" y="229552"/>
                        </a:cubicBezTo>
                        <a:cubicBezTo>
                          <a:pt x="165958" y="563880"/>
                          <a:pt x="609824" y="918210"/>
                          <a:pt x="1134651" y="918210"/>
                        </a:cubicBezTo>
                        <a:cubicBezTo>
                          <a:pt x="1659479" y="918210"/>
                          <a:pt x="2104296" y="563880"/>
                          <a:pt x="2254791" y="229552"/>
                        </a:cubicBezTo>
                        <a:cubicBezTo>
                          <a:pt x="2278604" y="176213"/>
                          <a:pt x="2271936" y="120015"/>
                          <a:pt x="2244314" y="76200"/>
                        </a:cubicBezTo>
                        <a:cubicBezTo>
                          <a:pt x="2216691" y="31432"/>
                          <a:pt x="2166209" y="0"/>
                          <a:pt x="2106201" y="0"/>
                        </a:cubicBezTo>
                        <a:lnTo>
                          <a:pt x="162149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  <p:grpSp>
            <p:nvGrpSpPr>
              <p:cNvPr id="450" name="Gráfico 45">
                <a:extLst>
                  <a:ext uri="{FF2B5EF4-FFF2-40B4-BE49-F238E27FC236}">
                    <a16:creationId xmlns:a16="http://schemas.microsoft.com/office/drawing/2014/main" id="{B6A9B685-B774-9CA2-A076-E836A5339B5D}"/>
                  </a:ext>
                </a:extLst>
              </p:cNvPr>
              <p:cNvGrpSpPr/>
              <p:nvPr/>
            </p:nvGrpSpPr>
            <p:grpSpPr>
              <a:xfrm>
                <a:off x="4146681" y="9054182"/>
                <a:ext cx="1005407" cy="1005406"/>
                <a:chOff x="-15493359" y="5879577"/>
                <a:chExt cx="5574030" cy="5574030"/>
              </a:xfrm>
            </p:grpSpPr>
            <p:sp>
              <p:nvSpPr>
                <p:cNvPr id="458" name="Forma Livre: Forma 457">
                  <a:extLst>
                    <a:ext uri="{FF2B5EF4-FFF2-40B4-BE49-F238E27FC236}">
                      <a16:creationId xmlns:a16="http://schemas.microsoft.com/office/drawing/2014/main" id="{9FDCA05C-57D1-DBB4-0AA6-936C134A1484}"/>
                    </a:ext>
                  </a:extLst>
                </p:cNvPr>
                <p:cNvSpPr/>
                <p:nvPr/>
              </p:nvSpPr>
              <p:spPr>
                <a:xfrm>
                  <a:off x="-15493359" y="5879577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459" name="Gráfico 45">
                  <a:extLst>
                    <a:ext uri="{FF2B5EF4-FFF2-40B4-BE49-F238E27FC236}">
                      <a16:creationId xmlns:a16="http://schemas.microsoft.com/office/drawing/2014/main" id="{9B59FF34-8924-818D-6411-5A3022FE5896}"/>
                    </a:ext>
                  </a:extLst>
                </p:cNvPr>
                <p:cNvGrpSpPr/>
                <p:nvPr/>
              </p:nvGrpSpPr>
              <p:grpSpPr>
                <a:xfrm>
                  <a:off x="-13978014" y="7451243"/>
                  <a:ext cx="2544058" cy="2410735"/>
                  <a:chOff x="-13978014" y="7451243"/>
                  <a:chExt cx="2544058" cy="2410735"/>
                </a:xfrm>
                <a:solidFill>
                  <a:srgbClr val="1C1C1C"/>
                </a:solidFill>
              </p:grpSpPr>
              <p:grpSp>
                <p:nvGrpSpPr>
                  <p:cNvPr id="460" name="Gráfico 45">
                    <a:extLst>
                      <a:ext uri="{FF2B5EF4-FFF2-40B4-BE49-F238E27FC236}">
                        <a16:creationId xmlns:a16="http://schemas.microsoft.com/office/drawing/2014/main" id="{393C59DD-6810-B713-ED6D-7F2F775E6EB9}"/>
                      </a:ext>
                    </a:extLst>
                  </p:cNvPr>
                  <p:cNvGrpSpPr/>
                  <p:nvPr/>
                </p:nvGrpSpPr>
                <p:grpSpPr>
                  <a:xfrm>
                    <a:off x="-13978014" y="7451243"/>
                    <a:ext cx="2544058" cy="849099"/>
                    <a:chOff x="-13978014" y="7451243"/>
                    <a:chExt cx="2544058" cy="849099"/>
                  </a:xfrm>
                  <a:solidFill>
                    <a:srgbClr val="1C1C1C"/>
                  </a:solidFill>
                </p:grpSpPr>
                <p:sp>
                  <p:nvSpPr>
                    <p:cNvPr id="462" name="Forma Livre: Forma 461">
                      <a:extLst>
                        <a:ext uri="{FF2B5EF4-FFF2-40B4-BE49-F238E27FC236}">
                          <a16:creationId xmlns:a16="http://schemas.microsoft.com/office/drawing/2014/main" id="{32BC0CA1-CBC9-7536-D55B-0E8CDF293676}"/>
                        </a:ext>
                      </a:extLst>
                    </p:cNvPr>
                    <p:cNvSpPr/>
                    <p:nvPr/>
                  </p:nvSpPr>
                  <p:spPr>
                    <a:xfrm rot="-4049974">
                      <a:off x="-12183154" y="7550819"/>
                      <a:ext cx="649621" cy="649621"/>
                    </a:xfrm>
                    <a:custGeom>
                      <a:avLst/>
                      <a:gdLst>
                        <a:gd name="connsiteX0" fmla="*/ 649622 w 649621"/>
                        <a:gd name="connsiteY0" fmla="*/ 324811 h 649621"/>
                        <a:gd name="connsiteX1" fmla="*/ 324811 w 649621"/>
                        <a:gd name="connsiteY1" fmla="*/ 649621 h 649621"/>
                        <a:gd name="connsiteX2" fmla="*/ 0 w 649621"/>
                        <a:gd name="connsiteY2" fmla="*/ 324811 h 649621"/>
                        <a:gd name="connsiteX3" fmla="*/ 324811 w 649621"/>
                        <a:gd name="connsiteY3" fmla="*/ 0 h 649621"/>
                        <a:gd name="connsiteX4" fmla="*/ 649622 w 649621"/>
                        <a:gd name="connsiteY4" fmla="*/ 324811 h 649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21" h="649621">
                          <a:moveTo>
                            <a:pt x="649622" y="324811"/>
                          </a:moveTo>
                          <a:cubicBezTo>
                            <a:pt x="649622" y="504198"/>
                            <a:pt x="504199" y="649621"/>
                            <a:pt x="324811" y="649621"/>
                          </a:cubicBezTo>
                          <a:cubicBezTo>
                            <a:pt x="145423" y="649621"/>
                            <a:pt x="0" y="504198"/>
                            <a:pt x="0" y="324811"/>
                          </a:cubicBezTo>
                          <a:cubicBezTo>
                            <a:pt x="0" y="145423"/>
                            <a:pt x="145423" y="0"/>
                            <a:pt x="324811" y="0"/>
                          </a:cubicBezTo>
                          <a:cubicBezTo>
                            <a:pt x="504199" y="0"/>
                            <a:pt x="649622" y="145423"/>
                            <a:pt x="649622" y="324811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463" name="Forma Livre: Forma 462">
                      <a:extLst>
                        <a:ext uri="{FF2B5EF4-FFF2-40B4-BE49-F238E27FC236}">
                          <a16:creationId xmlns:a16="http://schemas.microsoft.com/office/drawing/2014/main" id="{E9DE06B0-C63E-DCB2-4333-18B53391B730}"/>
                        </a:ext>
                      </a:extLst>
                    </p:cNvPr>
                    <p:cNvSpPr/>
                    <p:nvPr/>
                  </p:nvSpPr>
                  <p:spPr>
                    <a:xfrm rot="-4049974">
                      <a:off x="-13878438" y="7551145"/>
                      <a:ext cx="649621" cy="649621"/>
                    </a:xfrm>
                    <a:custGeom>
                      <a:avLst/>
                      <a:gdLst>
                        <a:gd name="connsiteX0" fmla="*/ 649621 w 649621"/>
                        <a:gd name="connsiteY0" fmla="*/ 324811 h 649621"/>
                        <a:gd name="connsiteX1" fmla="*/ 324811 w 649621"/>
                        <a:gd name="connsiteY1" fmla="*/ 649621 h 649621"/>
                        <a:gd name="connsiteX2" fmla="*/ 0 w 649621"/>
                        <a:gd name="connsiteY2" fmla="*/ 324811 h 649621"/>
                        <a:gd name="connsiteX3" fmla="*/ 324811 w 649621"/>
                        <a:gd name="connsiteY3" fmla="*/ 0 h 649621"/>
                        <a:gd name="connsiteX4" fmla="*/ 649621 w 649621"/>
                        <a:gd name="connsiteY4" fmla="*/ 324811 h 649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21" h="649621">
                          <a:moveTo>
                            <a:pt x="649621" y="324811"/>
                          </a:moveTo>
                          <a:cubicBezTo>
                            <a:pt x="649621" y="504198"/>
                            <a:pt x="504199" y="649621"/>
                            <a:pt x="324811" y="649621"/>
                          </a:cubicBezTo>
                          <a:cubicBezTo>
                            <a:pt x="145423" y="649621"/>
                            <a:pt x="0" y="504198"/>
                            <a:pt x="0" y="324811"/>
                          </a:cubicBezTo>
                          <a:cubicBezTo>
                            <a:pt x="0" y="145423"/>
                            <a:pt x="145423" y="0"/>
                            <a:pt x="324811" y="0"/>
                          </a:cubicBezTo>
                          <a:cubicBezTo>
                            <a:pt x="504199" y="0"/>
                            <a:pt x="649621" y="145423"/>
                            <a:pt x="649621" y="324811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461" name="Forma Livre: Forma 460">
                    <a:extLst>
                      <a:ext uri="{FF2B5EF4-FFF2-40B4-BE49-F238E27FC236}">
                        <a16:creationId xmlns:a16="http://schemas.microsoft.com/office/drawing/2014/main" id="{20270624-8AB1-F518-E63D-5D899926B57D}"/>
                      </a:ext>
                    </a:extLst>
                  </p:cNvPr>
                  <p:cNvSpPr/>
                  <p:nvPr/>
                </p:nvSpPr>
                <p:spPr>
                  <a:xfrm>
                    <a:off x="-13706468" y="9700054"/>
                    <a:ext cx="1932622" cy="161925"/>
                  </a:xfrm>
                  <a:custGeom>
                    <a:avLst/>
                    <a:gdLst>
                      <a:gd name="connsiteX0" fmla="*/ 80963 w 1932622"/>
                      <a:gd name="connsiteY0" fmla="*/ 161925 h 161925"/>
                      <a:gd name="connsiteX1" fmla="*/ 1851660 w 1932622"/>
                      <a:gd name="connsiteY1" fmla="*/ 161925 h 161925"/>
                      <a:gd name="connsiteX2" fmla="*/ 1932623 w 1932622"/>
                      <a:gd name="connsiteY2" fmla="*/ 80963 h 161925"/>
                      <a:gd name="connsiteX3" fmla="*/ 1851660 w 1932622"/>
                      <a:gd name="connsiteY3" fmla="*/ 0 h 161925"/>
                      <a:gd name="connsiteX4" fmla="*/ 80963 w 1932622"/>
                      <a:gd name="connsiteY4" fmla="*/ 0 h 161925"/>
                      <a:gd name="connsiteX5" fmla="*/ 0 w 1932622"/>
                      <a:gd name="connsiteY5" fmla="*/ 80963 h 161925"/>
                      <a:gd name="connsiteX6" fmla="*/ 80963 w 1932622"/>
                      <a:gd name="connsiteY6" fmla="*/ 161925 h 16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32622" h="161925">
                        <a:moveTo>
                          <a:pt x="80963" y="161925"/>
                        </a:moveTo>
                        <a:lnTo>
                          <a:pt x="1851660" y="161925"/>
                        </a:lnTo>
                        <a:cubicBezTo>
                          <a:pt x="1896428" y="161925"/>
                          <a:pt x="1932623" y="125730"/>
                          <a:pt x="1932623" y="80963"/>
                        </a:cubicBezTo>
                        <a:cubicBezTo>
                          <a:pt x="1932623" y="36195"/>
                          <a:pt x="1896428" y="0"/>
                          <a:pt x="1851660" y="0"/>
                        </a:cubicBezTo>
                        <a:lnTo>
                          <a:pt x="80963" y="0"/>
                        </a:lnTo>
                        <a:cubicBezTo>
                          <a:pt x="36195" y="0"/>
                          <a:pt x="0" y="36195"/>
                          <a:pt x="0" y="80963"/>
                        </a:cubicBezTo>
                        <a:cubicBezTo>
                          <a:pt x="0" y="125730"/>
                          <a:pt x="36195" y="161925"/>
                          <a:pt x="80963" y="161925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  <p:grpSp>
            <p:nvGrpSpPr>
              <p:cNvPr id="451" name="Gráfico 60">
                <a:extLst>
                  <a:ext uri="{FF2B5EF4-FFF2-40B4-BE49-F238E27FC236}">
                    <a16:creationId xmlns:a16="http://schemas.microsoft.com/office/drawing/2014/main" id="{F0A6C1D8-D20B-7A27-9A09-9BFDF9F0222E}"/>
                  </a:ext>
                </a:extLst>
              </p:cNvPr>
              <p:cNvGrpSpPr/>
              <p:nvPr/>
            </p:nvGrpSpPr>
            <p:grpSpPr>
              <a:xfrm>
                <a:off x="6016427" y="9034808"/>
                <a:ext cx="1005407" cy="1005406"/>
                <a:chOff x="22241670" y="7047406"/>
                <a:chExt cx="5574030" cy="5574030"/>
              </a:xfrm>
            </p:grpSpPr>
            <p:sp>
              <p:nvSpPr>
                <p:cNvPr id="452" name="Forma Livre: Forma 451">
                  <a:extLst>
                    <a:ext uri="{FF2B5EF4-FFF2-40B4-BE49-F238E27FC236}">
                      <a16:creationId xmlns:a16="http://schemas.microsoft.com/office/drawing/2014/main" id="{09ECE311-5A10-5BEB-942A-319CE48EE112}"/>
                    </a:ext>
                  </a:extLst>
                </p:cNvPr>
                <p:cNvSpPr/>
                <p:nvPr/>
              </p:nvSpPr>
              <p:spPr>
                <a:xfrm>
                  <a:off x="22241670" y="7047406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453" name="Gráfico 60">
                  <a:extLst>
                    <a:ext uri="{FF2B5EF4-FFF2-40B4-BE49-F238E27FC236}">
                      <a16:creationId xmlns:a16="http://schemas.microsoft.com/office/drawing/2014/main" id="{BD3D4D2C-2BDF-3138-7410-FB473B6B30BF}"/>
                    </a:ext>
                  </a:extLst>
                </p:cNvPr>
                <p:cNvGrpSpPr/>
                <p:nvPr/>
              </p:nvGrpSpPr>
              <p:grpSpPr>
                <a:xfrm>
                  <a:off x="23856157" y="8593313"/>
                  <a:ext cx="2345055" cy="2482214"/>
                  <a:chOff x="23856157" y="8593313"/>
                  <a:chExt cx="2345055" cy="2482214"/>
                </a:xfrm>
                <a:solidFill>
                  <a:srgbClr val="1C1C1C"/>
                </a:solidFill>
              </p:grpSpPr>
              <p:grpSp>
                <p:nvGrpSpPr>
                  <p:cNvPr id="454" name="Gráfico 60">
                    <a:extLst>
                      <a:ext uri="{FF2B5EF4-FFF2-40B4-BE49-F238E27FC236}">
                        <a16:creationId xmlns:a16="http://schemas.microsoft.com/office/drawing/2014/main" id="{EC98F1B7-0535-8E24-9A35-6C7F9EC805AE}"/>
                      </a:ext>
                    </a:extLst>
                  </p:cNvPr>
                  <p:cNvGrpSpPr/>
                  <p:nvPr/>
                </p:nvGrpSpPr>
                <p:grpSpPr>
                  <a:xfrm>
                    <a:off x="23856157" y="8593313"/>
                    <a:ext cx="2345055" cy="588645"/>
                    <a:chOff x="23856157" y="8593313"/>
                    <a:chExt cx="2345055" cy="588645"/>
                  </a:xfrm>
                  <a:solidFill>
                    <a:srgbClr val="1C1C1C"/>
                  </a:solidFill>
                </p:grpSpPr>
                <p:sp>
                  <p:nvSpPr>
                    <p:cNvPr id="456" name="Forma Livre: Forma 455">
                      <a:extLst>
                        <a:ext uri="{FF2B5EF4-FFF2-40B4-BE49-F238E27FC236}">
                          <a16:creationId xmlns:a16="http://schemas.microsoft.com/office/drawing/2014/main" id="{625AFC7A-9982-B2EF-0740-888D02489D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856157" y="8593313"/>
                      <a:ext cx="649604" cy="588645"/>
                    </a:xfrm>
                    <a:custGeom>
                      <a:avLst/>
                      <a:gdLst>
                        <a:gd name="connsiteX0" fmla="*/ 135255 w 649604"/>
                        <a:gd name="connsiteY0" fmla="*/ 0 h 588645"/>
                        <a:gd name="connsiteX1" fmla="*/ 0 w 649604"/>
                        <a:gd name="connsiteY1" fmla="*/ 263842 h 588645"/>
                        <a:gd name="connsiteX2" fmla="*/ 324803 w 649604"/>
                        <a:gd name="connsiteY2" fmla="*/ 588645 h 588645"/>
                        <a:gd name="connsiteX3" fmla="*/ 649605 w 649604"/>
                        <a:gd name="connsiteY3" fmla="*/ 263842 h 588645"/>
                        <a:gd name="connsiteX4" fmla="*/ 135255 w 649604"/>
                        <a:gd name="connsiteY4" fmla="*/ 0 h 5886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4" h="588645">
                          <a:moveTo>
                            <a:pt x="135255" y="0"/>
                          </a:moveTo>
                          <a:cubicBezTo>
                            <a:pt x="53340" y="59055"/>
                            <a:pt x="0" y="155258"/>
                            <a:pt x="0" y="263842"/>
                          </a:cubicBezTo>
                          <a:cubicBezTo>
                            <a:pt x="0" y="442913"/>
                            <a:pt x="145733" y="588645"/>
                            <a:pt x="324803" y="588645"/>
                          </a:cubicBezTo>
                          <a:cubicBezTo>
                            <a:pt x="503872" y="588645"/>
                            <a:pt x="649605" y="442913"/>
                            <a:pt x="649605" y="263842"/>
                          </a:cubicBezTo>
                          <a:lnTo>
                            <a:pt x="135255" y="0"/>
                          </a:ln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457" name="Forma Livre: Forma 456">
                      <a:extLst>
                        <a:ext uri="{FF2B5EF4-FFF2-40B4-BE49-F238E27FC236}">
                          <a16:creationId xmlns:a16="http://schemas.microsoft.com/office/drawing/2014/main" id="{5F5C06CE-600E-C6B9-7869-4188FA9BB3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51607" y="8593313"/>
                      <a:ext cx="649605" cy="588645"/>
                    </a:xfrm>
                    <a:custGeom>
                      <a:avLst/>
                      <a:gdLst>
                        <a:gd name="connsiteX0" fmla="*/ 514350 w 649605"/>
                        <a:gd name="connsiteY0" fmla="*/ 0 h 588645"/>
                        <a:gd name="connsiteX1" fmla="*/ 649605 w 649605"/>
                        <a:gd name="connsiteY1" fmla="*/ 263842 h 588645"/>
                        <a:gd name="connsiteX2" fmla="*/ 324803 w 649605"/>
                        <a:gd name="connsiteY2" fmla="*/ 588645 h 588645"/>
                        <a:gd name="connsiteX3" fmla="*/ 0 w 649605"/>
                        <a:gd name="connsiteY3" fmla="*/ 263842 h 588645"/>
                        <a:gd name="connsiteX4" fmla="*/ 514350 w 649605"/>
                        <a:gd name="connsiteY4" fmla="*/ 0 h 5886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5" h="588645">
                          <a:moveTo>
                            <a:pt x="514350" y="0"/>
                          </a:moveTo>
                          <a:cubicBezTo>
                            <a:pt x="596265" y="59055"/>
                            <a:pt x="649605" y="155258"/>
                            <a:pt x="649605" y="263842"/>
                          </a:cubicBezTo>
                          <a:cubicBezTo>
                            <a:pt x="649605" y="442913"/>
                            <a:pt x="503872" y="588645"/>
                            <a:pt x="324803" y="588645"/>
                          </a:cubicBezTo>
                          <a:cubicBezTo>
                            <a:pt x="145732" y="588645"/>
                            <a:pt x="0" y="442913"/>
                            <a:pt x="0" y="263842"/>
                          </a:cubicBezTo>
                          <a:lnTo>
                            <a:pt x="514350" y="0"/>
                          </a:ln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455" name="Forma Livre: Forma 454">
                    <a:extLst>
                      <a:ext uri="{FF2B5EF4-FFF2-40B4-BE49-F238E27FC236}">
                        <a16:creationId xmlns:a16="http://schemas.microsoft.com/office/drawing/2014/main" id="{EC7C8643-9606-2289-C29C-044E854CF9C6}"/>
                      </a:ext>
                    </a:extLst>
                  </p:cNvPr>
                  <p:cNvSpPr/>
                  <p:nvPr/>
                </p:nvSpPr>
                <p:spPr>
                  <a:xfrm>
                    <a:off x="23893965" y="10157318"/>
                    <a:ext cx="2269370" cy="918209"/>
                  </a:xfrm>
                  <a:custGeom>
                    <a:avLst/>
                    <a:gdLst>
                      <a:gd name="connsiteX0" fmla="*/ 2107223 w 2269370"/>
                      <a:gd name="connsiteY0" fmla="*/ 918210 h 918209"/>
                      <a:gd name="connsiteX1" fmla="*/ 2243430 w 2269370"/>
                      <a:gd name="connsiteY1" fmla="*/ 843915 h 918209"/>
                      <a:gd name="connsiteX2" fmla="*/ 2254860 w 2269370"/>
                      <a:gd name="connsiteY2" fmla="*/ 688657 h 918209"/>
                      <a:gd name="connsiteX3" fmla="*/ 1134720 w 2269370"/>
                      <a:gd name="connsiteY3" fmla="*/ 0 h 918209"/>
                      <a:gd name="connsiteX4" fmla="*/ 14580 w 2269370"/>
                      <a:gd name="connsiteY4" fmla="*/ 688657 h 918209"/>
                      <a:gd name="connsiteX5" fmla="*/ 25057 w 2269370"/>
                      <a:gd name="connsiteY5" fmla="*/ 842010 h 918209"/>
                      <a:gd name="connsiteX6" fmla="*/ 163170 w 2269370"/>
                      <a:gd name="connsiteY6" fmla="*/ 918210 h 918209"/>
                      <a:gd name="connsiteX7" fmla="*/ 2107223 w 2269370"/>
                      <a:gd name="connsiteY7" fmla="*/ 918210 h 918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69370" h="918209">
                        <a:moveTo>
                          <a:pt x="2107223" y="918210"/>
                        </a:moveTo>
                        <a:cubicBezTo>
                          <a:pt x="2166277" y="918210"/>
                          <a:pt x="2215807" y="887730"/>
                          <a:pt x="2243430" y="843915"/>
                        </a:cubicBezTo>
                        <a:cubicBezTo>
                          <a:pt x="2272005" y="800100"/>
                          <a:pt x="2278673" y="741997"/>
                          <a:pt x="2254860" y="688657"/>
                        </a:cubicBezTo>
                        <a:cubicBezTo>
                          <a:pt x="2103412" y="354330"/>
                          <a:pt x="1659547" y="0"/>
                          <a:pt x="1134720" y="0"/>
                        </a:cubicBezTo>
                        <a:cubicBezTo>
                          <a:pt x="609892" y="0"/>
                          <a:pt x="165075" y="354330"/>
                          <a:pt x="14580" y="688657"/>
                        </a:cubicBezTo>
                        <a:cubicBezTo>
                          <a:pt x="-9233" y="741997"/>
                          <a:pt x="-2565" y="798195"/>
                          <a:pt x="25057" y="842010"/>
                        </a:cubicBezTo>
                        <a:cubicBezTo>
                          <a:pt x="52680" y="886778"/>
                          <a:pt x="103162" y="918210"/>
                          <a:pt x="163170" y="918210"/>
                        </a:cubicBezTo>
                        <a:lnTo>
                          <a:pt x="2107223" y="91821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</p:grpSp>
        <p:sp>
          <p:nvSpPr>
            <p:cNvPr id="221" name="Google Shape;185;p1">
              <a:extLst>
                <a:ext uri="{FF2B5EF4-FFF2-40B4-BE49-F238E27FC236}">
                  <a16:creationId xmlns:a16="http://schemas.microsoft.com/office/drawing/2014/main" id="{F09B3CB2-1C3A-CA0A-B003-6A9A0AB70022}"/>
                </a:ext>
              </a:extLst>
            </p:cNvPr>
            <p:cNvSpPr txBox="1"/>
            <p:nvPr/>
          </p:nvSpPr>
          <p:spPr>
            <a:xfrm>
              <a:off x="12833025" y="5040493"/>
              <a:ext cx="3549302" cy="4308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2664" tIns="21326" rIns="42664" bIns="21326" anchor="t" anchorCtr="0">
              <a:spAutoFit/>
            </a:bodyPr>
            <a:lstStyle/>
            <a:p>
              <a:pPr algn="ctr"/>
              <a:r>
                <a:rPr lang="pt-BR" sz="2520" b="1" dirty="0">
                  <a:solidFill>
                    <a:srgbClr val="976C29"/>
                  </a:solidFill>
                  <a:latin typeface="DIN Pro Regular" panose="020B0504020101020102" pitchFamily="34" charset="0"/>
                  <a:ea typeface="Calibri"/>
                  <a:cs typeface="DIN Pro Regular" panose="020B0504020101020102" pitchFamily="34" charset="0"/>
                  <a:sym typeface="Calibri"/>
                </a:rPr>
                <a:t>Duração  </a:t>
              </a:r>
              <a:endParaRPr sz="1680" dirty="0">
                <a:solidFill>
                  <a:srgbClr val="976C29"/>
                </a:solidFill>
                <a:latin typeface="DIN Pro Regular" panose="020B0504020101020102" pitchFamily="34" charset="0"/>
                <a:cs typeface="DIN Pro Regular" panose="020B0504020101020102" pitchFamily="34" charset="0"/>
              </a:endParaRPr>
            </a:p>
          </p:txBody>
        </p:sp>
        <p:grpSp>
          <p:nvGrpSpPr>
            <p:cNvPr id="222" name="Agrupar 221">
              <a:extLst>
                <a:ext uri="{FF2B5EF4-FFF2-40B4-BE49-F238E27FC236}">
                  <a16:creationId xmlns:a16="http://schemas.microsoft.com/office/drawing/2014/main" id="{EAB3796E-65DF-47DC-AED4-58796AC30B35}"/>
                </a:ext>
              </a:extLst>
            </p:cNvPr>
            <p:cNvGrpSpPr/>
            <p:nvPr/>
          </p:nvGrpSpPr>
          <p:grpSpPr>
            <a:xfrm>
              <a:off x="13343929" y="5644534"/>
              <a:ext cx="2518645" cy="547543"/>
              <a:chOff x="2276934" y="9034808"/>
              <a:chExt cx="4744900" cy="1031522"/>
            </a:xfrm>
          </p:grpSpPr>
          <p:grpSp>
            <p:nvGrpSpPr>
              <p:cNvPr id="428" name="Gráfico 27">
                <a:extLst>
                  <a:ext uri="{FF2B5EF4-FFF2-40B4-BE49-F238E27FC236}">
                    <a16:creationId xmlns:a16="http://schemas.microsoft.com/office/drawing/2014/main" id="{9D948C15-4DDF-7CD6-6BAB-022BC29D42C7}"/>
                  </a:ext>
                </a:extLst>
              </p:cNvPr>
              <p:cNvGrpSpPr/>
              <p:nvPr/>
            </p:nvGrpSpPr>
            <p:grpSpPr>
              <a:xfrm>
                <a:off x="2276934" y="9060924"/>
                <a:ext cx="1005407" cy="1005406"/>
                <a:chOff x="9811019" y="7192192"/>
                <a:chExt cx="5574030" cy="5574030"/>
              </a:xfrm>
            </p:grpSpPr>
            <p:sp>
              <p:nvSpPr>
                <p:cNvPr id="443" name="Forma Livre: Forma 442">
                  <a:extLst>
                    <a:ext uri="{FF2B5EF4-FFF2-40B4-BE49-F238E27FC236}">
                      <a16:creationId xmlns:a16="http://schemas.microsoft.com/office/drawing/2014/main" id="{3FF958C9-5706-2CF8-A467-2328224FA5B6}"/>
                    </a:ext>
                  </a:extLst>
                </p:cNvPr>
                <p:cNvSpPr/>
                <p:nvPr/>
              </p:nvSpPr>
              <p:spPr>
                <a:xfrm>
                  <a:off x="9811019" y="7192192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444" name="Gráfico 27">
                  <a:extLst>
                    <a:ext uri="{FF2B5EF4-FFF2-40B4-BE49-F238E27FC236}">
                      <a16:creationId xmlns:a16="http://schemas.microsoft.com/office/drawing/2014/main" id="{95BA29AC-5315-7ECA-E8FB-B0A241F46EB9}"/>
                    </a:ext>
                  </a:extLst>
                </p:cNvPr>
                <p:cNvGrpSpPr/>
                <p:nvPr/>
              </p:nvGrpSpPr>
              <p:grpSpPr>
                <a:xfrm>
                  <a:off x="11377209" y="8643049"/>
                  <a:ext cx="2441635" cy="2622032"/>
                  <a:chOff x="11377209" y="8643049"/>
                  <a:chExt cx="2441635" cy="2622032"/>
                </a:xfrm>
                <a:solidFill>
                  <a:srgbClr val="1C1C1C"/>
                </a:solidFill>
              </p:grpSpPr>
              <p:grpSp>
                <p:nvGrpSpPr>
                  <p:cNvPr id="445" name="Gráfico 27">
                    <a:extLst>
                      <a:ext uri="{FF2B5EF4-FFF2-40B4-BE49-F238E27FC236}">
                        <a16:creationId xmlns:a16="http://schemas.microsoft.com/office/drawing/2014/main" id="{CD2F0706-35FE-05D6-9E86-C8904FD8D66D}"/>
                      </a:ext>
                    </a:extLst>
                  </p:cNvPr>
                  <p:cNvGrpSpPr/>
                  <p:nvPr/>
                </p:nvGrpSpPr>
                <p:grpSpPr>
                  <a:xfrm>
                    <a:off x="11377209" y="8643049"/>
                    <a:ext cx="2441635" cy="746252"/>
                    <a:chOff x="11377209" y="8643049"/>
                    <a:chExt cx="2441635" cy="746252"/>
                  </a:xfrm>
                  <a:solidFill>
                    <a:srgbClr val="1C1C1C"/>
                  </a:solidFill>
                </p:grpSpPr>
                <p:sp>
                  <p:nvSpPr>
                    <p:cNvPr id="447" name="Forma Livre: Forma 446">
                      <a:extLst>
                        <a:ext uri="{FF2B5EF4-FFF2-40B4-BE49-F238E27FC236}">
                          <a16:creationId xmlns:a16="http://schemas.microsoft.com/office/drawing/2014/main" id="{E949117E-61C7-7B06-AF03-630DFEB3293D}"/>
                        </a:ext>
                      </a:extLst>
                    </p:cNvPr>
                    <p:cNvSpPr/>
                    <p:nvPr/>
                  </p:nvSpPr>
                  <p:spPr>
                    <a:xfrm rot="-559036">
                      <a:off x="13120943" y="8691349"/>
                      <a:ext cx="649600" cy="649600"/>
                    </a:xfrm>
                    <a:custGeom>
                      <a:avLst/>
                      <a:gdLst>
                        <a:gd name="connsiteX0" fmla="*/ 649601 w 649600"/>
                        <a:gd name="connsiteY0" fmla="*/ 324800 h 649600"/>
                        <a:gd name="connsiteX1" fmla="*/ 324800 w 649600"/>
                        <a:gd name="connsiteY1" fmla="*/ 649600 h 649600"/>
                        <a:gd name="connsiteX2" fmla="*/ 0 w 649600"/>
                        <a:gd name="connsiteY2" fmla="*/ 324800 h 649600"/>
                        <a:gd name="connsiteX3" fmla="*/ 324800 w 649600"/>
                        <a:gd name="connsiteY3" fmla="*/ 0 h 649600"/>
                        <a:gd name="connsiteX4" fmla="*/ 649601 w 649600"/>
                        <a:gd name="connsiteY4" fmla="*/ 324800 h 649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0" h="649600">
                          <a:moveTo>
                            <a:pt x="649601" y="324800"/>
                          </a:moveTo>
                          <a:cubicBezTo>
                            <a:pt x="649601" y="504182"/>
                            <a:pt x="504183" y="649600"/>
                            <a:pt x="324800" y="649600"/>
                          </a:cubicBezTo>
                          <a:cubicBezTo>
                            <a:pt x="145418" y="649600"/>
                            <a:pt x="0" y="504182"/>
                            <a:pt x="0" y="324800"/>
                          </a:cubicBezTo>
                          <a:cubicBezTo>
                            <a:pt x="0" y="145418"/>
                            <a:pt x="145418" y="0"/>
                            <a:pt x="324800" y="0"/>
                          </a:cubicBezTo>
                          <a:cubicBezTo>
                            <a:pt x="504183" y="0"/>
                            <a:pt x="649601" y="145418"/>
                            <a:pt x="649601" y="324800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448" name="Forma Livre: Forma 447">
                      <a:extLst>
                        <a:ext uri="{FF2B5EF4-FFF2-40B4-BE49-F238E27FC236}">
                          <a16:creationId xmlns:a16="http://schemas.microsoft.com/office/drawing/2014/main" id="{91807D0A-C1EE-BCDA-5587-B87ED3061B4B}"/>
                        </a:ext>
                      </a:extLst>
                    </p:cNvPr>
                    <p:cNvSpPr/>
                    <p:nvPr/>
                  </p:nvSpPr>
                  <p:spPr>
                    <a:xfrm rot="-559036">
                      <a:off x="11425509" y="8691400"/>
                      <a:ext cx="649600" cy="649600"/>
                    </a:xfrm>
                    <a:custGeom>
                      <a:avLst/>
                      <a:gdLst>
                        <a:gd name="connsiteX0" fmla="*/ 649601 w 649600"/>
                        <a:gd name="connsiteY0" fmla="*/ 324800 h 649600"/>
                        <a:gd name="connsiteX1" fmla="*/ 324800 w 649600"/>
                        <a:gd name="connsiteY1" fmla="*/ 649600 h 649600"/>
                        <a:gd name="connsiteX2" fmla="*/ 0 w 649600"/>
                        <a:gd name="connsiteY2" fmla="*/ 324800 h 649600"/>
                        <a:gd name="connsiteX3" fmla="*/ 324800 w 649600"/>
                        <a:gd name="connsiteY3" fmla="*/ 0 h 649600"/>
                        <a:gd name="connsiteX4" fmla="*/ 649601 w 649600"/>
                        <a:gd name="connsiteY4" fmla="*/ 324800 h 649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0" h="649600">
                          <a:moveTo>
                            <a:pt x="649601" y="324800"/>
                          </a:moveTo>
                          <a:cubicBezTo>
                            <a:pt x="649601" y="504182"/>
                            <a:pt x="504183" y="649600"/>
                            <a:pt x="324800" y="649600"/>
                          </a:cubicBezTo>
                          <a:cubicBezTo>
                            <a:pt x="145418" y="649600"/>
                            <a:pt x="0" y="504182"/>
                            <a:pt x="0" y="324800"/>
                          </a:cubicBezTo>
                          <a:cubicBezTo>
                            <a:pt x="0" y="145418"/>
                            <a:pt x="145418" y="0"/>
                            <a:pt x="324800" y="0"/>
                          </a:cubicBezTo>
                          <a:cubicBezTo>
                            <a:pt x="504183" y="0"/>
                            <a:pt x="649601" y="145418"/>
                            <a:pt x="649601" y="324800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446" name="Forma Livre: Forma 445">
                    <a:extLst>
                      <a:ext uri="{FF2B5EF4-FFF2-40B4-BE49-F238E27FC236}">
                        <a16:creationId xmlns:a16="http://schemas.microsoft.com/office/drawing/2014/main" id="{08E11D34-70D8-145D-89F0-04BE71644426}"/>
                      </a:ext>
                    </a:extLst>
                  </p:cNvPr>
                  <p:cNvSpPr/>
                  <p:nvPr/>
                </p:nvSpPr>
                <p:spPr>
                  <a:xfrm>
                    <a:off x="11463382" y="10346872"/>
                    <a:ext cx="2269370" cy="918209"/>
                  </a:xfrm>
                  <a:custGeom>
                    <a:avLst/>
                    <a:gdLst>
                      <a:gd name="connsiteX0" fmla="*/ 162149 w 2269370"/>
                      <a:gd name="connsiteY0" fmla="*/ 0 h 918209"/>
                      <a:gd name="connsiteX1" fmla="*/ 25941 w 2269370"/>
                      <a:gd name="connsiteY1" fmla="*/ 74295 h 918209"/>
                      <a:gd name="connsiteX2" fmla="*/ 14511 w 2269370"/>
                      <a:gd name="connsiteY2" fmla="*/ 229552 h 918209"/>
                      <a:gd name="connsiteX3" fmla="*/ 1134651 w 2269370"/>
                      <a:gd name="connsiteY3" fmla="*/ 918210 h 918209"/>
                      <a:gd name="connsiteX4" fmla="*/ 2254791 w 2269370"/>
                      <a:gd name="connsiteY4" fmla="*/ 229552 h 918209"/>
                      <a:gd name="connsiteX5" fmla="*/ 2244314 w 2269370"/>
                      <a:gd name="connsiteY5" fmla="*/ 76200 h 918209"/>
                      <a:gd name="connsiteX6" fmla="*/ 2106201 w 2269370"/>
                      <a:gd name="connsiteY6" fmla="*/ 0 h 918209"/>
                      <a:gd name="connsiteX7" fmla="*/ 162149 w 2269370"/>
                      <a:gd name="connsiteY7" fmla="*/ 0 h 918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69370" h="918209">
                        <a:moveTo>
                          <a:pt x="162149" y="0"/>
                        </a:moveTo>
                        <a:cubicBezTo>
                          <a:pt x="103094" y="0"/>
                          <a:pt x="53564" y="30480"/>
                          <a:pt x="25941" y="74295"/>
                        </a:cubicBezTo>
                        <a:cubicBezTo>
                          <a:pt x="-2634" y="118110"/>
                          <a:pt x="-9301" y="176213"/>
                          <a:pt x="14511" y="229552"/>
                        </a:cubicBezTo>
                        <a:cubicBezTo>
                          <a:pt x="165958" y="563880"/>
                          <a:pt x="609824" y="918210"/>
                          <a:pt x="1134651" y="918210"/>
                        </a:cubicBezTo>
                        <a:cubicBezTo>
                          <a:pt x="1659479" y="918210"/>
                          <a:pt x="2104296" y="563880"/>
                          <a:pt x="2254791" y="229552"/>
                        </a:cubicBezTo>
                        <a:cubicBezTo>
                          <a:pt x="2278604" y="176213"/>
                          <a:pt x="2271936" y="120015"/>
                          <a:pt x="2244314" y="76200"/>
                        </a:cubicBezTo>
                        <a:cubicBezTo>
                          <a:pt x="2216691" y="31432"/>
                          <a:pt x="2166209" y="0"/>
                          <a:pt x="2106201" y="0"/>
                        </a:cubicBezTo>
                        <a:lnTo>
                          <a:pt x="162149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  <p:grpSp>
            <p:nvGrpSpPr>
              <p:cNvPr id="429" name="Gráfico 45">
                <a:extLst>
                  <a:ext uri="{FF2B5EF4-FFF2-40B4-BE49-F238E27FC236}">
                    <a16:creationId xmlns:a16="http://schemas.microsoft.com/office/drawing/2014/main" id="{9CBCD1A8-F70F-8F49-34CC-4A66CFF2D719}"/>
                  </a:ext>
                </a:extLst>
              </p:cNvPr>
              <p:cNvGrpSpPr/>
              <p:nvPr/>
            </p:nvGrpSpPr>
            <p:grpSpPr>
              <a:xfrm>
                <a:off x="4146681" y="9054182"/>
                <a:ext cx="1005407" cy="1005406"/>
                <a:chOff x="-15493359" y="5879577"/>
                <a:chExt cx="5574030" cy="5574030"/>
              </a:xfrm>
            </p:grpSpPr>
            <p:sp>
              <p:nvSpPr>
                <p:cNvPr id="437" name="Forma Livre: Forma 436">
                  <a:extLst>
                    <a:ext uri="{FF2B5EF4-FFF2-40B4-BE49-F238E27FC236}">
                      <a16:creationId xmlns:a16="http://schemas.microsoft.com/office/drawing/2014/main" id="{78A0A8C3-4D9E-23ED-2E90-63A976F124A3}"/>
                    </a:ext>
                  </a:extLst>
                </p:cNvPr>
                <p:cNvSpPr/>
                <p:nvPr/>
              </p:nvSpPr>
              <p:spPr>
                <a:xfrm>
                  <a:off x="-15493359" y="5879577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438" name="Gráfico 45">
                  <a:extLst>
                    <a:ext uri="{FF2B5EF4-FFF2-40B4-BE49-F238E27FC236}">
                      <a16:creationId xmlns:a16="http://schemas.microsoft.com/office/drawing/2014/main" id="{79B62EF5-8F08-65DE-ECD8-9E9ED34A5A9C}"/>
                    </a:ext>
                  </a:extLst>
                </p:cNvPr>
                <p:cNvGrpSpPr/>
                <p:nvPr/>
              </p:nvGrpSpPr>
              <p:grpSpPr>
                <a:xfrm>
                  <a:off x="-13978014" y="7451243"/>
                  <a:ext cx="2544058" cy="2410735"/>
                  <a:chOff x="-13978014" y="7451243"/>
                  <a:chExt cx="2544058" cy="2410735"/>
                </a:xfrm>
                <a:solidFill>
                  <a:srgbClr val="1C1C1C"/>
                </a:solidFill>
              </p:grpSpPr>
              <p:grpSp>
                <p:nvGrpSpPr>
                  <p:cNvPr id="439" name="Gráfico 45">
                    <a:extLst>
                      <a:ext uri="{FF2B5EF4-FFF2-40B4-BE49-F238E27FC236}">
                        <a16:creationId xmlns:a16="http://schemas.microsoft.com/office/drawing/2014/main" id="{0B422674-78B8-3061-7875-CFC29A6BA6A4}"/>
                      </a:ext>
                    </a:extLst>
                  </p:cNvPr>
                  <p:cNvGrpSpPr/>
                  <p:nvPr/>
                </p:nvGrpSpPr>
                <p:grpSpPr>
                  <a:xfrm>
                    <a:off x="-13978014" y="7451243"/>
                    <a:ext cx="2544058" cy="849099"/>
                    <a:chOff x="-13978014" y="7451243"/>
                    <a:chExt cx="2544058" cy="849099"/>
                  </a:xfrm>
                  <a:solidFill>
                    <a:srgbClr val="1C1C1C"/>
                  </a:solidFill>
                </p:grpSpPr>
                <p:sp>
                  <p:nvSpPr>
                    <p:cNvPr id="441" name="Forma Livre: Forma 440">
                      <a:extLst>
                        <a:ext uri="{FF2B5EF4-FFF2-40B4-BE49-F238E27FC236}">
                          <a16:creationId xmlns:a16="http://schemas.microsoft.com/office/drawing/2014/main" id="{B08EC034-86B3-3AB2-04B2-6340CEFE0F27}"/>
                        </a:ext>
                      </a:extLst>
                    </p:cNvPr>
                    <p:cNvSpPr/>
                    <p:nvPr/>
                  </p:nvSpPr>
                  <p:spPr>
                    <a:xfrm rot="-4049974">
                      <a:off x="-12183154" y="7550819"/>
                      <a:ext cx="649621" cy="649621"/>
                    </a:xfrm>
                    <a:custGeom>
                      <a:avLst/>
                      <a:gdLst>
                        <a:gd name="connsiteX0" fmla="*/ 649622 w 649621"/>
                        <a:gd name="connsiteY0" fmla="*/ 324811 h 649621"/>
                        <a:gd name="connsiteX1" fmla="*/ 324811 w 649621"/>
                        <a:gd name="connsiteY1" fmla="*/ 649621 h 649621"/>
                        <a:gd name="connsiteX2" fmla="*/ 0 w 649621"/>
                        <a:gd name="connsiteY2" fmla="*/ 324811 h 649621"/>
                        <a:gd name="connsiteX3" fmla="*/ 324811 w 649621"/>
                        <a:gd name="connsiteY3" fmla="*/ 0 h 649621"/>
                        <a:gd name="connsiteX4" fmla="*/ 649622 w 649621"/>
                        <a:gd name="connsiteY4" fmla="*/ 324811 h 649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21" h="649621">
                          <a:moveTo>
                            <a:pt x="649622" y="324811"/>
                          </a:moveTo>
                          <a:cubicBezTo>
                            <a:pt x="649622" y="504198"/>
                            <a:pt x="504199" y="649621"/>
                            <a:pt x="324811" y="649621"/>
                          </a:cubicBezTo>
                          <a:cubicBezTo>
                            <a:pt x="145423" y="649621"/>
                            <a:pt x="0" y="504198"/>
                            <a:pt x="0" y="324811"/>
                          </a:cubicBezTo>
                          <a:cubicBezTo>
                            <a:pt x="0" y="145423"/>
                            <a:pt x="145423" y="0"/>
                            <a:pt x="324811" y="0"/>
                          </a:cubicBezTo>
                          <a:cubicBezTo>
                            <a:pt x="504199" y="0"/>
                            <a:pt x="649622" y="145423"/>
                            <a:pt x="649622" y="324811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442" name="Forma Livre: Forma 441">
                      <a:extLst>
                        <a:ext uri="{FF2B5EF4-FFF2-40B4-BE49-F238E27FC236}">
                          <a16:creationId xmlns:a16="http://schemas.microsoft.com/office/drawing/2014/main" id="{6C183B9A-5674-7BE6-57F9-069A5E51531C}"/>
                        </a:ext>
                      </a:extLst>
                    </p:cNvPr>
                    <p:cNvSpPr/>
                    <p:nvPr/>
                  </p:nvSpPr>
                  <p:spPr>
                    <a:xfrm rot="-4049974">
                      <a:off x="-13878438" y="7551145"/>
                      <a:ext cx="649621" cy="649621"/>
                    </a:xfrm>
                    <a:custGeom>
                      <a:avLst/>
                      <a:gdLst>
                        <a:gd name="connsiteX0" fmla="*/ 649621 w 649621"/>
                        <a:gd name="connsiteY0" fmla="*/ 324811 h 649621"/>
                        <a:gd name="connsiteX1" fmla="*/ 324811 w 649621"/>
                        <a:gd name="connsiteY1" fmla="*/ 649621 h 649621"/>
                        <a:gd name="connsiteX2" fmla="*/ 0 w 649621"/>
                        <a:gd name="connsiteY2" fmla="*/ 324811 h 649621"/>
                        <a:gd name="connsiteX3" fmla="*/ 324811 w 649621"/>
                        <a:gd name="connsiteY3" fmla="*/ 0 h 649621"/>
                        <a:gd name="connsiteX4" fmla="*/ 649621 w 649621"/>
                        <a:gd name="connsiteY4" fmla="*/ 324811 h 649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21" h="649621">
                          <a:moveTo>
                            <a:pt x="649621" y="324811"/>
                          </a:moveTo>
                          <a:cubicBezTo>
                            <a:pt x="649621" y="504198"/>
                            <a:pt x="504199" y="649621"/>
                            <a:pt x="324811" y="649621"/>
                          </a:cubicBezTo>
                          <a:cubicBezTo>
                            <a:pt x="145423" y="649621"/>
                            <a:pt x="0" y="504198"/>
                            <a:pt x="0" y="324811"/>
                          </a:cubicBezTo>
                          <a:cubicBezTo>
                            <a:pt x="0" y="145423"/>
                            <a:pt x="145423" y="0"/>
                            <a:pt x="324811" y="0"/>
                          </a:cubicBezTo>
                          <a:cubicBezTo>
                            <a:pt x="504199" y="0"/>
                            <a:pt x="649621" y="145423"/>
                            <a:pt x="649621" y="324811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440" name="Forma Livre: Forma 439">
                    <a:extLst>
                      <a:ext uri="{FF2B5EF4-FFF2-40B4-BE49-F238E27FC236}">
                        <a16:creationId xmlns:a16="http://schemas.microsoft.com/office/drawing/2014/main" id="{A347ADEE-1473-FA3C-ED60-1302110A0654}"/>
                      </a:ext>
                    </a:extLst>
                  </p:cNvPr>
                  <p:cNvSpPr/>
                  <p:nvPr/>
                </p:nvSpPr>
                <p:spPr>
                  <a:xfrm>
                    <a:off x="-13706468" y="9700054"/>
                    <a:ext cx="1932622" cy="161925"/>
                  </a:xfrm>
                  <a:custGeom>
                    <a:avLst/>
                    <a:gdLst>
                      <a:gd name="connsiteX0" fmla="*/ 80963 w 1932622"/>
                      <a:gd name="connsiteY0" fmla="*/ 161925 h 161925"/>
                      <a:gd name="connsiteX1" fmla="*/ 1851660 w 1932622"/>
                      <a:gd name="connsiteY1" fmla="*/ 161925 h 161925"/>
                      <a:gd name="connsiteX2" fmla="*/ 1932623 w 1932622"/>
                      <a:gd name="connsiteY2" fmla="*/ 80963 h 161925"/>
                      <a:gd name="connsiteX3" fmla="*/ 1851660 w 1932622"/>
                      <a:gd name="connsiteY3" fmla="*/ 0 h 161925"/>
                      <a:gd name="connsiteX4" fmla="*/ 80963 w 1932622"/>
                      <a:gd name="connsiteY4" fmla="*/ 0 h 161925"/>
                      <a:gd name="connsiteX5" fmla="*/ 0 w 1932622"/>
                      <a:gd name="connsiteY5" fmla="*/ 80963 h 161925"/>
                      <a:gd name="connsiteX6" fmla="*/ 80963 w 1932622"/>
                      <a:gd name="connsiteY6" fmla="*/ 161925 h 16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32622" h="161925">
                        <a:moveTo>
                          <a:pt x="80963" y="161925"/>
                        </a:moveTo>
                        <a:lnTo>
                          <a:pt x="1851660" y="161925"/>
                        </a:lnTo>
                        <a:cubicBezTo>
                          <a:pt x="1896428" y="161925"/>
                          <a:pt x="1932623" y="125730"/>
                          <a:pt x="1932623" y="80963"/>
                        </a:cubicBezTo>
                        <a:cubicBezTo>
                          <a:pt x="1932623" y="36195"/>
                          <a:pt x="1896428" y="0"/>
                          <a:pt x="1851660" y="0"/>
                        </a:cubicBezTo>
                        <a:lnTo>
                          <a:pt x="80963" y="0"/>
                        </a:lnTo>
                        <a:cubicBezTo>
                          <a:pt x="36195" y="0"/>
                          <a:pt x="0" y="36195"/>
                          <a:pt x="0" y="80963"/>
                        </a:cubicBezTo>
                        <a:cubicBezTo>
                          <a:pt x="0" y="125730"/>
                          <a:pt x="36195" y="161925"/>
                          <a:pt x="80963" y="161925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  <p:grpSp>
            <p:nvGrpSpPr>
              <p:cNvPr id="430" name="Gráfico 60">
                <a:extLst>
                  <a:ext uri="{FF2B5EF4-FFF2-40B4-BE49-F238E27FC236}">
                    <a16:creationId xmlns:a16="http://schemas.microsoft.com/office/drawing/2014/main" id="{672E8DA3-1762-9548-B851-28933AB78F41}"/>
                  </a:ext>
                </a:extLst>
              </p:cNvPr>
              <p:cNvGrpSpPr/>
              <p:nvPr/>
            </p:nvGrpSpPr>
            <p:grpSpPr>
              <a:xfrm>
                <a:off x="6016427" y="9034808"/>
                <a:ext cx="1005407" cy="1005406"/>
                <a:chOff x="22241670" y="7047406"/>
                <a:chExt cx="5574030" cy="5574030"/>
              </a:xfrm>
            </p:grpSpPr>
            <p:sp>
              <p:nvSpPr>
                <p:cNvPr id="431" name="Forma Livre: Forma 430">
                  <a:extLst>
                    <a:ext uri="{FF2B5EF4-FFF2-40B4-BE49-F238E27FC236}">
                      <a16:creationId xmlns:a16="http://schemas.microsoft.com/office/drawing/2014/main" id="{D67FE481-B0F6-F3B4-35D7-29F099CDE2BA}"/>
                    </a:ext>
                  </a:extLst>
                </p:cNvPr>
                <p:cNvSpPr/>
                <p:nvPr/>
              </p:nvSpPr>
              <p:spPr>
                <a:xfrm>
                  <a:off x="22241670" y="7047406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432" name="Gráfico 60">
                  <a:extLst>
                    <a:ext uri="{FF2B5EF4-FFF2-40B4-BE49-F238E27FC236}">
                      <a16:creationId xmlns:a16="http://schemas.microsoft.com/office/drawing/2014/main" id="{35E64BC6-AB23-D6E3-BBC5-D9F3A715F0B0}"/>
                    </a:ext>
                  </a:extLst>
                </p:cNvPr>
                <p:cNvGrpSpPr/>
                <p:nvPr/>
              </p:nvGrpSpPr>
              <p:grpSpPr>
                <a:xfrm>
                  <a:off x="23856157" y="8593313"/>
                  <a:ext cx="2345055" cy="2482214"/>
                  <a:chOff x="23856157" y="8593313"/>
                  <a:chExt cx="2345055" cy="2482214"/>
                </a:xfrm>
                <a:solidFill>
                  <a:srgbClr val="1C1C1C"/>
                </a:solidFill>
              </p:grpSpPr>
              <p:grpSp>
                <p:nvGrpSpPr>
                  <p:cNvPr id="433" name="Gráfico 60">
                    <a:extLst>
                      <a:ext uri="{FF2B5EF4-FFF2-40B4-BE49-F238E27FC236}">
                        <a16:creationId xmlns:a16="http://schemas.microsoft.com/office/drawing/2014/main" id="{B4BF50DD-2ABE-B77C-D8FF-E62CCD2FBCE4}"/>
                      </a:ext>
                    </a:extLst>
                  </p:cNvPr>
                  <p:cNvGrpSpPr/>
                  <p:nvPr/>
                </p:nvGrpSpPr>
                <p:grpSpPr>
                  <a:xfrm>
                    <a:off x="23856157" y="8593313"/>
                    <a:ext cx="2345055" cy="588645"/>
                    <a:chOff x="23856157" y="8593313"/>
                    <a:chExt cx="2345055" cy="588645"/>
                  </a:xfrm>
                  <a:solidFill>
                    <a:srgbClr val="1C1C1C"/>
                  </a:solidFill>
                </p:grpSpPr>
                <p:sp>
                  <p:nvSpPr>
                    <p:cNvPr id="435" name="Forma Livre: Forma 434">
                      <a:extLst>
                        <a:ext uri="{FF2B5EF4-FFF2-40B4-BE49-F238E27FC236}">
                          <a16:creationId xmlns:a16="http://schemas.microsoft.com/office/drawing/2014/main" id="{A8BC2636-D9D2-1BF6-C1AF-EE4E78638F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856157" y="8593313"/>
                      <a:ext cx="649604" cy="588645"/>
                    </a:xfrm>
                    <a:custGeom>
                      <a:avLst/>
                      <a:gdLst>
                        <a:gd name="connsiteX0" fmla="*/ 135255 w 649604"/>
                        <a:gd name="connsiteY0" fmla="*/ 0 h 588645"/>
                        <a:gd name="connsiteX1" fmla="*/ 0 w 649604"/>
                        <a:gd name="connsiteY1" fmla="*/ 263842 h 588645"/>
                        <a:gd name="connsiteX2" fmla="*/ 324803 w 649604"/>
                        <a:gd name="connsiteY2" fmla="*/ 588645 h 588645"/>
                        <a:gd name="connsiteX3" fmla="*/ 649605 w 649604"/>
                        <a:gd name="connsiteY3" fmla="*/ 263842 h 588645"/>
                        <a:gd name="connsiteX4" fmla="*/ 135255 w 649604"/>
                        <a:gd name="connsiteY4" fmla="*/ 0 h 5886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4" h="588645">
                          <a:moveTo>
                            <a:pt x="135255" y="0"/>
                          </a:moveTo>
                          <a:cubicBezTo>
                            <a:pt x="53340" y="59055"/>
                            <a:pt x="0" y="155258"/>
                            <a:pt x="0" y="263842"/>
                          </a:cubicBezTo>
                          <a:cubicBezTo>
                            <a:pt x="0" y="442913"/>
                            <a:pt x="145733" y="588645"/>
                            <a:pt x="324803" y="588645"/>
                          </a:cubicBezTo>
                          <a:cubicBezTo>
                            <a:pt x="503872" y="588645"/>
                            <a:pt x="649605" y="442913"/>
                            <a:pt x="649605" y="263842"/>
                          </a:cubicBezTo>
                          <a:lnTo>
                            <a:pt x="135255" y="0"/>
                          </a:ln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436" name="Forma Livre: Forma 435">
                      <a:extLst>
                        <a:ext uri="{FF2B5EF4-FFF2-40B4-BE49-F238E27FC236}">
                          <a16:creationId xmlns:a16="http://schemas.microsoft.com/office/drawing/2014/main" id="{BC2E5C7D-860C-A168-21F6-9A2F4BF447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51607" y="8593313"/>
                      <a:ext cx="649605" cy="588645"/>
                    </a:xfrm>
                    <a:custGeom>
                      <a:avLst/>
                      <a:gdLst>
                        <a:gd name="connsiteX0" fmla="*/ 514350 w 649605"/>
                        <a:gd name="connsiteY0" fmla="*/ 0 h 588645"/>
                        <a:gd name="connsiteX1" fmla="*/ 649605 w 649605"/>
                        <a:gd name="connsiteY1" fmla="*/ 263842 h 588645"/>
                        <a:gd name="connsiteX2" fmla="*/ 324803 w 649605"/>
                        <a:gd name="connsiteY2" fmla="*/ 588645 h 588645"/>
                        <a:gd name="connsiteX3" fmla="*/ 0 w 649605"/>
                        <a:gd name="connsiteY3" fmla="*/ 263842 h 588645"/>
                        <a:gd name="connsiteX4" fmla="*/ 514350 w 649605"/>
                        <a:gd name="connsiteY4" fmla="*/ 0 h 5886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5" h="588645">
                          <a:moveTo>
                            <a:pt x="514350" y="0"/>
                          </a:moveTo>
                          <a:cubicBezTo>
                            <a:pt x="596265" y="59055"/>
                            <a:pt x="649605" y="155258"/>
                            <a:pt x="649605" y="263842"/>
                          </a:cubicBezTo>
                          <a:cubicBezTo>
                            <a:pt x="649605" y="442913"/>
                            <a:pt x="503872" y="588645"/>
                            <a:pt x="324803" y="588645"/>
                          </a:cubicBezTo>
                          <a:cubicBezTo>
                            <a:pt x="145732" y="588645"/>
                            <a:pt x="0" y="442913"/>
                            <a:pt x="0" y="263842"/>
                          </a:cubicBezTo>
                          <a:lnTo>
                            <a:pt x="514350" y="0"/>
                          </a:ln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434" name="Forma Livre: Forma 433">
                    <a:extLst>
                      <a:ext uri="{FF2B5EF4-FFF2-40B4-BE49-F238E27FC236}">
                        <a16:creationId xmlns:a16="http://schemas.microsoft.com/office/drawing/2014/main" id="{91BA828A-32F3-00AC-7FD2-D2A36EB7ECBE}"/>
                      </a:ext>
                    </a:extLst>
                  </p:cNvPr>
                  <p:cNvSpPr/>
                  <p:nvPr/>
                </p:nvSpPr>
                <p:spPr>
                  <a:xfrm>
                    <a:off x="23893965" y="10157318"/>
                    <a:ext cx="2269370" cy="918209"/>
                  </a:xfrm>
                  <a:custGeom>
                    <a:avLst/>
                    <a:gdLst>
                      <a:gd name="connsiteX0" fmla="*/ 2107223 w 2269370"/>
                      <a:gd name="connsiteY0" fmla="*/ 918210 h 918209"/>
                      <a:gd name="connsiteX1" fmla="*/ 2243430 w 2269370"/>
                      <a:gd name="connsiteY1" fmla="*/ 843915 h 918209"/>
                      <a:gd name="connsiteX2" fmla="*/ 2254860 w 2269370"/>
                      <a:gd name="connsiteY2" fmla="*/ 688657 h 918209"/>
                      <a:gd name="connsiteX3" fmla="*/ 1134720 w 2269370"/>
                      <a:gd name="connsiteY3" fmla="*/ 0 h 918209"/>
                      <a:gd name="connsiteX4" fmla="*/ 14580 w 2269370"/>
                      <a:gd name="connsiteY4" fmla="*/ 688657 h 918209"/>
                      <a:gd name="connsiteX5" fmla="*/ 25057 w 2269370"/>
                      <a:gd name="connsiteY5" fmla="*/ 842010 h 918209"/>
                      <a:gd name="connsiteX6" fmla="*/ 163170 w 2269370"/>
                      <a:gd name="connsiteY6" fmla="*/ 918210 h 918209"/>
                      <a:gd name="connsiteX7" fmla="*/ 2107223 w 2269370"/>
                      <a:gd name="connsiteY7" fmla="*/ 918210 h 918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69370" h="918209">
                        <a:moveTo>
                          <a:pt x="2107223" y="918210"/>
                        </a:moveTo>
                        <a:cubicBezTo>
                          <a:pt x="2166277" y="918210"/>
                          <a:pt x="2215807" y="887730"/>
                          <a:pt x="2243430" y="843915"/>
                        </a:cubicBezTo>
                        <a:cubicBezTo>
                          <a:pt x="2272005" y="800100"/>
                          <a:pt x="2278673" y="741997"/>
                          <a:pt x="2254860" y="688657"/>
                        </a:cubicBezTo>
                        <a:cubicBezTo>
                          <a:pt x="2103412" y="354330"/>
                          <a:pt x="1659547" y="0"/>
                          <a:pt x="1134720" y="0"/>
                        </a:cubicBezTo>
                        <a:cubicBezTo>
                          <a:pt x="609892" y="0"/>
                          <a:pt x="165075" y="354330"/>
                          <a:pt x="14580" y="688657"/>
                        </a:cubicBezTo>
                        <a:cubicBezTo>
                          <a:pt x="-9233" y="741997"/>
                          <a:pt x="-2565" y="798195"/>
                          <a:pt x="25057" y="842010"/>
                        </a:cubicBezTo>
                        <a:cubicBezTo>
                          <a:pt x="52680" y="886778"/>
                          <a:pt x="103162" y="918210"/>
                          <a:pt x="163170" y="918210"/>
                        </a:cubicBezTo>
                        <a:lnTo>
                          <a:pt x="2107223" y="91821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</p:grpSp>
        <p:sp>
          <p:nvSpPr>
            <p:cNvPr id="223" name="Google Shape;185;p1">
              <a:extLst>
                <a:ext uri="{FF2B5EF4-FFF2-40B4-BE49-F238E27FC236}">
                  <a16:creationId xmlns:a16="http://schemas.microsoft.com/office/drawing/2014/main" id="{1280FF74-2C14-BAE4-82AF-E5B8A59CF250}"/>
                </a:ext>
              </a:extLst>
            </p:cNvPr>
            <p:cNvSpPr txBox="1"/>
            <p:nvPr/>
          </p:nvSpPr>
          <p:spPr>
            <a:xfrm>
              <a:off x="16655342" y="5040493"/>
              <a:ext cx="3549302" cy="4308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2664" tIns="21326" rIns="42664" bIns="21326" anchor="t" anchorCtr="0">
              <a:spAutoFit/>
            </a:bodyPr>
            <a:lstStyle/>
            <a:p>
              <a:pPr algn="ctr"/>
              <a:r>
                <a:rPr lang="pt-BR" sz="2520" b="1" dirty="0">
                  <a:solidFill>
                    <a:srgbClr val="976C29"/>
                  </a:solidFill>
                  <a:latin typeface="DIN Pro Regular" panose="020B0504020101020102" pitchFamily="34" charset="0"/>
                  <a:ea typeface="Calibri"/>
                  <a:cs typeface="DIN Pro Regular" panose="020B0504020101020102" pitchFamily="34" charset="0"/>
                  <a:sym typeface="Calibri"/>
                </a:rPr>
                <a:t>Metodologia  </a:t>
              </a:r>
              <a:endParaRPr sz="1680" dirty="0">
                <a:solidFill>
                  <a:srgbClr val="976C29"/>
                </a:solidFill>
                <a:latin typeface="DIN Pro Regular" panose="020B0504020101020102" pitchFamily="34" charset="0"/>
                <a:cs typeface="DIN Pro Regular" panose="020B0504020101020102" pitchFamily="34" charset="0"/>
              </a:endParaRPr>
            </a:p>
          </p:txBody>
        </p:sp>
        <p:grpSp>
          <p:nvGrpSpPr>
            <p:cNvPr id="224" name="Agrupar 223">
              <a:extLst>
                <a:ext uri="{FF2B5EF4-FFF2-40B4-BE49-F238E27FC236}">
                  <a16:creationId xmlns:a16="http://schemas.microsoft.com/office/drawing/2014/main" id="{67E879B9-4D0E-95F0-BAC6-4701CDFACEB3}"/>
                </a:ext>
              </a:extLst>
            </p:cNvPr>
            <p:cNvGrpSpPr/>
            <p:nvPr/>
          </p:nvGrpSpPr>
          <p:grpSpPr>
            <a:xfrm>
              <a:off x="17166247" y="5644534"/>
              <a:ext cx="2518645" cy="547543"/>
              <a:chOff x="2276934" y="9034808"/>
              <a:chExt cx="4744900" cy="1031522"/>
            </a:xfrm>
          </p:grpSpPr>
          <p:grpSp>
            <p:nvGrpSpPr>
              <p:cNvPr id="407" name="Gráfico 27">
                <a:extLst>
                  <a:ext uri="{FF2B5EF4-FFF2-40B4-BE49-F238E27FC236}">
                    <a16:creationId xmlns:a16="http://schemas.microsoft.com/office/drawing/2014/main" id="{BE1916A8-5CE8-F9BF-790B-B467C04D99CD}"/>
                  </a:ext>
                </a:extLst>
              </p:cNvPr>
              <p:cNvGrpSpPr/>
              <p:nvPr/>
            </p:nvGrpSpPr>
            <p:grpSpPr>
              <a:xfrm>
                <a:off x="2276934" y="9060924"/>
                <a:ext cx="1005407" cy="1005406"/>
                <a:chOff x="9811019" y="7192192"/>
                <a:chExt cx="5574030" cy="5574030"/>
              </a:xfrm>
            </p:grpSpPr>
            <p:sp>
              <p:nvSpPr>
                <p:cNvPr id="422" name="Forma Livre: Forma 421">
                  <a:extLst>
                    <a:ext uri="{FF2B5EF4-FFF2-40B4-BE49-F238E27FC236}">
                      <a16:creationId xmlns:a16="http://schemas.microsoft.com/office/drawing/2014/main" id="{FC15B055-7A9E-7412-19CB-14C84A32F326}"/>
                    </a:ext>
                  </a:extLst>
                </p:cNvPr>
                <p:cNvSpPr/>
                <p:nvPr/>
              </p:nvSpPr>
              <p:spPr>
                <a:xfrm>
                  <a:off x="9811019" y="7192192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423" name="Gráfico 27">
                  <a:extLst>
                    <a:ext uri="{FF2B5EF4-FFF2-40B4-BE49-F238E27FC236}">
                      <a16:creationId xmlns:a16="http://schemas.microsoft.com/office/drawing/2014/main" id="{9464EFC4-A9FC-9A26-3CD6-8A46ECA1556D}"/>
                    </a:ext>
                  </a:extLst>
                </p:cNvPr>
                <p:cNvGrpSpPr/>
                <p:nvPr/>
              </p:nvGrpSpPr>
              <p:grpSpPr>
                <a:xfrm>
                  <a:off x="11377209" y="8643049"/>
                  <a:ext cx="2441635" cy="2622032"/>
                  <a:chOff x="11377209" y="8643049"/>
                  <a:chExt cx="2441635" cy="2622032"/>
                </a:xfrm>
                <a:solidFill>
                  <a:srgbClr val="1C1C1C"/>
                </a:solidFill>
              </p:grpSpPr>
              <p:grpSp>
                <p:nvGrpSpPr>
                  <p:cNvPr id="424" name="Gráfico 27">
                    <a:extLst>
                      <a:ext uri="{FF2B5EF4-FFF2-40B4-BE49-F238E27FC236}">
                        <a16:creationId xmlns:a16="http://schemas.microsoft.com/office/drawing/2014/main" id="{100AF71D-EFDA-97D8-A6EF-DDD2848FFB41}"/>
                      </a:ext>
                    </a:extLst>
                  </p:cNvPr>
                  <p:cNvGrpSpPr/>
                  <p:nvPr/>
                </p:nvGrpSpPr>
                <p:grpSpPr>
                  <a:xfrm>
                    <a:off x="11377209" y="8643049"/>
                    <a:ext cx="2441635" cy="746252"/>
                    <a:chOff x="11377209" y="8643049"/>
                    <a:chExt cx="2441635" cy="746252"/>
                  </a:xfrm>
                  <a:solidFill>
                    <a:srgbClr val="1C1C1C"/>
                  </a:solidFill>
                </p:grpSpPr>
                <p:sp>
                  <p:nvSpPr>
                    <p:cNvPr id="426" name="Forma Livre: Forma 425">
                      <a:extLst>
                        <a:ext uri="{FF2B5EF4-FFF2-40B4-BE49-F238E27FC236}">
                          <a16:creationId xmlns:a16="http://schemas.microsoft.com/office/drawing/2014/main" id="{905DA4F8-2890-A4AF-CF69-22775EF5705B}"/>
                        </a:ext>
                      </a:extLst>
                    </p:cNvPr>
                    <p:cNvSpPr/>
                    <p:nvPr/>
                  </p:nvSpPr>
                  <p:spPr>
                    <a:xfrm rot="-559036">
                      <a:off x="13120943" y="8691349"/>
                      <a:ext cx="649600" cy="649600"/>
                    </a:xfrm>
                    <a:custGeom>
                      <a:avLst/>
                      <a:gdLst>
                        <a:gd name="connsiteX0" fmla="*/ 649601 w 649600"/>
                        <a:gd name="connsiteY0" fmla="*/ 324800 h 649600"/>
                        <a:gd name="connsiteX1" fmla="*/ 324800 w 649600"/>
                        <a:gd name="connsiteY1" fmla="*/ 649600 h 649600"/>
                        <a:gd name="connsiteX2" fmla="*/ 0 w 649600"/>
                        <a:gd name="connsiteY2" fmla="*/ 324800 h 649600"/>
                        <a:gd name="connsiteX3" fmla="*/ 324800 w 649600"/>
                        <a:gd name="connsiteY3" fmla="*/ 0 h 649600"/>
                        <a:gd name="connsiteX4" fmla="*/ 649601 w 649600"/>
                        <a:gd name="connsiteY4" fmla="*/ 324800 h 649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0" h="649600">
                          <a:moveTo>
                            <a:pt x="649601" y="324800"/>
                          </a:moveTo>
                          <a:cubicBezTo>
                            <a:pt x="649601" y="504182"/>
                            <a:pt x="504183" y="649600"/>
                            <a:pt x="324800" y="649600"/>
                          </a:cubicBezTo>
                          <a:cubicBezTo>
                            <a:pt x="145418" y="649600"/>
                            <a:pt x="0" y="504182"/>
                            <a:pt x="0" y="324800"/>
                          </a:cubicBezTo>
                          <a:cubicBezTo>
                            <a:pt x="0" y="145418"/>
                            <a:pt x="145418" y="0"/>
                            <a:pt x="324800" y="0"/>
                          </a:cubicBezTo>
                          <a:cubicBezTo>
                            <a:pt x="504183" y="0"/>
                            <a:pt x="649601" y="145418"/>
                            <a:pt x="649601" y="324800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427" name="Forma Livre: Forma 426">
                      <a:extLst>
                        <a:ext uri="{FF2B5EF4-FFF2-40B4-BE49-F238E27FC236}">
                          <a16:creationId xmlns:a16="http://schemas.microsoft.com/office/drawing/2014/main" id="{5BA68019-E848-ED38-6B83-C2F12224CDB2}"/>
                        </a:ext>
                      </a:extLst>
                    </p:cNvPr>
                    <p:cNvSpPr/>
                    <p:nvPr/>
                  </p:nvSpPr>
                  <p:spPr>
                    <a:xfrm rot="-559036">
                      <a:off x="11425509" y="8691400"/>
                      <a:ext cx="649600" cy="649600"/>
                    </a:xfrm>
                    <a:custGeom>
                      <a:avLst/>
                      <a:gdLst>
                        <a:gd name="connsiteX0" fmla="*/ 649601 w 649600"/>
                        <a:gd name="connsiteY0" fmla="*/ 324800 h 649600"/>
                        <a:gd name="connsiteX1" fmla="*/ 324800 w 649600"/>
                        <a:gd name="connsiteY1" fmla="*/ 649600 h 649600"/>
                        <a:gd name="connsiteX2" fmla="*/ 0 w 649600"/>
                        <a:gd name="connsiteY2" fmla="*/ 324800 h 649600"/>
                        <a:gd name="connsiteX3" fmla="*/ 324800 w 649600"/>
                        <a:gd name="connsiteY3" fmla="*/ 0 h 649600"/>
                        <a:gd name="connsiteX4" fmla="*/ 649601 w 649600"/>
                        <a:gd name="connsiteY4" fmla="*/ 324800 h 649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0" h="649600">
                          <a:moveTo>
                            <a:pt x="649601" y="324800"/>
                          </a:moveTo>
                          <a:cubicBezTo>
                            <a:pt x="649601" y="504182"/>
                            <a:pt x="504183" y="649600"/>
                            <a:pt x="324800" y="649600"/>
                          </a:cubicBezTo>
                          <a:cubicBezTo>
                            <a:pt x="145418" y="649600"/>
                            <a:pt x="0" y="504182"/>
                            <a:pt x="0" y="324800"/>
                          </a:cubicBezTo>
                          <a:cubicBezTo>
                            <a:pt x="0" y="145418"/>
                            <a:pt x="145418" y="0"/>
                            <a:pt x="324800" y="0"/>
                          </a:cubicBezTo>
                          <a:cubicBezTo>
                            <a:pt x="504183" y="0"/>
                            <a:pt x="649601" y="145418"/>
                            <a:pt x="649601" y="324800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425" name="Forma Livre: Forma 424">
                    <a:extLst>
                      <a:ext uri="{FF2B5EF4-FFF2-40B4-BE49-F238E27FC236}">
                        <a16:creationId xmlns:a16="http://schemas.microsoft.com/office/drawing/2014/main" id="{60872D68-0787-8D96-47FA-18703FA25358}"/>
                      </a:ext>
                    </a:extLst>
                  </p:cNvPr>
                  <p:cNvSpPr/>
                  <p:nvPr/>
                </p:nvSpPr>
                <p:spPr>
                  <a:xfrm>
                    <a:off x="11463382" y="10346872"/>
                    <a:ext cx="2269370" cy="918209"/>
                  </a:xfrm>
                  <a:custGeom>
                    <a:avLst/>
                    <a:gdLst>
                      <a:gd name="connsiteX0" fmla="*/ 162149 w 2269370"/>
                      <a:gd name="connsiteY0" fmla="*/ 0 h 918209"/>
                      <a:gd name="connsiteX1" fmla="*/ 25941 w 2269370"/>
                      <a:gd name="connsiteY1" fmla="*/ 74295 h 918209"/>
                      <a:gd name="connsiteX2" fmla="*/ 14511 w 2269370"/>
                      <a:gd name="connsiteY2" fmla="*/ 229552 h 918209"/>
                      <a:gd name="connsiteX3" fmla="*/ 1134651 w 2269370"/>
                      <a:gd name="connsiteY3" fmla="*/ 918210 h 918209"/>
                      <a:gd name="connsiteX4" fmla="*/ 2254791 w 2269370"/>
                      <a:gd name="connsiteY4" fmla="*/ 229552 h 918209"/>
                      <a:gd name="connsiteX5" fmla="*/ 2244314 w 2269370"/>
                      <a:gd name="connsiteY5" fmla="*/ 76200 h 918209"/>
                      <a:gd name="connsiteX6" fmla="*/ 2106201 w 2269370"/>
                      <a:gd name="connsiteY6" fmla="*/ 0 h 918209"/>
                      <a:gd name="connsiteX7" fmla="*/ 162149 w 2269370"/>
                      <a:gd name="connsiteY7" fmla="*/ 0 h 918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69370" h="918209">
                        <a:moveTo>
                          <a:pt x="162149" y="0"/>
                        </a:moveTo>
                        <a:cubicBezTo>
                          <a:pt x="103094" y="0"/>
                          <a:pt x="53564" y="30480"/>
                          <a:pt x="25941" y="74295"/>
                        </a:cubicBezTo>
                        <a:cubicBezTo>
                          <a:pt x="-2634" y="118110"/>
                          <a:pt x="-9301" y="176213"/>
                          <a:pt x="14511" y="229552"/>
                        </a:cubicBezTo>
                        <a:cubicBezTo>
                          <a:pt x="165958" y="563880"/>
                          <a:pt x="609824" y="918210"/>
                          <a:pt x="1134651" y="918210"/>
                        </a:cubicBezTo>
                        <a:cubicBezTo>
                          <a:pt x="1659479" y="918210"/>
                          <a:pt x="2104296" y="563880"/>
                          <a:pt x="2254791" y="229552"/>
                        </a:cubicBezTo>
                        <a:cubicBezTo>
                          <a:pt x="2278604" y="176213"/>
                          <a:pt x="2271936" y="120015"/>
                          <a:pt x="2244314" y="76200"/>
                        </a:cubicBezTo>
                        <a:cubicBezTo>
                          <a:pt x="2216691" y="31432"/>
                          <a:pt x="2166209" y="0"/>
                          <a:pt x="2106201" y="0"/>
                        </a:cubicBezTo>
                        <a:lnTo>
                          <a:pt x="162149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  <p:grpSp>
            <p:nvGrpSpPr>
              <p:cNvPr id="408" name="Gráfico 45">
                <a:extLst>
                  <a:ext uri="{FF2B5EF4-FFF2-40B4-BE49-F238E27FC236}">
                    <a16:creationId xmlns:a16="http://schemas.microsoft.com/office/drawing/2014/main" id="{494595BE-AC8B-2166-B1E4-C0610C398EFD}"/>
                  </a:ext>
                </a:extLst>
              </p:cNvPr>
              <p:cNvGrpSpPr/>
              <p:nvPr/>
            </p:nvGrpSpPr>
            <p:grpSpPr>
              <a:xfrm>
                <a:off x="4146681" y="9054182"/>
                <a:ext cx="1005407" cy="1005406"/>
                <a:chOff x="-15493359" y="5879577"/>
                <a:chExt cx="5574030" cy="5574030"/>
              </a:xfrm>
            </p:grpSpPr>
            <p:sp>
              <p:nvSpPr>
                <p:cNvPr id="416" name="Forma Livre: Forma 415">
                  <a:extLst>
                    <a:ext uri="{FF2B5EF4-FFF2-40B4-BE49-F238E27FC236}">
                      <a16:creationId xmlns:a16="http://schemas.microsoft.com/office/drawing/2014/main" id="{0719F991-B1EC-B4B6-AC87-00C910100528}"/>
                    </a:ext>
                  </a:extLst>
                </p:cNvPr>
                <p:cNvSpPr/>
                <p:nvPr/>
              </p:nvSpPr>
              <p:spPr>
                <a:xfrm>
                  <a:off x="-15493359" y="5879577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417" name="Gráfico 45">
                  <a:extLst>
                    <a:ext uri="{FF2B5EF4-FFF2-40B4-BE49-F238E27FC236}">
                      <a16:creationId xmlns:a16="http://schemas.microsoft.com/office/drawing/2014/main" id="{7A8A825E-DBB4-56E9-8009-81A226E5C418}"/>
                    </a:ext>
                  </a:extLst>
                </p:cNvPr>
                <p:cNvGrpSpPr/>
                <p:nvPr/>
              </p:nvGrpSpPr>
              <p:grpSpPr>
                <a:xfrm>
                  <a:off x="-13978014" y="7451243"/>
                  <a:ext cx="2544058" cy="2410735"/>
                  <a:chOff x="-13978014" y="7451243"/>
                  <a:chExt cx="2544058" cy="2410735"/>
                </a:xfrm>
                <a:solidFill>
                  <a:srgbClr val="1C1C1C"/>
                </a:solidFill>
              </p:grpSpPr>
              <p:grpSp>
                <p:nvGrpSpPr>
                  <p:cNvPr id="418" name="Gráfico 45">
                    <a:extLst>
                      <a:ext uri="{FF2B5EF4-FFF2-40B4-BE49-F238E27FC236}">
                        <a16:creationId xmlns:a16="http://schemas.microsoft.com/office/drawing/2014/main" id="{22E4F3BE-3E63-EAB5-0925-CFC0F961B8BA}"/>
                      </a:ext>
                    </a:extLst>
                  </p:cNvPr>
                  <p:cNvGrpSpPr/>
                  <p:nvPr/>
                </p:nvGrpSpPr>
                <p:grpSpPr>
                  <a:xfrm>
                    <a:off x="-13978014" y="7451243"/>
                    <a:ext cx="2544058" cy="849099"/>
                    <a:chOff x="-13978014" y="7451243"/>
                    <a:chExt cx="2544058" cy="849099"/>
                  </a:xfrm>
                  <a:solidFill>
                    <a:srgbClr val="1C1C1C"/>
                  </a:solidFill>
                </p:grpSpPr>
                <p:sp>
                  <p:nvSpPr>
                    <p:cNvPr id="420" name="Forma Livre: Forma 419">
                      <a:extLst>
                        <a:ext uri="{FF2B5EF4-FFF2-40B4-BE49-F238E27FC236}">
                          <a16:creationId xmlns:a16="http://schemas.microsoft.com/office/drawing/2014/main" id="{42CE6C85-8DD6-E53A-528D-91D68D6FBC2B}"/>
                        </a:ext>
                      </a:extLst>
                    </p:cNvPr>
                    <p:cNvSpPr/>
                    <p:nvPr/>
                  </p:nvSpPr>
                  <p:spPr>
                    <a:xfrm rot="-4049974">
                      <a:off x="-12183154" y="7550819"/>
                      <a:ext cx="649621" cy="649621"/>
                    </a:xfrm>
                    <a:custGeom>
                      <a:avLst/>
                      <a:gdLst>
                        <a:gd name="connsiteX0" fmla="*/ 649622 w 649621"/>
                        <a:gd name="connsiteY0" fmla="*/ 324811 h 649621"/>
                        <a:gd name="connsiteX1" fmla="*/ 324811 w 649621"/>
                        <a:gd name="connsiteY1" fmla="*/ 649621 h 649621"/>
                        <a:gd name="connsiteX2" fmla="*/ 0 w 649621"/>
                        <a:gd name="connsiteY2" fmla="*/ 324811 h 649621"/>
                        <a:gd name="connsiteX3" fmla="*/ 324811 w 649621"/>
                        <a:gd name="connsiteY3" fmla="*/ 0 h 649621"/>
                        <a:gd name="connsiteX4" fmla="*/ 649622 w 649621"/>
                        <a:gd name="connsiteY4" fmla="*/ 324811 h 649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21" h="649621">
                          <a:moveTo>
                            <a:pt x="649622" y="324811"/>
                          </a:moveTo>
                          <a:cubicBezTo>
                            <a:pt x="649622" y="504198"/>
                            <a:pt x="504199" y="649621"/>
                            <a:pt x="324811" y="649621"/>
                          </a:cubicBezTo>
                          <a:cubicBezTo>
                            <a:pt x="145423" y="649621"/>
                            <a:pt x="0" y="504198"/>
                            <a:pt x="0" y="324811"/>
                          </a:cubicBezTo>
                          <a:cubicBezTo>
                            <a:pt x="0" y="145423"/>
                            <a:pt x="145423" y="0"/>
                            <a:pt x="324811" y="0"/>
                          </a:cubicBezTo>
                          <a:cubicBezTo>
                            <a:pt x="504199" y="0"/>
                            <a:pt x="649622" y="145423"/>
                            <a:pt x="649622" y="324811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421" name="Forma Livre: Forma 420">
                      <a:extLst>
                        <a:ext uri="{FF2B5EF4-FFF2-40B4-BE49-F238E27FC236}">
                          <a16:creationId xmlns:a16="http://schemas.microsoft.com/office/drawing/2014/main" id="{779789EB-B484-398C-4A82-49B018B3CC76}"/>
                        </a:ext>
                      </a:extLst>
                    </p:cNvPr>
                    <p:cNvSpPr/>
                    <p:nvPr/>
                  </p:nvSpPr>
                  <p:spPr>
                    <a:xfrm rot="-4049974">
                      <a:off x="-13878438" y="7551145"/>
                      <a:ext cx="649621" cy="649621"/>
                    </a:xfrm>
                    <a:custGeom>
                      <a:avLst/>
                      <a:gdLst>
                        <a:gd name="connsiteX0" fmla="*/ 649621 w 649621"/>
                        <a:gd name="connsiteY0" fmla="*/ 324811 h 649621"/>
                        <a:gd name="connsiteX1" fmla="*/ 324811 w 649621"/>
                        <a:gd name="connsiteY1" fmla="*/ 649621 h 649621"/>
                        <a:gd name="connsiteX2" fmla="*/ 0 w 649621"/>
                        <a:gd name="connsiteY2" fmla="*/ 324811 h 649621"/>
                        <a:gd name="connsiteX3" fmla="*/ 324811 w 649621"/>
                        <a:gd name="connsiteY3" fmla="*/ 0 h 649621"/>
                        <a:gd name="connsiteX4" fmla="*/ 649621 w 649621"/>
                        <a:gd name="connsiteY4" fmla="*/ 324811 h 649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21" h="649621">
                          <a:moveTo>
                            <a:pt x="649621" y="324811"/>
                          </a:moveTo>
                          <a:cubicBezTo>
                            <a:pt x="649621" y="504198"/>
                            <a:pt x="504199" y="649621"/>
                            <a:pt x="324811" y="649621"/>
                          </a:cubicBezTo>
                          <a:cubicBezTo>
                            <a:pt x="145423" y="649621"/>
                            <a:pt x="0" y="504198"/>
                            <a:pt x="0" y="324811"/>
                          </a:cubicBezTo>
                          <a:cubicBezTo>
                            <a:pt x="0" y="145423"/>
                            <a:pt x="145423" y="0"/>
                            <a:pt x="324811" y="0"/>
                          </a:cubicBezTo>
                          <a:cubicBezTo>
                            <a:pt x="504199" y="0"/>
                            <a:pt x="649621" y="145423"/>
                            <a:pt x="649621" y="324811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419" name="Forma Livre: Forma 418">
                    <a:extLst>
                      <a:ext uri="{FF2B5EF4-FFF2-40B4-BE49-F238E27FC236}">
                        <a16:creationId xmlns:a16="http://schemas.microsoft.com/office/drawing/2014/main" id="{4B892651-B925-44BC-D004-7BBF98C64583}"/>
                      </a:ext>
                    </a:extLst>
                  </p:cNvPr>
                  <p:cNvSpPr/>
                  <p:nvPr/>
                </p:nvSpPr>
                <p:spPr>
                  <a:xfrm>
                    <a:off x="-13706468" y="9700054"/>
                    <a:ext cx="1932622" cy="161925"/>
                  </a:xfrm>
                  <a:custGeom>
                    <a:avLst/>
                    <a:gdLst>
                      <a:gd name="connsiteX0" fmla="*/ 80963 w 1932622"/>
                      <a:gd name="connsiteY0" fmla="*/ 161925 h 161925"/>
                      <a:gd name="connsiteX1" fmla="*/ 1851660 w 1932622"/>
                      <a:gd name="connsiteY1" fmla="*/ 161925 h 161925"/>
                      <a:gd name="connsiteX2" fmla="*/ 1932623 w 1932622"/>
                      <a:gd name="connsiteY2" fmla="*/ 80963 h 161925"/>
                      <a:gd name="connsiteX3" fmla="*/ 1851660 w 1932622"/>
                      <a:gd name="connsiteY3" fmla="*/ 0 h 161925"/>
                      <a:gd name="connsiteX4" fmla="*/ 80963 w 1932622"/>
                      <a:gd name="connsiteY4" fmla="*/ 0 h 161925"/>
                      <a:gd name="connsiteX5" fmla="*/ 0 w 1932622"/>
                      <a:gd name="connsiteY5" fmla="*/ 80963 h 161925"/>
                      <a:gd name="connsiteX6" fmla="*/ 80963 w 1932622"/>
                      <a:gd name="connsiteY6" fmla="*/ 161925 h 16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32622" h="161925">
                        <a:moveTo>
                          <a:pt x="80963" y="161925"/>
                        </a:moveTo>
                        <a:lnTo>
                          <a:pt x="1851660" y="161925"/>
                        </a:lnTo>
                        <a:cubicBezTo>
                          <a:pt x="1896428" y="161925"/>
                          <a:pt x="1932623" y="125730"/>
                          <a:pt x="1932623" y="80963"/>
                        </a:cubicBezTo>
                        <a:cubicBezTo>
                          <a:pt x="1932623" y="36195"/>
                          <a:pt x="1896428" y="0"/>
                          <a:pt x="1851660" y="0"/>
                        </a:cubicBezTo>
                        <a:lnTo>
                          <a:pt x="80963" y="0"/>
                        </a:lnTo>
                        <a:cubicBezTo>
                          <a:pt x="36195" y="0"/>
                          <a:pt x="0" y="36195"/>
                          <a:pt x="0" y="80963"/>
                        </a:cubicBezTo>
                        <a:cubicBezTo>
                          <a:pt x="0" y="125730"/>
                          <a:pt x="36195" y="161925"/>
                          <a:pt x="80963" y="161925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  <p:grpSp>
            <p:nvGrpSpPr>
              <p:cNvPr id="409" name="Gráfico 60">
                <a:extLst>
                  <a:ext uri="{FF2B5EF4-FFF2-40B4-BE49-F238E27FC236}">
                    <a16:creationId xmlns:a16="http://schemas.microsoft.com/office/drawing/2014/main" id="{5866FBF7-AE70-DB74-55F8-2225F8200338}"/>
                  </a:ext>
                </a:extLst>
              </p:cNvPr>
              <p:cNvGrpSpPr/>
              <p:nvPr/>
            </p:nvGrpSpPr>
            <p:grpSpPr>
              <a:xfrm>
                <a:off x="6016427" y="9034808"/>
                <a:ext cx="1005407" cy="1005406"/>
                <a:chOff x="22241670" y="7047406"/>
                <a:chExt cx="5574030" cy="5574030"/>
              </a:xfrm>
            </p:grpSpPr>
            <p:sp>
              <p:nvSpPr>
                <p:cNvPr id="410" name="Forma Livre: Forma 409">
                  <a:extLst>
                    <a:ext uri="{FF2B5EF4-FFF2-40B4-BE49-F238E27FC236}">
                      <a16:creationId xmlns:a16="http://schemas.microsoft.com/office/drawing/2014/main" id="{A97C5728-2653-987F-F229-D4C34F0F1AAC}"/>
                    </a:ext>
                  </a:extLst>
                </p:cNvPr>
                <p:cNvSpPr/>
                <p:nvPr/>
              </p:nvSpPr>
              <p:spPr>
                <a:xfrm>
                  <a:off x="22241670" y="7047406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411" name="Gráfico 60">
                  <a:extLst>
                    <a:ext uri="{FF2B5EF4-FFF2-40B4-BE49-F238E27FC236}">
                      <a16:creationId xmlns:a16="http://schemas.microsoft.com/office/drawing/2014/main" id="{B556C1A4-0EA1-926F-BC42-35D9D8E23ADD}"/>
                    </a:ext>
                  </a:extLst>
                </p:cNvPr>
                <p:cNvGrpSpPr/>
                <p:nvPr/>
              </p:nvGrpSpPr>
              <p:grpSpPr>
                <a:xfrm>
                  <a:off x="23856157" y="8593313"/>
                  <a:ext cx="2345055" cy="2482214"/>
                  <a:chOff x="23856157" y="8593313"/>
                  <a:chExt cx="2345055" cy="2482214"/>
                </a:xfrm>
                <a:solidFill>
                  <a:srgbClr val="1C1C1C"/>
                </a:solidFill>
              </p:grpSpPr>
              <p:grpSp>
                <p:nvGrpSpPr>
                  <p:cNvPr id="412" name="Gráfico 60">
                    <a:extLst>
                      <a:ext uri="{FF2B5EF4-FFF2-40B4-BE49-F238E27FC236}">
                        <a16:creationId xmlns:a16="http://schemas.microsoft.com/office/drawing/2014/main" id="{63A89949-4D5B-CA27-6C36-D0F1A51D5377}"/>
                      </a:ext>
                    </a:extLst>
                  </p:cNvPr>
                  <p:cNvGrpSpPr/>
                  <p:nvPr/>
                </p:nvGrpSpPr>
                <p:grpSpPr>
                  <a:xfrm>
                    <a:off x="23856157" y="8593313"/>
                    <a:ext cx="2345055" cy="588645"/>
                    <a:chOff x="23856157" y="8593313"/>
                    <a:chExt cx="2345055" cy="588645"/>
                  </a:xfrm>
                  <a:solidFill>
                    <a:srgbClr val="1C1C1C"/>
                  </a:solidFill>
                </p:grpSpPr>
                <p:sp>
                  <p:nvSpPr>
                    <p:cNvPr id="414" name="Forma Livre: Forma 413">
                      <a:extLst>
                        <a:ext uri="{FF2B5EF4-FFF2-40B4-BE49-F238E27FC236}">
                          <a16:creationId xmlns:a16="http://schemas.microsoft.com/office/drawing/2014/main" id="{64659B5D-3B65-8D0F-38E7-989486D359C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856157" y="8593313"/>
                      <a:ext cx="649604" cy="588645"/>
                    </a:xfrm>
                    <a:custGeom>
                      <a:avLst/>
                      <a:gdLst>
                        <a:gd name="connsiteX0" fmla="*/ 135255 w 649604"/>
                        <a:gd name="connsiteY0" fmla="*/ 0 h 588645"/>
                        <a:gd name="connsiteX1" fmla="*/ 0 w 649604"/>
                        <a:gd name="connsiteY1" fmla="*/ 263842 h 588645"/>
                        <a:gd name="connsiteX2" fmla="*/ 324803 w 649604"/>
                        <a:gd name="connsiteY2" fmla="*/ 588645 h 588645"/>
                        <a:gd name="connsiteX3" fmla="*/ 649605 w 649604"/>
                        <a:gd name="connsiteY3" fmla="*/ 263842 h 588645"/>
                        <a:gd name="connsiteX4" fmla="*/ 135255 w 649604"/>
                        <a:gd name="connsiteY4" fmla="*/ 0 h 5886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4" h="588645">
                          <a:moveTo>
                            <a:pt x="135255" y="0"/>
                          </a:moveTo>
                          <a:cubicBezTo>
                            <a:pt x="53340" y="59055"/>
                            <a:pt x="0" y="155258"/>
                            <a:pt x="0" y="263842"/>
                          </a:cubicBezTo>
                          <a:cubicBezTo>
                            <a:pt x="0" y="442913"/>
                            <a:pt x="145733" y="588645"/>
                            <a:pt x="324803" y="588645"/>
                          </a:cubicBezTo>
                          <a:cubicBezTo>
                            <a:pt x="503872" y="588645"/>
                            <a:pt x="649605" y="442913"/>
                            <a:pt x="649605" y="263842"/>
                          </a:cubicBezTo>
                          <a:lnTo>
                            <a:pt x="135255" y="0"/>
                          </a:ln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415" name="Forma Livre: Forma 414">
                      <a:extLst>
                        <a:ext uri="{FF2B5EF4-FFF2-40B4-BE49-F238E27FC236}">
                          <a16:creationId xmlns:a16="http://schemas.microsoft.com/office/drawing/2014/main" id="{1D596120-61B4-A650-ACCF-853751C03A3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51607" y="8593313"/>
                      <a:ext cx="649605" cy="588645"/>
                    </a:xfrm>
                    <a:custGeom>
                      <a:avLst/>
                      <a:gdLst>
                        <a:gd name="connsiteX0" fmla="*/ 514350 w 649605"/>
                        <a:gd name="connsiteY0" fmla="*/ 0 h 588645"/>
                        <a:gd name="connsiteX1" fmla="*/ 649605 w 649605"/>
                        <a:gd name="connsiteY1" fmla="*/ 263842 h 588645"/>
                        <a:gd name="connsiteX2" fmla="*/ 324803 w 649605"/>
                        <a:gd name="connsiteY2" fmla="*/ 588645 h 588645"/>
                        <a:gd name="connsiteX3" fmla="*/ 0 w 649605"/>
                        <a:gd name="connsiteY3" fmla="*/ 263842 h 588645"/>
                        <a:gd name="connsiteX4" fmla="*/ 514350 w 649605"/>
                        <a:gd name="connsiteY4" fmla="*/ 0 h 5886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5" h="588645">
                          <a:moveTo>
                            <a:pt x="514350" y="0"/>
                          </a:moveTo>
                          <a:cubicBezTo>
                            <a:pt x="596265" y="59055"/>
                            <a:pt x="649605" y="155258"/>
                            <a:pt x="649605" y="263842"/>
                          </a:cubicBezTo>
                          <a:cubicBezTo>
                            <a:pt x="649605" y="442913"/>
                            <a:pt x="503872" y="588645"/>
                            <a:pt x="324803" y="588645"/>
                          </a:cubicBezTo>
                          <a:cubicBezTo>
                            <a:pt x="145732" y="588645"/>
                            <a:pt x="0" y="442913"/>
                            <a:pt x="0" y="263842"/>
                          </a:cubicBezTo>
                          <a:lnTo>
                            <a:pt x="514350" y="0"/>
                          </a:ln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413" name="Forma Livre: Forma 412">
                    <a:extLst>
                      <a:ext uri="{FF2B5EF4-FFF2-40B4-BE49-F238E27FC236}">
                        <a16:creationId xmlns:a16="http://schemas.microsoft.com/office/drawing/2014/main" id="{EA67E6BA-A035-840D-A4F1-0D1C5D07D0CE}"/>
                      </a:ext>
                    </a:extLst>
                  </p:cNvPr>
                  <p:cNvSpPr/>
                  <p:nvPr/>
                </p:nvSpPr>
                <p:spPr>
                  <a:xfrm>
                    <a:off x="23893965" y="10157318"/>
                    <a:ext cx="2269370" cy="918209"/>
                  </a:xfrm>
                  <a:custGeom>
                    <a:avLst/>
                    <a:gdLst>
                      <a:gd name="connsiteX0" fmla="*/ 2107223 w 2269370"/>
                      <a:gd name="connsiteY0" fmla="*/ 918210 h 918209"/>
                      <a:gd name="connsiteX1" fmla="*/ 2243430 w 2269370"/>
                      <a:gd name="connsiteY1" fmla="*/ 843915 h 918209"/>
                      <a:gd name="connsiteX2" fmla="*/ 2254860 w 2269370"/>
                      <a:gd name="connsiteY2" fmla="*/ 688657 h 918209"/>
                      <a:gd name="connsiteX3" fmla="*/ 1134720 w 2269370"/>
                      <a:gd name="connsiteY3" fmla="*/ 0 h 918209"/>
                      <a:gd name="connsiteX4" fmla="*/ 14580 w 2269370"/>
                      <a:gd name="connsiteY4" fmla="*/ 688657 h 918209"/>
                      <a:gd name="connsiteX5" fmla="*/ 25057 w 2269370"/>
                      <a:gd name="connsiteY5" fmla="*/ 842010 h 918209"/>
                      <a:gd name="connsiteX6" fmla="*/ 163170 w 2269370"/>
                      <a:gd name="connsiteY6" fmla="*/ 918210 h 918209"/>
                      <a:gd name="connsiteX7" fmla="*/ 2107223 w 2269370"/>
                      <a:gd name="connsiteY7" fmla="*/ 918210 h 918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69370" h="918209">
                        <a:moveTo>
                          <a:pt x="2107223" y="918210"/>
                        </a:moveTo>
                        <a:cubicBezTo>
                          <a:pt x="2166277" y="918210"/>
                          <a:pt x="2215807" y="887730"/>
                          <a:pt x="2243430" y="843915"/>
                        </a:cubicBezTo>
                        <a:cubicBezTo>
                          <a:pt x="2272005" y="800100"/>
                          <a:pt x="2278673" y="741997"/>
                          <a:pt x="2254860" y="688657"/>
                        </a:cubicBezTo>
                        <a:cubicBezTo>
                          <a:pt x="2103412" y="354330"/>
                          <a:pt x="1659547" y="0"/>
                          <a:pt x="1134720" y="0"/>
                        </a:cubicBezTo>
                        <a:cubicBezTo>
                          <a:pt x="609892" y="0"/>
                          <a:pt x="165075" y="354330"/>
                          <a:pt x="14580" y="688657"/>
                        </a:cubicBezTo>
                        <a:cubicBezTo>
                          <a:pt x="-9233" y="741997"/>
                          <a:pt x="-2565" y="798195"/>
                          <a:pt x="25057" y="842010"/>
                        </a:cubicBezTo>
                        <a:cubicBezTo>
                          <a:pt x="52680" y="886778"/>
                          <a:pt x="103162" y="918210"/>
                          <a:pt x="163170" y="918210"/>
                        </a:cubicBezTo>
                        <a:lnTo>
                          <a:pt x="2107223" y="91821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</p:grpSp>
        <p:sp>
          <p:nvSpPr>
            <p:cNvPr id="295" name="Google Shape;185;p1">
              <a:extLst>
                <a:ext uri="{FF2B5EF4-FFF2-40B4-BE49-F238E27FC236}">
                  <a16:creationId xmlns:a16="http://schemas.microsoft.com/office/drawing/2014/main" id="{AD773899-1424-3FC4-64A8-91BDF1A5AEAD}"/>
                </a:ext>
              </a:extLst>
            </p:cNvPr>
            <p:cNvSpPr txBox="1"/>
            <p:nvPr/>
          </p:nvSpPr>
          <p:spPr>
            <a:xfrm>
              <a:off x="1264954" y="9746947"/>
              <a:ext cx="3549302" cy="4308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2664" tIns="21326" rIns="42664" bIns="21326" anchor="t" anchorCtr="0">
              <a:spAutoFit/>
            </a:bodyPr>
            <a:lstStyle/>
            <a:p>
              <a:pPr algn="ctr"/>
              <a:r>
                <a:rPr lang="pt-BR" sz="2520" b="1" dirty="0">
                  <a:solidFill>
                    <a:srgbClr val="976C29"/>
                  </a:solidFill>
                  <a:latin typeface="DIN Pro Regular" panose="020B0504020101020102" pitchFamily="34" charset="0"/>
                  <a:ea typeface="Calibri"/>
                  <a:cs typeface="DIN Pro Regular" panose="020B0504020101020102" pitchFamily="34" charset="0"/>
                  <a:sym typeface="Calibri"/>
                </a:rPr>
                <a:t>Moderação  </a:t>
              </a:r>
              <a:endParaRPr sz="1680" dirty="0">
                <a:solidFill>
                  <a:srgbClr val="976C29"/>
                </a:solidFill>
                <a:latin typeface="DIN Pro Regular" panose="020B0504020101020102" pitchFamily="34" charset="0"/>
                <a:cs typeface="DIN Pro Regular" panose="020B0504020101020102" pitchFamily="34" charset="0"/>
              </a:endParaRPr>
            </a:p>
          </p:txBody>
        </p:sp>
        <p:grpSp>
          <p:nvGrpSpPr>
            <p:cNvPr id="317" name="Agrupar 316">
              <a:extLst>
                <a:ext uri="{FF2B5EF4-FFF2-40B4-BE49-F238E27FC236}">
                  <a16:creationId xmlns:a16="http://schemas.microsoft.com/office/drawing/2014/main" id="{99E13B2A-3BB1-9B1F-20F6-525C07EF7D0F}"/>
                </a:ext>
              </a:extLst>
            </p:cNvPr>
            <p:cNvGrpSpPr/>
            <p:nvPr/>
          </p:nvGrpSpPr>
          <p:grpSpPr>
            <a:xfrm>
              <a:off x="1775859" y="10406224"/>
              <a:ext cx="2518645" cy="547543"/>
              <a:chOff x="2276934" y="9034808"/>
              <a:chExt cx="4744900" cy="1031522"/>
            </a:xfrm>
          </p:grpSpPr>
          <p:grpSp>
            <p:nvGrpSpPr>
              <p:cNvPr id="386" name="Gráfico 27">
                <a:extLst>
                  <a:ext uri="{FF2B5EF4-FFF2-40B4-BE49-F238E27FC236}">
                    <a16:creationId xmlns:a16="http://schemas.microsoft.com/office/drawing/2014/main" id="{234D73CA-D816-353E-C086-600439E7F9DA}"/>
                  </a:ext>
                </a:extLst>
              </p:cNvPr>
              <p:cNvGrpSpPr/>
              <p:nvPr/>
            </p:nvGrpSpPr>
            <p:grpSpPr>
              <a:xfrm>
                <a:off x="2276934" y="9060924"/>
                <a:ext cx="1005407" cy="1005406"/>
                <a:chOff x="9811019" y="7192192"/>
                <a:chExt cx="5574030" cy="5574030"/>
              </a:xfrm>
            </p:grpSpPr>
            <p:sp>
              <p:nvSpPr>
                <p:cNvPr id="401" name="Forma Livre: Forma 400">
                  <a:extLst>
                    <a:ext uri="{FF2B5EF4-FFF2-40B4-BE49-F238E27FC236}">
                      <a16:creationId xmlns:a16="http://schemas.microsoft.com/office/drawing/2014/main" id="{0B5512A1-4001-D4E2-C485-B6A819EC1E97}"/>
                    </a:ext>
                  </a:extLst>
                </p:cNvPr>
                <p:cNvSpPr/>
                <p:nvPr/>
              </p:nvSpPr>
              <p:spPr>
                <a:xfrm>
                  <a:off x="9811019" y="7192192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402" name="Gráfico 27">
                  <a:extLst>
                    <a:ext uri="{FF2B5EF4-FFF2-40B4-BE49-F238E27FC236}">
                      <a16:creationId xmlns:a16="http://schemas.microsoft.com/office/drawing/2014/main" id="{CD903792-D159-C996-7F20-A268C815F2DA}"/>
                    </a:ext>
                  </a:extLst>
                </p:cNvPr>
                <p:cNvGrpSpPr/>
                <p:nvPr/>
              </p:nvGrpSpPr>
              <p:grpSpPr>
                <a:xfrm>
                  <a:off x="11377209" y="8643049"/>
                  <a:ext cx="2441635" cy="2622032"/>
                  <a:chOff x="11377209" y="8643049"/>
                  <a:chExt cx="2441635" cy="2622032"/>
                </a:xfrm>
                <a:solidFill>
                  <a:srgbClr val="1C1C1C"/>
                </a:solidFill>
              </p:grpSpPr>
              <p:grpSp>
                <p:nvGrpSpPr>
                  <p:cNvPr id="403" name="Gráfico 27">
                    <a:extLst>
                      <a:ext uri="{FF2B5EF4-FFF2-40B4-BE49-F238E27FC236}">
                        <a16:creationId xmlns:a16="http://schemas.microsoft.com/office/drawing/2014/main" id="{C38E6E9D-5FC4-3CF5-F72F-E8353A4F71EA}"/>
                      </a:ext>
                    </a:extLst>
                  </p:cNvPr>
                  <p:cNvGrpSpPr/>
                  <p:nvPr/>
                </p:nvGrpSpPr>
                <p:grpSpPr>
                  <a:xfrm>
                    <a:off x="11377209" y="8643049"/>
                    <a:ext cx="2441635" cy="746252"/>
                    <a:chOff x="11377209" y="8643049"/>
                    <a:chExt cx="2441635" cy="746252"/>
                  </a:xfrm>
                  <a:solidFill>
                    <a:srgbClr val="1C1C1C"/>
                  </a:solidFill>
                </p:grpSpPr>
                <p:sp>
                  <p:nvSpPr>
                    <p:cNvPr id="405" name="Forma Livre: Forma 404">
                      <a:extLst>
                        <a:ext uri="{FF2B5EF4-FFF2-40B4-BE49-F238E27FC236}">
                          <a16:creationId xmlns:a16="http://schemas.microsoft.com/office/drawing/2014/main" id="{87E13438-992F-B3C0-260D-2886B3BBC4A0}"/>
                        </a:ext>
                      </a:extLst>
                    </p:cNvPr>
                    <p:cNvSpPr/>
                    <p:nvPr/>
                  </p:nvSpPr>
                  <p:spPr>
                    <a:xfrm rot="-559036">
                      <a:off x="13120943" y="8691349"/>
                      <a:ext cx="649600" cy="649600"/>
                    </a:xfrm>
                    <a:custGeom>
                      <a:avLst/>
                      <a:gdLst>
                        <a:gd name="connsiteX0" fmla="*/ 649601 w 649600"/>
                        <a:gd name="connsiteY0" fmla="*/ 324800 h 649600"/>
                        <a:gd name="connsiteX1" fmla="*/ 324800 w 649600"/>
                        <a:gd name="connsiteY1" fmla="*/ 649600 h 649600"/>
                        <a:gd name="connsiteX2" fmla="*/ 0 w 649600"/>
                        <a:gd name="connsiteY2" fmla="*/ 324800 h 649600"/>
                        <a:gd name="connsiteX3" fmla="*/ 324800 w 649600"/>
                        <a:gd name="connsiteY3" fmla="*/ 0 h 649600"/>
                        <a:gd name="connsiteX4" fmla="*/ 649601 w 649600"/>
                        <a:gd name="connsiteY4" fmla="*/ 324800 h 649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0" h="649600">
                          <a:moveTo>
                            <a:pt x="649601" y="324800"/>
                          </a:moveTo>
                          <a:cubicBezTo>
                            <a:pt x="649601" y="504182"/>
                            <a:pt x="504183" y="649600"/>
                            <a:pt x="324800" y="649600"/>
                          </a:cubicBezTo>
                          <a:cubicBezTo>
                            <a:pt x="145418" y="649600"/>
                            <a:pt x="0" y="504182"/>
                            <a:pt x="0" y="324800"/>
                          </a:cubicBezTo>
                          <a:cubicBezTo>
                            <a:pt x="0" y="145418"/>
                            <a:pt x="145418" y="0"/>
                            <a:pt x="324800" y="0"/>
                          </a:cubicBezTo>
                          <a:cubicBezTo>
                            <a:pt x="504183" y="0"/>
                            <a:pt x="649601" y="145418"/>
                            <a:pt x="649601" y="324800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406" name="Forma Livre: Forma 405">
                      <a:extLst>
                        <a:ext uri="{FF2B5EF4-FFF2-40B4-BE49-F238E27FC236}">
                          <a16:creationId xmlns:a16="http://schemas.microsoft.com/office/drawing/2014/main" id="{846FBBDA-4C5D-5211-BF1B-620DB8B203B5}"/>
                        </a:ext>
                      </a:extLst>
                    </p:cNvPr>
                    <p:cNvSpPr/>
                    <p:nvPr/>
                  </p:nvSpPr>
                  <p:spPr>
                    <a:xfrm rot="-559036">
                      <a:off x="11425509" y="8691400"/>
                      <a:ext cx="649600" cy="649600"/>
                    </a:xfrm>
                    <a:custGeom>
                      <a:avLst/>
                      <a:gdLst>
                        <a:gd name="connsiteX0" fmla="*/ 649601 w 649600"/>
                        <a:gd name="connsiteY0" fmla="*/ 324800 h 649600"/>
                        <a:gd name="connsiteX1" fmla="*/ 324800 w 649600"/>
                        <a:gd name="connsiteY1" fmla="*/ 649600 h 649600"/>
                        <a:gd name="connsiteX2" fmla="*/ 0 w 649600"/>
                        <a:gd name="connsiteY2" fmla="*/ 324800 h 649600"/>
                        <a:gd name="connsiteX3" fmla="*/ 324800 w 649600"/>
                        <a:gd name="connsiteY3" fmla="*/ 0 h 649600"/>
                        <a:gd name="connsiteX4" fmla="*/ 649601 w 649600"/>
                        <a:gd name="connsiteY4" fmla="*/ 324800 h 649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0" h="649600">
                          <a:moveTo>
                            <a:pt x="649601" y="324800"/>
                          </a:moveTo>
                          <a:cubicBezTo>
                            <a:pt x="649601" y="504182"/>
                            <a:pt x="504183" y="649600"/>
                            <a:pt x="324800" y="649600"/>
                          </a:cubicBezTo>
                          <a:cubicBezTo>
                            <a:pt x="145418" y="649600"/>
                            <a:pt x="0" y="504182"/>
                            <a:pt x="0" y="324800"/>
                          </a:cubicBezTo>
                          <a:cubicBezTo>
                            <a:pt x="0" y="145418"/>
                            <a:pt x="145418" y="0"/>
                            <a:pt x="324800" y="0"/>
                          </a:cubicBezTo>
                          <a:cubicBezTo>
                            <a:pt x="504183" y="0"/>
                            <a:pt x="649601" y="145418"/>
                            <a:pt x="649601" y="324800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404" name="Forma Livre: Forma 403">
                    <a:extLst>
                      <a:ext uri="{FF2B5EF4-FFF2-40B4-BE49-F238E27FC236}">
                        <a16:creationId xmlns:a16="http://schemas.microsoft.com/office/drawing/2014/main" id="{82D3D00A-702A-E114-3397-CD43CCC84870}"/>
                      </a:ext>
                    </a:extLst>
                  </p:cNvPr>
                  <p:cNvSpPr/>
                  <p:nvPr/>
                </p:nvSpPr>
                <p:spPr>
                  <a:xfrm>
                    <a:off x="11463382" y="10346872"/>
                    <a:ext cx="2269370" cy="918209"/>
                  </a:xfrm>
                  <a:custGeom>
                    <a:avLst/>
                    <a:gdLst>
                      <a:gd name="connsiteX0" fmla="*/ 162149 w 2269370"/>
                      <a:gd name="connsiteY0" fmla="*/ 0 h 918209"/>
                      <a:gd name="connsiteX1" fmla="*/ 25941 w 2269370"/>
                      <a:gd name="connsiteY1" fmla="*/ 74295 h 918209"/>
                      <a:gd name="connsiteX2" fmla="*/ 14511 w 2269370"/>
                      <a:gd name="connsiteY2" fmla="*/ 229552 h 918209"/>
                      <a:gd name="connsiteX3" fmla="*/ 1134651 w 2269370"/>
                      <a:gd name="connsiteY3" fmla="*/ 918210 h 918209"/>
                      <a:gd name="connsiteX4" fmla="*/ 2254791 w 2269370"/>
                      <a:gd name="connsiteY4" fmla="*/ 229552 h 918209"/>
                      <a:gd name="connsiteX5" fmla="*/ 2244314 w 2269370"/>
                      <a:gd name="connsiteY5" fmla="*/ 76200 h 918209"/>
                      <a:gd name="connsiteX6" fmla="*/ 2106201 w 2269370"/>
                      <a:gd name="connsiteY6" fmla="*/ 0 h 918209"/>
                      <a:gd name="connsiteX7" fmla="*/ 162149 w 2269370"/>
                      <a:gd name="connsiteY7" fmla="*/ 0 h 918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69370" h="918209">
                        <a:moveTo>
                          <a:pt x="162149" y="0"/>
                        </a:moveTo>
                        <a:cubicBezTo>
                          <a:pt x="103094" y="0"/>
                          <a:pt x="53564" y="30480"/>
                          <a:pt x="25941" y="74295"/>
                        </a:cubicBezTo>
                        <a:cubicBezTo>
                          <a:pt x="-2634" y="118110"/>
                          <a:pt x="-9301" y="176213"/>
                          <a:pt x="14511" y="229552"/>
                        </a:cubicBezTo>
                        <a:cubicBezTo>
                          <a:pt x="165958" y="563880"/>
                          <a:pt x="609824" y="918210"/>
                          <a:pt x="1134651" y="918210"/>
                        </a:cubicBezTo>
                        <a:cubicBezTo>
                          <a:pt x="1659479" y="918210"/>
                          <a:pt x="2104296" y="563880"/>
                          <a:pt x="2254791" y="229552"/>
                        </a:cubicBezTo>
                        <a:cubicBezTo>
                          <a:pt x="2278604" y="176213"/>
                          <a:pt x="2271936" y="120015"/>
                          <a:pt x="2244314" y="76200"/>
                        </a:cubicBezTo>
                        <a:cubicBezTo>
                          <a:pt x="2216691" y="31432"/>
                          <a:pt x="2166209" y="0"/>
                          <a:pt x="2106201" y="0"/>
                        </a:cubicBezTo>
                        <a:lnTo>
                          <a:pt x="162149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  <p:grpSp>
            <p:nvGrpSpPr>
              <p:cNvPr id="387" name="Gráfico 45">
                <a:extLst>
                  <a:ext uri="{FF2B5EF4-FFF2-40B4-BE49-F238E27FC236}">
                    <a16:creationId xmlns:a16="http://schemas.microsoft.com/office/drawing/2014/main" id="{43256DF9-F56E-CF95-485B-F3645B71FB65}"/>
                  </a:ext>
                </a:extLst>
              </p:cNvPr>
              <p:cNvGrpSpPr/>
              <p:nvPr/>
            </p:nvGrpSpPr>
            <p:grpSpPr>
              <a:xfrm>
                <a:off x="4146681" y="9054182"/>
                <a:ext cx="1005407" cy="1005406"/>
                <a:chOff x="-15493359" y="5879577"/>
                <a:chExt cx="5574030" cy="5574030"/>
              </a:xfrm>
            </p:grpSpPr>
            <p:sp>
              <p:nvSpPr>
                <p:cNvPr id="395" name="Forma Livre: Forma 394">
                  <a:extLst>
                    <a:ext uri="{FF2B5EF4-FFF2-40B4-BE49-F238E27FC236}">
                      <a16:creationId xmlns:a16="http://schemas.microsoft.com/office/drawing/2014/main" id="{1FE635F0-2CEB-1DEF-D986-A22E2F6A9792}"/>
                    </a:ext>
                  </a:extLst>
                </p:cNvPr>
                <p:cNvSpPr/>
                <p:nvPr/>
              </p:nvSpPr>
              <p:spPr>
                <a:xfrm>
                  <a:off x="-15493359" y="5879577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396" name="Gráfico 45">
                  <a:extLst>
                    <a:ext uri="{FF2B5EF4-FFF2-40B4-BE49-F238E27FC236}">
                      <a16:creationId xmlns:a16="http://schemas.microsoft.com/office/drawing/2014/main" id="{23480C17-6178-BC7A-B22A-5BA29BAA5DA0}"/>
                    </a:ext>
                  </a:extLst>
                </p:cNvPr>
                <p:cNvGrpSpPr/>
                <p:nvPr/>
              </p:nvGrpSpPr>
              <p:grpSpPr>
                <a:xfrm>
                  <a:off x="-13978014" y="7451243"/>
                  <a:ext cx="2544058" cy="2410735"/>
                  <a:chOff x="-13978014" y="7451243"/>
                  <a:chExt cx="2544058" cy="2410735"/>
                </a:xfrm>
                <a:solidFill>
                  <a:srgbClr val="1C1C1C"/>
                </a:solidFill>
              </p:grpSpPr>
              <p:grpSp>
                <p:nvGrpSpPr>
                  <p:cNvPr id="397" name="Gráfico 45">
                    <a:extLst>
                      <a:ext uri="{FF2B5EF4-FFF2-40B4-BE49-F238E27FC236}">
                        <a16:creationId xmlns:a16="http://schemas.microsoft.com/office/drawing/2014/main" id="{CD8914EE-AB0E-B444-1C53-DA716D048946}"/>
                      </a:ext>
                    </a:extLst>
                  </p:cNvPr>
                  <p:cNvGrpSpPr/>
                  <p:nvPr/>
                </p:nvGrpSpPr>
                <p:grpSpPr>
                  <a:xfrm>
                    <a:off x="-13978014" y="7451243"/>
                    <a:ext cx="2544058" cy="849099"/>
                    <a:chOff x="-13978014" y="7451243"/>
                    <a:chExt cx="2544058" cy="849099"/>
                  </a:xfrm>
                  <a:solidFill>
                    <a:srgbClr val="1C1C1C"/>
                  </a:solidFill>
                </p:grpSpPr>
                <p:sp>
                  <p:nvSpPr>
                    <p:cNvPr id="399" name="Forma Livre: Forma 398">
                      <a:extLst>
                        <a:ext uri="{FF2B5EF4-FFF2-40B4-BE49-F238E27FC236}">
                          <a16:creationId xmlns:a16="http://schemas.microsoft.com/office/drawing/2014/main" id="{80BCBEF2-4821-31F2-F504-BCF2678F1C4B}"/>
                        </a:ext>
                      </a:extLst>
                    </p:cNvPr>
                    <p:cNvSpPr/>
                    <p:nvPr/>
                  </p:nvSpPr>
                  <p:spPr>
                    <a:xfrm rot="-4049974">
                      <a:off x="-12183154" y="7550819"/>
                      <a:ext cx="649621" cy="649621"/>
                    </a:xfrm>
                    <a:custGeom>
                      <a:avLst/>
                      <a:gdLst>
                        <a:gd name="connsiteX0" fmla="*/ 649622 w 649621"/>
                        <a:gd name="connsiteY0" fmla="*/ 324811 h 649621"/>
                        <a:gd name="connsiteX1" fmla="*/ 324811 w 649621"/>
                        <a:gd name="connsiteY1" fmla="*/ 649621 h 649621"/>
                        <a:gd name="connsiteX2" fmla="*/ 0 w 649621"/>
                        <a:gd name="connsiteY2" fmla="*/ 324811 h 649621"/>
                        <a:gd name="connsiteX3" fmla="*/ 324811 w 649621"/>
                        <a:gd name="connsiteY3" fmla="*/ 0 h 649621"/>
                        <a:gd name="connsiteX4" fmla="*/ 649622 w 649621"/>
                        <a:gd name="connsiteY4" fmla="*/ 324811 h 649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21" h="649621">
                          <a:moveTo>
                            <a:pt x="649622" y="324811"/>
                          </a:moveTo>
                          <a:cubicBezTo>
                            <a:pt x="649622" y="504198"/>
                            <a:pt x="504199" y="649621"/>
                            <a:pt x="324811" y="649621"/>
                          </a:cubicBezTo>
                          <a:cubicBezTo>
                            <a:pt x="145423" y="649621"/>
                            <a:pt x="0" y="504198"/>
                            <a:pt x="0" y="324811"/>
                          </a:cubicBezTo>
                          <a:cubicBezTo>
                            <a:pt x="0" y="145423"/>
                            <a:pt x="145423" y="0"/>
                            <a:pt x="324811" y="0"/>
                          </a:cubicBezTo>
                          <a:cubicBezTo>
                            <a:pt x="504199" y="0"/>
                            <a:pt x="649622" y="145423"/>
                            <a:pt x="649622" y="324811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400" name="Forma Livre: Forma 399">
                      <a:extLst>
                        <a:ext uri="{FF2B5EF4-FFF2-40B4-BE49-F238E27FC236}">
                          <a16:creationId xmlns:a16="http://schemas.microsoft.com/office/drawing/2014/main" id="{7750853C-1AFF-F924-142E-320FE261B165}"/>
                        </a:ext>
                      </a:extLst>
                    </p:cNvPr>
                    <p:cNvSpPr/>
                    <p:nvPr/>
                  </p:nvSpPr>
                  <p:spPr>
                    <a:xfrm rot="-4049974">
                      <a:off x="-13878438" y="7551145"/>
                      <a:ext cx="649621" cy="649621"/>
                    </a:xfrm>
                    <a:custGeom>
                      <a:avLst/>
                      <a:gdLst>
                        <a:gd name="connsiteX0" fmla="*/ 649621 w 649621"/>
                        <a:gd name="connsiteY0" fmla="*/ 324811 h 649621"/>
                        <a:gd name="connsiteX1" fmla="*/ 324811 w 649621"/>
                        <a:gd name="connsiteY1" fmla="*/ 649621 h 649621"/>
                        <a:gd name="connsiteX2" fmla="*/ 0 w 649621"/>
                        <a:gd name="connsiteY2" fmla="*/ 324811 h 649621"/>
                        <a:gd name="connsiteX3" fmla="*/ 324811 w 649621"/>
                        <a:gd name="connsiteY3" fmla="*/ 0 h 649621"/>
                        <a:gd name="connsiteX4" fmla="*/ 649621 w 649621"/>
                        <a:gd name="connsiteY4" fmla="*/ 324811 h 649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21" h="649621">
                          <a:moveTo>
                            <a:pt x="649621" y="324811"/>
                          </a:moveTo>
                          <a:cubicBezTo>
                            <a:pt x="649621" y="504198"/>
                            <a:pt x="504199" y="649621"/>
                            <a:pt x="324811" y="649621"/>
                          </a:cubicBezTo>
                          <a:cubicBezTo>
                            <a:pt x="145423" y="649621"/>
                            <a:pt x="0" y="504198"/>
                            <a:pt x="0" y="324811"/>
                          </a:cubicBezTo>
                          <a:cubicBezTo>
                            <a:pt x="0" y="145423"/>
                            <a:pt x="145423" y="0"/>
                            <a:pt x="324811" y="0"/>
                          </a:cubicBezTo>
                          <a:cubicBezTo>
                            <a:pt x="504199" y="0"/>
                            <a:pt x="649621" y="145423"/>
                            <a:pt x="649621" y="324811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398" name="Forma Livre: Forma 397">
                    <a:extLst>
                      <a:ext uri="{FF2B5EF4-FFF2-40B4-BE49-F238E27FC236}">
                        <a16:creationId xmlns:a16="http://schemas.microsoft.com/office/drawing/2014/main" id="{6ADF48BA-C0A3-A753-0FB8-E8E3DE135290}"/>
                      </a:ext>
                    </a:extLst>
                  </p:cNvPr>
                  <p:cNvSpPr/>
                  <p:nvPr/>
                </p:nvSpPr>
                <p:spPr>
                  <a:xfrm>
                    <a:off x="-13706468" y="9700054"/>
                    <a:ext cx="1932622" cy="161925"/>
                  </a:xfrm>
                  <a:custGeom>
                    <a:avLst/>
                    <a:gdLst>
                      <a:gd name="connsiteX0" fmla="*/ 80963 w 1932622"/>
                      <a:gd name="connsiteY0" fmla="*/ 161925 h 161925"/>
                      <a:gd name="connsiteX1" fmla="*/ 1851660 w 1932622"/>
                      <a:gd name="connsiteY1" fmla="*/ 161925 h 161925"/>
                      <a:gd name="connsiteX2" fmla="*/ 1932623 w 1932622"/>
                      <a:gd name="connsiteY2" fmla="*/ 80963 h 161925"/>
                      <a:gd name="connsiteX3" fmla="*/ 1851660 w 1932622"/>
                      <a:gd name="connsiteY3" fmla="*/ 0 h 161925"/>
                      <a:gd name="connsiteX4" fmla="*/ 80963 w 1932622"/>
                      <a:gd name="connsiteY4" fmla="*/ 0 h 161925"/>
                      <a:gd name="connsiteX5" fmla="*/ 0 w 1932622"/>
                      <a:gd name="connsiteY5" fmla="*/ 80963 h 161925"/>
                      <a:gd name="connsiteX6" fmla="*/ 80963 w 1932622"/>
                      <a:gd name="connsiteY6" fmla="*/ 161925 h 16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32622" h="161925">
                        <a:moveTo>
                          <a:pt x="80963" y="161925"/>
                        </a:moveTo>
                        <a:lnTo>
                          <a:pt x="1851660" y="161925"/>
                        </a:lnTo>
                        <a:cubicBezTo>
                          <a:pt x="1896428" y="161925"/>
                          <a:pt x="1932623" y="125730"/>
                          <a:pt x="1932623" y="80963"/>
                        </a:cubicBezTo>
                        <a:cubicBezTo>
                          <a:pt x="1932623" y="36195"/>
                          <a:pt x="1896428" y="0"/>
                          <a:pt x="1851660" y="0"/>
                        </a:cubicBezTo>
                        <a:lnTo>
                          <a:pt x="80963" y="0"/>
                        </a:lnTo>
                        <a:cubicBezTo>
                          <a:pt x="36195" y="0"/>
                          <a:pt x="0" y="36195"/>
                          <a:pt x="0" y="80963"/>
                        </a:cubicBezTo>
                        <a:cubicBezTo>
                          <a:pt x="0" y="125730"/>
                          <a:pt x="36195" y="161925"/>
                          <a:pt x="80963" y="161925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  <p:grpSp>
            <p:nvGrpSpPr>
              <p:cNvPr id="388" name="Gráfico 60">
                <a:extLst>
                  <a:ext uri="{FF2B5EF4-FFF2-40B4-BE49-F238E27FC236}">
                    <a16:creationId xmlns:a16="http://schemas.microsoft.com/office/drawing/2014/main" id="{D9A273D3-98F8-5D96-78D7-8D3E2AAB59D9}"/>
                  </a:ext>
                </a:extLst>
              </p:cNvPr>
              <p:cNvGrpSpPr/>
              <p:nvPr/>
            </p:nvGrpSpPr>
            <p:grpSpPr>
              <a:xfrm>
                <a:off x="6016427" y="9034808"/>
                <a:ext cx="1005407" cy="1005406"/>
                <a:chOff x="22241670" y="7047406"/>
                <a:chExt cx="5574030" cy="5574030"/>
              </a:xfrm>
            </p:grpSpPr>
            <p:sp>
              <p:nvSpPr>
                <p:cNvPr id="389" name="Forma Livre: Forma 388">
                  <a:extLst>
                    <a:ext uri="{FF2B5EF4-FFF2-40B4-BE49-F238E27FC236}">
                      <a16:creationId xmlns:a16="http://schemas.microsoft.com/office/drawing/2014/main" id="{52A66E84-95C7-EA88-481F-75B2A7BAE904}"/>
                    </a:ext>
                  </a:extLst>
                </p:cNvPr>
                <p:cNvSpPr/>
                <p:nvPr/>
              </p:nvSpPr>
              <p:spPr>
                <a:xfrm>
                  <a:off x="22241670" y="7047406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390" name="Gráfico 60">
                  <a:extLst>
                    <a:ext uri="{FF2B5EF4-FFF2-40B4-BE49-F238E27FC236}">
                      <a16:creationId xmlns:a16="http://schemas.microsoft.com/office/drawing/2014/main" id="{A8AD6C30-17A3-002D-8AAB-B91DAD3F0151}"/>
                    </a:ext>
                  </a:extLst>
                </p:cNvPr>
                <p:cNvGrpSpPr/>
                <p:nvPr/>
              </p:nvGrpSpPr>
              <p:grpSpPr>
                <a:xfrm>
                  <a:off x="23856157" y="8593313"/>
                  <a:ext cx="2345055" cy="2482214"/>
                  <a:chOff x="23856157" y="8593313"/>
                  <a:chExt cx="2345055" cy="2482214"/>
                </a:xfrm>
                <a:solidFill>
                  <a:srgbClr val="1C1C1C"/>
                </a:solidFill>
              </p:grpSpPr>
              <p:grpSp>
                <p:nvGrpSpPr>
                  <p:cNvPr id="391" name="Gráfico 60">
                    <a:extLst>
                      <a:ext uri="{FF2B5EF4-FFF2-40B4-BE49-F238E27FC236}">
                        <a16:creationId xmlns:a16="http://schemas.microsoft.com/office/drawing/2014/main" id="{D6FC53B1-CAA5-C61B-115C-BCEBCA38B758}"/>
                      </a:ext>
                    </a:extLst>
                  </p:cNvPr>
                  <p:cNvGrpSpPr/>
                  <p:nvPr/>
                </p:nvGrpSpPr>
                <p:grpSpPr>
                  <a:xfrm>
                    <a:off x="23856157" y="8593313"/>
                    <a:ext cx="2345055" cy="588645"/>
                    <a:chOff x="23856157" y="8593313"/>
                    <a:chExt cx="2345055" cy="588645"/>
                  </a:xfrm>
                  <a:solidFill>
                    <a:srgbClr val="1C1C1C"/>
                  </a:solidFill>
                </p:grpSpPr>
                <p:sp>
                  <p:nvSpPr>
                    <p:cNvPr id="393" name="Forma Livre: Forma 392">
                      <a:extLst>
                        <a:ext uri="{FF2B5EF4-FFF2-40B4-BE49-F238E27FC236}">
                          <a16:creationId xmlns:a16="http://schemas.microsoft.com/office/drawing/2014/main" id="{7B3274B5-17DA-1780-D668-23B00AF603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856157" y="8593313"/>
                      <a:ext cx="649604" cy="588645"/>
                    </a:xfrm>
                    <a:custGeom>
                      <a:avLst/>
                      <a:gdLst>
                        <a:gd name="connsiteX0" fmla="*/ 135255 w 649604"/>
                        <a:gd name="connsiteY0" fmla="*/ 0 h 588645"/>
                        <a:gd name="connsiteX1" fmla="*/ 0 w 649604"/>
                        <a:gd name="connsiteY1" fmla="*/ 263842 h 588645"/>
                        <a:gd name="connsiteX2" fmla="*/ 324803 w 649604"/>
                        <a:gd name="connsiteY2" fmla="*/ 588645 h 588645"/>
                        <a:gd name="connsiteX3" fmla="*/ 649605 w 649604"/>
                        <a:gd name="connsiteY3" fmla="*/ 263842 h 588645"/>
                        <a:gd name="connsiteX4" fmla="*/ 135255 w 649604"/>
                        <a:gd name="connsiteY4" fmla="*/ 0 h 5886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4" h="588645">
                          <a:moveTo>
                            <a:pt x="135255" y="0"/>
                          </a:moveTo>
                          <a:cubicBezTo>
                            <a:pt x="53340" y="59055"/>
                            <a:pt x="0" y="155258"/>
                            <a:pt x="0" y="263842"/>
                          </a:cubicBezTo>
                          <a:cubicBezTo>
                            <a:pt x="0" y="442913"/>
                            <a:pt x="145733" y="588645"/>
                            <a:pt x="324803" y="588645"/>
                          </a:cubicBezTo>
                          <a:cubicBezTo>
                            <a:pt x="503872" y="588645"/>
                            <a:pt x="649605" y="442913"/>
                            <a:pt x="649605" y="263842"/>
                          </a:cubicBezTo>
                          <a:lnTo>
                            <a:pt x="135255" y="0"/>
                          </a:ln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394" name="Forma Livre: Forma 393">
                      <a:extLst>
                        <a:ext uri="{FF2B5EF4-FFF2-40B4-BE49-F238E27FC236}">
                          <a16:creationId xmlns:a16="http://schemas.microsoft.com/office/drawing/2014/main" id="{DB8334C3-9477-665F-3780-D2A7B02B77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51607" y="8593313"/>
                      <a:ext cx="649605" cy="588645"/>
                    </a:xfrm>
                    <a:custGeom>
                      <a:avLst/>
                      <a:gdLst>
                        <a:gd name="connsiteX0" fmla="*/ 514350 w 649605"/>
                        <a:gd name="connsiteY0" fmla="*/ 0 h 588645"/>
                        <a:gd name="connsiteX1" fmla="*/ 649605 w 649605"/>
                        <a:gd name="connsiteY1" fmla="*/ 263842 h 588645"/>
                        <a:gd name="connsiteX2" fmla="*/ 324803 w 649605"/>
                        <a:gd name="connsiteY2" fmla="*/ 588645 h 588645"/>
                        <a:gd name="connsiteX3" fmla="*/ 0 w 649605"/>
                        <a:gd name="connsiteY3" fmla="*/ 263842 h 588645"/>
                        <a:gd name="connsiteX4" fmla="*/ 514350 w 649605"/>
                        <a:gd name="connsiteY4" fmla="*/ 0 h 5886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5" h="588645">
                          <a:moveTo>
                            <a:pt x="514350" y="0"/>
                          </a:moveTo>
                          <a:cubicBezTo>
                            <a:pt x="596265" y="59055"/>
                            <a:pt x="649605" y="155258"/>
                            <a:pt x="649605" y="263842"/>
                          </a:cubicBezTo>
                          <a:cubicBezTo>
                            <a:pt x="649605" y="442913"/>
                            <a:pt x="503872" y="588645"/>
                            <a:pt x="324803" y="588645"/>
                          </a:cubicBezTo>
                          <a:cubicBezTo>
                            <a:pt x="145732" y="588645"/>
                            <a:pt x="0" y="442913"/>
                            <a:pt x="0" y="263842"/>
                          </a:cubicBezTo>
                          <a:lnTo>
                            <a:pt x="514350" y="0"/>
                          </a:ln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392" name="Forma Livre: Forma 391">
                    <a:extLst>
                      <a:ext uri="{FF2B5EF4-FFF2-40B4-BE49-F238E27FC236}">
                        <a16:creationId xmlns:a16="http://schemas.microsoft.com/office/drawing/2014/main" id="{AC3FE8F0-A2DA-462B-93B6-E19E173B9720}"/>
                      </a:ext>
                    </a:extLst>
                  </p:cNvPr>
                  <p:cNvSpPr/>
                  <p:nvPr/>
                </p:nvSpPr>
                <p:spPr>
                  <a:xfrm>
                    <a:off x="23893965" y="10157318"/>
                    <a:ext cx="2269370" cy="918209"/>
                  </a:xfrm>
                  <a:custGeom>
                    <a:avLst/>
                    <a:gdLst>
                      <a:gd name="connsiteX0" fmla="*/ 2107223 w 2269370"/>
                      <a:gd name="connsiteY0" fmla="*/ 918210 h 918209"/>
                      <a:gd name="connsiteX1" fmla="*/ 2243430 w 2269370"/>
                      <a:gd name="connsiteY1" fmla="*/ 843915 h 918209"/>
                      <a:gd name="connsiteX2" fmla="*/ 2254860 w 2269370"/>
                      <a:gd name="connsiteY2" fmla="*/ 688657 h 918209"/>
                      <a:gd name="connsiteX3" fmla="*/ 1134720 w 2269370"/>
                      <a:gd name="connsiteY3" fmla="*/ 0 h 918209"/>
                      <a:gd name="connsiteX4" fmla="*/ 14580 w 2269370"/>
                      <a:gd name="connsiteY4" fmla="*/ 688657 h 918209"/>
                      <a:gd name="connsiteX5" fmla="*/ 25057 w 2269370"/>
                      <a:gd name="connsiteY5" fmla="*/ 842010 h 918209"/>
                      <a:gd name="connsiteX6" fmla="*/ 163170 w 2269370"/>
                      <a:gd name="connsiteY6" fmla="*/ 918210 h 918209"/>
                      <a:gd name="connsiteX7" fmla="*/ 2107223 w 2269370"/>
                      <a:gd name="connsiteY7" fmla="*/ 918210 h 918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69370" h="918209">
                        <a:moveTo>
                          <a:pt x="2107223" y="918210"/>
                        </a:moveTo>
                        <a:cubicBezTo>
                          <a:pt x="2166277" y="918210"/>
                          <a:pt x="2215807" y="887730"/>
                          <a:pt x="2243430" y="843915"/>
                        </a:cubicBezTo>
                        <a:cubicBezTo>
                          <a:pt x="2272005" y="800100"/>
                          <a:pt x="2278673" y="741997"/>
                          <a:pt x="2254860" y="688657"/>
                        </a:cubicBezTo>
                        <a:cubicBezTo>
                          <a:pt x="2103412" y="354330"/>
                          <a:pt x="1659547" y="0"/>
                          <a:pt x="1134720" y="0"/>
                        </a:cubicBezTo>
                        <a:cubicBezTo>
                          <a:pt x="609892" y="0"/>
                          <a:pt x="165075" y="354330"/>
                          <a:pt x="14580" y="688657"/>
                        </a:cubicBezTo>
                        <a:cubicBezTo>
                          <a:pt x="-9233" y="741997"/>
                          <a:pt x="-2565" y="798195"/>
                          <a:pt x="25057" y="842010"/>
                        </a:cubicBezTo>
                        <a:cubicBezTo>
                          <a:pt x="52680" y="886778"/>
                          <a:pt x="103162" y="918210"/>
                          <a:pt x="163170" y="918210"/>
                        </a:cubicBezTo>
                        <a:lnTo>
                          <a:pt x="2107223" y="91821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</p:grpSp>
        <p:sp>
          <p:nvSpPr>
            <p:cNvPr id="318" name="Google Shape;185;p1">
              <a:extLst>
                <a:ext uri="{FF2B5EF4-FFF2-40B4-BE49-F238E27FC236}">
                  <a16:creationId xmlns:a16="http://schemas.microsoft.com/office/drawing/2014/main" id="{51992F53-EFFC-7EC3-4000-71107F7E48F3}"/>
                </a:ext>
              </a:extLst>
            </p:cNvPr>
            <p:cNvSpPr txBox="1"/>
            <p:nvPr/>
          </p:nvSpPr>
          <p:spPr>
            <a:xfrm>
              <a:off x="5147943" y="9746947"/>
              <a:ext cx="3549302" cy="4308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2664" tIns="21326" rIns="42664" bIns="21326" anchor="t" anchorCtr="0">
              <a:spAutoFit/>
            </a:bodyPr>
            <a:lstStyle/>
            <a:p>
              <a:pPr algn="ctr"/>
              <a:r>
                <a:rPr lang="pt-BR" sz="2520" b="1" dirty="0">
                  <a:solidFill>
                    <a:srgbClr val="976C29"/>
                  </a:solidFill>
                  <a:latin typeface="DIN Pro Regular" panose="020B0504020101020102" pitchFamily="34" charset="0"/>
                  <a:ea typeface="Calibri"/>
                  <a:cs typeface="DIN Pro Regular" panose="020B0504020101020102" pitchFamily="34" charset="0"/>
                  <a:sym typeface="Calibri"/>
                </a:rPr>
                <a:t>Conteúdo  </a:t>
              </a:r>
              <a:endParaRPr sz="1680" dirty="0">
                <a:solidFill>
                  <a:srgbClr val="976C29"/>
                </a:solidFill>
                <a:latin typeface="DIN Pro Regular" panose="020B0504020101020102" pitchFamily="34" charset="0"/>
                <a:cs typeface="DIN Pro Regular" panose="020B0504020101020102" pitchFamily="34" charset="0"/>
              </a:endParaRPr>
            </a:p>
          </p:txBody>
        </p:sp>
        <p:grpSp>
          <p:nvGrpSpPr>
            <p:cNvPr id="319" name="Agrupar 318">
              <a:extLst>
                <a:ext uri="{FF2B5EF4-FFF2-40B4-BE49-F238E27FC236}">
                  <a16:creationId xmlns:a16="http://schemas.microsoft.com/office/drawing/2014/main" id="{27C687A0-94BF-CEC2-2923-0BC3E1BBB911}"/>
                </a:ext>
              </a:extLst>
            </p:cNvPr>
            <p:cNvGrpSpPr/>
            <p:nvPr/>
          </p:nvGrpSpPr>
          <p:grpSpPr>
            <a:xfrm>
              <a:off x="5658848" y="10406224"/>
              <a:ext cx="2518645" cy="547543"/>
              <a:chOff x="2276934" y="9034808"/>
              <a:chExt cx="4744900" cy="1031522"/>
            </a:xfrm>
          </p:grpSpPr>
          <p:grpSp>
            <p:nvGrpSpPr>
              <p:cNvPr id="365" name="Gráfico 27">
                <a:extLst>
                  <a:ext uri="{FF2B5EF4-FFF2-40B4-BE49-F238E27FC236}">
                    <a16:creationId xmlns:a16="http://schemas.microsoft.com/office/drawing/2014/main" id="{CC6E7ED6-C145-F836-7070-ACD0BD1FC866}"/>
                  </a:ext>
                </a:extLst>
              </p:cNvPr>
              <p:cNvGrpSpPr/>
              <p:nvPr/>
            </p:nvGrpSpPr>
            <p:grpSpPr>
              <a:xfrm>
                <a:off x="2276934" y="9060924"/>
                <a:ext cx="1005407" cy="1005406"/>
                <a:chOff x="9811019" y="7192192"/>
                <a:chExt cx="5574030" cy="5574030"/>
              </a:xfrm>
            </p:grpSpPr>
            <p:sp>
              <p:nvSpPr>
                <p:cNvPr id="380" name="Forma Livre: Forma 379">
                  <a:extLst>
                    <a:ext uri="{FF2B5EF4-FFF2-40B4-BE49-F238E27FC236}">
                      <a16:creationId xmlns:a16="http://schemas.microsoft.com/office/drawing/2014/main" id="{5EBDD40D-725D-C5F2-B745-6BDEF7CFCA85}"/>
                    </a:ext>
                  </a:extLst>
                </p:cNvPr>
                <p:cNvSpPr/>
                <p:nvPr/>
              </p:nvSpPr>
              <p:spPr>
                <a:xfrm>
                  <a:off x="9811019" y="7192192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381" name="Gráfico 27">
                  <a:extLst>
                    <a:ext uri="{FF2B5EF4-FFF2-40B4-BE49-F238E27FC236}">
                      <a16:creationId xmlns:a16="http://schemas.microsoft.com/office/drawing/2014/main" id="{E333C062-4CEC-5900-2298-477D151E4CB5}"/>
                    </a:ext>
                  </a:extLst>
                </p:cNvPr>
                <p:cNvGrpSpPr/>
                <p:nvPr/>
              </p:nvGrpSpPr>
              <p:grpSpPr>
                <a:xfrm>
                  <a:off x="11377209" y="8643049"/>
                  <a:ext cx="2441635" cy="2622032"/>
                  <a:chOff x="11377209" y="8643049"/>
                  <a:chExt cx="2441635" cy="2622032"/>
                </a:xfrm>
                <a:solidFill>
                  <a:srgbClr val="1C1C1C"/>
                </a:solidFill>
              </p:grpSpPr>
              <p:grpSp>
                <p:nvGrpSpPr>
                  <p:cNvPr id="382" name="Gráfico 27">
                    <a:extLst>
                      <a:ext uri="{FF2B5EF4-FFF2-40B4-BE49-F238E27FC236}">
                        <a16:creationId xmlns:a16="http://schemas.microsoft.com/office/drawing/2014/main" id="{38FD4B8C-3743-6E3A-A3D8-4E1A7CBD3273}"/>
                      </a:ext>
                    </a:extLst>
                  </p:cNvPr>
                  <p:cNvGrpSpPr/>
                  <p:nvPr/>
                </p:nvGrpSpPr>
                <p:grpSpPr>
                  <a:xfrm>
                    <a:off x="11377209" y="8643049"/>
                    <a:ext cx="2441635" cy="746252"/>
                    <a:chOff x="11377209" y="8643049"/>
                    <a:chExt cx="2441635" cy="746252"/>
                  </a:xfrm>
                  <a:solidFill>
                    <a:srgbClr val="1C1C1C"/>
                  </a:solidFill>
                </p:grpSpPr>
                <p:sp>
                  <p:nvSpPr>
                    <p:cNvPr id="384" name="Forma Livre: Forma 383">
                      <a:extLst>
                        <a:ext uri="{FF2B5EF4-FFF2-40B4-BE49-F238E27FC236}">
                          <a16:creationId xmlns:a16="http://schemas.microsoft.com/office/drawing/2014/main" id="{51CB7F9A-74FE-9A98-27B8-DF4A9A408A60}"/>
                        </a:ext>
                      </a:extLst>
                    </p:cNvPr>
                    <p:cNvSpPr/>
                    <p:nvPr/>
                  </p:nvSpPr>
                  <p:spPr>
                    <a:xfrm rot="-559036">
                      <a:off x="13120943" y="8691349"/>
                      <a:ext cx="649600" cy="649600"/>
                    </a:xfrm>
                    <a:custGeom>
                      <a:avLst/>
                      <a:gdLst>
                        <a:gd name="connsiteX0" fmla="*/ 649601 w 649600"/>
                        <a:gd name="connsiteY0" fmla="*/ 324800 h 649600"/>
                        <a:gd name="connsiteX1" fmla="*/ 324800 w 649600"/>
                        <a:gd name="connsiteY1" fmla="*/ 649600 h 649600"/>
                        <a:gd name="connsiteX2" fmla="*/ 0 w 649600"/>
                        <a:gd name="connsiteY2" fmla="*/ 324800 h 649600"/>
                        <a:gd name="connsiteX3" fmla="*/ 324800 w 649600"/>
                        <a:gd name="connsiteY3" fmla="*/ 0 h 649600"/>
                        <a:gd name="connsiteX4" fmla="*/ 649601 w 649600"/>
                        <a:gd name="connsiteY4" fmla="*/ 324800 h 649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0" h="649600">
                          <a:moveTo>
                            <a:pt x="649601" y="324800"/>
                          </a:moveTo>
                          <a:cubicBezTo>
                            <a:pt x="649601" y="504182"/>
                            <a:pt x="504183" y="649600"/>
                            <a:pt x="324800" y="649600"/>
                          </a:cubicBezTo>
                          <a:cubicBezTo>
                            <a:pt x="145418" y="649600"/>
                            <a:pt x="0" y="504182"/>
                            <a:pt x="0" y="324800"/>
                          </a:cubicBezTo>
                          <a:cubicBezTo>
                            <a:pt x="0" y="145418"/>
                            <a:pt x="145418" y="0"/>
                            <a:pt x="324800" y="0"/>
                          </a:cubicBezTo>
                          <a:cubicBezTo>
                            <a:pt x="504183" y="0"/>
                            <a:pt x="649601" y="145418"/>
                            <a:pt x="649601" y="324800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385" name="Forma Livre: Forma 384">
                      <a:extLst>
                        <a:ext uri="{FF2B5EF4-FFF2-40B4-BE49-F238E27FC236}">
                          <a16:creationId xmlns:a16="http://schemas.microsoft.com/office/drawing/2014/main" id="{2748E707-3AE9-7F89-5FE2-8D80B18D825A}"/>
                        </a:ext>
                      </a:extLst>
                    </p:cNvPr>
                    <p:cNvSpPr/>
                    <p:nvPr/>
                  </p:nvSpPr>
                  <p:spPr>
                    <a:xfrm rot="-559036">
                      <a:off x="11425509" y="8691400"/>
                      <a:ext cx="649600" cy="649600"/>
                    </a:xfrm>
                    <a:custGeom>
                      <a:avLst/>
                      <a:gdLst>
                        <a:gd name="connsiteX0" fmla="*/ 649601 w 649600"/>
                        <a:gd name="connsiteY0" fmla="*/ 324800 h 649600"/>
                        <a:gd name="connsiteX1" fmla="*/ 324800 w 649600"/>
                        <a:gd name="connsiteY1" fmla="*/ 649600 h 649600"/>
                        <a:gd name="connsiteX2" fmla="*/ 0 w 649600"/>
                        <a:gd name="connsiteY2" fmla="*/ 324800 h 649600"/>
                        <a:gd name="connsiteX3" fmla="*/ 324800 w 649600"/>
                        <a:gd name="connsiteY3" fmla="*/ 0 h 649600"/>
                        <a:gd name="connsiteX4" fmla="*/ 649601 w 649600"/>
                        <a:gd name="connsiteY4" fmla="*/ 324800 h 649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0" h="649600">
                          <a:moveTo>
                            <a:pt x="649601" y="324800"/>
                          </a:moveTo>
                          <a:cubicBezTo>
                            <a:pt x="649601" y="504182"/>
                            <a:pt x="504183" y="649600"/>
                            <a:pt x="324800" y="649600"/>
                          </a:cubicBezTo>
                          <a:cubicBezTo>
                            <a:pt x="145418" y="649600"/>
                            <a:pt x="0" y="504182"/>
                            <a:pt x="0" y="324800"/>
                          </a:cubicBezTo>
                          <a:cubicBezTo>
                            <a:pt x="0" y="145418"/>
                            <a:pt x="145418" y="0"/>
                            <a:pt x="324800" y="0"/>
                          </a:cubicBezTo>
                          <a:cubicBezTo>
                            <a:pt x="504183" y="0"/>
                            <a:pt x="649601" y="145418"/>
                            <a:pt x="649601" y="324800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383" name="Forma Livre: Forma 382">
                    <a:extLst>
                      <a:ext uri="{FF2B5EF4-FFF2-40B4-BE49-F238E27FC236}">
                        <a16:creationId xmlns:a16="http://schemas.microsoft.com/office/drawing/2014/main" id="{E7A4C4D9-872C-8485-4BB4-5887C8B3344F}"/>
                      </a:ext>
                    </a:extLst>
                  </p:cNvPr>
                  <p:cNvSpPr/>
                  <p:nvPr/>
                </p:nvSpPr>
                <p:spPr>
                  <a:xfrm>
                    <a:off x="11463382" y="10346872"/>
                    <a:ext cx="2269370" cy="918209"/>
                  </a:xfrm>
                  <a:custGeom>
                    <a:avLst/>
                    <a:gdLst>
                      <a:gd name="connsiteX0" fmla="*/ 162149 w 2269370"/>
                      <a:gd name="connsiteY0" fmla="*/ 0 h 918209"/>
                      <a:gd name="connsiteX1" fmla="*/ 25941 w 2269370"/>
                      <a:gd name="connsiteY1" fmla="*/ 74295 h 918209"/>
                      <a:gd name="connsiteX2" fmla="*/ 14511 w 2269370"/>
                      <a:gd name="connsiteY2" fmla="*/ 229552 h 918209"/>
                      <a:gd name="connsiteX3" fmla="*/ 1134651 w 2269370"/>
                      <a:gd name="connsiteY3" fmla="*/ 918210 h 918209"/>
                      <a:gd name="connsiteX4" fmla="*/ 2254791 w 2269370"/>
                      <a:gd name="connsiteY4" fmla="*/ 229552 h 918209"/>
                      <a:gd name="connsiteX5" fmla="*/ 2244314 w 2269370"/>
                      <a:gd name="connsiteY5" fmla="*/ 76200 h 918209"/>
                      <a:gd name="connsiteX6" fmla="*/ 2106201 w 2269370"/>
                      <a:gd name="connsiteY6" fmla="*/ 0 h 918209"/>
                      <a:gd name="connsiteX7" fmla="*/ 162149 w 2269370"/>
                      <a:gd name="connsiteY7" fmla="*/ 0 h 918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69370" h="918209">
                        <a:moveTo>
                          <a:pt x="162149" y="0"/>
                        </a:moveTo>
                        <a:cubicBezTo>
                          <a:pt x="103094" y="0"/>
                          <a:pt x="53564" y="30480"/>
                          <a:pt x="25941" y="74295"/>
                        </a:cubicBezTo>
                        <a:cubicBezTo>
                          <a:pt x="-2634" y="118110"/>
                          <a:pt x="-9301" y="176213"/>
                          <a:pt x="14511" y="229552"/>
                        </a:cubicBezTo>
                        <a:cubicBezTo>
                          <a:pt x="165958" y="563880"/>
                          <a:pt x="609824" y="918210"/>
                          <a:pt x="1134651" y="918210"/>
                        </a:cubicBezTo>
                        <a:cubicBezTo>
                          <a:pt x="1659479" y="918210"/>
                          <a:pt x="2104296" y="563880"/>
                          <a:pt x="2254791" y="229552"/>
                        </a:cubicBezTo>
                        <a:cubicBezTo>
                          <a:pt x="2278604" y="176213"/>
                          <a:pt x="2271936" y="120015"/>
                          <a:pt x="2244314" y="76200"/>
                        </a:cubicBezTo>
                        <a:cubicBezTo>
                          <a:pt x="2216691" y="31432"/>
                          <a:pt x="2166209" y="0"/>
                          <a:pt x="2106201" y="0"/>
                        </a:cubicBezTo>
                        <a:lnTo>
                          <a:pt x="162149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  <p:grpSp>
            <p:nvGrpSpPr>
              <p:cNvPr id="366" name="Gráfico 45">
                <a:extLst>
                  <a:ext uri="{FF2B5EF4-FFF2-40B4-BE49-F238E27FC236}">
                    <a16:creationId xmlns:a16="http://schemas.microsoft.com/office/drawing/2014/main" id="{DDF43622-AD6B-CFD5-AD91-B3C15EB9258E}"/>
                  </a:ext>
                </a:extLst>
              </p:cNvPr>
              <p:cNvGrpSpPr/>
              <p:nvPr/>
            </p:nvGrpSpPr>
            <p:grpSpPr>
              <a:xfrm>
                <a:off x="4146681" y="9054182"/>
                <a:ext cx="1005407" cy="1005406"/>
                <a:chOff x="-15493359" y="5879577"/>
                <a:chExt cx="5574030" cy="5574030"/>
              </a:xfrm>
            </p:grpSpPr>
            <p:sp>
              <p:nvSpPr>
                <p:cNvPr id="374" name="Forma Livre: Forma 373">
                  <a:extLst>
                    <a:ext uri="{FF2B5EF4-FFF2-40B4-BE49-F238E27FC236}">
                      <a16:creationId xmlns:a16="http://schemas.microsoft.com/office/drawing/2014/main" id="{09EF40AC-1718-C23B-A203-F83BCFEC767B}"/>
                    </a:ext>
                  </a:extLst>
                </p:cNvPr>
                <p:cNvSpPr/>
                <p:nvPr/>
              </p:nvSpPr>
              <p:spPr>
                <a:xfrm>
                  <a:off x="-15493359" y="5879577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375" name="Gráfico 45">
                  <a:extLst>
                    <a:ext uri="{FF2B5EF4-FFF2-40B4-BE49-F238E27FC236}">
                      <a16:creationId xmlns:a16="http://schemas.microsoft.com/office/drawing/2014/main" id="{3A972A04-7D47-7A4C-25FA-68E99A6A59A4}"/>
                    </a:ext>
                  </a:extLst>
                </p:cNvPr>
                <p:cNvGrpSpPr/>
                <p:nvPr/>
              </p:nvGrpSpPr>
              <p:grpSpPr>
                <a:xfrm>
                  <a:off x="-13978014" y="7451243"/>
                  <a:ext cx="2544058" cy="2410735"/>
                  <a:chOff x="-13978014" y="7451243"/>
                  <a:chExt cx="2544058" cy="2410735"/>
                </a:xfrm>
                <a:solidFill>
                  <a:srgbClr val="1C1C1C"/>
                </a:solidFill>
              </p:grpSpPr>
              <p:grpSp>
                <p:nvGrpSpPr>
                  <p:cNvPr id="376" name="Gráfico 45">
                    <a:extLst>
                      <a:ext uri="{FF2B5EF4-FFF2-40B4-BE49-F238E27FC236}">
                        <a16:creationId xmlns:a16="http://schemas.microsoft.com/office/drawing/2014/main" id="{79A9B5B8-DAEB-0324-E732-82CB884FE0A6}"/>
                      </a:ext>
                    </a:extLst>
                  </p:cNvPr>
                  <p:cNvGrpSpPr/>
                  <p:nvPr/>
                </p:nvGrpSpPr>
                <p:grpSpPr>
                  <a:xfrm>
                    <a:off x="-13978014" y="7451243"/>
                    <a:ext cx="2544058" cy="849099"/>
                    <a:chOff x="-13978014" y="7451243"/>
                    <a:chExt cx="2544058" cy="849099"/>
                  </a:xfrm>
                  <a:solidFill>
                    <a:srgbClr val="1C1C1C"/>
                  </a:solidFill>
                </p:grpSpPr>
                <p:sp>
                  <p:nvSpPr>
                    <p:cNvPr id="378" name="Forma Livre: Forma 377">
                      <a:extLst>
                        <a:ext uri="{FF2B5EF4-FFF2-40B4-BE49-F238E27FC236}">
                          <a16:creationId xmlns:a16="http://schemas.microsoft.com/office/drawing/2014/main" id="{B4786262-E45A-E005-DE13-007C201C781F}"/>
                        </a:ext>
                      </a:extLst>
                    </p:cNvPr>
                    <p:cNvSpPr/>
                    <p:nvPr/>
                  </p:nvSpPr>
                  <p:spPr>
                    <a:xfrm rot="-4049974">
                      <a:off x="-12183154" y="7550819"/>
                      <a:ext cx="649621" cy="649621"/>
                    </a:xfrm>
                    <a:custGeom>
                      <a:avLst/>
                      <a:gdLst>
                        <a:gd name="connsiteX0" fmla="*/ 649622 w 649621"/>
                        <a:gd name="connsiteY0" fmla="*/ 324811 h 649621"/>
                        <a:gd name="connsiteX1" fmla="*/ 324811 w 649621"/>
                        <a:gd name="connsiteY1" fmla="*/ 649621 h 649621"/>
                        <a:gd name="connsiteX2" fmla="*/ 0 w 649621"/>
                        <a:gd name="connsiteY2" fmla="*/ 324811 h 649621"/>
                        <a:gd name="connsiteX3" fmla="*/ 324811 w 649621"/>
                        <a:gd name="connsiteY3" fmla="*/ 0 h 649621"/>
                        <a:gd name="connsiteX4" fmla="*/ 649622 w 649621"/>
                        <a:gd name="connsiteY4" fmla="*/ 324811 h 649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21" h="649621">
                          <a:moveTo>
                            <a:pt x="649622" y="324811"/>
                          </a:moveTo>
                          <a:cubicBezTo>
                            <a:pt x="649622" y="504198"/>
                            <a:pt x="504199" y="649621"/>
                            <a:pt x="324811" y="649621"/>
                          </a:cubicBezTo>
                          <a:cubicBezTo>
                            <a:pt x="145423" y="649621"/>
                            <a:pt x="0" y="504198"/>
                            <a:pt x="0" y="324811"/>
                          </a:cubicBezTo>
                          <a:cubicBezTo>
                            <a:pt x="0" y="145423"/>
                            <a:pt x="145423" y="0"/>
                            <a:pt x="324811" y="0"/>
                          </a:cubicBezTo>
                          <a:cubicBezTo>
                            <a:pt x="504199" y="0"/>
                            <a:pt x="649622" y="145423"/>
                            <a:pt x="649622" y="324811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379" name="Forma Livre: Forma 378">
                      <a:extLst>
                        <a:ext uri="{FF2B5EF4-FFF2-40B4-BE49-F238E27FC236}">
                          <a16:creationId xmlns:a16="http://schemas.microsoft.com/office/drawing/2014/main" id="{91333FF9-B19E-518D-5816-2BA20ED87D05}"/>
                        </a:ext>
                      </a:extLst>
                    </p:cNvPr>
                    <p:cNvSpPr/>
                    <p:nvPr/>
                  </p:nvSpPr>
                  <p:spPr>
                    <a:xfrm rot="-4049974">
                      <a:off x="-13878438" y="7551145"/>
                      <a:ext cx="649621" cy="649621"/>
                    </a:xfrm>
                    <a:custGeom>
                      <a:avLst/>
                      <a:gdLst>
                        <a:gd name="connsiteX0" fmla="*/ 649621 w 649621"/>
                        <a:gd name="connsiteY0" fmla="*/ 324811 h 649621"/>
                        <a:gd name="connsiteX1" fmla="*/ 324811 w 649621"/>
                        <a:gd name="connsiteY1" fmla="*/ 649621 h 649621"/>
                        <a:gd name="connsiteX2" fmla="*/ 0 w 649621"/>
                        <a:gd name="connsiteY2" fmla="*/ 324811 h 649621"/>
                        <a:gd name="connsiteX3" fmla="*/ 324811 w 649621"/>
                        <a:gd name="connsiteY3" fmla="*/ 0 h 649621"/>
                        <a:gd name="connsiteX4" fmla="*/ 649621 w 649621"/>
                        <a:gd name="connsiteY4" fmla="*/ 324811 h 649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21" h="649621">
                          <a:moveTo>
                            <a:pt x="649621" y="324811"/>
                          </a:moveTo>
                          <a:cubicBezTo>
                            <a:pt x="649621" y="504198"/>
                            <a:pt x="504199" y="649621"/>
                            <a:pt x="324811" y="649621"/>
                          </a:cubicBezTo>
                          <a:cubicBezTo>
                            <a:pt x="145423" y="649621"/>
                            <a:pt x="0" y="504198"/>
                            <a:pt x="0" y="324811"/>
                          </a:cubicBezTo>
                          <a:cubicBezTo>
                            <a:pt x="0" y="145423"/>
                            <a:pt x="145423" y="0"/>
                            <a:pt x="324811" y="0"/>
                          </a:cubicBezTo>
                          <a:cubicBezTo>
                            <a:pt x="504199" y="0"/>
                            <a:pt x="649621" y="145423"/>
                            <a:pt x="649621" y="324811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377" name="Forma Livre: Forma 376">
                    <a:extLst>
                      <a:ext uri="{FF2B5EF4-FFF2-40B4-BE49-F238E27FC236}">
                        <a16:creationId xmlns:a16="http://schemas.microsoft.com/office/drawing/2014/main" id="{DE9061F5-ECA2-28A1-505C-1CD62F0EC9B0}"/>
                      </a:ext>
                    </a:extLst>
                  </p:cNvPr>
                  <p:cNvSpPr/>
                  <p:nvPr/>
                </p:nvSpPr>
                <p:spPr>
                  <a:xfrm>
                    <a:off x="-13706468" y="9700054"/>
                    <a:ext cx="1932622" cy="161925"/>
                  </a:xfrm>
                  <a:custGeom>
                    <a:avLst/>
                    <a:gdLst>
                      <a:gd name="connsiteX0" fmla="*/ 80963 w 1932622"/>
                      <a:gd name="connsiteY0" fmla="*/ 161925 h 161925"/>
                      <a:gd name="connsiteX1" fmla="*/ 1851660 w 1932622"/>
                      <a:gd name="connsiteY1" fmla="*/ 161925 h 161925"/>
                      <a:gd name="connsiteX2" fmla="*/ 1932623 w 1932622"/>
                      <a:gd name="connsiteY2" fmla="*/ 80963 h 161925"/>
                      <a:gd name="connsiteX3" fmla="*/ 1851660 w 1932622"/>
                      <a:gd name="connsiteY3" fmla="*/ 0 h 161925"/>
                      <a:gd name="connsiteX4" fmla="*/ 80963 w 1932622"/>
                      <a:gd name="connsiteY4" fmla="*/ 0 h 161925"/>
                      <a:gd name="connsiteX5" fmla="*/ 0 w 1932622"/>
                      <a:gd name="connsiteY5" fmla="*/ 80963 h 161925"/>
                      <a:gd name="connsiteX6" fmla="*/ 80963 w 1932622"/>
                      <a:gd name="connsiteY6" fmla="*/ 161925 h 16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32622" h="161925">
                        <a:moveTo>
                          <a:pt x="80963" y="161925"/>
                        </a:moveTo>
                        <a:lnTo>
                          <a:pt x="1851660" y="161925"/>
                        </a:lnTo>
                        <a:cubicBezTo>
                          <a:pt x="1896428" y="161925"/>
                          <a:pt x="1932623" y="125730"/>
                          <a:pt x="1932623" y="80963"/>
                        </a:cubicBezTo>
                        <a:cubicBezTo>
                          <a:pt x="1932623" y="36195"/>
                          <a:pt x="1896428" y="0"/>
                          <a:pt x="1851660" y="0"/>
                        </a:cubicBezTo>
                        <a:lnTo>
                          <a:pt x="80963" y="0"/>
                        </a:lnTo>
                        <a:cubicBezTo>
                          <a:pt x="36195" y="0"/>
                          <a:pt x="0" y="36195"/>
                          <a:pt x="0" y="80963"/>
                        </a:cubicBezTo>
                        <a:cubicBezTo>
                          <a:pt x="0" y="125730"/>
                          <a:pt x="36195" y="161925"/>
                          <a:pt x="80963" y="161925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  <p:grpSp>
            <p:nvGrpSpPr>
              <p:cNvPr id="367" name="Gráfico 60">
                <a:extLst>
                  <a:ext uri="{FF2B5EF4-FFF2-40B4-BE49-F238E27FC236}">
                    <a16:creationId xmlns:a16="http://schemas.microsoft.com/office/drawing/2014/main" id="{3CCE2AF0-0793-9809-A780-F1C9C889921C}"/>
                  </a:ext>
                </a:extLst>
              </p:cNvPr>
              <p:cNvGrpSpPr/>
              <p:nvPr/>
            </p:nvGrpSpPr>
            <p:grpSpPr>
              <a:xfrm>
                <a:off x="6016427" y="9034808"/>
                <a:ext cx="1005407" cy="1005406"/>
                <a:chOff x="22241670" y="7047406"/>
                <a:chExt cx="5574030" cy="5574030"/>
              </a:xfrm>
            </p:grpSpPr>
            <p:sp>
              <p:nvSpPr>
                <p:cNvPr id="368" name="Forma Livre: Forma 367">
                  <a:extLst>
                    <a:ext uri="{FF2B5EF4-FFF2-40B4-BE49-F238E27FC236}">
                      <a16:creationId xmlns:a16="http://schemas.microsoft.com/office/drawing/2014/main" id="{9E347439-9A2C-5EF8-7C9F-523A25A7F449}"/>
                    </a:ext>
                  </a:extLst>
                </p:cNvPr>
                <p:cNvSpPr/>
                <p:nvPr/>
              </p:nvSpPr>
              <p:spPr>
                <a:xfrm>
                  <a:off x="22241670" y="7047406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369" name="Gráfico 60">
                  <a:extLst>
                    <a:ext uri="{FF2B5EF4-FFF2-40B4-BE49-F238E27FC236}">
                      <a16:creationId xmlns:a16="http://schemas.microsoft.com/office/drawing/2014/main" id="{CE489873-01BE-9B31-9BA0-337656938006}"/>
                    </a:ext>
                  </a:extLst>
                </p:cNvPr>
                <p:cNvGrpSpPr/>
                <p:nvPr/>
              </p:nvGrpSpPr>
              <p:grpSpPr>
                <a:xfrm>
                  <a:off x="23856157" y="8593313"/>
                  <a:ext cx="2345055" cy="2482214"/>
                  <a:chOff x="23856157" y="8593313"/>
                  <a:chExt cx="2345055" cy="2482214"/>
                </a:xfrm>
                <a:solidFill>
                  <a:srgbClr val="1C1C1C"/>
                </a:solidFill>
              </p:grpSpPr>
              <p:grpSp>
                <p:nvGrpSpPr>
                  <p:cNvPr id="370" name="Gráfico 60">
                    <a:extLst>
                      <a:ext uri="{FF2B5EF4-FFF2-40B4-BE49-F238E27FC236}">
                        <a16:creationId xmlns:a16="http://schemas.microsoft.com/office/drawing/2014/main" id="{4D36D6A1-3A9E-95FC-6874-D3C81BF25F55}"/>
                      </a:ext>
                    </a:extLst>
                  </p:cNvPr>
                  <p:cNvGrpSpPr/>
                  <p:nvPr/>
                </p:nvGrpSpPr>
                <p:grpSpPr>
                  <a:xfrm>
                    <a:off x="23856157" y="8593313"/>
                    <a:ext cx="2345055" cy="588645"/>
                    <a:chOff x="23856157" y="8593313"/>
                    <a:chExt cx="2345055" cy="588645"/>
                  </a:xfrm>
                  <a:solidFill>
                    <a:srgbClr val="1C1C1C"/>
                  </a:solidFill>
                </p:grpSpPr>
                <p:sp>
                  <p:nvSpPr>
                    <p:cNvPr id="372" name="Forma Livre: Forma 371">
                      <a:extLst>
                        <a:ext uri="{FF2B5EF4-FFF2-40B4-BE49-F238E27FC236}">
                          <a16:creationId xmlns:a16="http://schemas.microsoft.com/office/drawing/2014/main" id="{1A314B2C-BD8F-479B-8242-4C40D17FFF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856157" y="8593313"/>
                      <a:ext cx="649604" cy="588645"/>
                    </a:xfrm>
                    <a:custGeom>
                      <a:avLst/>
                      <a:gdLst>
                        <a:gd name="connsiteX0" fmla="*/ 135255 w 649604"/>
                        <a:gd name="connsiteY0" fmla="*/ 0 h 588645"/>
                        <a:gd name="connsiteX1" fmla="*/ 0 w 649604"/>
                        <a:gd name="connsiteY1" fmla="*/ 263842 h 588645"/>
                        <a:gd name="connsiteX2" fmla="*/ 324803 w 649604"/>
                        <a:gd name="connsiteY2" fmla="*/ 588645 h 588645"/>
                        <a:gd name="connsiteX3" fmla="*/ 649605 w 649604"/>
                        <a:gd name="connsiteY3" fmla="*/ 263842 h 588645"/>
                        <a:gd name="connsiteX4" fmla="*/ 135255 w 649604"/>
                        <a:gd name="connsiteY4" fmla="*/ 0 h 5886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4" h="588645">
                          <a:moveTo>
                            <a:pt x="135255" y="0"/>
                          </a:moveTo>
                          <a:cubicBezTo>
                            <a:pt x="53340" y="59055"/>
                            <a:pt x="0" y="155258"/>
                            <a:pt x="0" y="263842"/>
                          </a:cubicBezTo>
                          <a:cubicBezTo>
                            <a:pt x="0" y="442913"/>
                            <a:pt x="145733" y="588645"/>
                            <a:pt x="324803" y="588645"/>
                          </a:cubicBezTo>
                          <a:cubicBezTo>
                            <a:pt x="503872" y="588645"/>
                            <a:pt x="649605" y="442913"/>
                            <a:pt x="649605" y="263842"/>
                          </a:cubicBezTo>
                          <a:lnTo>
                            <a:pt x="135255" y="0"/>
                          </a:ln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373" name="Forma Livre: Forma 372">
                      <a:extLst>
                        <a:ext uri="{FF2B5EF4-FFF2-40B4-BE49-F238E27FC236}">
                          <a16:creationId xmlns:a16="http://schemas.microsoft.com/office/drawing/2014/main" id="{036D30C5-9568-E987-6F0A-042F3D4C33B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51607" y="8593313"/>
                      <a:ext cx="649605" cy="588645"/>
                    </a:xfrm>
                    <a:custGeom>
                      <a:avLst/>
                      <a:gdLst>
                        <a:gd name="connsiteX0" fmla="*/ 514350 w 649605"/>
                        <a:gd name="connsiteY0" fmla="*/ 0 h 588645"/>
                        <a:gd name="connsiteX1" fmla="*/ 649605 w 649605"/>
                        <a:gd name="connsiteY1" fmla="*/ 263842 h 588645"/>
                        <a:gd name="connsiteX2" fmla="*/ 324803 w 649605"/>
                        <a:gd name="connsiteY2" fmla="*/ 588645 h 588645"/>
                        <a:gd name="connsiteX3" fmla="*/ 0 w 649605"/>
                        <a:gd name="connsiteY3" fmla="*/ 263842 h 588645"/>
                        <a:gd name="connsiteX4" fmla="*/ 514350 w 649605"/>
                        <a:gd name="connsiteY4" fmla="*/ 0 h 5886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5" h="588645">
                          <a:moveTo>
                            <a:pt x="514350" y="0"/>
                          </a:moveTo>
                          <a:cubicBezTo>
                            <a:pt x="596265" y="59055"/>
                            <a:pt x="649605" y="155258"/>
                            <a:pt x="649605" y="263842"/>
                          </a:cubicBezTo>
                          <a:cubicBezTo>
                            <a:pt x="649605" y="442913"/>
                            <a:pt x="503872" y="588645"/>
                            <a:pt x="324803" y="588645"/>
                          </a:cubicBezTo>
                          <a:cubicBezTo>
                            <a:pt x="145732" y="588645"/>
                            <a:pt x="0" y="442913"/>
                            <a:pt x="0" y="263842"/>
                          </a:cubicBezTo>
                          <a:lnTo>
                            <a:pt x="514350" y="0"/>
                          </a:ln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371" name="Forma Livre: Forma 370">
                    <a:extLst>
                      <a:ext uri="{FF2B5EF4-FFF2-40B4-BE49-F238E27FC236}">
                        <a16:creationId xmlns:a16="http://schemas.microsoft.com/office/drawing/2014/main" id="{AA85922E-1DE0-1D0B-E626-D06000CE52FD}"/>
                      </a:ext>
                    </a:extLst>
                  </p:cNvPr>
                  <p:cNvSpPr/>
                  <p:nvPr/>
                </p:nvSpPr>
                <p:spPr>
                  <a:xfrm>
                    <a:off x="23893965" y="10157318"/>
                    <a:ext cx="2269370" cy="918209"/>
                  </a:xfrm>
                  <a:custGeom>
                    <a:avLst/>
                    <a:gdLst>
                      <a:gd name="connsiteX0" fmla="*/ 2107223 w 2269370"/>
                      <a:gd name="connsiteY0" fmla="*/ 918210 h 918209"/>
                      <a:gd name="connsiteX1" fmla="*/ 2243430 w 2269370"/>
                      <a:gd name="connsiteY1" fmla="*/ 843915 h 918209"/>
                      <a:gd name="connsiteX2" fmla="*/ 2254860 w 2269370"/>
                      <a:gd name="connsiteY2" fmla="*/ 688657 h 918209"/>
                      <a:gd name="connsiteX3" fmla="*/ 1134720 w 2269370"/>
                      <a:gd name="connsiteY3" fmla="*/ 0 h 918209"/>
                      <a:gd name="connsiteX4" fmla="*/ 14580 w 2269370"/>
                      <a:gd name="connsiteY4" fmla="*/ 688657 h 918209"/>
                      <a:gd name="connsiteX5" fmla="*/ 25057 w 2269370"/>
                      <a:gd name="connsiteY5" fmla="*/ 842010 h 918209"/>
                      <a:gd name="connsiteX6" fmla="*/ 163170 w 2269370"/>
                      <a:gd name="connsiteY6" fmla="*/ 918210 h 918209"/>
                      <a:gd name="connsiteX7" fmla="*/ 2107223 w 2269370"/>
                      <a:gd name="connsiteY7" fmla="*/ 918210 h 918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69370" h="918209">
                        <a:moveTo>
                          <a:pt x="2107223" y="918210"/>
                        </a:moveTo>
                        <a:cubicBezTo>
                          <a:pt x="2166277" y="918210"/>
                          <a:pt x="2215807" y="887730"/>
                          <a:pt x="2243430" y="843915"/>
                        </a:cubicBezTo>
                        <a:cubicBezTo>
                          <a:pt x="2272005" y="800100"/>
                          <a:pt x="2278673" y="741997"/>
                          <a:pt x="2254860" y="688657"/>
                        </a:cubicBezTo>
                        <a:cubicBezTo>
                          <a:pt x="2103412" y="354330"/>
                          <a:pt x="1659547" y="0"/>
                          <a:pt x="1134720" y="0"/>
                        </a:cubicBezTo>
                        <a:cubicBezTo>
                          <a:pt x="609892" y="0"/>
                          <a:pt x="165075" y="354330"/>
                          <a:pt x="14580" y="688657"/>
                        </a:cubicBezTo>
                        <a:cubicBezTo>
                          <a:pt x="-9233" y="741997"/>
                          <a:pt x="-2565" y="798195"/>
                          <a:pt x="25057" y="842010"/>
                        </a:cubicBezTo>
                        <a:cubicBezTo>
                          <a:pt x="52680" y="886778"/>
                          <a:pt x="103162" y="918210"/>
                          <a:pt x="163170" y="918210"/>
                        </a:cubicBezTo>
                        <a:lnTo>
                          <a:pt x="2107223" y="91821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</p:grpSp>
        <p:sp>
          <p:nvSpPr>
            <p:cNvPr id="320" name="Google Shape;185;p1">
              <a:extLst>
                <a:ext uri="{FF2B5EF4-FFF2-40B4-BE49-F238E27FC236}">
                  <a16:creationId xmlns:a16="http://schemas.microsoft.com/office/drawing/2014/main" id="{6DBF8CD5-C581-B606-F35D-3FAB20B09F9F}"/>
                </a:ext>
              </a:extLst>
            </p:cNvPr>
            <p:cNvSpPr txBox="1"/>
            <p:nvPr/>
          </p:nvSpPr>
          <p:spPr>
            <a:xfrm>
              <a:off x="8990484" y="9746947"/>
              <a:ext cx="3549302" cy="4308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2664" tIns="21326" rIns="42664" bIns="21326" anchor="t" anchorCtr="0">
              <a:spAutoFit/>
            </a:bodyPr>
            <a:lstStyle/>
            <a:p>
              <a:pPr algn="ctr"/>
              <a:r>
                <a:rPr lang="pt-BR" sz="2520" b="1" dirty="0">
                  <a:solidFill>
                    <a:srgbClr val="976C29"/>
                  </a:solidFill>
                  <a:latin typeface="DIN Pro Regular" panose="020B0504020101020102" pitchFamily="34" charset="0"/>
                  <a:ea typeface="Calibri"/>
                  <a:cs typeface="DIN Pro Regular" panose="020B0504020101020102" pitchFamily="34" charset="0"/>
                  <a:sym typeface="Calibri"/>
                </a:rPr>
                <a:t>Aprendizado </a:t>
              </a:r>
              <a:endParaRPr sz="1680" dirty="0">
                <a:solidFill>
                  <a:srgbClr val="976C29"/>
                </a:solidFill>
                <a:latin typeface="DIN Pro Regular" panose="020B0504020101020102" pitchFamily="34" charset="0"/>
                <a:cs typeface="DIN Pro Regular" panose="020B0504020101020102" pitchFamily="34" charset="0"/>
              </a:endParaRPr>
            </a:p>
          </p:txBody>
        </p:sp>
        <p:grpSp>
          <p:nvGrpSpPr>
            <p:cNvPr id="321" name="Agrupar 320">
              <a:extLst>
                <a:ext uri="{FF2B5EF4-FFF2-40B4-BE49-F238E27FC236}">
                  <a16:creationId xmlns:a16="http://schemas.microsoft.com/office/drawing/2014/main" id="{7F75823E-8795-18C5-89C8-BFA22B91AAA0}"/>
                </a:ext>
              </a:extLst>
            </p:cNvPr>
            <p:cNvGrpSpPr/>
            <p:nvPr/>
          </p:nvGrpSpPr>
          <p:grpSpPr>
            <a:xfrm>
              <a:off x="9501389" y="10406224"/>
              <a:ext cx="2518645" cy="547543"/>
              <a:chOff x="2276934" y="9034808"/>
              <a:chExt cx="4744900" cy="1031522"/>
            </a:xfrm>
          </p:grpSpPr>
          <p:grpSp>
            <p:nvGrpSpPr>
              <p:cNvPr id="344" name="Gráfico 27">
                <a:extLst>
                  <a:ext uri="{FF2B5EF4-FFF2-40B4-BE49-F238E27FC236}">
                    <a16:creationId xmlns:a16="http://schemas.microsoft.com/office/drawing/2014/main" id="{B9EBBC15-9C67-E463-536F-6F6449FC8C79}"/>
                  </a:ext>
                </a:extLst>
              </p:cNvPr>
              <p:cNvGrpSpPr/>
              <p:nvPr/>
            </p:nvGrpSpPr>
            <p:grpSpPr>
              <a:xfrm>
                <a:off x="2276934" y="9060924"/>
                <a:ext cx="1005407" cy="1005406"/>
                <a:chOff x="9811019" y="7192192"/>
                <a:chExt cx="5574030" cy="5574030"/>
              </a:xfrm>
            </p:grpSpPr>
            <p:sp>
              <p:nvSpPr>
                <p:cNvPr id="359" name="Forma Livre: Forma 358">
                  <a:extLst>
                    <a:ext uri="{FF2B5EF4-FFF2-40B4-BE49-F238E27FC236}">
                      <a16:creationId xmlns:a16="http://schemas.microsoft.com/office/drawing/2014/main" id="{E4084645-74A7-0807-6D5E-18BCD4FAEB39}"/>
                    </a:ext>
                  </a:extLst>
                </p:cNvPr>
                <p:cNvSpPr/>
                <p:nvPr/>
              </p:nvSpPr>
              <p:spPr>
                <a:xfrm>
                  <a:off x="9811019" y="7192192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360" name="Gráfico 27">
                  <a:extLst>
                    <a:ext uri="{FF2B5EF4-FFF2-40B4-BE49-F238E27FC236}">
                      <a16:creationId xmlns:a16="http://schemas.microsoft.com/office/drawing/2014/main" id="{215EA942-A920-1517-5823-1681FE51A82A}"/>
                    </a:ext>
                  </a:extLst>
                </p:cNvPr>
                <p:cNvGrpSpPr/>
                <p:nvPr/>
              </p:nvGrpSpPr>
              <p:grpSpPr>
                <a:xfrm>
                  <a:off x="11377209" y="8643049"/>
                  <a:ext cx="2441635" cy="2622032"/>
                  <a:chOff x="11377209" y="8643049"/>
                  <a:chExt cx="2441635" cy="2622032"/>
                </a:xfrm>
                <a:solidFill>
                  <a:srgbClr val="1C1C1C"/>
                </a:solidFill>
              </p:grpSpPr>
              <p:grpSp>
                <p:nvGrpSpPr>
                  <p:cNvPr id="361" name="Gráfico 27">
                    <a:extLst>
                      <a:ext uri="{FF2B5EF4-FFF2-40B4-BE49-F238E27FC236}">
                        <a16:creationId xmlns:a16="http://schemas.microsoft.com/office/drawing/2014/main" id="{1D59DD99-419F-6A50-1EE3-8BA465F8501A}"/>
                      </a:ext>
                    </a:extLst>
                  </p:cNvPr>
                  <p:cNvGrpSpPr/>
                  <p:nvPr/>
                </p:nvGrpSpPr>
                <p:grpSpPr>
                  <a:xfrm>
                    <a:off x="11377209" y="8643049"/>
                    <a:ext cx="2441635" cy="746252"/>
                    <a:chOff x="11377209" y="8643049"/>
                    <a:chExt cx="2441635" cy="746252"/>
                  </a:xfrm>
                  <a:solidFill>
                    <a:srgbClr val="1C1C1C"/>
                  </a:solidFill>
                </p:grpSpPr>
                <p:sp>
                  <p:nvSpPr>
                    <p:cNvPr id="363" name="Forma Livre: Forma 362">
                      <a:extLst>
                        <a:ext uri="{FF2B5EF4-FFF2-40B4-BE49-F238E27FC236}">
                          <a16:creationId xmlns:a16="http://schemas.microsoft.com/office/drawing/2014/main" id="{72CF6705-4430-FA4D-BC82-69D334AF3985}"/>
                        </a:ext>
                      </a:extLst>
                    </p:cNvPr>
                    <p:cNvSpPr/>
                    <p:nvPr/>
                  </p:nvSpPr>
                  <p:spPr>
                    <a:xfrm rot="-559036">
                      <a:off x="13120943" y="8691349"/>
                      <a:ext cx="649600" cy="649600"/>
                    </a:xfrm>
                    <a:custGeom>
                      <a:avLst/>
                      <a:gdLst>
                        <a:gd name="connsiteX0" fmla="*/ 649601 w 649600"/>
                        <a:gd name="connsiteY0" fmla="*/ 324800 h 649600"/>
                        <a:gd name="connsiteX1" fmla="*/ 324800 w 649600"/>
                        <a:gd name="connsiteY1" fmla="*/ 649600 h 649600"/>
                        <a:gd name="connsiteX2" fmla="*/ 0 w 649600"/>
                        <a:gd name="connsiteY2" fmla="*/ 324800 h 649600"/>
                        <a:gd name="connsiteX3" fmla="*/ 324800 w 649600"/>
                        <a:gd name="connsiteY3" fmla="*/ 0 h 649600"/>
                        <a:gd name="connsiteX4" fmla="*/ 649601 w 649600"/>
                        <a:gd name="connsiteY4" fmla="*/ 324800 h 649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0" h="649600">
                          <a:moveTo>
                            <a:pt x="649601" y="324800"/>
                          </a:moveTo>
                          <a:cubicBezTo>
                            <a:pt x="649601" y="504182"/>
                            <a:pt x="504183" y="649600"/>
                            <a:pt x="324800" y="649600"/>
                          </a:cubicBezTo>
                          <a:cubicBezTo>
                            <a:pt x="145418" y="649600"/>
                            <a:pt x="0" y="504182"/>
                            <a:pt x="0" y="324800"/>
                          </a:cubicBezTo>
                          <a:cubicBezTo>
                            <a:pt x="0" y="145418"/>
                            <a:pt x="145418" y="0"/>
                            <a:pt x="324800" y="0"/>
                          </a:cubicBezTo>
                          <a:cubicBezTo>
                            <a:pt x="504183" y="0"/>
                            <a:pt x="649601" y="145418"/>
                            <a:pt x="649601" y="324800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364" name="Forma Livre: Forma 363">
                      <a:extLst>
                        <a:ext uri="{FF2B5EF4-FFF2-40B4-BE49-F238E27FC236}">
                          <a16:creationId xmlns:a16="http://schemas.microsoft.com/office/drawing/2014/main" id="{28C8030F-9D8D-17F8-FB2B-14461E4D6AB0}"/>
                        </a:ext>
                      </a:extLst>
                    </p:cNvPr>
                    <p:cNvSpPr/>
                    <p:nvPr/>
                  </p:nvSpPr>
                  <p:spPr>
                    <a:xfrm rot="-559036">
                      <a:off x="11425509" y="8691400"/>
                      <a:ext cx="649600" cy="649600"/>
                    </a:xfrm>
                    <a:custGeom>
                      <a:avLst/>
                      <a:gdLst>
                        <a:gd name="connsiteX0" fmla="*/ 649601 w 649600"/>
                        <a:gd name="connsiteY0" fmla="*/ 324800 h 649600"/>
                        <a:gd name="connsiteX1" fmla="*/ 324800 w 649600"/>
                        <a:gd name="connsiteY1" fmla="*/ 649600 h 649600"/>
                        <a:gd name="connsiteX2" fmla="*/ 0 w 649600"/>
                        <a:gd name="connsiteY2" fmla="*/ 324800 h 649600"/>
                        <a:gd name="connsiteX3" fmla="*/ 324800 w 649600"/>
                        <a:gd name="connsiteY3" fmla="*/ 0 h 649600"/>
                        <a:gd name="connsiteX4" fmla="*/ 649601 w 649600"/>
                        <a:gd name="connsiteY4" fmla="*/ 324800 h 649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0" h="649600">
                          <a:moveTo>
                            <a:pt x="649601" y="324800"/>
                          </a:moveTo>
                          <a:cubicBezTo>
                            <a:pt x="649601" y="504182"/>
                            <a:pt x="504183" y="649600"/>
                            <a:pt x="324800" y="649600"/>
                          </a:cubicBezTo>
                          <a:cubicBezTo>
                            <a:pt x="145418" y="649600"/>
                            <a:pt x="0" y="504182"/>
                            <a:pt x="0" y="324800"/>
                          </a:cubicBezTo>
                          <a:cubicBezTo>
                            <a:pt x="0" y="145418"/>
                            <a:pt x="145418" y="0"/>
                            <a:pt x="324800" y="0"/>
                          </a:cubicBezTo>
                          <a:cubicBezTo>
                            <a:pt x="504183" y="0"/>
                            <a:pt x="649601" y="145418"/>
                            <a:pt x="649601" y="324800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362" name="Forma Livre: Forma 361">
                    <a:extLst>
                      <a:ext uri="{FF2B5EF4-FFF2-40B4-BE49-F238E27FC236}">
                        <a16:creationId xmlns:a16="http://schemas.microsoft.com/office/drawing/2014/main" id="{CAF78736-35A0-CECF-92DC-FF847395BAB6}"/>
                      </a:ext>
                    </a:extLst>
                  </p:cNvPr>
                  <p:cNvSpPr/>
                  <p:nvPr/>
                </p:nvSpPr>
                <p:spPr>
                  <a:xfrm>
                    <a:off x="11463382" y="10346872"/>
                    <a:ext cx="2269370" cy="918209"/>
                  </a:xfrm>
                  <a:custGeom>
                    <a:avLst/>
                    <a:gdLst>
                      <a:gd name="connsiteX0" fmla="*/ 162149 w 2269370"/>
                      <a:gd name="connsiteY0" fmla="*/ 0 h 918209"/>
                      <a:gd name="connsiteX1" fmla="*/ 25941 w 2269370"/>
                      <a:gd name="connsiteY1" fmla="*/ 74295 h 918209"/>
                      <a:gd name="connsiteX2" fmla="*/ 14511 w 2269370"/>
                      <a:gd name="connsiteY2" fmla="*/ 229552 h 918209"/>
                      <a:gd name="connsiteX3" fmla="*/ 1134651 w 2269370"/>
                      <a:gd name="connsiteY3" fmla="*/ 918210 h 918209"/>
                      <a:gd name="connsiteX4" fmla="*/ 2254791 w 2269370"/>
                      <a:gd name="connsiteY4" fmla="*/ 229552 h 918209"/>
                      <a:gd name="connsiteX5" fmla="*/ 2244314 w 2269370"/>
                      <a:gd name="connsiteY5" fmla="*/ 76200 h 918209"/>
                      <a:gd name="connsiteX6" fmla="*/ 2106201 w 2269370"/>
                      <a:gd name="connsiteY6" fmla="*/ 0 h 918209"/>
                      <a:gd name="connsiteX7" fmla="*/ 162149 w 2269370"/>
                      <a:gd name="connsiteY7" fmla="*/ 0 h 918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69370" h="918209">
                        <a:moveTo>
                          <a:pt x="162149" y="0"/>
                        </a:moveTo>
                        <a:cubicBezTo>
                          <a:pt x="103094" y="0"/>
                          <a:pt x="53564" y="30480"/>
                          <a:pt x="25941" y="74295"/>
                        </a:cubicBezTo>
                        <a:cubicBezTo>
                          <a:pt x="-2634" y="118110"/>
                          <a:pt x="-9301" y="176213"/>
                          <a:pt x="14511" y="229552"/>
                        </a:cubicBezTo>
                        <a:cubicBezTo>
                          <a:pt x="165958" y="563880"/>
                          <a:pt x="609824" y="918210"/>
                          <a:pt x="1134651" y="918210"/>
                        </a:cubicBezTo>
                        <a:cubicBezTo>
                          <a:pt x="1659479" y="918210"/>
                          <a:pt x="2104296" y="563880"/>
                          <a:pt x="2254791" y="229552"/>
                        </a:cubicBezTo>
                        <a:cubicBezTo>
                          <a:pt x="2278604" y="176213"/>
                          <a:pt x="2271936" y="120015"/>
                          <a:pt x="2244314" y="76200"/>
                        </a:cubicBezTo>
                        <a:cubicBezTo>
                          <a:pt x="2216691" y="31432"/>
                          <a:pt x="2166209" y="0"/>
                          <a:pt x="2106201" y="0"/>
                        </a:cubicBezTo>
                        <a:lnTo>
                          <a:pt x="162149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  <p:grpSp>
            <p:nvGrpSpPr>
              <p:cNvPr id="345" name="Gráfico 45">
                <a:extLst>
                  <a:ext uri="{FF2B5EF4-FFF2-40B4-BE49-F238E27FC236}">
                    <a16:creationId xmlns:a16="http://schemas.microsoft.com/office/drawing/2014/main" id="{88C628A8-D5CE-9BE1-C7F2-579817FA0AFC}"/>
                  </a:ext>
                </a:extLst>
              </p:cNvPr>
              <p:cNvGrpSpPr/>
              <p:nvPr/>
            </p:nvGrpSpPr>
            <p:grpSpPr>
              <a:xfrm>
                <a:off x="4146681" y="9054182"/>
                <a:ext cx="1005407" cy="1005406"/>
                <a:chOff x="-15493359" y="5879577"/>
                <a:chExt cx="5574030" cy="5574030"/>
              </a:xfrm>
            </p:grpSpPr>
            <p:sp>
              <p:nvSpPr>
                <p:cNvPr id="353" name="Forma Livre: Forma 352">
                  <a:extLst>
                    <a:ext uri="{FF2B5EF4-FFF2-40B4-BE49-F238E27FC236}">
                      <a16:creationId xmlns:a16="http://schemas.microsoft.com/office/drawing/2014/main" id="{381909DD-53B6-6DAC-201D-2F949FD9148C}"/>
                    </a:ext>
                  </a:extLst>
                </p:cNvPr>
                <p:cNvSpPr/>
                <p:nvPr/>
              </p:nvSpPr>
              <p:spPr>
                <a:xfrm>
                  <a:off x="-15493359" y="5879577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354" name="Gráfico 45">
                  <a:extLst>
                    <a:ext uri="{FF2B5EF4-FFF2-40B4-BE49-F238E27FC236}">
                      <a16:creationId xmlns:a16="http://schemas.microsoft.com/office/drawing/2014/main" id="{B6393257-FC1A-296E-C0BF-327351B2687F}"/>
                    </a:ext>
                  </a:extLst>
                </p:cNvPr>
                <p:cNvGrpSpPr/>
                <p:nvPr/>
              </p:nvGrpSpPr>
              <p:grpSpPr>
                <a:xfrm>
                  <a:off x="-13978014" y="7451243"/>
                  <a:ext cx="2544058" cy="2410735"/>
                  <a:chOff x="-13978014" y="7451243"/>
                  <a:chExt cx="2544058" cy="2410735"/>
                </a:xfrm>
                <a:solidFill>
                  <a:srgbClr val="1C1C1C"/>
                </a:solidFill>
              </p:grpSpPr>
              <p:grpSp>
                <p:nvGrpSpPr>
                  <p:cNvPr id="355" name="Gráfico 45">
                    <a:extLst>
                      <a:ext uri="{FF2B5EF4-FFF2-40B4-BE49-F238E27FC236}">
                        <a16:creationId xmlns:a16="http://schemas.microsoft.com/office/drawing/2014/main" id="{8F6E8805-0CCA-7AEB-67E0-DB866A76D6AF}"/>
                      </a:ext>
                    </a:extLst>
                  </p:cNvPr>
                  <p:cNvGrpSpPr/>
                  <p:nvPr/>
                </p:nvGrpSpPr>
                <p:grpSpPr>
                  <a:xfrm>
                    <a:off x="-13978014" y="7451243"/>
                    <a:ext cx="2544058" cy="849099"/>
                    <a:chOff x="-13978014" y="7451243"/>
                    <a:chExt cx="2544058" cy="849099"/>
                  </a:xfrm>
                  <a:solidFill>
                    <a:srgbClr val="1C1C1C"/>
                  </a:solidFill>
                </p:grpSpPr>
                <p:sp>
                  <p:nvSpPr>
                    <p:cNvPr id="357" name="Forma Livre: Forma 356">
                      <a:extLst>
                        <a:ext uri="{FF2B5EF4-FFF2-40B4-BE49-F238E27FC236}">
                          <a16:creationId xmlns:a16="http://schemas.microsoft.com/office/drawing/2014/main" id="{C78ABEB3-177F-FF13-CD54-8D331598BAA8}"/>
                        </a:ext>
                      </a:extLst>
                    </p:cNvPr>
                    <p:cNvSpPr/>
                    <p:nvPr/>
                  </p:nvSpPr>
                  <p:spPr>
                    <a:xfrm rot="-4049974">
                      <a:off x="-12183154" y="7550819"/>
                      <a:ext cx="649621" cy="649621"/>
                    </a:xfrm>
                    <a:custGeom>
                      <a:avLst/>
                      <a:gdLst>
                        <a:gd name="connsiteX0" fmla="*/ 649622 w 649621"/>
                        <a:gd name="connsiteY0" fmla="*/ 324811 h 649621"/>
                        <a:gd name="connsiteX1" fmla="*/ 324811 w 649621"/>
                        <a:gd name="connsiteY1" fmla="*/ 649621 h 649621"/>
                        <a:gd name="connsiteX2" fmla="*/ 0 w 649621"/>
                        <a:gd name="connsiteY2" fmla="*/ 324811 h 649621"/>
                        <a:gd name="connsiteX3" fmla="*/ 324811 w 649621"/>
                        <a:gd name="connsiteY3" fmla="*/ 0 h 649621"/>
                        <a:gd name="connsiteX4" fmla="*/ 649622 w 649621"/>
                        <a:gd name="connsiteY4" fmla="*/ 324811 h 649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21" h="649621">
                          <a:moveTo>
                            <a:pt x="649622" y="324811"/>
                          </a:moveTo>
                          <a:cubicBezTo>
                            <a:pt x="649622" y="504198"/>
                            <a:pt x="504199" y="649621"/>
                            <a:pt x="324811" y="649621"/>
                          </a:cubicBezTo>
                          <a:cubicBezTo>
                            <a:pt x="145423" y="649621"/>
                            <a:pt x="0" y="504198"/>
                            <a:pt x="0" y="324811"/>
                          </a:cubicBezTo>
                          <a:cubicBezTo>
                            <a:pt x="0" y="145423"/>
                            <a:pt x="145423" y="0"/>
                            <a:pt x="324811" y="0"/>
                          </a:cubicBezTo>
                          <a:cubicBezTo>
                            <a:pt x="504199" y="0"/>
                            <a:pt x="649622" y="145423"/>
                            <a:pt x="649622" y="324811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358" name="Forma Livre: Forma 357">
                      <a:extLst>
                        <a:ext uri="{FF2B5EF4-FFF2-40B4-BE49-F238E27FC236}">
                          <a16:creationId xmlns:a16="http://schemas.microsoft.com/office/drawing/2014/main" id="{528B423B-2A2B-C1ED-95D3-FF8AF2F961B5}"/>
                        </a:ext>
                      </a:extLst>
                    </p:cNvPr>
                    <p:cNvSpPr/>
                    <p:nvPr/>
                  </p:nvSpPr>
                  <p:spPr>
                    <a:xfrm rot="-4049974">
                      <a:off x="-13878438" y="7551145"/>
                      <a:ext cx="649621" cy="649621"/>
                    </a:xfrm>
                    <a:custGeom>
                      <a:avLst/>
                      <a:gdLst>
                        <a:gd name="connsiteX0" fmla="*/ 649621 w 649621"/>
                        <a:gd name="connsiteY0" fmla="*/ 324811 h 649621"/>
                        <a:gd name="connsiteX1" fmla="*/ 324811 w 649621"/>
                        <a:gd name="connsiteY1" fmla="*/ 649621 h 649621"/>
                        <a:gd name="connsiteX2" fmla="*/ 0 w 649621"/>
                        <a:gd name="connsiteY2" fmla="*/ 324811 h 649621"/>
                        <a:gd name="connsiteX3" fmla="*/ 324811 w 649621"/>
                        <a:gd name="connsiteY3" fmla="*/ 0 h 649621"/>
                        <a:gd name="connsiteX4" fmla="*/ 649621 w 649621"/>
                        <a:gd name="connsiteY4" fmla="*/ 324811 h 649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21" h="649621">
                          <a:moveTo>
                            <a:pt x="649621" y="324811"/>
                          </a:moveTo>
                          <a:cubicBezTo>
                            <a:pt x="649621" y="504198"/>
                            <a:pt x="504199" y="649621"/>
                            <a:pt x="324811" y="649621"/>
                          </a:cubicBezTo>
                          <a:cubicBezTo>
                            <a:pt x="145423" y="649621"/>
                            <a:pt x="0" y="504198"/>
                            <a:pt x="0" y="324811"/>
                          </a:cubicBezTo>
                          <a:cubicBezTo>
                            <a:pt x="0" y="145423"/>
                            <a:pt x="145423" y="0"/>
                            <a:pt x="324811" y="0"/>
                          </a:cubicBezTo>
                          <a:cubicBezTo>
                            <a:pt x="504199" y="0"/>
                            <a:pt x="649621" y="145423"/>
                            <a:pt x="649621" y="324811"/>
                          </a:cubicBez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356" name="Forma Livre: Forma 355">
                    <a:extLst>
                      <a:ext uri="{FF2B5EF4-FFF2-40B4-BE49-F238E27FC236}">
                        <a16:creationId xmlns:a16="http://schemas.microsoft.com/office/drawing/2014/main" id="{0A315DCC-F335-1AFA-A13E-1FEB2DDA986F}"/>
                      </a:ext>
                    </a:extLst>
                  </p:cNvPr>
                  <p:cNvSpPr/>
                  <p:nvPr/>
                </p:nvSpPr>
                <p:spPr>
                  <a:xfrm>
                    <a:off x="-13706468" y="9700054"/>
                    <a:ext cx="1932622" cy="161925"/>
                  </a:xfrm>
                  <a:custGeom>
                    <a:avLst/>
                    <a:gdLst>
                      <a:gd name="connsiteX0" fmla="*/ 80963 w 1932622"/>
                      <a:gd name="connsiteY0" fmla="*/ 161925 h 161925"/>
                      <a:gd name="connsiteX1" fmla="*/ 1851660 w 1932622"/>
                      <a:gd name="connsiteY1" fmla="*/ 161925 h 161925"/>
                      <a:gd name="connsiteX2" fmla="*/ 1932623 w 1932622"/>
                      <a:gd name="connsiteY2" fmla="*/ 80963 h 161925"/>
                      <a:gd name="connsiteX3" fmla="*/ 1851660 w 1932622"/>
                      <a:gd name="connsiteY3" fmla="*/ 0 h 161925"/>
                      <a:gd name="connsiteX4" fmla="*/ 80963 w 1932622"/>
                      <a:gd name="connsiteY4" fmla="*/ 0 h 161925"/>
                      <a:gd name="connsiteX5" fmla="*/ 0 w 1932622"/>
                      <a:gd name="connsiteY5" fmla="*/ 80963 h 161925"/>
                      <a:gd name="connsiteX6" fmla="*/ 80963 w 1932622"/>
                      <a:gd name="connsiteY6" fmla="*/ 161925 h 16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32622" h="161925">
                        <a:moveTo>
                          <a:pt x="80963" y="161925"/>
                        </a:moveTo>
                        <a:lnTo>
                          <a:pt x="1851660" y="161925"/>
                        </a:lnTo>
                        <a:cubicBezTo>
                          <a:pt x="1896428" y="161925"/>
                          <a:pt x="1932623" y="125730"/>
                          <a:pt x="1932623" y="80963"/>
                        </a:cubicBezTo>
                        <a:cubicBezTo>
                          <a:pt x="1932623" y="36195"/>
                          <a:pt x="1896428" y="0"/>
                          <a:pt x="1851660" y="0"/>
                        </a:cubicBezTo>
                        <a:lnTo>
                          <a:pt x="80963" y="0"/>
                        </a:lnTo>
                        <a:cubicBezTo>
                          <a:pt x="36195" y="0"/>
                          <a:pt x="0" y="36195"/>
                          <a:pt x="0" y="80963"/>
                        </a:cubicBezTo>
                        <a:cubicBezTo>
                          <a:pt x="0" y="125730"/>
                          <a:pt x="36195" y="161925"/>
                          <a:pt x="80963" y="161925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  <p:grpSp>
            <p:nvGrpSpPr>
              <p:cNvPr id="346" name="Gráfico 60">
                <a:extLst>
                  <a:ext uri="{FF2B5EF4-FFF2-40B4-BE49-F238E27FC236}">
                    <a16:creationId xmlns:a16="http://schemas.microsoft.com/office/drawing/2014/main" id="{E27AEEB4-0AC2-0AAF-4392-264C8BBCE0CE}"/>
                  </a:ext>
                </a:extLst>
              </p:cNvPr>
              <p:cNvGrpSpPr/>
              <p:nvPr/>
            </p:nvGrpSpPr>
            <p:grpSpPr>
              <a:xfrm>
                <a:off x="6016427" y="9034808"/>
                <a:ext cx="1005407" cy="1005406"/>
                <a:chOff x="22241670" y="7047406"/>
                <a:chExt cx="5574030" cy="5574030"/>
              </a:xfrm>
            </p:grpSpPr>
            <p:sp>
              <p:nvSpPr>
                <p:cNvPr id="347" name="Forma Livre: Forma 346">
                  <a:extLst>
                    <a:ext uri="{FF2B5EF4-FFF2-40B4-BE49-F238E27FC236}">
                      <a16:creationId xmlns:a16="http://schemas.microsoft.com/office/drawing/2014/main" id="{1759BE1B-8BA2-4140-7E5A-4D44F8FAA559}"/>
                    </a:ext>
                  </a:extLst>
                </p:cNvPr>
                <p:cNvSpPr/>
                <p:nvPr/>
              </p:nvSpPr>
              <p:spPr>
                <a:xfrm>
                  <a:off x="22241670" y="7047406"/>
                  <a:ext cx="5574030" cy="5574030"/>
                </a:xfrm>
                <a:custGeom>
                  <a:avLst/>
                  <a:gdLst>
                    <a:gd name="connsiteX0" fmla="*/ 5574030 w 5574030"/>
                    <a:gd name="connsiteY0" fmla="*/ 2787015 h 5574030"/>
                    <a:gd name="connsiteX1" fmla="*/ 2787015 w 5574030"/>
                    <a:gd name="connsiteY1" fmla="*/ 5574030 h 5574030"/>
                    <a:gd name="connsiteX2" fmla="*/ 0 w 5574030"/>
                    <a:gd name="connsiteY2" fmla="*/ 2787015 h 5574030"/>
                    <a:gd name="connsiteX3" fmla="*/ 2787015 w 5574030"/>
                    <a:gd name="connsiteY3" fmla="*/ 0 h 5574030"/>
                    <a:gd name="connsiteX4" fmla="*/ 5574030 w 5574030"/>
                    <a:gd name="connsiteY4" fmla="*/ 2787015 h 557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74030" h="5574030">
                      <a:moveTo>
                        <a:pt x="5574030" y="2787015"/>
                      </a:moveTo>
                      <a:cubicBezTo>
                        <a:pt x="5574030" y="4326241"/>
                        <a:pt x="4326241" y="5574030"/>
                        <a:pt x="2787015" y="5574030"/>
                      </a:cubicBezTo>
                      <a:cubicBezTo>
                        <a:pt x="1247789" y="5574030"/>
                        <a:pt x="0" y="4326241"/>
                        <a:pt x="0" y="2787015"/>
                      </a:cubicBezTo>
                      <a:cubicBezTo>
                        <a:pt x="0" y="1247789"/>
                        <a:pt x="1247789" y="0"/>
                        <a:pt x="2787015" y="0"/>
                      </a:cubicBezTo>
                      <a:cubicBezTo>
                        <a:pt x="4326241" y="0"/>
                        <a:pt x="5574030" y="1247789"/>
                        <a:pt x="5574030" y="2787015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  <p:grpSp>
              <p:nvGrpSpPr>
                <p:cNvPr id="348" name="Gráfico 60">
                  <a:extLst>
                    <a:ext uri="{FF2B5EF4-FFF2-40B4-BE49-F238E27FC236}">
                      <a16:creationId xmlns:a16="http://schemas.microsoft.com/office/drawing/2014/main" id="{92ACEE00-2CDF-71E4-25E6-CD8AC465EDE2}"/>
                    </a:ext>
                  </a:extLst>
                </p:cNvPr>
                <p:cNvGrpSpPr/>
                <p:nvPr/>
              </p:nvGrpSpPr>
              <p:grpSpPr>
                <a:xfrm>
                  <a:off x="23856157" y="8593313"/>
                  <a:ext cx="2345055" cy="2482214"/>
                  <a:chOff x="23856157" y="8593313"/>
                  <a:chExt cx="2345055" cy="2482214"/>
                </a:xfrm>
                <a:solidFill>
                  <a:srgbClr val="1C1C1C"/>
                </a:solidFill>
              </p:grpSpPr>
              <p:grpSp>
                <p:nvGrpSpPr>
                  <p:cNvPr id="349" name="Gráfico 60">
                    <a:extLst>
                      <a:ext uri="{FF2B5EF4-FFF2-40B4-BE49-F238E27FC236}">
                        <a16:creationId xmlns:a16="http://schemas.microsoft.com/office/drawing/2014/main" id="{74904436-1175-2899-216B-8F7E9E22A6AE}"/>
                      </a:ext>
                    </a:extLst>
                  </p:cNvPr>
                  <p:cNvGrpSpPr/>
                  <p:nvPr/>
                </p:nvGrpSpPr>
                <p:grpSpPr>
                  <a:xfrm>
                    <a:off x="23856157" y="8593313"/>
                    <a:ext cx="2345055" cy="588645"/>
                    <a:chOff x="23856157" y="8593313"/>
                    <a:chExt cx="2345055" cy="588645"/>
                  </a:xfrm>
                  <a:solidFill>
                    <a:srgbClr val="1C1C1C"/>
                  </a:solidFill>
                </p:grpSpPr>
                <p:sp>
                  <p:nvSpPr>
                    <p:cNvPr id="351" name="Forma Livre: Forma 350">
                      <a:extLst>
                        <a:ext uri="{FF2B5EF4-FFF2-40B4-BE49-F238E27FC236}">
                          <a16:creationId xmlns:a16="http://schemas.microsoft.com/office/drawing/2014/main" id="{D86104DB-898C-9E4B-3106-27885D775E1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856157" y="8593313"/>
                      <a:ext cx="649604" cy="588645"/>
                    </a:xfrm>
                    <a:custGeom>
                      <a:avLst/>
                      <a:gdLst>
                        <a:gd name="connsiteX0" fmla="*/ 135255 w 649604"/>
                        <a:gd name="connsiteY0" fmla="*/ 0 h 588645"/>
                        <a:gd name="connsiteX1" fmla="*/ 0 w 649604"/>
                        <a:gd name="connsiteY1" fmla="*/ 263842 h 588645"/>
                        <a:gd name="connsiteX2" fmla="*/ 324803 w 649604"/>
                        <a:gd name="connsiteY2" fmla="*/ 588645 h 588645"/>
                        <a:gd name="connsiteX3" fmla="*/ 649605 w 649604"/>
                        <a:gd name="connsiteY3" fmla="*/ 263842 h 588645"/>
                        <a:gd name="connsiteX4" fmla="*/ 135255 w 649604"/>
                        <a:gd name="connsiteY4" fmla="*/ 0 h 5886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4" h="588645">
                          <a:moveTo>
                            <a:pt x="135255" y="0"/>
                          </a:moveTo>
                          <a:cubicBezTo>
                            <a:pt x="53340" y="59055"/>
                            <a:pt x="0" y="155258"/>
                            <a:pt x="0" y="263842"/>
                          </a:cubicBezTo>
                          <a:cubicBezTo>
                            <a:pt x="0" y="442913"/>
                            <a:pt x="145733" y="588645"/>
                            <a:pt x="324803" y="588645"/>
                          </a:cubicBezTo>
                          <a:cubicBezTo>
                            <a:pt x="503872" y="588645"/>
                            <a:pt x="649605" y="442913"/>
                            <a:pt x="649605" y="263842"/>
                          </a:cubicBezTo>
                          <a:lnTo>
                            <a:pt x="135255" y="0"/>
                          </a:ln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  <p:sp>
                  <p:nvSpPr>
                    <p:cNvPr id="352" name="Forma Livre: Forma 351">
                      <a:extLst>
                        <a:ext uri="{FF2B5EF4-FFF2-40B4-BE49-F238E27FC236}">
                          <a16:creationId xmlns:a16="http://schemas.microsoft.com/office/drawing/2014/main" id="{4FF07CEA-433F-FF68-9CCF-C1F0A49C15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51607" y="8593313"/>
                      <a:ext cx="649605" cy="588645"/>
                    </a:xfrm>
                    <a:custGeom>
                      <a:avLst/>
                      <a:gdLst>
                        <a:gd name="connsiteX0" fmla="*/ 514350 w 649605"/>
                        <a:gd name="connsiteY0" fmla="*/ 0 h 588645"/>
                        <a:gd name="connsiteX1" fmla="*/ 649605 w 649605"/>
                        <a:gd name="connsiteY1" fmla="*/ 263842 h 588645"/>
                        <a:gd name="connsiteX2" fmla="*/ 324803 w 649605"/>
                        <a:gd name="connsiteY2" fmla="*/ 588645 h 588645"/>
                        <a:gd name="connsiteX3" fmla="*/ 0 w 649605"/>
                        <a:gd name="connsiteY3" fmla="*/ 263842 h 588645"/>
                        <a:gd name="connsiteX4" fmla="*/ 514350 w 649605"/>
                        <a:gd name="connsiteY4" fmla="*/ 0 h 5886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9605" h="588645">
                          <a:moveTo>
                            <a:pt x="514350" y="0"/>
                          </a:moveTo>
                          <a:cubicBezTo>
                            <a:pt x="596265" y="59055"/>
                            <a:pt x="649605" y="155258"/>
                            <a:pt x="649605" y="263842"/>
                          </a:cubicBezTo>
                          <a:cubicBezTo>
                            <a:pt x="649605" y="442913"/>
                            <a:pt x="503872" y="588645"/>
                            <a:pt x="324803" y="588645"/>
                          </a:cubicBezTo>
                          <a:cubicBezTo>
                            <a:pt x="145732" y="588645"/>
                            <a:pt x="0" y="442913"/>
                            <a:pt x="0" y="263842"/>
                          </a:cubicBezTo>
                          <a:lnTo>
                            <a:pt x="514350" y="0"/>
                          </a:lnTo>
                          <a:close/>
                        </a:path>
                      </a:pathLst>
                    </a:custGeom>
                    <a:solidFill>
                      <a:srgbClr val="1C1C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pt-BR" sz="406"/>
                    </a:p>
                  </p:txBody>
                </p:sp>
              </p:grpSp>
              <p:sp>
                <p:nvSpPr>
                  <p:cNvPr id="350" name="Forma Livre: Forma 349">
                    <a:extLst>
                      <a:ext uri="{FF2B5EF4-FFF2-40B4-BE49-F238E27FC236}">
                        <a16:creationId xmlns:a16="http://schemas.microsoft.com/office/drawing/2014/main" id="{2BAF5B75-62C0-D7F8-0F5A-C84F4BFF4E27}"/>
                      </a:ext>
                    </a:extLst>
                  </p:cNvPr>
                  <p:cNvSpPr/>
                  <p:nvPr/>
                </p:nvSpPr>
                <p:spPr>
                  <a:xfrm>
                    <a:off x="23893965" y="10157318"/>
                    <a:ext cx="2269370" cy="918209"/>
                  </a:xfrm>
                  <a:custGeom>
                    <a:avLst/>
                    <a:gdLst>
                      <a:gd name="connsiteX0" fmla="*/ 2107223 w 2269370"/>
                      <a:gd name="connsiteY0" fmla="*/ 918210 h 918209"/>
                      <a:gd name="connsiteX1" fmla="*/ 2243430 w 2269370"/>
                      <a:gd name="connsiteY1" fmla="*/ 843915 h 918209"/>
                      <a:gd name="connsiteX2" fmla="*/ 2254860 w 2269370"/>
                      <a:gd name="connsiteY2" fmla="*/ 688657 h 918209"/>
                      <a:gd name="connsiteX3" fmla="*/ 1134720 w 2269370"/>
                      <a:gd name="connsiteY3" fmla="*/ 0 h 918209"/>
                      <a:gd name="connsiteX4" fmla="*/ 14580 w 2269370"/>
                      <a:gd name="connsiteY4" fmla="*/ 688657 h 918209"/>
                      <a:gd name="connsiteX5" fmla="*/ 25057 w 2269370"/>
                      <a:gd name="connsiteY5" fmla="*/ 842010 h 918209"/>
                      <a:gd name="connsiteX6" fmla="*/ 163170 w 2269370"/>
                      <a:gd name="connsiteY6" fmla="*/ 918210 h 918209"/>
                      <a:gd name="connsiteX7" fmla="*/ 2107223 w 2269370"/>
                      <a:gd name="connsiteY7" fmla="*/ 918210 h 918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69370" h="918209">
                        <a:moveTo>
                          <a:pt x="2107223" y="918210"/>
                        </a:moveTo>
                        <a:cubicBezTo>
                          <a:pt x="2166277" y="918210"/>
                          <a:pt x="2215807" y="887730"/>
                          <a:pt x="2243430" y="843915"/>
                        </a:cubicBezTo>
                        <a:cubicBezTo>
                          <a:pt x="2272005" y="800100"/>
                          <a:pt x="2278673" y="741997"/>
                          <a:pt x="2254860" y="688657"/>
                        </a:cubicBezTo>
                        <a:cubicBezTo>
                          <a:pt x="2103412" y="354330"/>
                          <a:pt x="1659547" y="0"/>
                          <a:pt x="1134720" y="0"/>
                        </a:cubicBezTo>
                        <a:cubicBezTo>
                          <a:pt x="609892" y="0"/>
                          <a:pt x="165075" y="354330"/>
                          <a:pt x="14580" y="688657"/>
                        </a:cubicBezTo>
                        <a:cubicBezTo>
                          <a:pt x="-9233" y="741997"/>
                          <a:pt x="-2565" y="798195"/>
                          <a:pt x="25057" y="842010"/>
                        </a:cubicBezTo>
                        <a:cubicBezTo>
                          <a:pt x="52680" y="886778"/>
                          <a:pt x="103162" y="918210"/>
                          <a:pt x="163170" y="918210"/>
                        </a:cubicBezTo>
                        <a:lnTo>
                          <a:pt x="2107223" y="91821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</p:grpSp>
        </p:grpSp>
        <p:sp>
          <p:nvSpPr>
            <p:cNvPr id="322" name="Google Shape;185;p1">
              <a:extLst>
                <a:ext uri="{FF2B5EF4-FFF2-40B4-BE49-F238E27FC236}">
                  <a16:creationId xmlns:a16="http://schemas.microsoft.com/office/drawing/2014/main" id="{8E3ACC9D-9EF2-B350-A443-86B1FA54C563}"/>
                </a:ext>
              </a:extLst>
            </p:cNvPr>
            <p:cNvSpPr txBox="1"/>
            <p:nvPr/>
          </p:nvSpPr>
          <p:spPr>
            <a:xfrm>
              <a:off x="12833025" y="9746947"/>
              <a:ext cx="7405115" cy="4308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2664" tIns="21326" rIns="42664" bIns="21326" anchor="t" anchorCtr="0">
              <a:spAutoFit/>
            </a:bodyPr>
            <a:lstStyle/>
            <a:p>
              <a:pPr algn="ctr"/>
              <a:r>
                <a:rPr lang="pt-BR" sz="2520" b="1" dirty="0">
                  <a:solidFill>
                    <a:srgbClr val="976C29"/>
                  </a:solidFill>
                  <a:latin typeface="DIN Pro Regular" panose="020B0504020101020102" pitchFamily="34" charset="0"/>
                  <a:ea typeface="Calibri"/>
                  <a:cs typeface="DIN Pro Regular" panose="020B0504020101020102" pitchFamily="34" charset="0"/>
                  <a:sym typeface="Calibri"/>
                </a:rPr>
                <a:t>Expectativas   </a:t>
              </a:r>
              <a:endParaRPr sz="1680" dirty="0">
                <a:solidFill>
                  <a:srgbClr val="976C29"/>
                </a:solidFill>
                <a:latin typeface="DIN Pro Regular" panose="020B0504020101020102" pitchFamily="34" charset="0"/>
                <a:cs typeface="DIN Pro Regular" panose="020B0504020101020102" pitchFamily="34" charset="0"/>
              </a:endParaRPr>
            </a:p>
          </p:txBody>
        </p:sp>
        <p:grpSp>
          <p:nvGrpSpPr>
            <p:cNvPr id="323" name="Gráfico 27">
              <a:extLst>
                <a:ext uri="{FF2B5EF4-FFF2-40B4-BE49-F238E27FC236}">
                  <a16:creationId xmlns:a16="http://schemas.microsoft.com/office/drawing/2014/main" id="{A0309C0A-0CF6-2A46-7D59-5F526FE31484}"/>
                </a:ext>
              </a:extLst>
            </p:cNvPr>
            <p:cNvGrpSpPr/>
            <p:nvPr/>
          </p:nvGrpSpPr>
          <p:grpSpPr>
            <a:xfrm>
              <a:off x="13121467" y="10460039"/>
              <a:ext cx="533681" cy="533680"/>
              <a:chOff x="9811019" y="7192192"/>
              <a:chExt cx="5574030" cy="5574030"/>
            </a:xfrm>
          </p:grpSpPr>
          <p:sp>
            <p:nvSpPr>
              <p:cNvPr id="338" name="Forma Livre: Forma 337">
                <a:extLst>
                  <a:ext uri="{FF2B5EF4-FFF2-40B4-BE49-F238E27FC236}">
                    <a16:creationId xmlns:a16="http://schemas.microsoft.com/office/drawing/2014/main" id="{2C4AFB5F-9097-10AB-CDFD-E460D2CBC950}"/>
                  </a:ext>
                </a:extLst>
              </p:cNvPr>
              <p:cNvSpPr/>
              <p:nvPr/>
            </p:nvSpPr>
            <p:spPr>
              <a:xfrm>
                <a:off x="9811019" y="7192192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92D05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406"/>
              </a:p>
            </p:txBody>
          </p:sp>
          <p:grpSp>
            <p:nvGrpSpPr>
              <p:cNvPr id="339" name="Gráfico 27">
                <a:extLst>
                  <a:ext uri="{FF2B5EF4-FFF2-40B4-BE49-F238E27FC236}">
                    <a16:creationId xmlns:a16="http://schemas.microsoft.com/office/drawing/2014/main" id="{88D9465F-CFA0-2E19-7522-96EB3F7BAF22}"/>
                  </a:ext>
                </a:extLst>
              </p:cNvPr>
              <p:cNvGrpSpPr/>
              <p:nvPr/>
            </p:nvGrpSpPr>
            <p:grpSpPr>
              <a:xfrm>
                <a:off x="11377209" y="8643049"/>
                <a:ext cx="2441635" cy="2622032"/>
                <a:chOff x="11377209" y="8643049"/>
                <a:chExt cx="2441635" cy="2622032"/>
              </a:xfrm>
              <a:solidFill>
                <a:srgbClr val="1C1C1C"/>
              </a:solidFill>
            </p:grpSpPr>
            <p:grpSp>
              <p:nvGrpSpPr>
                <p:cNvPr id="340" name="Gráfico 27">
                  <a:extLst>
                    <a:ext uri="{FF2B5EF4-FFF2-40B4-BE49-F238E27FC236}">
                      <a16:creationId xmlns:a16="http://schemas.microsoft.com/office/drawing/2014/main" id="{47AD5854-0B4A-CB80-E338-98F79B31C380}"/>
                    </a:ext>
                  </a:extLst>
                </p:cNvPr>
                <p:cNvGrpSpPr/>
                <p:nvPr/>
              </p:nvGrpSpPr>
              <p:grpSpPr>
                <a:xfrm>
                  <a:off x="11377209" y="8643049"/>
                  <a:ext cx="2441635" cy="746252"/>
                  <a:chOff x="11377209" y="8643049"/>
                  <a:chExt cx="2441635" cy="746252"/>
                </a:xfrm>
                <a:solidFill>
                  <a:srgbClr val="1C1C1C"/>
                </a:solidFill>
              </p:grpSpPr>
              <p:sp>
                <p:nvSpPr>
                  <p:cNvPr id="342" name="Forma Livre: Forma 341">
                    <a:extLst>
                      <a:ext uri="{FF2B5EF4-FFF2-40B4-BE49-F238E27FC236}">
                        <a16:creationId xmlns:a16="http://schemas.microsoft.com/office/drawing/2014/main" id="{CE48EEDA-AEF3-6A9D-0E59-D705938A8ED4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3120943" y="8691349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  <p:sp>
                <p:nvSpPr>
                  <p:cNvPr id="343" name="Forma Livre: Forma 342">
                    <a:extLst>
                      <a:ext uri="{FF2B5EF4-FFF2-40B4-BE49-F238E27FC236}">
                        <a16:creationId xmlns:a16="http://schemas.microsoft.com/office/drawing/2014/main" id="{093DA0D8-6A1F-9808-DBBF-F554E09CED24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1425509" y="8691400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  <p:sp>
              <p:nvSpPr>
                <p:cNvPr id="341" name="Forma Livre: Forma 340">
                  <a:extLst>
                    <a:ext uri="{FF2B5EF4-FFF2-40B4-BE49-F238E27FC236}">
                      <a16:creationId xmlns:a16="http://schemas.microsoft.com/office/drawing/2014/main" id="{CD5218D1-3368-E9F2-C246-7F10B6428CEB}"/>
                    </a:ext>
                  </a:extLst>
                </p:cNvPr>
                <p:cNvSpPr/>
                <p:nvPr/>
              </p:nvSpPr>
              <p:spPr>
                <a:xfrm>
                  <a:off x="11463382" y="10346872"/>
                  <a:ext cx="2269370" cy="918209"/>
                </a:xfrm>
                <a:custGeom>
                  <a:avLst/>
                  <a:gdLst>
                    <a:gd name="connsiteX0" fmla="*/ 162149 w 2269370"/>
                    <a:gd name="connsiteY0" fmla="*/ 0 h 918209"/>
                    <a:gd name="connsiteX1" fmla="*/ 25941 w 2269370"/>
                    <a:gd name="connsiteY1" fmla="*/ 74295 h 918209"/>
                    <a:gd name="connsiteX2" fmla="*/ 14511 w 2269370"/>
                    <a:gd name="connsiteY2" fmla="*/ 229552 h 918209"/>
                    <a:gd name="connsiteX3" fmla="*/ 1134651 w 2269370"/>
                    <a:gd name="connsiteY3" fmla="*/ 918210 h 918209"/>
                    <a:gd name="connsiteX4" fmla="*/ 2254791 w 2269370"/>
                    <a:gd name="connsiteY4" fmla="*/ 229552 h 918209"/>
                    <a:gd name="connsiteX5" fmla="*/ 2244314 w 2269370"/>
                    <a:gd name="connsiteY5" fmla="*/ 76200 h 918209"/>
                    <a:gd name="connsiteX6" fmla="*/ 2106201 w 2269370"/>
                    <a:gd name="connsiteY6" fmla="*/ 0 h 918209"/>
                    <a:gd name="connsiteX7" fmla="*/ 162149 w 2269370"/>
                    <a:gd name="connsiteY7" fmla="*/ 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162149" y="0"/>
                      </a:moveTo>
                      <a:cubicBezTo>
                        <a:pt x="103094" y="0"/>
                        <a:pt x="53564" y="30480"/>
                        <a:pt x="25941" y="74295"/>
                      </a:cubicBezTo>
                      <a:cubicBezTo>
                        <a:pt x="-2634" y="118110"/>
                        <a:pt x="-9301" y="176213"/>
                        <a:pt x="14511" y="229552"/>
                      </a:cubicBezTo>
                      <a:cubicBezTo>
                        <a:pt x="165958" y="563880"/>
                        <a:pt x="609824" y="918210"/>
                        <a:pt x="1134651" y="918210"/>
                      </a:cubicBezTo>
                      <a:cubicBezTo>
                        <a:pt x="1659479" y="918210"/>
                        <a:pt x="2104296" y="563880"/>
                        <a:pt x="2254791" y="229552"/>
                      </a:cubicBezTo>
                      <a:cubicBezTo>
                        <a:pt x="2278604" y="176213"/>
                        <a:pt x="2271936" y="120015"/>
                        <a:pt x="2244314" y="76200"/>
                      </a:cubicBezTo>
                      <a:cubicBezTo>
                        <a:pt x="2216691" y="31432"/>
                        <a:pt x="2166209" y="0"/>
                        <a:pt x="2106201" y="0"/>
                      </a:cubicBezTo>
                      <a:lnTo>
                        <a:pt x="162149" y="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</p:grpSp>
        </p:grpSp>
        <p:grpSp>
          <p:nvGrpSpPr>
            <p:cNvPr id="324" name="Gráfico 45">
              <a:extLst>
                <a:ext uri="{FF2B5EF4-FFF2-40B4-BE49-F238E27FC236}">
                  <a16:creationId xmlns:a16="http://schemas.microsoft.com/office/drawing/2014/main" id="{0A63CBB6-55F3-38DC-46FF-7A202905FB0E}"/>
                </a:ext>
              </a:extLst>
            </p:cNvPr>
            <p:cNvGrpSpPr/>
            <p:nvPr/>
          </p:nvGrpSpPr>
          <p:grpSpPr>
            <a:xfrm>
              <a:off x="13121467" y="11418436"/>
              <a:ext cx="533681" cy="533680"/>
              <a:chOff x="-15493359" y="5879577"/>
              <a:chExt cx="5574030" cy="5574030"/>
            </a:xfrm>
          </p:grpSpPr>
          <p:sp>
            <p:nvSpPr>
              <p:cNvPr id="332" name="Forma Livre: Forma 331">
                <a:extLst>
                  <a:ext uri="{FF2B5EF4-FFF2-40B4-BE49-F238E27FC236}">
                    <a16:creationId xmlns:a16="http://schemas.microsoft.com/office/drawing/2014/main" id="{D0F13B91-9A88-BF96-DB8E-3B42B88B930F}"/>
                  </a:ext>
                </a:extLst>
              </p:cNvPr>
              <p:cNvSpPr/>
              <p:nvPr/>
            </p:nvSpPr>
            <p:spPr>
              <a:xfrm>
                <a:off x="-15493359" y="5879577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406"/>
              </a:p>
            </p:txBody>
          </p:sp>
          <p:grpSp>
            <p:nvGrpSpPr>
              <p:cNvPr id="333" name="Gráfico 45">
                <a:extLst>
                  <a:ext uri="{FF2B5EF4-FFF2-40B4-BE49-F238E27FC236}">
                    <a16:creationId xmlns:a16="http://schemas.microsoft.com/office/drawing/2014/main" id="{7ED098D0-846B-BEBD-0BCA-E2060B8D2D8C}"/>
                  </a:ext>
                </a:extLst>
              </p:cNvPr>
              <p:cNvGrpSpPr/>
              <p:nvPr/>
            </p:nvGrpSpPr>
            <p:grpSpPr>
              <a:xfrm>
                <a:off x="-13978014" y="7451243"/>
                <a:ext cx="2544058" cy="2410735"/>
                <a:chOff x="-13978014" y="7451243"/>
                <a:chExt cx="2544058" cy="2410735"/>
              </a:xfrm>
              <a:solidFill>
                <a:srgbClr val="1C1C1C"/>
              </a:solidFill>
            </p:grpSpPr>
            <p:grpSp>
              <p:nvGrpSpPr>
                <p:cNvPr id="334" name="Gráfico 45">
                  <a:extLst>
                    <a:ext uri="{FF2B5EF4-FFF2-40B4-BE49-F238E27FC236}">
                      <a16:creationId xmlns:a16="http://schemas.microsoft.com/office/drawing/2014/main" id="{9200F870-6A24-9AF2-1F15-FD6EC4EEEE3E}"/>
                    </a:ext>
                  </a:extLst>
                </p:cNvPr>
                <p:cNvGrpSpPr/>
                <p:nvPr/>
              </p:nvGrpSpPr>
              <p:grpSpPr>
                <a:xfrm>
                  <a:off x="-13978014" y="7451243"/>
                  <a:ext cx="2544058" cy="849099"/>
                  <a:chOff x="-13978014" y="7451243"/>
                  <a:chExt cx="2544058" cy="849099"/>
                </a:xfrm>
                <a:solidFill>
                  <a:srgbClr val="1C1C1C"/>
                </a:solidFill>
              </p:grpSpPr>
              <p:sp>
                <p:nvSpPr>
                  <p:cNvPr id="336" name="Forma Livre: Forma 335">
                    <a:extLst>
                      <a:ext uri="{FF2B5EF4-FFF2-40B4-BE49-F238E27FC236}">
                        <a16:creationId xmlns:a16="http://schemas.microsoft.com/office/drawing/2014/main" id="{D16145FE-2A0F-92F3-4D6D-6782FF3581CF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2183154" y="7550819"/>
                    <a:ext cx="649621" cy="649621"/>
                  </a:xfrm>
                  <a:custGeom>
                    <a:avLst/>
                    <a:gdLst>
                      <a:gd name="connsiteX0" fmla="*/ 649622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2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2" y="324811"/>
                        </a:moveTo>
                        <a:cubicBezTo>
                          <a:pt x="649622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2" y="145423"/>
                          <a:pt x="649622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  <p:sp>
                <p:nvSpPr>
                  <p:cNvPr id="337" name="Forma Livre: Forma 336">
                    <a:extLst>
                      <a:ext uri="{FF2B5EF4-FFF2-40B4-BE49-F238E27FC236}">
                        <a16:creationId xmlns:a16="http://schemas.microsoft.com/office/drawing/2014/main" id="{2C7AEFDD-5C4B-C5E4-0DC9-E2A2C7135BEA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3878438" y="7551145"/>
                    <a:ext cx="649621" cy="649621"/>
                  </a:xfrm>
                  <a:custGeom>
                    <a:avLst/>
                    <a:gdLst>
                      <a:gd name="connsiteX0" fmla="*/ 649621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1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1" y="324811"/>
                        </a:moveTo>
                        <a:cubicBezTo>
                          <a:pt x="649621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1" y="145423"/>
                          <a:pt x="649621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  <p:sp>
              <p:nvSpPr>
                <p:cNvPr id="335" name="Forma Livre: Forma 334">
                  <a:extLst>
                    <a:ext uri="{FF2B5EF4-FFF2-40B4-BE49-F238E27FC236}">
                      <a16:creationId xmlns:a16="http://schemas.microsoft.com/office/drawing/2014/main" id="{AEDD68E6-C9FF-54F7-D781-AE3A569E26FC}"/>
                    </a:ext>
                  </a:extLst>
                </p:cNvPr>
                <p:cNvSpPr/>
                <p:nvPr/>
              </p:nvSpPr>
              <p:spPr>
                <a:xfrm>
                  <a:off x="-13706468" y="9700054"/>
                  <a:ext cx="1932622" cy="161925"/>
                </a:xfrm>
                <a:custGeom>
                  <a:avLst/>
                  <a:gdLst>
                    <a:gd name="connsiteX0" fmla="*/ 80963 w 1932622"/>
                    <a:gd name="connsiteY0" fmla="*/ 161925 h 161925"/>
                    <a:gd name="connsiteX1" fmla="*/ 1851660 w 1932622"/>
                    <a:gd name="connsiteY1" fmla="*/ 161925 h 161925"/>
                    <a:gd name="connsiteX2" fmla="*/ 1932623 w 1932622"/>
                    <a:gd name="connsiteY2" fmla="*/ 80963 h 161925"/>
                    <a:gd name="connsiteX3" fmla="*/ 1851660 w 1932622"/>
                    <a:gd name="connsiteY3" fmla="*/ 0 h 161925"/>
                    <a:gd name="connsiteX4" fmla="*/ 80963 w 1932622"/>
                    <a:gd name="connsiteY4" fmla="*/ 0 h 161925"/>
                    <a:gd name="connsiteX5" fmla="*/ 0 w 1932622"/>
                    <a:gd name="connsiteY5" fmla="*/ 80963 h 161925"/>
                    <a:gd name="connsiteX6" fmla="*/ 80963 w 1932622"/>
                    <a:gd name="connsiteY6" fmla="*/ 161925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32622" h="161925">
                      <a:moveTo>
                        <a:pt x="80963" y="161925"/>
                      </a:moveTo>
                      <a:lnTo>
                        <a:pt x="1851660" y="161925"/>
                      </a:lnTo>
                      <a:cubicBezTo>
                        <a:pt x="1896428" y="161925"/>
                        <a:pt x="1932623" y="125730"/>
                        <a:pt x="1932623" y="80963"/>
                      </a:cubicBezTo>
                      <a:cubicBezTo>
                        <a:pt x="1932623" y="36195"/>
                        <a:pt x="1896428" y="0"/>
                        <a:pt x="1851660" y="0"/>
                      </a:cubicBezTo>
                      <a:lnTo>
                        <a:pt x="80963" y="0"/>
                      </a:lnTo>
                      <a:cubicBezTo>
                        <a:pt x="36195" y="0"/>
                        <a:pt x="0" y="36195"/>
                        <a:pt x="0" y="80963"/>
                      </a:cubicBezTo>
                      <a:cubicBezTo>
                        <a:pt x="0" y="125730"/>
                        <a:pt x="36195" y="161925"/>
                        <a:pt x="80963" y="161925"/>
                      </a:cubicBez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</p:grpSp>
        </p:grpSp>
        <p:grpSp>
          <p:nvGrpSpPr>
            <p:cNvPr id="325" name="Gráfico 60">
              <a:extLst>
                <a:ext uri="{FF2B5EF4-FFF2-40B4-BE49-F238E27FC236}">
                  <a16:creationId xmlns:a16="http://schemas.microsoft.com/office/drawing/2014/main" id="{3F438CCB-8AEB-8136-EFEA-7C8DF90C9A0D}"/>
                </a:ext>
              </a:extLst>
            </p:cNvPr>
            <p:cNvGrpSpPr/>
            <p:nvPr/>
          </p:nvGrpSpPr>
          <p:grpSpPr>
            <a:xfrm>
              <a:off x="13126708" y="12376833"/>
              <a:ext cx="533681" cy="533680"/>
              <a:chOff x="22241670" y="7047406"/>
              <a:chExt cx="5574030" cy="5574030"/>
            </a:xfrm>
          </p:grpSpPr>
          <p:sp>
            <p:nvSpPr>
              <p:cNvPr id="326" name="Forma Livre: Forma 325">
                <a:extLst>
                  <a:ext uri="{FF2B5EF4-FFF2-40B4-BE49-F238E27FC236}">
                    <a16:creationId xmlns:a16="http://schemas.microsoft.com/office/drawing/2014/main" id="{FF10B2F0-E35A-16AB-E5B6-D7215C4E53C2}"/>
                  </a:ext>
                </a:extLst>
              </p:cNvPr>
              <p:cNvSpPr/>
              <p:nvPr/>
            </p:nvSpPr>
            <p:spPr>
              <a:xfrm>
                <a:off x="22241670" y="7047406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406"/>
              </a:p>
            </p:txBody>
          </p:sp>
          <p:grpSp>
            <p:nvGrpSpPr>
              <p:cNvPr id="327" name="Gráfico 60">
                <a:extLst>
                  <a:ext uri="{FF2B5EF4-FFF2-40B4-BE49-F238E27FC236}">
                    <a16:creationId xmlns:a16="http://schemas.microsoft.com/office/drawing/2014/main" id="{6AE250FD-B3FA-8F08-3659-585833820A34}"/>
                  </a:ext>
                </a:extLst>
              </p:cNvPr>
              <p:cNvGrpSpPr/>
              <p:nvPr/>
            </p:nvGrpSpPr>
            <p:grpSpPr>
              <a:xfrm>
                <a:off x="23856157" y="8593313"/>
                <a:ext cx="2345055" cy="2482214"/>
                <a:chOff x="23856157" y="8593313"/>
                <a:chExt cx="2345055" cy="2482214"/>
              </a:xfrm>
              <a:solidFill>
                <a:srgbClr val="1C1C1C"/>
              </a:solidFill>
            </p:grpSpPr>
            <p:grpSp>
              <p:nvGrpSpPr>
                <p:cNvPr id="328" name="Gráfico 60">
                  <a:extLst>
                    <a:ext uri="{FF2B5EF4-FFF2-40B4-BE49-F238E27FC236}">
                      <a16:creationId xmlns:a16="http://schemas.microsoft.com/office/drawing/2014/main" id="{A7F59CEB-C366-41F9-1452-4857B3792678}"/>
                    </a:ext>
                  </a:extLst>
                </p:cNvPr>
                <p:cNvGrpSpPr/>
                <p:nvPr/>
              </p:nvGrpSpPr>
              <p:grpSpPr>
                <a:xfrm>
                  <a:off x="23856157" y="8593313"/>
                  <a:ext cx="2345055" cy="588645"/>
                  <a:chOff x="23856157" y="8593313"/>
                  <a:chExt cx="2345055" cy="588645"/>
                </a:xfrm>
                <a:solidFill>
                  <a:srgbClr val="1C1C1C"/>
                </a:solidFill>
              </p:grpSpPr>
              <p:sp>
                <p:nvSpPr>
                  <p:cNvPr id="330" name="Forma Livre: Forma 329">
                    <a:extLst>
                      <a:ext uri="{FF2B5EF4-FFF2-40B4-BE49-F238E27FC236}">
                        <a16:creationId xmlns:a16="http://schemas.microsoft.com/office/drawing/2014/main" id="{A9D35E86-6DD6-993D-056D-F24649626163}"/>
                      </a:ext>
                    </a:extLst>
                  </p:cNvPr>
                  <p:cNvSpPr/>
                  <p:nvPr/>
                </p:nvSpPr>
                <p:spPr>
                  <a:xfrm>
                    <a:off x="23856157" y="8593313"/>
                    <a:ext cx="649604" cy="588645"/>
                  </a:xfrm>
                  <a:custGeom>
                    <a:avLst/>
                    <a:gdLst>
                      <a:gd name="connsiteX0" fmla="*/ 135255 w 649604"/>
                      <a:gd name="connsiteY0" fmla="*/ 0 h 588645"/>
                      <a:gd name="connsiteX1" fmla="*/ 0 w 649604"/>
                      <a:gd name="connsiteY1" fmla="*/ 263842 h 588645"/>
                      <a:gd name="connsiteX2" fmla="*/ 324803 w 649604"/>
                      <a:gd name="connsiteY2" fmla="*/ 588645 h 588645"/>
                      <a:gd name="connsiteX3" fmla="*/ 649605 w 649604"/>
                      <a:gd name="connsiteY3" fmla="*/ 263842 h 588645"/>
                      <a:gd name="connsiteX4" fmla="*/ 135255 w 649604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4" h="588645">
                        <a:moveTo>
                          <a:pt x="135255" y="0"/>
                        </a:moveTo>
                        <a:cubicBezTo>
                          <a:pt x="53340" y="59055"/>
                          <a:pt x="0" y="155258"/>
                          <a:pt x="0" y="263842"/>
                        </a:cubicBezTo>
                        <a:cubicBezTo>
                          <a:pt x="0" y="442913"/>
                          <a:pt x="145733" y="588645"/>
                          <a:pt x="324803" y="588645"/>
                        </a:cubicBezTo>
                        <a:cubicBezTo>
                          <a:pt x="503872" y="588645"/>
                          <a:pt x="649605" y="442913"/>
                          <a:pt x="649605" y="263842"/>
                        </a:cubicBezTo>
                        <a:lnTo>
                          <a:pt x="135255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  <p:sp>
                <p:nvSpPr>
                  <p:cNvPr id="331" name="Forma Livre: Forma 330">
                    <a:extLst>
                      <a:ext uri="{FF2B5EF4-FFF2-40B4-BE49-F238E27FC236}">
                        <a16:creationId xmlns:a16="http://schemas.microsoft.com/office/drawing/2014/main" id="{1D48CA0C-3D6B-44F7-3461-479A33F118A7}"/>
                      </a:ext>
                    </a:extLst>
                  </p:cNvPr>
                  <p:cNvSpPr/>
                  <p:nvPr/>
                </p:nvSpPr>
                <p:spPr>
                  <a:xfrm>
                    <a:off x="25551607" y="8593313"/>
                    <a:ext cx="649605" cy="588645"/>
                  </a:xfrm>
                  <a:custGeom>
                    <a:avLst/>
                    <a:gdLst>
                      <a:gd name="connsiteX0" fmla="*/ 514350 w 649605"/>
                      <a:gd name="connsiteY0" fmla="*/ 0 h 588645"/>
                      <a:gd name="connsiteX1" fmla="*/ 649605 w 649605"/>
                      <a:gd name="connsiteY1" fmla="*/ 263842 h 588645"/>
                      <a:gd name="connsiteX2" fmla="*/ 324803 w 649605"/>
                      <a:gd name="connsiteY2" fmla="*/ 588645 h 588645"/>
                      <a:gd name="connsiteX3" fmla="*/ 0 w 649605"/>
                      <a:gd name="connsiteY3" fmla="*/ 263842 h 588645"/>
                      <a:gd name="connsiteX4" fmla="*/ 514350 w 649605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5" h="588645">
                        <a:moveTo>
                          <a:pt x="514350" y="0"/>
                        </a:moveTo>
                        <a:cubicBezTo>
                          <a:pt x="596265" y="59055"/>
                          <a:pt x="649605" y="155258"/>
                          <a:pt x="649605" y="263842"/>
                        </a:cubicBezTo>
                        <a:cubicBezTo>
                          <a:pt x="649605" y="442913"/>
                          <a:pt x="503872" y="588645"/>
                          <a:pt x="324803" y="588645"/>
                        </a:cubicBezTo>
                        <a:cubicBezTo>
                          <a:pt x="145732" y="588645"/>
                          <a:pt x="0" y="442913"/>
                          <a:pt x="0" y="263842"/>
                        </a:cubicBezTo>
                        <a:lnTo>
                          <a:pt x="514350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406"/>
                  </a:p>
                </p:txBody>
              </p:sp>
            </p:grpSp>
            <p:sp>
              <p:nvSpPr>
                <p:cNvPr id="329" name="Forma Livre: Forma 328">
                  <a:extLst>
                    <a:ext uri="{FF2B5EF4-FFF2-40B4-BE49-F238E27FC236}">
                      <a16:creationId xmlns:a16="http://schemas.microsoft.com/office/drawing/2014/main" id="{D282CB41-53BA-5DD7-92DD-A621744106A7}"/>
                    </a:ext>
                  </a:extLst>
                </p:cNvPr>
                <p:cNvSpPr/>
                <p:nvPr/>
              </p:nvSpPr>
              <p:spPr>
                <a:xfrm>
                  <a:off x="23893965" y="10157318"/>
                  <a:ext cx="2269370" cy="918209"/>
                </a:xfrm>
                <a:custGeom>
                  <a:avLst/>
                  <a:gdLst>
                    <a:gd name="connsiteX0" fmla="*/ 2107223 w 2269370"/>
                    <a:gd name="connsiteY0" fmla="*/ 918210 h 918209"/>
                    <a:gd name="connsiteX1" fmla="*/ 2243430 w 2269370"/>
                    <a:gd name="connsiteY1" fmla="*/ 843915 h 918209"/>
                    <a:gd name="connsiteX2" fmla="*/ 2254860 w 2269370"/>
                    <a:gd name="connsiteY2" fmla="*/ 688657 h 918209"/>
                    <a:gd name="connsiteX3" fmla="*/ 1134720 w 2269370"/>
                    <a:gd name="connsiteY3" fmla="*/ 0 h 918209"/>
                    <a:gd name="connsiteX4" fmla="*/ 14580 w 2269370"/>
                    <a:gd name="connsiteY4" fmla="*/ 688657 h 918209"/>
                    <a:gd name="connsiteX5" fmla="*/ 25057 w 2269370"/>
                    <a:gd name="connsiteY5" fmla="*/ 842010 h 918209"/>
                    <a:gd name="connsiteX6" fmla="*/ 163170 w 2269370"/>
                    <a:gd name="connsiteY6" fmla="*/ 918210 h 918209"/>
                    <a:gd name="connsiteX7" fmla="*/ 2107223 w 2269370"/>
                    <a:gd name="connsiteY7" fmla="*/ 91821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2107223" y="918210"/>
                      </a:moveTo>
                      <a:cubicBezTo>
                        <a:pt x="2166277" y="918210"/>
                        <a:pt x="2215807" y="887730"/>
                        <a:pt x="2243430" y="843915"/>
                      </a:cubicBezTo>
                      <a:cubicBezTo>
                        <a:pt x="2272005" y="800100"/>
                        <a:pt x="2278673" y="741997"/>
                        <a:pt x="2254860" y="688657"/>
                      </a:cubicBezTo>
                      <a:cubicBezTo>
                        <a:pt x="2103412" y="354330"/>
                        <a:pt x="1659547" y="0"/>
                        <a:pt x="1134720" y="0"/>
                      </a:cubicBezTo>
                      <a:cubicBezTo>
                        <a:pt x="609892" y="0"/>
                        <a:pt x="165075" y="354330"/>
                        <a:pt x="14580" y="688657"/>
                      </a:cubicBezTo>
                      <a:cubicBezTo>
                        <a:pt x="-9233" y="741997"/>
                        <a:pt x="-2565" y="798195"/>
                        <a:pt x="25057" y="842010"/>
                      </a:cubicBezTo>
                      <a:cubicBezTo>
                        <a:pt x="52680" y="886778"/>
                        <a:pt x="103162" y="918210"/>
                        <a:pt x="163170" y="918210"/>
                      </a:cubicBezTo>
                      <a:lnTo>
                        <a:pt x="2107223" y="91821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42671" tIns="21336" rIns="42671" bIns="2133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406"/>
                </a:p>
              </p:txBody>
            </p:sp>
          </p:grpSp>
        </p:grpSp>
      </p:grpSp>
      <p:pic>
        <p:nvPicPr>
          <p:cNvPr id="512" name="Gráfico 511">
            <a:extLst>
              <a:ext uri="{FF2B5EF4-FFF2-40B4-BE49-F238E27FC236}">
                <a16:creationId xmlns:a16="http://schemas.microsoft.com/office/drawing/2014/main" id="{E975787D-FAF1-AF1A-4471-2C41CDD6B2E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774939" y="13145167"/>
            <a:ext cx="2085322" cy="2023730"/>
          </a:xfrm>
          <a:prstGeom prst="rect">
            <a:avLst/>
          </a:prstGeom>
        </p:spPr>
      </p:pic>
      <p:sp>
        <p:nvSpPr>
          <p:cNvPr id="40" name="Google Shape;84;p1">
            <a:extLst>
              <a:ext uri="{FF2B5EF4-FFF2-40B4-BE49-F238E27FC236}">
                <a16:creationId xmlns:a16="http://schemas.microsoft.com/office/drawing/2014/main" id="{7AB229E6-868C-0CC5-5E49-3AF68E5A7471}"/>
              </a:ext>
            </a:extLst>
          </p:cNvPr>
          <p:cNvSpPr txBox="1"/>
          <p:nvPr/>
        </p:nvSpPr>
        <p:spPr>
          <a:xfrm>
            <a:off x="17794453" y="1717757"/>
            <a:ext cx="2607662" cy="5169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664" tIns="21326" rIns="42664" bIns="21326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053" b="1" dirty="0">
                <a:latin typeface="DIN Pro Regular" panose="020B0504020101020102" pitchFamily="34" charset="0"/>
                <a:cs typeface="DIN Pro Regular" panose="020B0504020101020102" pitchFamily="34" charset="0"/>
              </a:rPr>
              <a:t>Mais ou menos</a:t>
            </a:r>
          </a:p>
        </p:txBody>
      </p:sp>
      <p:sp>
        <p:nvSpPr>
          <p:cNvPr id="50" name="Google Shape;84;p1">
            <a:extLst>
              <a:ext uri="{FF2B5EF4-FFF2-40B4-BE49-F238E27FC236}">
                <a16:creationId xmlns:a16="http://schemas.microsoft.com/office/drawing/2014/main" id="{B7BFE7EE-F3DB-6AF8-34E0-13FD4267996B}"/>
              </a:ext>
            </a:extLst>
          </p:cNvPr>
          <p:cNvSpPr txBox="1"/>
          <p:nvPr/>
        </p:nvSpPr>
        <p:spPr>
          <a:xfrm>
            <a:off x="17794453" y="2327651"/>
            <a:ext cx="2607662" cy="5169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664" tIns="21326" rIns="42664" bIns="21326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053" b="1" dirty="0">
                <a:latin typeface="DIN Pro Regular" panose="020B0504020101020102" pitchFamily="34" charset="0"/>
                <a:cs typeface="DIN Pro Regular" panose="020B0504020101020102" pitchFamily="34" charset="0"/>
              </a:rPr>
              <a:t>Ruim</a:t>
            </a:r>
          </a:p>
        </p:txBody>
      </p:sp>
    </p:spTree>
    <p:extLst>
      <p:ext uri="{BB962C8B-B14F-4D97-AF65-F5344CB8AC3E}">
        <p14:creationId xmlns:p14="http://schemas.microsoft.com/office/powerpoint/2010/main" val="10326658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3CC6A63A0D7B7429BD95E631E323FB1" ma:contentTypeVersion="15" ma:contentTypeDescription="Crie um novo documento." ma:contentTypeScope="" ma:versionID="3905457b9af9d06463ac60e853dd3d09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b38e7767682d454bc33caa67670fbf5a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41A3174-1F69-4E92-95D9-A2B34BF0FF67}"/>
</file>

<file path=customXml/itemProps2.xml><?xml version="1.0" encoding="utf-8"?>
<ds:datastoreItem xmlns:ds="http://schemas.openxmlformats.org/officeDocument/2006/customXml" ds:itemID="{166E9D51-8D56-413F-9938-80DB2DC42B8C}"/>
</file>

<file path=customXml/itemProps3.xml><?xml version="1.0" encoding="utf-8"?>
<ds:datastoreItem xmlns:ds="http://schemas.openxmlformats.org/officeDocument/2006/customXml" ds:itemID="{F5F5FF12-B173-4D9E-983C-B363BDFF4EB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</TotalTime>
  <Words>38</Words>
  <Application>Microsoft Office PowerPoint</Application>
  <PresentationFormat>Personalizar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DIN Pro Black</vt:lpstr>
      <vt:lpstr>DIN Pro Regular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Anelise Stumpf</dc:creator>
  <cp:lastModifiedBy>Anelise Stumpf</cp:lastModifiedBy>
  <cp:revision>9</cp:revision>
  <dcterms:created xsi:type="dcterms:W3CDTF">2025-08-21T17:22:07Z</dcterms:created>
  <dcterms:modified xsi:type="dcterms:W3CDTF">2025-10-07T19:32:08Z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0x010100F3CC6A63A0D7B7429BD95E631E323FB1</vt:lpwstr>
  </property>
</Properties>
</file>