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2399288" cy="43200638"/>
  <p:notesSz cx="6858000" cy="9144000"/>
  <p:defaultTextStyle>
    <a:defPPr>
      <a:defRPr lang="en-US"/>
    </a:defPPr>
    <a:lvl1pPr marL="0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1pPr>
    <a:lvl2pPr marL="950502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2pPr>
    <a:lvl3pPr marL="1901006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3pPr>
    <a:lvl4pPr marL="2851511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4pPr>
    <a:lvl5pPr marL="3802013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5pPr>
    <a:lvl6pPr marL="4752515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6pPr>
    <a:lvl7pPr marL="5703019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7pPr>
    <a:lvl8pPr marL="6653521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8pPr>
    <a:lvl9pPr marL="7604025" algn="l" defTabSz="950502" rtl="0" eaLnBrk="1" latinLnBrk="0" hangingPunct="1">
      <a:defRPr sz="37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6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D83AE-9E97-C9F5-678C-F62FB9648AD6}" v="34" dt="2025-08-26T14:11:13.0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" d="100"/>
          <a:sy n="10" d="100"/>
        </p:scale>
        <p:origin x="2760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B76D83AE-9E97-C9F5-678C-F62FB9648AD6}"/>
    <pc:docChg chg="modSld">
      <pc:chgData name="Hugo Juliano Hermógenes da Silva" userId="S::hugo.silva.bolsista@icmbio.gov.br::63cac568-ed34-41cc-a700-fc7073a92c7c" providerId="AD" clId="Web-{B76D83AE-9E97-C9F5-678C-F62FB9648AD6}" dt="2025-08-26T14:11:13.032" v="17" actId="20577"/>
      <pc:docMkLst>
        <pc:docMk/>
      </pc:docMkLst>
      <pc:sldChg chg="modSp">
        <pc:chgData name="Hugo Juliano Hermógenes da Silva" userId="S::hugo.silva.bolsista@icmbio.gov.br::63cac568-ed34-41cc-a700-fc7073a92c7c" providerId="AD" clId="Web-{B76D83AE-9E97-C9F5-678C-F62FB9648AD6}" dt="2025-08-26T14:11:13.032" v="17" actId="20577"/>
        <pc:sldMkLst>
          <pc:docMk/>
          <pc:sldMk cId="1032665830" sldId="256"/>
        </pc:sldMkLst>
        <pc:spChg chg="mod">
          <ac:chgData name="Hugo Juliano Hermógenes da Silva" userId="S::hugo.silva.bolsista@icmbio.gov.br::63cac568-ed34-41cc-a700-fc7073a92c7c" providerId="AD" clId="Web-{B76D83AE-9E97-C9F5-678C-F62FB9648AD6}" dt="2025-08-26T14:11:13.032" v="17" actId="20577"/>
          <ac:spMkLst>
            <pc:docMk/>
            <pc:sldMk cId="1032665830" sldId="256"/>
            <ac:spMk id="20" creationId="{79F5CAC0-96F8-7EAA-F70B-9C6F58B624BE}"/>
          </ac:spMkLst>
        </pc:spChg>
        <pc:spChg chg="mod">
          <ac:chgData name="Hugo Juliano Hermógenes da Silva" userId="S::hugo.silva.bolsista@icmbio.gov.br::63cac568-ed34-41cc-a700-fc7073a92c7c" providerId="AD" clId="Web-{B76D83AE-9E97-C9F5-678C-F62FB9648AD6}" dt="2025-08-26T14:11:10.250" v="14" actId="20577"/>
          <ac:spMkLst>
            <pc:docMk/>
            <pc:sldMk cId="1032665830" sldId="256"/>
            <ac:spMk id="21" creationId="{5C65D050-5DD8-8CC0-2ADB-F7FF29D2FD13}"/>
          </ac:spMkLst>
        </pc:spChg>
        <pc:spChg chg="mod">
          <ac:chgData name="Hugo Juliano Hermógenes da Silva" userId="S::hugo.silva.bolsista@icmbio.gov.br::63cac568-ed34-41cc-a700-fc7073a92c7c" providerId="AD" clId="Web-{B76D83AE-9E97-C9F5-678C-F62FB9648AD6}" dt="2025-08-26T14:10:42.078" v="3" actId="20577"/>
          <ac:spMkLst>
            <pc:docMk/>
            <pc:sldMk cId="1032665830" sldId="256"/>
            <ac:spMk id="27" creationId="{5087C875-461B-FF5C-3CCB-73AA3034E995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1T17:24:50.5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8660,'0'0'0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6" y="7070108"/>
            <a:ext cx="27539396" cy="15040223"/>
          </a:xfrm>
        </p:spPr>
        <p:txBody>
          <a:bodyPr anchor="b"/>
          <a:lstStyle>
            <a:lvl1pPr algn="ctr">
              <a:defRPr sz="2017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5" y="22690341"/>
            <a:ext cx="24299467" cy="10430151"/>
          </a:xfrm>
        </p:spPr>
        <p:txBody>
          <a:bodyPr/>
          <a:lstStyle>
            <a:lvl1pPr marL="0" indent="0" algn="ctr">
              <a:buNone/>
              <a:defRPr sz="8071"/>
            </a:lvl1pPr>
            <a:lvl2pPr marL="1537588" indent="0" algn="ctr">
              <a:buNone/>
              <a:defRPr sz="6726"/>
            </a:lvl2pPr>
            <a:lvl3pPr marL="3075175" indent="0" algn="ctr">
              <a:buNone/>
              <a:defRPr sz="6053"/>
            </a:lvl3pPr>
            <a:lvl4pPr marL="4612765" indent="0" algn="ctr">
              <a:buNone/>
              <a:defRPr sz="5382"/>
            </a:lvl4pPr>
            <a:lvl5pPr marL="6150353" indent="0" algn="ctr">
              <a:buNone/>
              <a:defRPr sz="5382"/>
            </a:lvl5pPr>
            <a:lvl6pPr marL="7687941" indent="0" algn="ctr">
              <a:buNone/>
              <a:defRPr sz="5382"/>
            </a:lvl6pPr>
            <a:lvl7pPr marL="9225528" indent="0" algn="ctr">
              <a:buNone/>
              <a:defRPr sz="5382"/>
            </a:lvl7pPr>
            <a:lvl8pPr marL="10763116" indent="0" algn="ctr">
              <a:buNone/>
              <a:defRPr sz="5382"/>
            </a:lvl8pPr>
            <a:lvl9pPr marL="12300706" indent="0" algn="ctr">
              <a:buNone/>
              <a:defRPr sz="5382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3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004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3" y="2300034"/>
            <a:ext cx="6986097" cy="366105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9" cy="3661054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795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77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83" y="10770171"/>
            <a:ext cx="27944385" cy="17970261"/>
          </a:xfrm>
        </p:spPr>
        <p:txBody>
          <a:bodyPr anchor="b"/>
          <a:lstStyle>
            <a:lvl1pPr>
              <a:defRPr sz="2017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83" y="28910442"/>
            <a:ext cx="27944385" cy="9450137"/>
          </a:xfrm>
        </p:spPr>
        <p:txBody>
          <a:bodyPr/>
          <a:lstStyle>
            <a:lvl1pPr marL="0" indent="0">
              <a:buNone/>
              <a:defRPr sz="8071">
                <a:solidFill>
                  <a:schemeClr val="tx1">
                    <a:tint val="82000"/>
                  </a:schemeClr>
                </a:solidFill>
              </a:defRPr>
            </a:lvl1pPr>
            <a:lvl2pPr marL="1537588" indent="0">
              <a:buNone/>
              <a:defRPr sz="6726">
                <a:solidFill>
                  <a:schemeClr val="tx1">
                    <a:tint val="82000"/>
                  </a:schemeClr>
                </a:solidFill>
              </a:defRPr>
            </a:lvl2pPr>
            <a:lvl3pPr marL="3075175" indent="0">
              <a:buNone/>
              <a:defRPr sz="6053">
                <a:solidFill>
                  <a:schemeClr val="tx1">
                    <a:tint val="82000"/>
                  </a:schemeClr>
                </a:solidFill>
              </a:defRPr>
            </a:lvl3pPr>
            <a:lvl4pPr marL="4612765" indent="0">
              <a:buNone/>
              <a:defRPr sz="5382">
                <a:solidFill>
                  <a:schemeClr val="tx1">
                    <a:tint val="82000"/>
                  </a:schemeClr>
                </a:solidFill>
              </a:defRPr>
            </a:lvl4pPr>
            <a:lvl5pPr marL="6150353" indent="0">
              <a:buNone/>
              <a:defRPr sz="5382">
                <a:solidFill>
                  <a:schemeClr val="tx1">
                    <a:tint val="82000"/>
                  </a:schemeClr>
                </a:solidFill>
              </a:defRPr>
            </a:lvl5pPr>
            <a:lvl6pPr marL="7687941" indent="0">
              <a:buNone/>
              <a:defRPr sz="5382">
                <a:solidFill>
                  <a:schemeClr val="tx1">
                    <a:tint val="82000"/>
                  </a:schemeClr>
                </a:solidFill>
              </a:defRPr>
            </a:lvl6pPr>
            <a:lvl7pPr marL="9225528" indent="0">
              <a:buNone/>
              <a:defRPr sz="5382">
                <a:solidFill>
                  <a:schemeClr val="tx1">
                    <a:tint val="82000"/>
                  </a:schemeClr>
                </a:solidFill>
              </a:defRPr>
            </a:lvl7pPr>
            <a:lvl8pPr marL="10763116" indent="0">
              <a:buNone/>
              <a:defRPr sz="5382">
                <a:solidFill>
                  <a:schemeClr val="tx1">
                    <a:tint val="82000"/>
                  </a:schemeClr>
                </a:solidFill>
              </a:defRPr>
            </a:lvl8pPr>
            <a:lvl9pPr marL="12300706" indent="0">
              <a:buNone/>
              <a:defRPr sz="538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39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0" y="11500170"/>
            <a:ext cx="13769698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8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027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5" y="2300047"/>
            <a:ext cx="27944385" cy="8350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2"/>
            <a:ext cx="13706416" cy="5190074"/>
          </a:xfrm>
        </p:spPr>
        <p:txBody>
          <a:bodyPr anchor="b"/>
          <a:lstStyle>
            <a:lvl1pPr marL="0" indent="0">
              <a:buNone/>
              <a:defRPr sz="8071" b="1"/>
            </a:lvl1pPr>
            <a:lvl2pPr marL="1537588" indent="0">
              <a:buNone/>
              <a:defRPr sz="6726" b="1"/>
            </a:lvl2pPr>
            <a:lvl3pPr marL="3075175" indent="0">
              <a:buNone/>
              <a:defRPr sz="6053" b="1"/>
            </a:lvl3pPr>
            <a:lvl4pPr marL="4612765" indent="0">
              <a:buNone/>
              <a:defRPr sz="5382" b="1"/>
            </a:lvl4pPr>
            <a:lvl5pPr marL="6150353" indent="0">
              <a:buNone/>
              <a:defRPr sz="5382" b="1"/>
            </a:lvl5pPr>
            <a:lvl6pPr marL="7687941" indent="0">
              <a:buNone/>
              <a:defRPr sz="5382" b="1"/>
            </a:lvl6pPr>
            <a:lvl7pPr marL="9225528" indent="0">
              <a:buNone/>
              <a:defRPr sz="5382" b="1"/>
            </a:lvl7pPr>
            <a:lvl8pPr marL="10763116" indent="0">
              <a:buNone/>
              <a:defRPr sz="5382" b="1"/>
            </a:lvl8pPr>
            <a:lvl9pPr marL="12300706" indent="0">
              <a:buNone/>
              <a:defRPr sz="538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6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5" y="10590162"/>
            <a:ext cx="13773917" cy="5190074"/>
          </a:xfrm>
        </p:spPr>
        <p:txBody>
          <a:bodyPr anchor="b"/>
          <a:lstStyle>
            <a:lvl1pPr marL="0" indent="0">
              <a:buNone/>
              <a:defRPr sz="8071" b="1"/>
            </a:lvl1pPr>
            <a:lvl2pPr marL="1537588" indent="0">
              <a:buNone/>
              <a:defRPr sz="6726" b="1"/>
            </a:lvl2pPr>
            <a:lvl3pPr marL="3075175" indent="0">
              <a:buNone/>
              <a:defRPr sz="6053" b="1"/>
            </a:lvl3pPr>
            <a:lvl4pPr marL="4612765" indent="0">
              <a:buNone/>
              <a:defRPr sz="5382" b="1"/>
            </a:lvl4pPr>
            <a:lvl5pPr marL="6150353" indent="0">
              <a:buNone/>
              <a:defRPr sz="5382" b="1"/>
            </a:lvl5pPr>
            <a:lvl6pPr marL="7687941" indent="0">
              <a:buNone/>
              <a:defRPr sz="5382" b="1"/>
            </a:lvl6pPr>
            <a:lvl7pPr marL="9225528" indent="0">
              <a:buNone/>
              <a:defRPr sz="5382" b="1"/>
            </a:lvl7pPr>
            <a:lvl8pPr marL="10763116" indent="0">
              <a:buNone/>
              <a:defRPr sz="5382" b="1"/>
            </a:lvl8pPr>
            <a:lvl9pPr marL="12300706" indent="0">
              <a:buNone/>
              <a:defRPr sz="538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5" y="15780233"/>
            <a:ext cx="13773917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909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579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80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2" y="2880046"/>
            <a:ext cx="10449614" cy="10080149"/>
          </a:xfrm>
        </p:spPr>
        <p:txBody>
          <a:bodyPr anchor="b"/>
          <a:lstStyle>
            <a:lvl1pPr>
              <a:defRPr sz="1076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8" y="6220101"/>
            <a:ext cx="16402140" cy="30700454"/>
          </a:xfrm>
        </p:spPr>
        <p:txBody>
          <a:bodyPr/>
          <a:lstStyle>
            <a:lvl1pPr>
              <a:defRPr sz="10761"/>
            </a:lvl1pPr>
            <a:lvl2pPr>
              <a:defRPr sz="9417"/>
            </a:lvl2pPr>
            <a:lvl3pPr>
              <a:defRPr sz="8071"/>
            </a:lvl3pPr>
            <a:lvl4pPr>
              <a:defRPr sz="6726"/>
            </a:lvl4pPr>
            <a:lvl5pPr>
              <a:defRPr sz="6726"/>
            </a:lvl5pPr>
            <a:lvl6pPr>
              <a:defRPr sz="6726"/>
            </a:lvl6pPr>
            <a:lvl7pPr>
              <a:defRPr sz="6726"/>
            </a:lvl7pPr>
            <a:lvl8pPr>
              <a:defRPr sz="6726"/>
            </a:lvl8pPr>
            <a:lvl9pPr>
              <a:defRPr sz="6726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2" y="12960192"/>
            <a:ext cx="10449614" cy="24010358"/>
          </a:xfrm>
        </p:spPr>
        <p:txBody>
          <a:bodyPr/>
          <a:lstStyle>
            <a:lvl1pPr marL="0" indent="0">
              <a:buNone/>
              <a:defRPr sz="5382"/>
            </a:lvl1pPr>
            <a:lvl2pPr marL="1537588" indent="0">
              <a:buNone/>
              <a:defRPr sz="4708"/>
            </a:lvl2pPr>
            <a:lvl3pPr marL="3075175" indent="0">
              <a:buNone/>
              <a:defRPr sz="4035"/>
            </a:lvl3pPr>
            <a:lvl4pPr marL="4612765" indent="0">
              <a:buNone/>
              <a:defRPr sz="3364"/>
            </a:lvl4pPr>
            <a:lvl5pPr marL="6150353" indent="0">
              <a:buNone/>
              <a:defRPr sz="3364"/>
            </a:lvl5pPr>
            <a:lvl6pPr marL="7687941" indent="0">
              <a:buNone/>
              <a:defRPr sz="3364"/>
            </a:lvl6pPr>
            <a:lvl7pPr marL="9225528" indent="0">
              <a:buNone/>
              <a:defRPr sz="3364"/>
            </a:lvl7pPr>
            <a:lvl8pPr marL="10763116" indent="0">
              <a:buNone/>
              <a:defRPr sz="3364"/>
            </a:lvl8pPr>
            <a:lvl9pPr marL="12300706" indent="0">
              <a:buNone/>
              <a:defRPr sz="336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31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2" y="2880046"/>
            <a:ext cx="10449614" cy="10080149"/>
          </a:xfrm>
        </p:spPr>
        <p:txBody>
          <a:bodyPr anchor="b"/>
          <a:lstStyle>
            <a:lvl1pPr>
              <a:defRPr sz="1076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8" y="6220101"/>
            <a:ext cx="16402140" cy="30700454"/>
          </a:xfrm>
        </p:spPr>
        <p:txBody>
          <a:bodyPr anchor="t"/>
          <a:lstStyle>
            <a:lvl1pPr marL="0" indent="0">
              <a:buNone/>
              <a:defRPr sz="10761"/>
            </a:lvl1pPr>
            <a:lvl2pPr marL="1537588" indent="0">
              <a:buNone/>
              <a:defRPr sz="9417"/>
            </a:lvl2pPr>
            <a:lvl3pPr marL="3075175" indent="0">
              <a:buNone/>
              <a:defRPr sz="8071"/>
            </a:lvl3pPr>
            <a:lvl4pPr marL="4612765" indent="0">
              <a:buNone/>
              <a:defRPr sz="6726"/>
            </a:lvl4pPr>
            <a:lvl5pPr marL="6150353" indent="0">
              <a:buNone/>
              <a:defRPr sz="6726"/>
            </a:lvl5pPr>
            <a:lvl6pPr marL="7687941" indent="0">
              <a:buNone/>
              <a:defRPr sz="6726"/>
            </a:lvl6pPr>
            <a:lvl7pPr marL="9225528" indent="0">
              <a:buNone/>
              <a:defRPr sz="6726"/>
            </a:lvl7pPr>
            <a:lvl8pPr marL="10763116" indent="0">
              <a:buNone/>
              <a:defRPr sz="6726"/>
            </a:lvl8pPr>
            <a:lvl9pPr marL="12300706" indent="0">
              <a:buNone/>
              <a:defRPr sz="672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2" y="12960192"/>
            <a:ext cx="10449614" cy="24010358"/>
          </a:xfrm>
        </p:spPr>
        <p:txBody>
          <a:bodyPr/>
          <a:lstStyle>
            <a:lvl1pPr marL="0" indent="0">
              <a:buNone/>
              <a:defRPr sz="5382"/>
            </a:lvl1pPr>
            <a:lvl2pPr marL="1537588" indent="0">
              <a:buNone/>
              <a:defRPr sz="4708"/>
            </a:lvl2pPr>
            <a:lvl3pPr marL="3075175" indent="0">
              <a:buNone/>
              <a:defRPr sz="4035"/>
            </a:lvl3pPr>
            <a:lvl4pPr marL="4612765" indent="0">
              <a:buNone/>
              <a:defRPr sz="3364"/>
            </a:lvl4pPr>
            <a:lvl5pPr marL="6150353" indent="0">
              <a:buNone/>
              <a:defRPr sz="3364"/>
            </a:lvl5pPr>
            <a:lvl6pPr marL="7687941" indent="0">
              <a:buNone/>
              <a:defRPr sz="3364"/>
            </a:lvl6pPr>
            <a:lvl7pPr marL="9225528" indent="0">
              <a:buNone/>
              <a:defRPr sz="3364"/>
            </a:lvl7pPr>
            <a:lvl8pPr marL="10763116" indent="0">
              <a:buNone/>
              <a:defRPr sz="3364"/>
            </a:lvl8pPr>
            <a:lvl9pPr marL="12300706" indent="0">
              <a:buNone/>
              <a:defRPr sz="336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6" y="2300047"/>
            <a:ext cx="27944385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6" y="11500170"/>
            <a:ext cx="27944385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4"/>
            <a:ext cx="7289840" cy="23000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3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051FE7-A65D-4DEC-983A-289F1A91A06A}" type="datetimeFigureOut">
              <a:rPr lang="pt-BR" smtClean="0"/>
              <a:t>26/08/2025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8" y="40040604"/>
            <a:ext cx="10934761" cy="23000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3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4"/>
            <a:ext cx="7289840" cy="23000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3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C2861-4855-4596-97AE-BF8055E285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377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75175" rtl="0" eaLnBrk="1" latinLnBrk="0" hangingPunct="1">
        <a:lnSpc>
          <a:spcPct val="90000"/>
        </a:lnSpc>
        <a:spcBef>
          <a:spcPct val="0"/>
        </a:spcBef>
        <a:buNone/>
        <a:defRPr sz="147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8794" indent="-768794" algn="l" defTabSz="3075175" rtl="0" eaLnBrk="1" latinLnBrk="0" hangingPunct="1">
        <a:lnSpc>
          <a:spcPct val="90000"/>
        </a:lnSpc>
        <a:spcBef>
          <a:spcPts val="3364"/>
        </a:spcBef>
        <a:buFont typeface="Arial" panose="020B0604020202020204" pitchFamily="34" charset="0"/>
        <a:buChar char="•"/>
        <a:defRPr sz="9417" kern="1200">
          <a:solidFill>
            <a:schemeClr val="tx1"/>
          </a:solidFill>
          <a:latin typeface="+mn-lt"/>
          <a:ea typeface="+mn-ea"/>
          <a:cs typeface="+mn-cs"/>
        </a:defRPr>
      </a:lvl1pPr>
      <a:lvl2pPr marL="2306382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8071" kern="1200">
          <a:solidFill>
            <a:schemeClr val="tx1"/>
          </a:solidFill>
          <a:latin typeface="+mn-lt"/>
          <a:ea typeface="+mn-ea"/>
          <a:cs typeface="+mn-cs"/>
        </a:defRPr>
      </a:lvl2pPr>
      <a:lvl3pPr marL="3843971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726" kern="1200">
          <a:solidFill>
            <a:schemeClr val="tx1"/>
          </a:solidFill>
          <a:latin typeface="+mn-lt"/>
          <a:ea typeface="+mn-ea"/>
          <a:cs typeface="+mn-cs"/>
        </a:defRPr>
      </a:lvl3pPr>
      <a:lvl4pPr marL="5381559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4pPr>
      <a:lvl5pPr marL="6919147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5pPr>
      <a:lvl6pPr marL="8456735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6pPr>
      <a:lvl7pPr marL="9994322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7pPr>
      <a:lvl8pPr marL="11531912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8pPr>
      <a:lvl9pPr marL="13069500" indent="-768794" algn="l" defTabSz="3075175" rtl="0" eaLnBrk="1" latinLnBrk="0" hangingPunct="1">
        <a:lnSpc>
          <a:spcPct val="90000"/>
        </a:lnSpc>
        <a:spcBef>
          <a:spcPts val="1682"/>
        </a:spcBef>
        <a:buFont typeface="Arial" panose="020B0604020202020204" pitchFamily="34" charset="0"/>
        <a:buChar char="•"/>
        <a:defRPr sz="6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1pPr>
      <a:lvl2pPr marL="1537588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2pPr>
      <a:lvl3pPr marL="3075175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3pPr>
      <a:lvl4pPr marL="4612765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4pPr>
      <a:lvl5pPr marL="6150353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5pPr>
      <a:lvl6pPr marL="7687941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6pPr>
      <a:lvl7pPr marL="9225528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7pPr>
      <a:lvl8pPr marL="10763116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8pPr>
      <a:lvl9pPr marL="12300706" algn="l" defTabSz="3075175" rtl="0" eaLnBrk="1" latinLnBrk="0" hangingPunct="1">
        <a:defRPr sz="6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customXml" Target="../ink/ink1.xml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7093BC1C-F252-C000-30D8-88DD8D3DCFD5}"/>
              </a:ext>
            </a:extLst>
          </p:cNvPr>
          <p:cNvSpPr/>
          <p:nvPr/>
        </p:nvSpPr>
        <p:spPr>
          <a:xfrm>
            <a:off x="76200" y="20687525"/>
            <a:ext cx="323230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BD352E3D-34EF-34F2-562D-EA62B0AC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35576" flipH="1">
            <a:off x="22022854" y="16362243"/>
            <a:ext cx="7370720" cy="15478512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036A2BE9-815B-8623-ED3B-D6317B529CE1}"/>
              </a:ext>
            </a:extLst>
          </p:cNvPr>
          <p:cNvGrpSpPr/>
          <p:nvPr/>
        </p:nvGrpSpPr>
        <p:grpSpPr>
          <a:xfrm>
            <a:off x="2684113" y="40070040"/>
            <a:ext cx="26904218" cy="2375390"/>
            <a:chOff x="4250372" y="19767442"/>
            <a:chExt cx="9892207" cy="873389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D12087D-A484-C8A7-83D4-5A2DFCBDA46F}"/>
                </a:ext>
              </a:extLst>
            </p:cNvPr>
            <p:cNvGrpSpPr/>
            <p:nvPr/>
          </p:nvGrpSpPr>
          <p:grpSpPr>
            <a:xfrm>
              <a:off x="7559675" y="19767442"/>
              <a:ext cx="6582904" cy="873389"/>
              <a:chOff x="810683" y="16483117"/>
              <a:chExt cx="18120784" cy="2404182"/>
            </a:xfrm>
          </p:grpSpPr>
          <p:pic>
            <p:nvPicPr>
              <p:cNvPr id="6" name="Imagem 5" descr="Texto&#10;&#10;O conteúdo gerado por IA pode estar incorreto.">
                <a:extLst>
                  <a:ext uri="{FF2B5EF4-FFF2-40B4-BE49-F238E27FC236}">
                    <a16:creationId xmlns:a16="http://schemas.microsoft.com/office/drawing/2014/main" id="{1D77F468-C3DC-E9CC-35E9-7B47B024B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8599" y="16812637"/>
                <a:ext cx="11932868" cy="1843130"/>
              </a:xfrm>
              <a:prstGeom prst="rect">
                <a:avLst/>
              </a:prstGeom>
            </p:spPr>
          </p:pic>
          <p:pic>
            <p:nvPicPr>
              <p:cNvPr id="7" name="Imagem 6" descr="Logotipo&#10;&#10;O conteúdo gerado por IA pode estar incorreto.">
                <a:extLst>
                  <a:ext uri="{FF2B5EF4-FFF2-40B4-BE49-F238E27FC236}">
                    <a16:creationId xmlns:a16="http://schemas.microsoft.com/office/drawing/2014/main" id="{A49A817F-AE91-374F-338D-F76BF5A538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0683" y="16812637"/>
                <a:ext cx="2338495" cy="1745144"/>
              </a:xfrm>
              <a:prstGeom prst="rect">
                <a:avLst/>
              </a:prstGeom>
            </p:spPr>
          </p:pic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id="{9096561D-C0EB-A873-C8B9-67BFE5DEE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34540" y="16483117"/>
                <a:ext cx="1807761" cy="2404182"/>
              </a:xfrm>
              <a:prstGeom prst="rect">
                <a:avLst/>
              </a:prstGeom>
            </p:spPr>
          </p:pic>
        </p:grp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2ABEAF-A039-0E68-7806-2B7CA8D2DB34}"/>
                </a:ext>
              </a:extLst>
            </p:cNvPr>
            <p:cNvSpPr/>
            <p:nvPr/>
          </p:nvSpPr>
          <p:spPr>
            <a:xfrm>
              <a:off x="4250372" y="19767442"/>
              <a:ext cx="2987670" cy="7892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881" dirty="0"/>
                <a:t>Espaço para colocar logomarcas das UCs</a:t>
              </a:r>
            </a:p>
          </p:txBody>
        </p:sp>
      </p:grp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F1D195C9-2C4B-1268-3F4C-912596D2A2B6}"/>
              </a:ext>
            </a:extLst>
          </p:cNvPr>
          <p:cNvSpPr/>
          <p:nvPr/>
        </p:nvSpPr>
        <p:spPr>
          <a:xfrm>
            <a:off x="6200291" y="16392110"/>
            <a:ext cx="22130374" cy="16672223"/>
          </a:xfrm>
          <a:custGeom>
            <a:avLst/>
            <a:gdLst>
              <a:gd name="connsiteX0" fmla="*/ 2300574 w 2967848"/>
              <a:gd name="connsiteY0" fmla="*/ 1769858 h 2517816"/>
              <a:gd name="connsiteX1" fmla="*/ 2967849 w 2967848"/>
              <a:gd name="connsiteY1" fmla="*/ 832184 h 2517816"/>
              <a:gd name="connsiteX2" fmla="*/ 1829555 w 2967848"/>
              <a:gd name="connsiteY2" fmla="*/ 1361 h 2517816"/>
              <a:gd name="connsiteX3" fmla="*/ 747959 w 2967848"/>
              <a:gd name="connsiteY3" fmla="*/ 1361 h 2517816"/>
              <a:gd name="connsiteX4" fmla="*/ 0 w 2967848"/>
              <a:gd name="connsiteY4" fmla="*/ 880158 h 2517816"/>
              <a:gd name="connsiteX5" fmla="*/ 843907 w 2967848"/>
              <a:gd name="connsiteY5" fmla="*/ 1793845 h 2517816"/>
              <a:gd name="connsiteX6" fmla="*/ 1770678 w 2967848"/>
              <a:gd name="connsiteY6" fmla="*/ 1793845 h 2517816"/>
              <a:gd name="connsiteX7" fmla="*/ 2270045 w 2967848"/>
              <a:gd name="connsiteY7" fmla="*/ 2517817 h 2517816"/>
              <a:gd name="connsiteX8" fmla="*/ 2300574 w 2967848"/>
              <a:gd name="connsiteY8" fmla="*/ 1769858 h 251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7848" h="2517816">
                <a:moveTo>
                  <a:pt x="2300574" y="1769858"/>
                </a:moveTo>
                <a:cubicBezTo>
                  <a:pt x="2300574" y="1769858"/>
                  <a:pt x="2967849" y="1734968"/>
                  <a:pt x="2967849" y="832184"/>
                </a:cubicBezTo>
                <a:cubicBezTo>
                  <a:pt x="2967849" y="-70601"/>
                  <a:pt x="1829555" y="1361"/>
                  <a:pt x="1829555" y="1361"/>
                </a:cubicBezTo>
                <a:lnTo>
                  <a:pt x="747959" y="1361"/>
                </a:lnTo>
                <a:cubicBezTo>
                  <a:pt x="747959" y="1361"/>
                  <a:pt x="10903" y="12264"/>
                  <a:pt x="0" y="880158"/>
                </a:cubicBezTo>
                <a:cubicBezTo>
                  <a:pt x="0" y="1663007"/>
                  <a:pt x="630204" y="1793845"/>
                  <a:pt x="843907" y="1793845"/>
                </a:cubicBezTo>
                <a:cubicBezTo>
                  <a:pt x="1057610" y="1793845"/>
                  <a:pt x="1770678" y="1793845"/>
                  <a:pt x="1770678" y="1793845"/>
                </a:cubicBezTo>
                <a:cubicBezTo>
                  <a:pt x="1770678" y="1793845"/>
                  <a:pt x="1829555" y="2232153"/>
                  <a:pt x="2270045" y="2517817"/>
                </a:cubicBezTo>
                <a:cubicBezTo>
                  <a:pt x="2032355" y="2149289"/>
                  <a:pt x="2171916" y="1841819"/>
                  <a:pt x="2300574" y="1769858"/>
                </a:cubicBezTo>
                <a:close/>
              </a:path>
            </a:pathLst>
          </a:custGeom>
          <a:solidFill>
            <a:srgbClr val="00ABC5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613"/>
          </a:p>
        </p:txBody>
      </p:sp>
      <p:sp>
        <p:nvSpPr>
          <p:cNvPr id="16" name="Google Shape;185;p1">
            <a:extLst>
              <a:ext uri="{FF2B5EF4-FFF2-40B4-BE49-F238E27FC236}">
                <a16:creationId xmlns:a16="http://schemas.microsoft.com/office/drawing/2014/main" id="{46546846-29C5-5F91-A765-95805B0CBCD4}"/>
              </a:ext>
            </a:extLst>
          </p:cNvPr>
          <p:cNvSpPr txBox="1"/>
          <p:nvPr/>
        </p:nvSpPr>
        <p:spPr>
          <a:xfrm>
            <a:off x="7368728" y="18090710"/>
            <a:ext cx="19914913" cy="863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5945" tIns="92947" rIns="185945" bIns="92947" anchor="t" anchorCtr="0">
            <a:spAutoFit/>
          </a:bodyPr>
          <a:lstStyle/>
          <a:p>
            <a:pPr algn="ctr"/>
            <a:r>
              <a:rPr lang="pt-BR" sz="10983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É com alegria que</a:t>
            </a:r>
            <a:br>
              <a:rPr lang="pt-BR" sz="10983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</a:br>
            <a:r>
              <a:rPr lang="pt-BR" sz="10983" b="1" dirty="0">
                <a:solidFill>
                  <a:schemeClr val="bg1"/>
                </a:solidFill>
                <a:latin typeface="DIN Pro Regular" panose="020B0504020101020102" pitchFamily="34" charset="0"/>
                <a:ea typeface="Calibri"/>
                <a:cs typeface="DIN Pro Regular" panose="020B0504020101020102" pitchFamily="34" charset="0"/>
                <a:sym typeface="Calibri"/>
              </a:rPr>
              <a:t>recebemos vocês neste espaço de troca de experiências e aprendizado coletivo!</a:t>
            </a:r>
            <a:endParaRPr sz="7322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50C0272A-96BC-8001-86C4-68E661DE0190}"/>
              </a:ext>
            </a:extLst>
          </p:cNvPr>
          <p:cNvSpPr/>
          <p:nvPr/>
        </p:nvSpPr>
        <p:spPr>
          <a:xfrm>
            <a:off x="2873818" y="26594869"/>
            <a:ext cx="9544559" cy="8921644"/>
          </a:xfrm>
          <a:custGeom>
            <a:avLst/>
            <a:gdLst>
              <a:gd name="connsiteX0" fmla="*/ 1009636 w 1301841"/>
              <a:gd name="connsiteY0" fmla="*/ 776962 h 1106238"/>
              <a:gd name="connsiteX1" fmla="*/ 1301841 w 1301841"/>
              <a:gd name="connsiteY1" fmla="*/ 364822 h 1106238"/>
              <a:gd name="connsiteX2" fmla="*/ 802475 w 1301841"/>
              <a:gd name="connsiteY2" fmla="*/ 655 h 1106238"/>
              <a:gd name="connsiteX3" fmla="*/ 329276 w 1301841"/>
              <a:gd name="connsiteY3" fmla="*/ 655 h 1106238"/>
              <a:gd name="connsiteX4" fmla="*/ 0 w 1301841"/>
              <a:gd name="connsiteY4" fmla="*/ 386628 h 1106238"/>
              <a:gd name="connsiteX5" fmla="*/ 370709 w 1301841"/>
              <a:gd name="connsiteY5" fmla="*/ 787865 h 1106238"/>
              <a:gd name="connsiteX6" fmla="*/ 776307 w 1301841"/>
              <a:gd name="connsiteY6" fmla="*/ 787865 h 1106238"/>
              <a:gd name="connsiteX7" fmla="*/ 994371 w 1301841"/>
              <a:gd name="connsiteY7" fmla="*/ 1106238 h 1106238"/>
              <a:gd name="connsiteX8" fmla="*/ 1009636 w 1301841"/>
              <a:gd name="connsiteY8" fmla="*/ 776962 h 11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1841" h="1106238">
                <a:moveTo>
                  <a:pt x="1009636" y="776962"/>
                </a:moveTo>
                <a:cubicBezTo>
                  <a:pt x="1009636" y="776962"/>
                  <a:pt x="1301841" y="761698"/>
                  <a:pt x="1301841" y="364822"/>
                </a:cubicBezTo>
                <a:cubicBezTo>
                  <a:pt x="1301841" y="-32055"/>
                  <a:pt x="802475" y="655"/>
                  <a:pt x="802475" y="655"/>
                </a:cubicBezTo>
                <a:lnTo>
                  <a:pt x="329276" y="655"/>
                </a:lnTo>
                <a:cubicBezTo>
                  <a:pt x="329276" y="655"/>
                  <a:pt x="6542" y="5016"/>
                  <a:pt x="0" y="386628"/>
                </a:cubicBezTo>
                <a:cubicBezTo>
                  <a:pt x="0" y="731169"/>
                  <a:pt x="276941" y="787865"/>
                  <a:pt x="370709" y="787865"/>
                </a:cubicBezTo>
                <a:cubicBezTo>
                  <a:pt x="464476" y="787865"/>
                  <a:pt x="776307" y="787865"/>
                  <a:pt x="776307" y="787865"/>
                </a:cubicBezTo>
                <a:cubicBezTo>
                  <a:pt x="776307" y="787865"/>
                  <a:pt x="802475" y="979762"/>
                  <a:pt x="994371" y="1106238"/>
                </a:cubicBezTo>
                <a:cubicBezTo>
                  <a:pt x="891881" y="942691"/>
                  <a:pt x="952939" y="807491"/>
                  <a:pt x="1009636" y="776962"/>
                </a:cubicBezTo>
                <a:close/>
              </a:path>
            </a:pathLst>
          </a:custGeom>
          <a:solidFill>
            <a:srgbClr val="63984A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613"/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7AD830D6-2C12-F463-F5D4-D179D6941C07}"/>
              </a:ext>
            </a:extLst>
          </p:cNvPr>
          <p:cNvSpPr/>
          <p:nvPr/>
        </p:nvSpPr>
        <p:spPr>
          <a:xfrm>
            <a:off x="11014698" y="29347573"/>
            <a:ext cx="9992835" cy="8475609"/>
          </a:xfrm>
          <a:custGeom>
            <a:avLst/>
            <a:gdLst>
              <a:gd name="connsiteX0" fmla="*/ 224606 w 1003093"/>
              <a:gd name="connsiteY0" fmla="*/ 597840 h 850793"/>
              <a:gd name="connsiteX1" fmla="*/ 0 w 1003093"/>
              <a:gd name="connsiteY1" fmla="*/ 281647 h 850793"/>
              <a:gd name="connsiteX2" fmla="*/ 385973 w 1003093"/>
              <a:gd name="connsiteY2" fmla="*/ 345 h 850793"/>
              <a:gd name="connsiteX3" fmla="*/ 750140 w 1003093"/>
              <a:gd name="connsiteY3" fmla="*/ 345 h 850793"/>
              <a:gd name="connsiteX4" fmla="*/ 1003094 w 1003093"/>
              <a:gd name="connsiteY4" fmla="*/ 296912 h 850793"/>
              <a:gd name="connsiteX5" fmla="*/ 717430 w 1003093"/>
              <a:gd name="connsiteY5" fmla="*/ 606562 h 850793"/>
              <a:gd name="connsiteX6" fmla="*/ 405599 w 1003093"/>
              <a:gd name="connsiteY6" fmla="*/ 606562 h 850793"/>
              <a:gd name="connsiteX7" fmla="*/ 237690 w 1003093"/>
              <a:gd name="connsiteY7" fmla="*/ 850794 h 850793"/>
              <a:gd name="connsiteX8" fmla="*/ 224606 w 1003093"/>
              <a:gd name="connsiteY8" fmla="*/ 597840 h 85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93" h="850793">
                <a:moveTo>
                  <a:pt x="224606" y="597840"/>
                </a:moveTo>
                <a:cubicBezTo>
                  <a:pt x="224606" y="597840"/>
                  <a:pt x="0" y="584756"/>
                  <a:pt x="0" y="281647"/>
                </a:cubicBezTo>
                <a:cubicBezTo>
                  <a:pt x="0" y="-21461"/>
                  <a:pt x="385973" y="345"/>
                  <a:pt x="385973" y="345"/>
                </a:cubicBezTo>
                <a:lnTo>
                  <a:pt x="750140" y="345"/>
                </a:lnTo>
                <a:cubicBezTo>
                  <a:pt x="750140" y="345"/>
                  <a:pt x="998732" y="4706"/>
                  <a:pt x="1003094" y="296912"/>
                </a:cubicBezTo>
                <a:cubicBezTo>
                  <a:pt x="1003094" y="560769"/>
                  <a:pt x="791572" y="606562"/>
                  <a:pt x="717430" y="606562"/>
                </a:cubicBezTo>
                <a:cubicBezTo>
                  <a:pt x="645469" y="606562"/>
                  <a:pt x="405599" y="606562"/>
                  <a:pt x="405599" y="606562"/>
                </a:cubicBezTo>
                <a:cubicBezTo>
                  <a:pt x="405599" y="606562"/>
                  <a:pt x="385973" y="754846"/>
                  <a:pt x="237690" y="850794"/>
                </a:cubicBezTo>
                <a:cubicBezTo>
                  <a:pt x="316193" y="726498"/>
                  <a:pt x="270399" y="621827"/>
                  <a:pt x="224606" y="597840"/>
                </a:cubicBezTo>
                <a:close/>
              </a:path>
            </a:pathLst>
          </a:custGeom>
          <a:solidFill>
            <a:srgbClr val="976C29"/>
          </a:solidFill>
          <a:ln w="2179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613"/>
          </a:p>
        </p:txBody>
      </p:sp>
      <p:sp>
        <p:nvSpPr>
          <p:cNvPr id="20" name="Google Shape;186;p1">
            <a:extLst>
              <a:ext uri="{FF2B5EF4-FFF2-40B4-BE49-F238E27FC236}">
                <a16:creationId xmlns:a16="http://schemas.microsoft.com/office/drawing/2014/main" id="{79F5CAC0-96F8-7EAA-F70B-9C6F58B624BE}"/>
              </a:ext>
            </a:extLst>
          </p:cNvPr>
          <p:cNvSpPr txBox="1"/>
          <p:nvPr/>
        </p:nvSpPr>
        <p:spPr>
          <a:xfrm>
            <a:off x="11556079" y="30251667"/>
            <a:ext cx="8910053" cy="322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5945" tIns="92947" rIns="185945" bIns="92947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7300" b="1" dirty="0">
                <a:solidFill>
                  <a:schemeClr val="bg1"/>
                </a:solidFill>
                <a:latin typeface="DIN Pro Regular"/>
                <a:ea typeface="Calibri"/>
                <a:cs typeface="DIN Pro Regular" panose="020B0504020101020102" pitchFamily="34" charset="0"/>
                <a:sym typeface="Calibri"/>
              </a:rPr>
              <a:t>LOCAL: Comunidade </a:t>
            </a:r>
            <a:r>
              <a:rPr lang="pt-BR" sz="7300" b="1" dirty="0" err="1">
                <a:solidFill>
                  <a:schemeClr val="bg1"/>
                </a:solidFill>
                <a:latin typeface="DIN Pro Regular"/>
                <a:ea typeface="Calibri"/>
                <a:cs typeface="DIN Pro Regular" panose="020B0504020101020102" pitchFamily="34" charset="0"/>
                <a:sym typeface="Calibri"/>
              </a:rPr>
              <a:t>Pupuaí</a:t>
            </a:r>
            <a:r>
              <a:rPr lang="pt-BR" sz="7300" b="1" dirty="0">
                <a:solidFill>
                  <a:schemeClr val="bg1"/>
                </a:solidFill>
                <a:latin typeface="DIN Pro Regular"/>
                <a:ea typeface="Calibri"/>
                <a:cs typeface="DIN Pro Regular" panose="020B0504020101020102" pitchFamily="34" charset="0"/>
                <a:sym typeface="Calibri"/>
              </a:rPr>
              <a:t> – RESEX Médio Juruá</a:t>
            </a:r>
            <a:endParaRPr lang="pt-BR" sz="6500">
              <a:solidFill>
                <a:schemeClr val="bg1"/>
              </a:solidFill>
              <a:latin typeface="DIN Pro Regular" panose="020B0504020101020102" pitchFamily="34" charset="0"/>
              <a:ea typeface="Calibri"/>
              <a:cs typeface="DIN Pro Regular" panose="020B0504020101020102" pitchFamily="34" charset="0"/>
            </a:endParaRPr>
          </a:p>
        </p:txBody>
      </p:sp>
      <p:sp>
        <p:nvSpPr>
          <p:cNvPr id="21" name="Google Shape;84;p1">
            <a:extLst>
              <a:ext uri="{FF2B5EF4-FFF2-40B4-BE49-F238E27FC236}">
                <a16:creationId xmlns:a16="http://schemas.microsoft.com/office/drawing/2014/main" id="{5C65D050-5DD8-8CC0-2ADB-F7FF29D2FD13}"/>
              </a:ext>
            </a:extLst>
          </p:cNvPr>
          <p:cNvSpPr txBox="1"/>
          <p:nvPr/>
        </p:nvSpPr>
        <p:spPr>
          <a:xfrm>
            <a:off x="3506818" y="27285655"/>
            <a:ext cx="8278567" cy="5696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5945" tIns="92947" rIns="185945" bIns="92947" anchor="t" anchorCtr="0">
            <a:spAutoFit/>
          </a:bodyPr>
          <a:lstStyle/>
          <a:p>
            <a:pPr algn="ctr"/>
            <a:r>
              <a:rPr lang="pt-BR" sz="8136" dirty="0">
                <a:solidFill>
                  <a:srgbClr val="BFCD3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13 e 14</a:t>
            </a:r>
          </a:p>
          <a:p>
            <a:pPr algn="ctr"/>
            <a:r>
              <a:rPr lang="pt-BR" sz="8136" dirty="0">
                <a:solidFill>
                  <a:srgbClr val="BFCD3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Julho • 2021</a:t>
            </a:r>
          </a:p>
          <a:p>
            <a:pPr algn="ctr"/>
            <a:r>
              <a:rPr lang="pt-BR" sz="6500" b="1" dirty="0">
                <a:solidFill>
                  <a:schemeClr val="bg1"/>
                </a:solidFill>
                <a:latin typeface="DIN Pro Regular"/>
                <a:ea typeface="Calibri"/>
                <a:cs typeface="DIN Pro Regular" panose="020B0504020101020102" pitchFamily="34" charset="0"/>
                <a:sym typeface="Calibri"/>
              </a:rPr>
              <a:t>8h às 12h  </a:t>
            </a:r>
            <a:endParaRPr lang="pt-BR" sz="6500" b="1" dirty="0">
              <a:solidFill>
                <a:schemeClr val="bg1"/>
              </a:solidFill>
              <a:latin typeface="DIN Pro Regular"/>
              <a:ea typeface="Calibri"/>
              <a:cs typeface="DIN Pro Regular" panose="020B0504020101020102" pitchFamily="34" charset="0"/>
            </a:endParaRPr>
          </a:p>
          <a:p>
            <a:pPr algn="ctr"/>
            <a:r>
              <a:rPr lang="pt-BR" sz="6500" b="1" dirty="0">
                <a:solidFill>
                  <a:schemeClr val="bg1"/>
                </a:solidFill>
                <a:latin typeface="DIN Pro Regular"/>
                <a:ea typeface="Calibri"/>
                <a:cs typeface="DIN Pro Regular" panose="020B0504020101020102" pitchFamily="34" charset="0"/>
                <a:sym typeface="Calibri"/>
              </a:rPr>
              <a:t>14h às 17h</a:t>
            </a:r>
            <a:endParaRPr lang="pt-BR" sz="6508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6508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3" name="Gráfico 405">
            <a:extLst>
              <a:ext uri="{FF2B5EF4-FFF2-40B4-BE49-F238E27FC236}">
                <a16:creationId xmlns:a16="http://schemas.microsoft.com/office/drawing/2014/main" id="{730777F7-CEF9-52AA-B484-ABA21FEC0A15}"/>
              </a:ext>
            </a:extLst>
          </p:cNvPr>
          <p:cNvSpPr/>
          <p:nvPr/>
        </p:nvSpPr>
        <p:spPr>
          <a:xfrm rot="892598">
            <a:off x="22727151" y="14495586"/>
            <a:ext cx="5774832" cy="4430325"/>
          </a:xfrm>
          <a:custGeom>
            <a:avLst/>
            <a:gdLst>
              <a:gd name="connsiteX0" fmla="*/ 24071 w 1417908"/>
              <a:gd name="connsiteY0" fmla="*/ 791734 h 1087788"/>
              <a:gd name="connsiteX1" fmla="*/ 0 w 1417908"/>
              <a:gd name="connsiteY1" fmla="*/ 722529 h 1087788"/>
              <a:gd name="connsiteX2" fmla="*/ 3009 w 1417908"/>
              <a:gd name="connsiteY2" fmla="*/ 719520 h 1087788"/>
              <a:gd name="connsiteX3" fmla="*/ 48143 w 1417908"/>
              <a:gd name="connsiteY3" fmla="*/ 677395 h 1087788"/>
              <a:gd name="connsiteX4" fmla="*/ 60178 w 1417908"/>
              <a:gd name="connsiteY4" fmla="*/ 647306 h 1087788"/>
              <a:gd name="connsiteX5" fmla="*/ 93277 w 1417908"/>
              <a:gd name="connsiteY5" fmla="*/ 620225 h 1087788"/>
              <a:gd name="connsiteX6" fmla="*/ 195580 w 1417908"/>
              <a:gd name="connsiteY6" fmla="*/ 554029 h 1087788"/>
              <a:gd name="connsiteX7" fmla="*/ 276821 w 1417908"/>
              <a:gd name="connsiteY7" fmla="*/ 400574 h 1087788"/>
              <a:gd name="connsiteX8" fmla="*/ 255758 w 1417908"/>
              <a:gd name="connsiteY8" fmla="*/ 394556 h 1087788"/>
              <a:gd name="connsiteX9" fmla="*/ 162482 w 1417908"/>
              <a:gd name="connsiteY9" fmla="*/ 289244 h 1087788"/>
              <a:gd name="connsiteX10" fmla="*/ 141419 w 1417908"/>
              <a:gd name="connsiteY10" fmla="*/ 265172 h 1087788"/>
              <a:gd name="connsiteX11" fmla="*/ 96286 w 1417908"/>
              <a:gd name="connsiteY11" fmla="*/ 235083 h 1087788"/>
              <a:gd name="connsiteX12" fmla="*/ 81241 w 1417908"/>
              <a:gd name="connsiteY12" fmla="*/ 177914 h 1087788"/>
              <a:gd name="connsiteX13" fmla="*/ 114339 w 1417908"/>
              <a:gd name="connsiteY13" fmla="*/ 159860 h 1087788"/>
              <a:gd name="connsiteX14" fmla="*/ 126375 w 1417908"/>
              <a:gd name="connsiteY14" fmla="*/ 162869 h 1087788"/>
              <a:gd name="connsiteX15" fmla="*/ 150446 w 1417908"/>
              <a:gd name="connsiteY15" fmla="*/ 108708 h 1087788"/>
              <a:gd name="connsiteX16" fmla="*/ 300892 w 1417908"/>
              <a:gd name="connsiteY16" fmla="*/ 21450 h 1087788"/>
              <a:gd name="connsiteX17" fmla="*/ 388151 w 1417908"/>
              <a:gd name="connsiteY17" fmla="*/ 54548 h 1087788"/>
              <a:gd name="connsiteX18" fmla="*/ 460365 w 1417908"/>
              <a:gd name="connsiteY18" fmla="*/ 66584 h 1087788"/>
              <a:gd name="connsiteX19" fmla="*/ 580722 w 1417908"/>
              <a:gd name="connsiteY19" fmla="*/ 27468 h 1087788"/>
              <a:gd name="connsiteX20" fmla="*/ 719133 w 1417908"/>
              <a:gd name="connsiteY20" fmla="*/ 387 h 1087788"/>
              <a:gd name="connsiteX21" fmla="*/ 896659 w 1417908"/>
              <a:gd name="connsiteY21" fmla="*/ 60566 h 1087788"/>
              <a:gd name="connsiteX22" fmla="*/ 1122328 w 1417908"/>
              <a:gd name="connsiteY22" fmla="*/ 265172 h 1087788"/>
              <a:gd name="connsiteX23" fmla="*/ 1341980 w 1417908"/>
              <a:gd name="connsiteY23" fmla="*/ 563056 h 1087788"/>
              <a:gd name="connsiteX24" fmla="*/ 1417203 w 1417908"/>
              <a:gd name="connsiteY24" fmla="*/ 851912 h 1087788"/>
              <a:gd name="connsiteX25" fmla="*/ 1363042 w 1417908"/>
              <a:gd name="connsiteY25" fmla="*/ 1029439 h 1087788"/>
              <a:gd name="connsiteX26" fmla="*/ 1149409 w 1417908"/>
              <a:gd name="connsiteY26" fmla="*/ 1035457 h 1087788"/>
              <a:gd name="connsiteX27" fmla="*/ 1191534 w 1417908"/>
              <a:gd name="connsiteY27" fmla="*/ 857930 h 1087788"/>
              <a:gd name="connsiteX28" fmla="*/ 1236668 w 1417908"/>
              <a:gd name="connsiteY28" fmla="*/ 863948 h 1087788"/>
              <a:gd name="connsiteX29" fmla="*/ 1206578 w 1417908"/>
              <a:gd name="connsiteY29" fmla="*/ 921118 h 1087788"/>
              <a:gd name="connsiteX30" fmla="*/ 1203569 w 1417908"/>
              <a:gd name="connsiteY30" fmla="*/ 975278 h 1087788"/>
              <a:gd name="connsiteX31" fmla="*/ 1290828 w 1417908"/>
              <a:gd name="connsiteY31" fmla="*/ 999349 h 1087788"/>
              <a:gd name="connsiteX32" fmla="*/ 1323926 w 1417908"/>
              <a:gd name="connsiteY32" fmla="*/ 942180 h 1087788"/>
              <a:gd name="connsiteX33" fmla="*/ 1275784 w 1417908"/>
              <a:gd name="connsiteY33" fmla="*/ 632261 h 1087788"/>
              <a:gd name="connsiteX34" fmla="*/ 1146400 w 1417908"/>
              <a:gd name="connsiteY34" fmla="*/ 466770 h 1087788"/>
              <a:gd name="connsiteX35" fmla="*/ 1032061 w 1417908"/>
              <a:gd name="connsiteY35" fmla="*/ 403583 h 1087788"/>
              <a:gd name="connsiteX36" fmla="*/ 926748 w 1417908"/>
              <a:gd name="connsiteY36" fmla="*/ 436681 h 1087788"/>
              <a:gd name="connsiteX37" fmla="*/ 824445 w 1417908"/>
              <a:gd name="connsiteY37" fmla="*/ 590136 h 1087788"/>
              <a:gd name="connsiteX38" fmla="*/ 797365 w 1417908"/>
              <a:gd name="connsiteY38" fmla="*/ 662350 h 1087788"/>
              <a:gd name="connsiteX39" fmla="*/ 782320 w 1417908"/>
              <a:gd name="connsiteY39" fmla="*/ 698457 h 1087788"/>
              <a:gd name="connsiteX40" fmla="*/ 788338 w 1417908"/>
              <a:gd name="connsiteY40" fmla="*/ 716511 h 1087788"/>
              <a:gd name="connsiteX41" fmla="*/ 962856 w 1417908"/>
              <a:gd name="connsiteY41" fmla="*/ 779698 h 1087788"/>
              <a:gd name="connsiteX42" fmla="*/ 1068168 w 1417908"/>
              <a:gd name="connsiteY42" fmla="*/ 815805 h 1087788"/>
              <a:gd name="connsiteX43" fmla="*/ 1092239 w 1417908"/>
              <a:gd name="connsiteY43" fmla="*/ 845894 h 1087788"/>
              <a:gd name="connsiteX44" fmla="*/ 1074186 w 1417908"/>
              <a:gd name="connsiteY44" fmla="*/ 885010 h 1087788"/>
              <a:gd name="connsiteX45" fmla="*/ 1020025 w 1417908"/>
              <a:gd name="connsiteY45" fmla="*/ 891028 h 1087788"/>
              <a:gd name="connsiteX46" fmla="*/ 728160 w 1417908"/>
              <a:gd name="connsiteY46" fmla="*/ 794743 h 1087788"/>
              <a:gd name="connsiteX47" fmla="*/ 673999 w 1417908"/>
              <a:gd name="connsiteY47" fmla="*/ 800761 h 1087788"/>
              <a:gd name="connsiteX48" fmla="*/ 577713 w 1417908"/>
              <a:gd name="connsiteY48" fmla="*/ 806778 h 1087788"/>
              <a:gd name="connsiteX49" fmla="*/ 559660 w 1417908"/>
              <a:gd name="connsiteY49" fmla="*/ 794743 h 1087788"/>
              <a:gd name="connsiteX50" fmla="*/ 511517 w 1417908"/>
              <a:gd name="connsiteY50" fmla="*/ 776689 h 1087788"/>
              <a:gd name="connsiteX51" fmla="*/ 418240 w 1417908"/>
              <a:gd name="connsiteY51" fmla="*/ 773680 h 1087788"/>
              <a:gd name="connsiteX52" fmla="*/ 252750 w 1417908"/>
              <a:gd name="connsiteY52" fmla="*/ 755627 h 1087788"/>
              <a:gd name="connsiteX53" fmla="*/ 90268 w 1417908"/>
              <a:gd name="connsiteY53" fmla="*/ 776689 h 1087788"/>
              <a:gd name="connsiteX54" fmla="*/ 24071 w 1417908"/>
              <a:gd name="connsiteY54" fmla="*/ 791734 h 1087788"/>
              <a:gd name="connsiteX55" fmla="*/ 270803 w 1417908"/>
              <a:gd name="connsiteY55" fmla="*/ 671377 h 1087788"/>
              <a:gd name="connsiteX56" fmla="*/ 270803 w 1417908"/>
              <a:gd name="connsiteY56" fmla="*/ 674386 h 1087788"/>
              <a:gd name="connsiteX57" fmla="*/ 285848 w 1417908"/>
              <a:gd name="connsiteY57" fmla="*/ 674386 h 1087788"/>
              <a:gd name="connsiteX58" fmla="*/ 352044 w 1417908"/>
              <a:gd name="connsiteY58" fmla="*/ 665359 h 1087788"/>
              <a:gd name="connsiteX59" fmla="*/ 454347 w 1417908"/>
              <a:gd name="connsiteY59" fmla="*/ 611199 h 1087788"/>
              <a:gd name="connsiteX60" fmla="*/ 460365 w 1417908"/>
              <a:gd name="connsiteY60" fmla="*/ 584118 h 1087788"/>
              <a:gd name="connsiteX61" fmla="*/ 442312 w 1417908"/>
              <a:gd name="connsiteY61" fmla="*/ 508895 h 1087788"/>
              <a:gd name="connsiteX62" fmla="*/ 418240 w 1417908"/>
              <a:gd name="connsiteY62" fmla="*/ 487833 h 1087788"/>
              <a:gd name="connsiteX63" fmla="*/ 400187 w 1417908"/>
              <a:gd name="connsiteY63" fmla="*/ 508895 h 1087788"/>
              <a:gd name="connsiteX64" fmla="*/ 388151 w 1417908"/>
              <a:gd name="connsiteY64" fmla="*/ 548011 h 1087788"/>
              <a:gd name="connsiteX65" fmla="*/ 288857 w 1417908"/>
              <a:gd name="connsiteY65" fmla="*/ 662350 h 1087788"/>
              <a:gd name="connsiteX66" fmla="*/ 270803 w 1417908"/>
              <a:gd name="connsiteY66" fmla="*/ 671377 h 1087788"/>
              <a:gd name="connsiteX67" fmla="*/ 713115 w 1417908"/>
              <a:gd name="connsiteY67" fmla="*/ 475797 h 1087788"/>
              <a:gd name="connsiteX68" fmla="*/ 713115 w 1417908"/>
              <a:gd name="connsiteY68" fmla="*/ 611199 h 1087788"/>
              <a:gd name="connsiteX69" fmla="*/ 776302 w 1417908"/>
              <a:gd name="connsiteY69" fmla="*/ 469779 h 1087788"/>
              <a:gd name="connsiteX70" fmla="*/ 713115 w 1417908"/>
              <a:gd name="connsiteY70" fmla="*/ 475797 h 10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17908" h="1087788">
                <a:moveTo>
                  <a:pt x="24071" y="791734"/>
                </a:moveTo>
                <a:cubicBezTo>
                  <a:pt x="15045" y="767662"/>
                  <a:pt x="6018" y="746600"/>
                  <a:pt x="0" y="722529"/>
                </a:cubicBezTo>
                <a:cubicBezTo>
                  <a:pt x="3009" y="719520"/>
                  <a:pt x="3009" y="719520"/>
                  <a:pt x="3009" y="719520"/>
                </a:cubicBezTo>
                <a:cubicBezTo>
                  <a:pt x="30089" y="719520"/>
                  <a:pt x="42125" y="701466"/>
                  <a:pt x="48143" y="677395"/>
                </a:cubicBezTo>
                <a:cubicBezTo>
                  <a:pt x="51152" y="668368"/>
                  <a:pt x="57170" y="659341"/>
                  <a:pt x="60178" y="647306"/>
                </a:cubicBezTo>
                <a:cubicBezTo>
                  <a:pt x="63187" y="629252"/>
                  <a:pt x="75223" y="623234"/>
                  <a:pt x="93277" y="620225"/>
                </a:cubicBezTo>
                <a:cubicBezTo>
                  <a:pt x="135402" y="608190"/>
                  <a:pt x="168500" y="584118"/>
                  <a:pt x="195580" y="554029"/>
                </a:cubicBezTo>
                <a:cubicBezTo>
                  <a:pt x="237705" y="511904"/>
                  <a:pt x="261776" y="457743"/>
                  <a:pt x="276821" y="400574"/>
                </a:cubicBezTo>
                <a:cubicBezTo>
                  <a:pt x="270803" y="397565"/>
                  <a:pt x="261776" y="397565"/>
                  <a:pt x="255758" y="394556"/>
                </a:cubicBezTo>
                <a:cubicBezTo>
                  <a:pt x="201598" y="379511"/>
                  <a:pt x="171509" y="343404"/>
                  <a:pt x="162482" y="289244"/>
                </a:cubicBezTo>
                <a:cubicBezTo>
                  <a:pt x="156464" y="277208"/>
                  <a:pt x="153455" y="271190"/>
                  <a:pt x="141419" y="265172"/>
                </a:cubicBezTo>
                <a:cubicBezTo>
                  <a:pt x="126375" y="256146"/>
                  <a:pt x="108321" y="247119"/>
                  <a:pt x="96286" y="235083"/>
                </a:cubicBezTo>
                <a:cubicBezTo>
                  <a:pt x="81241" y="220039"/>
                  <a:pt x="75223" y="198976"/>
                  <a:pt x="81241" y="177914"/>
                </a:cubicBezTo>
                <a:cubicBezTo>
                  <a:pt x="84250" y="156851"/>
                  <a:pt x="93277" y="153842"/>
                  <a:pt x="114339" y="159860"/>
                </a:cubicBezTo>
                <a:cubicBezTo>
                  <a:pt x="117348" y="159860"/>
                  <a:pt x="120357" y="162869"/>
                  <a:pt x="126375" y="162869"/>
                </a:cubicBezTo>
                <a:cubicBezTo>
                  <a:pt x="132393" y="144816"/>
                  <a:pt x="141419" y="126762"/>
                  <a:pt x="150446" y="108708"/>
                </a:cubicBezTo>
                <a:cubicBezTo>
                  <a:pt x="177526" y="48530"/>
                  <a:pt x="234696" y="15432"/>
                  <a:pt x="300892" y="21450"/>
                </a:cubicBezTo>
                <a:cubicBezTo>
                  <a:pt x="333991" y="24459"/>
                  <a:pt x="361071" y="36494"/>
                  <a:pt x="388151" y="54548"/>
                </a:cubicBezTo>
                <a:cubicBezTo>
                  <a:pt x="412223" y="69592"/>
                  <a:pt x="436294" y="75610"/>
                  <a:pt x="460365" y="66584"/>
                </a:cubicBezTo>
                <a:cubicBezTo>
                  <a:pt x="499481" y="54548"/>
                  <a:pt x="538597" y="39503"/>
                  <a:pt x="580722" y="27468"/>
                </a:cubicBezTo>
                <a:cubicBezTo>
                  <a:pt x="625856" y="12423"/>
                  <a:pt x="670990" y="-2622"/>
                  <a:pt x="719133" y="387"/>
                </a:cubicBezTo>
                <a:cubicBezTo>
                  <a:pt x="785329" y="3396"/>
                  <a:pt x="842499" y="24459"/>
                  <a:pt x="896659" y="60566"/>
                </a:cubicBezTo>
                <a:cubicBezTo>
                  <a:pt x="980909" y="120744"/>
                  <a:pt x="1056132" y="189949"/>
                  <a:pt x="1122328" y="265172"/>
                </a:cubicBezTo>
                <a:cubicBezTo>
                  <a:pt x="1206578" y="358449"/>
                  <a:pt x="1281801" y="454735"/>
                  <a:pt x="1341980" y="563056"/>
                </a:cubicBezTo>
                <a:cubicBezTo>
                  <a:pt x="1390123" y="653323"/>
                  <a:pt x="1423221" y="746600"/>
                  <a:pt x="1417203" y="851912"/>
                </a:cubicBezTo>
                <a:cubicBezTo>
                  <a:pt x="1414194" y="915100"/>
                  <a:pt x="1399149" y="975278"/>
                  <a:pt x="1363042" y="1029439"/>
                </a:cubicBezTo>
                <a:cubicBezTo>
                  <a:pt x="1314900" y="1104662"/>
                  <a:pt x="1200561" y="1107671"/>
                  <a:pt x="1149409" y="1035457"/>
                </a:cubicBezTo>
                <a:cubicBezTo>
                  <a:pt x="1110293" y="981296"/>
                  <a:pt x="1131355" y="891028"/>
                  <a:pt x="1191534" y="857930"/>
                </a:cubicBezTo>
                <a:cubicBezTo>
                  <a:pt x="1209587" y="848903"/>
                  <a:pt x="1224632" y="848903"/>
                  <a:pt x="1236668" y="863948"/>
                </a:cubicBezTo>
                <a:cubicBezTo>
                  <a:pt x="1224632" y="885010"/>
                  <a:pt x="1212596" y="903064"/>
                  <a:pt x="1206578" y="921118"/>
                </a:cubicBezTo>
                <a:cubicBezTo>
                  <a:pt x="1200561" y="936162"/>
                  <a:pt x="1197552" y="957225"/>
                  <a:pt x="1203569" y="975278"/>
                </a:cubicBezTo>
                <a:cubicBezTo>
                  <a:pt x="1212596" y="1014394"/>
                  <a:pt x="1260739" y="1029439"/>
                  <a:pt x="1290828" y="999349"/>
                </a:cubicBezTo>
                <a:cubicBezTo>
                  <a:pt x="1305873" y="984305"/>
                  <a:pt x="1320917" y="963242"/>
                  <a:pt x="1323926" y="942180"/>
                </a:cubicBezTo>
                <a:cubicBezTo>
                  <a:pt x="1344989" y="833859"/>
                  <a:pt x="1341980" y="728546"/>
                  <a:pt x="1275784" y="632261"/>
                </a:cubicBezTo>
                <a:cubicBezTo>
                  <a:pt x="1236668" y="575091"/>
                  <a:pt x="1200561" y="514913"/>
                  <a:pt x="1146400" y="466770"/>
                </a:cubicBezTo>
                <a:cubicBezTo>
                  <a:pt x="1113302" y="436681"/>
                  <a:pt x="1077195" y="412610"/>
                  <a:pt x="1032061" y="403583"/>
                </a:cubicBezTo>
                <a:cubicBezTo>
                  <a:pt x="992945" y="394556"/>
                  <a:pt x="956838" y="400574"/>
                  <a:pt x="926748" y="436681"/>
                </a:cubicBezTo>
                <a:cubicBezTo>
                  <a:pt x="887632" y="484824"/>
                  <a:pt x="854534" y="538984"/>
                  <a:pt x="824445" y="590136"/>
                </a:cubicBezTo>
                <a:cubicBezTo>
                  <a:pt x="812409" y="611199"/>
                  <a:pt x="806391" y="638279"/>
                  <a:pt x="797365" y="662350"/>
                </a:cubicBezTo>
                <a:cubicBezTo>
                  <a:pt x="791347" y="674386"/>
                  <a:pt x="785329" y="686422"/>
                  <a:pt x="782320" y="698457"/>
                </a:cubicBezTo>
                <a:cubicBezTo>
                  <a:pt x="779311" y="704475"/>
                  <a:pt x="776302" y="713502"/>
                  <a:pt x="788338" y="716511"/>
                </a:cubicBezTo>
                <a:cubicBezTo>
                  <a:pt x="845508" y="737573"/>
                  <a:pt x="902677" y="758636"/>
                  <a:pt x="962856" y="779698"/>
                </a:cubicBezTo>
                <a:cubicBezTo>
                  <a:pt x="998963" y="791734"/>
                  <a:pt x="1032061" y="806778"/>
                  <a:pt x="1068168" y="815805"/>
                </a:cubicBezTo>
                <a:cubicBezTo>
                  <a:pt x="1086221" y="821823"/>
                  <a:pt x="1092239" y="830850"/>
                  <a:pt x="1092239" y="845894"/>
                </a:cubicBezTo>
                <a:cubicBezTo>
                  <a:pt x="1092239" y="860939"/>
                  <a:pt x="1089230" y="875984"/>
                  <a:pt x="1074186" y="885010"/>
                </a:cubicBezTo>
                <a:cubicBezTo>
                  <a:pt x="1056132" y="894037"/>
                  <a:pt x="1041087" y="897046"/>
                  <a:pt x="1020025" y="891028"/>
                </a:cubicBezTo>
                <a:cubicBezTo>
                  <a:pt x="923740" y="857930"/>
                  <a:pt x="824445" y="827841"/>
                  <a:pt x="728160" y="794743"/>
                </a:cubicBezTo>
                <a:cubicBezTo>
                  <a:pt x="707097" y="788725"/>
                  <a:pt x="692052" y="794743"/>
                  <a:pt x="673999" y="800761"/>
                </a:cubicBezTo>
                <a:cubicBezTo>
                  <a:pt x="643910" y="812796"/>
                  <a:pt x="610811" y="821823"/>
                  <a:pt x="577713" y="806778"/>
                </a:cubicBezTo>
                <a:cubicBezTo>
                  <a:pt x="571695" y="803770"/>
                  <a:pt x="562669" y="797752"/>
                  <a:pt x="559660" y="794743"/>
                </a:cubicBezTo>
                <a:cubicBezTo>
                  <a:pt x="541606" y="779698"/>
                  <a:pt x="526562" y="776689"/>
                  <a:pt x="511517" y="776689"/>
                </a:cubicBezTo>
                <a:cubicBezTo>
                  <a:pt x="481428" y="776689"/>
                  <a:pt x="445321" y="782707"/>
                  <a:pt x="418240" y="773680"/>
                </a:cubicBezTo>
                <a:cubicBezTo>
                  <a:pt x="364080" y="755627"/>
                  <a:pt x="306910" y="758636"/>
                  <a:pt x="252750" y="755627"/>
                </a:cubicBezTo>
                <a:cubicBezTo>
                  <a:pt x="195580" y="749609"/>
                  <a:pt x="144428" y="761645"/>
                  <a:pt x="90268" y="776689"/>
                </a:cubicBezTo>
                <a:cubicBezTo>
                  <a:pt x="69205" y="782707"/>
                  <a:pt x="48143" y="785716"/>
                  <a:pt x="24071" y="791734"/>
                </a:cubicBezTo>
                <a:close/>
                <a:moveTo>
                  <a:pt x="270803" y="671377"/>
                </a:moveTo>
                <a:cubicBezTo>
                  <a:pt x="270803" y="671377"/>
                  <a:pt x="270803" y="674386"/>
                  <a:pt x="270803" y="674386"/>
                </a:cubicBezTo>
                <a:cubicBezTo>
                  <a:pt x="276821" y="674386"/>
                  <a:pt x="282839" y="674386"/>
                  <a:pt x="285848" y="674386"/>
                </a:cubicBezTo>
                <a:cubicBezTo>
                  <a:pt x="306910" y="671377"/>
                  <a:pt x="327973" y="668368"/>
                  <a:pt x="352044" y="665359"/>
                </a:cubicBezTo>
                <a:cubicBezTo>
                  <a:pt x="397178" y="662350"/>
                  <a:pt x="427267" y="638279"/>
                  <a:pt x="454347" y="611199"/>
                </a:cubicBezTo>
                <a:cubicBezTo>
                  <a:pt x="463374" y="602172"/>
                  <a:pt x="463374" y="593145"/>
                  <a:pt x="460365" y="584118"/>
                </a:cubicBezTo>
                <a:cubicBezTo>
                  <a:pt x="454347" y="560047"/>
                  <a:pt x="445321" y="532967"/>
                  <a:pt x="442312" y="508895"/>
                </a:cubicBezTo>
                <a:cubicBezTo>
                  <a:pt x="439303" y="493851"/>
                  <a:pt x="430276" y="487833"/>
                  <a:pt x="418240" y="487833"/>
                </a:cubicBezTo>
                <a:cubicBezTo>
                  <a:pt x="406205" y="487833"/>
                  <a:pt x="403196" y="499868"/>
                  <a:pt x="400187" y="508895"/>
                </a:cubicBezTo>
                <a:cubicBezTo>
                  <a:pt x="397178" y="520931"/>
                  <a:pt x="394169" y="535975"/>
                  <a:pt x="388151" y="548011"/>
                </a:cubicBezTo>
                <a:cubicBezTo>
                  <a:pt x="361071" y="590136"/>
                  <a:pt x="327973" y="629252"/>
                  <a:pt x="288857" y="662350"/>
                </a:cubicBezTo>
                <a:cubicBezTo>
                  <a:pt x="282839" y="662350"/>
                  <a:pt x="276821" y="665359"/>
                  <a:pt x="270803" y="671377"/>
                </a:cubicBezTo>
                <a:close/>
                <a:moveTo>
                  <a:pt x="713115" y="475797"/>
                </a:moveTo>
                <a:cubicBezTo>
                  <a:pt x="713115" y="520931"/>
                  <a:pt x="713115" y="566065"/>
                  <a:pt x="713115" y="611199"/>
                </a:cubicBezTo>
                <a:cubicBezTo>
                  <a:pt x="734177" y="563056"/>
                  <a:pt x="755240" y="517922"/>
                  <a:pt x="776302" y="469779"/>
                </a:cubicBezTo>
                <a:cubicBezTo>
                  <a:pt x="755240" y="469779"/>
                  <a:pt x="737186" y="472788"/>
                  <a:pt x="713115" y="475797"/>
                </a:cubicBezTo>
                <a:close/>
              </a:path>
            </a:pathLst>
          </a:custGeom>
          <a:solidFill>
            <a:srgbClr val="BFCD31"/>
          </a:solidFill>
          <a:ln w="29994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7613"/>
          </a:p>
        </p:txBody>
      </p: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F98A24CD-CECA-55F2-C489-84A8E31951A5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Gráfico 28">
            <a:extLst>
              <a:ext uri="{FF2B5EF4-FFF2-40B4-BE49-F238E27FC236}">
                <a16:creationId xmlns:a16="http://schemas.microsoft.com/office/drawing/2014/main" id="{B3BAFB13-28D2-79D4-EA06-EACFC8DA90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86121" y="21005009"/>
            <a:ext cx="4742941" cy="6028526"/>
          </a:xfrm>
          <a:prstGeom prst="rect">
            <a:avLst/>
          </a:prstGeom>
        </p:spPr>
      </p:pic>
      <p:pic>
        <p:nvPicPr>
          <p:cNvPr id="31" name="Gráfico 30">
            <a:extLst>
              <a:ext uri="{FF2B5EF4-FFF2-40B4-BE49-F238E27FC236}">
                <a16:creationId xmlns:a16="http://schemas.microsoft.com/office/drawing/2014/main" id="{4A6A0CF8-2EF8-7C4A-8752-80A95FE016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411478" y="33151979"/>
            <a:ext cx="6176853" cy="5994414"/>
          </a:xfrm>
          <a:prstGeom prst="rect">
            <a:avLst/>
          </a:prstGeom>
        </p:spPr>
      </p:pic>
      <p:pic>
        <p:nvPicPr>
          <p:cNvPr id="4" name="Imagem 3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B09DE251-55A2-851B-7497-C53403C9DB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095" y="1594456"/>
            <a:ext cx="16561266" cy="11712801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90AC3A5B-3C92-77D6-65A1-3B13D101C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2315">
            <a:off x="16393318" y="-504328"/>
            <a:ext cx="7370720" cy="15478512"/>
          </a:xfrm>
          <a:prstGeom prst="rect">
            <a:avLst/>
          </a:prstGeom>
        </p:spPr>
      </p:pic>
      <p:sp>
        <p:nvSpPr>
          <p:cNvPr id="15" name="Google Shape;85;p1">
            <a:extLst>
              <a:ext uri="{FF2B5EF4-FFF2-40B4-BE49-F238E27FC236}">
                <a16:creationId xmlns:a16="http://schemas.microsoft.com/office/drawing/2014/main" id="{435A00F9-5583-5F40-DCBC-F40E52363B54}"/>
              </a:ext>
            </a:extLst>
          </p:cNvPr>
          <p:cNvSpPr txBox="1"/>
          <p:nvPr/>
        </p:nvSpPr>
        <p:spPr>
          <a:xfrm>
            <a:off x="34550699" y="8616747"/>
            <a:ext cx="186204" cy="1359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5945" tIns="92947" rIns="185945" bIns="92947" anchor="t" anchorCtr="0">
            <a:spAutoFit/>
          </a:bodyPr>
          <a:lstStyle/>
          <a:p>
            <a:endParaRPr sz="761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5" name="Tinta 24">
                <a:extLst>
                  <a:ext uri="{FF2B5EF4-FFF2-40B4-BE49-F238E27FC236}">
                    <a16:creationId xmlns:a16="http://schemas.microsoft.com/office/drawing/2014/main" id="{DCEC2EAD-FBE5-471E-2A3B-1D77667F6504}"/>
                  </a:ext>
                </a:extLst>
              </p14:cNvPr>
              <p14:cNvContentPartPr/>
              <p14:nvPr/>
            </p14:nvContentPartPr>
            <p14:xfrm>
              <a:off x="16158612" y="8123928"/>
              <a:ext cx="1466" cy="1466"/>
            </p14:xfrm>
          </p:contentPart>
        </mc:Choice>
        <mc:Fallback xmlns="">
          <p:pic>
            <p:nvPicPr>
              <p:cNvPr id="25" name="Tinta 24">
                <a:extLst>
                  <a:ext uri="{FF2B5EF4-FFF2-40B4-BE49-F238E27FC236}">
                    <a16:creationId xmlns:a16="http://schemas.microsoft.com/office/drawing/2014/main" id="{DCEC2EAD-FBE5-471E-2A3B-1D77667F650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6121962" y="8087278"/>
                <a:ext cx="73300" cy="7330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Google Shape;186;p1">
            <a:extLst>
              <a:ext uri="{FF2B5EF4-FFF2-40B4-BE49-F238E27FC236}">
                <a16:creationId xmlns:a16="http://schemas.microsoft.com/office/drawing/2014/main" id="{5087C875-461B-FF5C-3CCB-73AA3034E995}"/>
              </a:ext>
            </a:extLst>
          </p:cNvPr>
          <p:cNvSpPr txBox="1"/>
          <p:nvPr/>
        </p:nvSpPr>
        <p:spPr>
          <a:xfrm>
            <a:off x="19054177" y="3285170"/>
            <a:ext cx="11159712" cy="8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5945" tIns="92947" rIns="185945" bIns="92947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2200" b="1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Boas-vindas ao Encontro dos Saberes (</a:t>
            </a:r>
            <a:r>
              <a:rPr lang="pt-BR" sz="12200" b="1" dirty="0" err="1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ESaber</a:t>
            </a:r>
            <a:r>
              <a:rPr lang="pt-BR" sz="12200" b="1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) do(a) </a:t>
            </a:r>
            <a:r>
              <a:rPr lang="pt-BR" sz="12200" b="1" u="sng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nome da UC</a:t>
            </a:r>
            <a:r>
              <a:rPr lang="pt-BR" sz="12200" b="1" dirty="0">
                <a:latin typeface="DIN Pro Black"/>
                <a:ea typeface="Calibri"/>
                <a:cs typeface="DIN Pro Black" panose="020B0A04020101010102" pitchFamily="34" charset="0"/>
                <a:sym typeface="Calibri"/>
              </a:rPr>
              <a:t>!</a:t>
            </a:r>
            <a:endParaRPr lang="pt-BR" sz="10950">
              <a:latin typeface="DIN Pro Black"/>
              <a:cs typeface="DIN Pro Black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6658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xbnner boas-vindas 90 x 120 cm.potm" id="{76875EE9-1CEE-4C66-BCB0-760239A296B1}" vid="{1AC3E722-10D8-4ACF-B515-E97B6E765E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6E294D-730E-42A2-989C-123AD5E0B523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2EFDAF98-CC9E-4B61-BA81-0BBD410F00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BB8C26-4FDF-4B6D-96FE-F99E9ECA90D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59</Words>
  <Application>Microsoft Office PowerPoint</Application>
  <PresentationFormat>Personalizar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9</cp:revision>
  <dcterms:created xsi:type="dcterms:W3CDTF">2025-08-21T17:22:07Z</dcterms:created>
  <dcterms:modified xsi:type="dcterms:W3CDTF">2025-08-26T14:11:13Z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