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01_3D14FC6B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6"/>
  </p:notesMasterIdLst>
  <p:sldIdLst>
    <p:sldId id="257" r:id="rId5"/>
  </p:sldIdLst>
  <p:sldSz cx="15119350" cy="21383625"/>
  <p:notesSz cx="6858000" cy="9144000"/>
  <p:embeddedFontLst>
    <p:embeddedFont>
      <p:font typeface="DIN Pro Black" panose="020B0A04020101010102" pitchFamily="34" charset="0"/>
      <p:bold r:id="rId7"/>
      <p:boldItalic r:id="rId8"/>
    </p:embeddedFont>
    <p:embeddedFont>
      <p:font typeface="DIN Pro Bold" panose="020B0804020101020102" pitchFamily="34" charset="0"/>
      <p:bold r:id="rId9"/>
      <p:boldItalic r:id="rId10"/>
    </p:embeddedFont>
    <p:embeddedFont>
      <p:font typeface="DIN Pro Regular" panose="020B0504020101020102" pitchFamily="34" charset="0"/>
      <p:regular r:id="rId11"/>
      <p:italic r:id="rId12"/>
    </p:embeddedFont>
    <p:embeddedFont>
      <p:font typeface="Open Sans" panose="020B0606030504020204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618017" rtl="0" eaLnBrk="1" latinLnBrk="0" hangingPunct="1">
      <a:defRPr sz="1217" kern="1200">
        <a:solidFill>
          <a:schemeClr val="tx1"/>
        </a:solidFill>
        <a:latin typeface="+mn-lt"/>
        <a:ea typeface="+mn-ea"/>
        <a:cs typeface="+mn-cs"/>
      </a:defRPr>
    </a:lvl1pPr>
    <a:lvl2pPr marL="309008" algn="l" defTabSz="618017" rtl="0" eaLnBrk="1" latinLnBrk="0" hangingPunct="1">
      <a:defRPr sz="1217" kern="1200">
        <a:solidFill>
          <a:schemeClr val="tx1"/>
        </a:solidFill>
        <a:latin typeface="+mn-lt"/>
        <a:ea typeface="+mn-ea"/>
        <a:cs typeface="+mn-cs"/>
      </a:defRPr>
    </a:lvl2pPr>
    <a:lvl3pPr marL="618017" algn="l" defTabSz="618017" rtl="0" eaLnBrk="1" latinLnBrk="0" hangingPunct="1">
      <a:defRPr sz="1217" kern="1200">
        <a:solidFill>
          <a:schemeClr val="tx1"/>
        </a:solidFill>
        <a:latin typeface="+mn-lt"/>
        <a:ea typeface="+mn-ea"/>
        <a:cs typeface="+mn-cs"/>
      </a:defRPr>
    </a:lvl3pPr>
    <a:lvl4pPr marL="927026" algn="l" defTabSz="618017" rtl="0" eaLnBrk="1" latinLnBrk="0" hangingPunct="1">
      <a:defRPr sz="1217" kern="1200">
        <a:solidFill>
          <a:schemeClr val="tx1"/>
        </a:solidFill>
        <a:latin typeface="+mn-lt"/>
        <a:ea typeface="+mn-ea"/>
        <a:cs typeface="+mn-cs"/>
      </a:defRPr>
    </a:lvl4pPr>
    <a:lvl5pPr marL="1236034" algn="l" defTabSz="618017" rtl="0" eaLnBrk="1" latinLnBrk="0" hangingPunct="1">
      <a:defRPr sz="1217" kern="1200">
        <a:solidFill>
          <a:schemeClr val="tx1"/>
        </a:solidFill>
        <a:latin typeface="+mn-lt"/>
        <a:ea typeface="+mn-ea"/>
        <a:cs typeface="+mn-cs"/>
      </a:defRPr>
    </a:lvl5pPr>
    <a:lvl6pPr marL="1545043" algn="l" defTabSz="618017" rtl="0" eaLnBrk="1" latinLnBrk="0" hangingPunct="1">
      <a:defRPr sz="1217" kern="1200">
        <a:solidFill>
          <a:schemeClr val="tx1"/>
        </a:solidFill>
        <a:latin typeface="+mn-lt"/>
        <a:ea typeface="+mn-ea"/>
        <a:cs typeface="+mn-cs"/>
      </a:defRPr>
    </a:lvl6pPr>
    <a:lvl7pPr marL="1854051" algn="l" defTabSz="618017" rtl="0" eaLnBrk="1" latinLnBrk="0" hangingPunct="1">
      <a:defRPr sz="1217" kern="1200">
        <a:solidFill>
          <a:schemeClr val="tx1"/>
        </a:solidFill>
        <a:latin typeface="+mn-lt"/>
        <a:ea typeface="+mn-ea"/>
        <a:cs typeface="+mn-cs"/>
      </a:defRPr>
    </a:lvl7pPr>
    <a:lvl8pPr marL="2163060" algn="l" defTabSz="618017" rtl="0" eaLnBrk="1" latinLnBrk="0" hangingPunct="1">
      <a:defRPr sz="1217" kern="1200">
        <a:solidFill>
          <a:schemeClr val="tx1"/>
        </a:solidFill>
        <a:latin typeface="+mn-lt"/>
        <a:ea typeface="+mn-ea"/>
        <a:cs typeface="+mn-cs"/>
      </a:defRPr>
    </a:lvl8pPr>
    <a:lvl9pPr marL="2472068" algn="l" defTabSz="618017" rtl="0" eaLnBrk="1" latinLnBrk="0" hangingPunct="1">
      <a:defRPr sz="121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83" userDrawn="1">
          <p15:clr>
            <a:srgbClr val="A4A3A4"/>
          </p15:clr>
        </p15:guide>
        <p15:guide id="2" pos="242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BA4DA02-37B5-D0A2-CA6E-D4BBBD28E86A}" name="Cecília  de Oliveira Simões" initials="CS" userId="S::cecilia.simoes.terceirizada@icmbio.gov.br::9b36b2a3-4223-45c0-8778-d846e491dd2d" providerId="AD"/>
  <p188:author id="{2D19B3E1-CEFD-3959-B6F1-2D168CCB1025}" name="Hugo Juliano Hermógenes da Silva" initials="HS" userId="S::hugo.silva.bolsista@icmbio.gov.br::63cac568-ed34-41cc-a700-fc7073a92c7c" providerId="AD"/>
  <p188:author id="{B6247FEC-FECC-C1AB-7D2C-AAE8344BE739}" name="Anelise Stumpf" initials="AS" userId="813c3175ed144d40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00"/>
    <a:srgbClr val="F3EAD5"/>
    <a:srgbClr val="C29736"/>
    <a:srgbClr val="10CCEA"/>
    <a:srgbClr val="00ABC5"/>
    <a:srgbClr val="50877B"/>
    <a:srgbClr val="BECD31"/>
    <a:srgbClr val="0B56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16" autoAdjust="0"/>
    <p:restoredTop sz="93084" autoAdjust="0"/>
  </p:normalViewPr>
  <p:slideViewPr>
    <p:cSldViewPr snapToGrid="0">
      <p:cViewPr varScale="1">
        <p:scale>
          <a:sx n="21" d="100"/>
          <a:sy n="21" d="100"/>
        </p:scale>
        <p:origin x="3250" y="259"/>
      </p:cViewPr>
      <p:guideLst>
        <p:guide orient="horz" pos="1283"/>
        <p:guide pos="24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comments/modernComment_101_3D14FC6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24EE852-9899-4D19-8E30-E4A223EC8AEB}" authorId="{ABA4DA02-37B5-D0A2-CA6E-D4BBBD28E86A}" created="2025-08-18T15:32:08.427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024785515" sldId="257"/>
      <ac:grpSpMk id="39" creationId="{7E21DD6A-5125-A135-879B-6FEE1EE2C2D1}"/>
    </ac:deMkLst>
    <p188:replyLst>
      <p188:reply id="{91D875AD-E170-47C1-8A7E-5C1152FE827D}" authorId="{2D19B3E1-CEFD-3959-B6F1-2D168CCB1025}" created="2025-08-18T15:53:22.062">
        <p188:txBody>
          <a:bodyPr/>
          <a:lstStyle/>
          <a:p>
            <a:r>
              <a:rPr lang="pt-BR"/>
              <a:t>Sim, só exemplo. Depois vamos colocar o QR Code para acessar o guia de boas práticas</a:t>
            </a:r>
          </a:p>
        </p188:txBody>
        <p188:extLst>
          <p:ext xmlns:p="http://schemas.openxmlformats.org/presentationml/2006/main" uri="{57CB4572-C831-44C2-8A1C-0ADB6CCDFE69}">
            <p223:reactions xmlns:p223="http://schemas.microsoft.com/office/powerpoint/2022/03/main">
              <p223:rxn type="👍">
                <p223:instance time="2025-08-18T15:56:22.627" authorId="{ABA4DA02-37B5-D0A2-CA6E-D4BBBD28E86A}"/>
              </p223:rxn>
            </p223:reactions>
          </p:ext>
        </p188:extLst>
      </p188:reply>
    </p188:replyLst>
    <p188:txBody>
      <a:bodyPr/>
      <a:lstStyle/>
      <a:p>
        <a:r>
          <a:rPr lang="pt-BR"/>
          <a:t>Esse QRCODE é só exemplo né? Pq ele deu pra algo que não está ligado ao ESaber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99FA30-06DC-4FE5-B145-1DFA10DDAF18}" type="datetimeFigureOut">
              <a:rPr lang="pt-BR" smtClean="0"/>
              <a:t>16/09/2025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369B0-856F-4CB1-9A8F-27C6214DD4B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792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1pPr>
    <a:lvl2pPr marL="220736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2pPr>
    <a:lvl3pPr marL="441472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3pPr>
    <a:lvl4pPr marL="662208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4pPr>
    <a:lvl5pPr marL="882945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5pPr>
    <a:lvl6pPr marL="1103681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6pPr>
    <a:lvl7pPr marL="1324417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7pPr>
    <a:lvl8pPr marL="1545153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8pPr>
    <a:lvl9pPr marL="1765889" algn="l" defTabSz="441472" rtl="0" eaLnBrk="1" latinLnBrk="0" hangingPunct="1">
      <a:defRPr sz="57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338388" y="1143000"/>
            <a:ext cx="218122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369B0-856F-4CB1-9A8F-27C6214DD4B4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781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6178" y="1265293"/>
            <a:ext cx="6530023" cy="87307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2357" y="2308074"/>
            <a:ext cx="5377666" cy="104089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95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91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868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82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78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73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3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564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9726" y="163112"/>
            <a:ext cx="1728535" cy="34753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4120" y="163112"/>
            <a:ext cx="5057567" cy="34753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855" y="2617326"/>
            <a:ext cx="6530023" cy="808957"/>
          </a:xfrm>
        </p:spPr>
        <p:txBody>
          <a:bodyPr anchor="t"/>
          <a:lstStyle>
            <a:lvl1pPr algn="l">
              <a:defRPr sz="171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6855" y="1726342"/>
            <a:ext cx="6530023" cy="890984"/>
          </a:xfrm>
        </p:spPr>
        <p:txBody>
          <a:bodyPr anchor="b"/>
          <a:lstStyle>
            <a:lvl1pPr marL="0" indent="0">
              <a:buNone/>
              <a:defRPr sz="855">
                <a:solidFill>
                  <a:schemeClr val="tx1">
                    <a:tint val="75000"/>
                  </a:schemeClr>
                </a:solidFill>
              </a:defRPr>
            </a:lvl1pPr>
            <a:lvl2pPr marL="195601" indent="0">
              <a:buNone/>
              <a:defRPr sz="770">
                <a:solidFill>
                  <a:schemeClr val="tx1">
                    <a:tint val="75000"/>
                  </a:schemeClr>
                </a:solidFill>
              </a:defRPr>
            </a:lvl2pPr>
            <a:lvl3pPr marL="391202" indent="0">
              <a:buNone/>
              <a:defRPr sz="685">
                <a:solidFill>
                  <a:schemeClr val="tx1">
                    <a:tint val="75000"/>
                  </a:schemeClr>
                </a:solidFill>
              </a:defRPr>
            </a:lvl3pPr>
            <a:lvl4pPr marL="586803" indent="0">
              <a:buNone/>
              <a:defRPr sz="599">
                <a:solidFill>
                  <a:schemeClr val="tx1">
                    <a:tint val="75000"/>
                  </a:schemeClr>
                </a:solidFill>
              </a:defRPr>
            </a:lvl4pPr>
            <a:lvl5pPr marL="782404" indent="0">
              <a:buNone/>
              <a:defRPr sz="599">
                <a:solidFill>
                  <a:schemeClr val="tx1">
                    <a:tint val="75000"/>
                  </a:schemeClr>
                </a:solidFill>
              </a:defRPr>
            </a:lvl5pPr>
            <a:lvl6pPr marL="978005" indent="0">
              <a:buNone/>
              <a:defRPr sz="599">
                <a:solidFill>
                  <a:schemeClr val="tx1">
                    <a:tint val="75000"/>
                  </a:schemeClr>
                </a:solidFill>
              </a:defRPr>
            </a:lvl6pPr>
            <a:lvl7pPr marL="1173606" indent="0">
              <a:buNone/>
              <a:defRPr sz="599">
                <a:solidFill>
                  <a:schemeClr val="tx1">
                    <a:tint val="75000"/>
                  </a:schemeClr>
                </a:solidFill>
              </a:defRPr>
            </a:lvl7pPr>
            <a:lvl8pPr marL="1369208" indent="0">
              <a:buNone/>
              <a:defRPr sz="599">
                <a:solidFill>
                  <a:schemeClr val="tx1">
                    <a:tint val="75000"/>
                  </a:schemeClr>
                </a:solidFill>
              </a:defRPr>
            </a:lvl8pPr>
            <a:lvl9pPr marL="1564809" indent="0">
              <a:buNone/>
              <a:defRPr sz="5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4119" y="950384"/>
            <a:ext cx="3393051" cy="2688039"/>
          </a:xfrm>
        </p:spPr>
        <p:txBody>
          <a:bodyPr/>
          <a:lstStyle>
            <a:lvl1pPr>
              <a:defRPr sz="1198"/>
            </a:lvl1pPr>
            <a:lvl2pPr>
              <a:defRPr sz="1027"/>
            </a:lvl2pPr>
            <a:lvl3pPr>
              <a:defRPr sz="855"/>
            </a:lvl3pPr>
            <a:lvl4pPr>
              <a:defRPr sz="770"/>
            </a:lvl4pPr>
            <a:lvl5pPr>
              <a:defRPr sz="770"/>
            </a:lvl5pPr>
            <a:lvl6pPr>
              <a:defRPr sz="770"/>
            </a:lvl6pPr>
            <a:lvl7pPr>
              <a:defRPr sz="770"/>
            </a:lvl7pPr>
            <a:lvl8pPr>
              <a:defRPr sz="770"/>
            </a:lvl8pPr>
            <a:lvl9pPr>
              <a:defRPr sz="77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05210" y="950384"/>
            <a:ext cx="3393051" cy="2688039"/>
          </a:xfrm>
        </p:spPr>
        <p:txBody>
          <a:bodyPr/>
          <a:lstStyle>
            <a:lvl1pPr>
              <a:defRPr sz="1198"/>
            </a:lvl1pPr>
            <a:lvl2pPr>
              <a:defRPr sz="1027"/>
            </a:lvl2pPr>
            <a:lvl3pPr>
              <a:defRPr sz="855"/>
            </a:lvl3pPr>
            <a:lvl4pPr>
              <a:defRPr sz="770"/>
            </a:lvl4pPr>
            <a:lvl5pPr>
              <a:defRPr sz="770"/>
            </a:lvl5pPr>
            <a:lvl6pPr>
              <a:defRPr sz="770"/>
            </a:lvl6pPr>
            <a:lvl7pPr>
              <a:defRPr sz="770"/>
            </a:lvl7pPr>
            <a:lvl8pPr>
              <a:defRPr sz="770"/>
            </a:lvl8pPr>
            <a:lvl9pPr>
              <a:defRPr sz="77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120" y="911727"/>
            <a:ext cx="3394385" cy="379965"/>
          </a:xfrm>
        </p:spPr>
        <p:txBody>
          <a:bodyPr anchor="b"/>
          <a:lstStyle>
            <a:lvl1pPr marL="0" indent="0">
              <a:buNone/>
              <a:defRPr sz="1027" b="1"/>
            </a:lvl1pPr>
            <a:lvl2pPr marL="195601" indent="0">
              <a:buNone/>
              <a:defRPr sz="855" b="1"/>
            </a:lvl2pPr>
            <a:lvl3pPr marL="391202" indent="0">
              <a:buNone/>
              <a:defRPr sz="770" b="1"/>
            </a:lvl3pPr>
            <a:lvl4pPr marL="586803" indent="0">
              <a:buNone/>
              <a:defRPr sz="685" b="1"/>
            </a:lvl4pPr>
            <a:lvl5pPr marL="782404" indent="0">
              <a:buNone/>
              <a:defRPr sz="685" b="1"/>
            </a:lvl5pPr>
            <a:lvl6pPr marL="978005" indent="0">
              <a:buNone/>
              <a:defRPr sz="685" b="1"/>
            </a:lvl6pPr>
            <a:lvl7pPr marL="1173606" indent="0">
              <a:buNone/>
              <a:defRPr sz="685" b="1"/>
            </a:lvl7pPr>
            <a:lvl8pPr marL="1369208" indent="0">
              <a:buNone/>
              <a:defRPr sz="685" b="1"/>
            </a:lvl8pPr>
            <a:lvl9pPr marL="1564809" indent="0">
              <a:buNone/>
              <a:defRPr sz="68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120" y="1291691"/>
            <a:ext cx="3394385" cy="2346731"/>
          </a:xfrm>
        </p:spPr>
        <p:txBody>
          <a:bodyPr/>
          <a:lstStyle>
            <a:lvl1pPr>
              <a:defRPr sz="1027"/>
            </a:lvl1pPr>
            <a:lvl2pPr>
              <a:defRPr sz="855"/>
            </a:lvl2pPr>
            <a:lvl3pPr>
              <a:defRPr sz="770"/>
            </a:lvl3pPr>
            <a:lvl4pPr>
              <a:defRPr sz="685"/>
            </a:lvl4pPr>
            <a:lvl5pPr>
              <a:defRPr sz="685"/>
            </a:lvl5pPr>
            <a:lvl6pPr>
              <a:defRPr sz="685"/>
            </a:lvl6pPr>
            <a:lvl7pPr>
              <a:defRPr sz="685"/>
            </a:lvl7pPr>
            <a:lvl8pPr>
              <a:defRPr sz="685"/>
            </a:lvl8pPr>
            <a:lvl9pPr>
              <a:defRPr sz="68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02544" y="911727"/>
            <a:ext cx="3395719" cy="379965"/>
          </a:xfrm>
        </p:spPr>
        <p:txBody>
          <a:bodyPr anchor="b"/>
          <a:lstStyle>
            <a:lvl1pPr marL="0" indent="0">
              <a:buNone/>
              <a:defRPr sz="1027" b="1"/>
            </a:lvl1pPr>
            <a:lvl2pPr marL="195601" indent="0">
              <a:buNone/>
              <a:defRPr sz="855" b="1"/>
            </a:lvl2pPr>
            <a:lvl3pPr marL="391202" indent="0">
              <a:buNone/>
              <a:defRPr sz="770" b="1"/>
            </a:lvl3pPr>
            <a:lvl4pPr marL="586803" indent="0">
              <a:buNone/>
              <a:defRPr sz="685" b="1"/>
            </a:lvl4pPr>
            <a:lvl5pPr marL="782404" indent="0">
              <a:buNone/>
              <a:defRPr sz="685" b="1"/>
            </a:lvl5pPr>
            <a:lvl6pPr marL="978005" indent="0">
              <a:buNone/>
              <a:defRPr sz="685" b="1"/>
            </a:lvl6pPr>
            <a:lvl7pPr marL="1173606" indent="0">
              <a:buNone/>
              <a:defRPr sz="685" b="1"/>
            </a:lvl7pPr>
            <a:lvl8pPr marL="1369208" indent="0">
              <a:buNone/>
              <a:defRPr sz="685" b="1"/>
            </a:lvl8pPr>
            <a:lvl9pPr marL="1564809" indent="0">
              <a:buNone/>
              <a:defRPr sz="68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02544" y="1291691"/>
            <a:ext cx="3395719" cy="2346731"/>
          </a:xfrm>
        </p:spPr>
        <p:txBody>
          <a:bodyPr/>
          <a:lstStyle>
            <a:lvl1pPr>
              <a:defRPr sz="1027"/>
            </a:lvl1pPr>
            <a:lvl2pPr>
              <a:defRPr sz="855"/>
            </a:lvl2pPr>
            <a:lvl3pPr>
              <a:defRPr sz="770"/>
            </a:lvl3pPr>
            <a:lvl4pPr>
              <a:defRPr sz="685"/>
            </a:lvl4pPr>
            <a:lvl5pPr>
              <a:defRPr sz="685"/>
            </a:lvl5pPr>
            <a:lvl6pPr>
              <a:defRPr sz="685"/>
            </a:lvl6pPr>
            <a:lvl7pPr>
              <a:defRPr sz="685"/>
            </a:lvl7pPr>
            <a:lvl8pPr>
              <a:defRPr sz="685"/>
            </a:lvl8pPr>
            <a:lvl9pPr>
              <a:defRPr sz="68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119" y="162169"/>
            <a:ext cx="2527450" cy="690159"/>
          </a:xfrm>
        </p:spPr>
        <p:txBody>
          <a:bodyPr anchor="b"/>
          <a:lstStyle>
            <a:lvl1pPr algn="l">
              <a:defRPr sz="85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3597" y="162170"/>
            <a:ext cx="4294664" cy="3476253"/>
          </a:xfrm>
        </p:spPr>
        <p:txBody>
          <a:bodyPr/>
          <a:lstStyle>
            <a:lvl1pPr>
              <a:defRPr sz="1369"/>
            </a:lvl1pPr>
            <a:lvl2pPr>
              <a:defRPr sz="1198"/>
            </a:lvl2pPr>
            <a:lvl3pPr>
              <a:defRPr sz="1027"/>
            </a:lvl3pPr>
            <a:lvl4pPr>
              <a:defRPr sz="855"/>
            </a:lvl4pPr>
            <a:lvl5pPr>
              <a:defRPr sz="855"/>
            </a:lvl5pPr>
            <a:lvl6pPr>
              <a:defRPr sz="855"/>
            </a:lvl6pPr>
            <a:lvl7pPr>
              <a:defRPr sz="855"/>
            </a:lvl7pPr>
            <a:lvl8pPr>
              <a:defRPr sz="855"/>
            </a:lvl8pPr>
            <a:lvl9pPr>
              <a:defRPr sz="85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4119" y="852329"/>
            <a:ext cx="2527450" cy="2786094"/>
          </a:xfrm>
        </p:spPr>
        <p:txBody>
          <a:bodyPr/>
          <a:lstStyle>
            <a:lvl1pPr marL="0" indent="0">
              <a:buNone/>
              <a:defRPr sz="599"/>
            </a:lvl1pPr>
            <a:lvl2pPr marL="195601" indent="0">
              <a:buNone/>
              <a:defRPr sz="513"/>
            </a:lvl2pPr>
            <a:lvl3pPr marL="391202" indent="0">
              <a:buNone/>
              <a:defRPr sz="428"/>
            </a:lvl3pPr>
            <a:lvl4pPr marL="586803" indent="0">
              <a:buNone/>
              <a:defRPr sz="385"/>
            </a:lvl4pPr>
            <a:lvl5pPr marL="782404" indent="0">
              <a:buNone/>
              <a:defRPr sz="385"/>
            </a:lvl5pPr>
            <a:lvl6pPr marL="978005" indent="0">
              <a:buNone/>
              <a:defRPr sz="385"/>
            </a:lvl6pPr>
            <a:lvl7pPr marL="1173606" indent="0">
              <a:buNone/>
              <a:defRPr sz="385"/>
            </a:lvl7pPr>
            <a:lvl8pPr marL="1369208" indent="0">
              <a:buNone/>
              <a:defRPr sz="385"/>
            </a:lvl8pPr>
            <a:lvl9pPr marL="1564809" indent="0">
              <a:buNone/>
              <a:defRPr sz="38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5800" y="2851151"/>
            <a:ext cx="4609428" cy="336595"/>
          </a:xfrm>
        </p:spPr>
        <p:txBody>
          <a:bodyPr anchor="b"/>
          <a:lstStyle>
            <a:lvl1pPr algn="l">
              <a:defRPr sz="85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5800" y="363936"/>
            <a:ext cx="4609428" cy="2443843"/>
          </a:xfrm>
        </p:spPr>
        <p:txBody>
          <a:bodyPr/>
          <a:lstStyle>
            <a:lvl1pPr marL="0" indent="0">
              <a:buNone/>
              <a:defRPr sz="1369"/>
            </a:lvl1pPr>
            <a:lvl2pPr marL="195601" indent="0">
              <a:buNone/>
              <a:defRPr sz="1198"/>
            </a:lvl2pPr>
            <a:lvl3pPr marL="391202" indent="0">
              <a:buNone/>
              <a:defRPr sz="1027"/>
            </a:lvl3pPr>
            <a:lvl4pPr marL="586803" indent="0">
              <a:buNone/>
              <a:defRPr sz="855"/>
            </a:lvl4pPr>
            <a:lvl5pPr marL="782404" indent="0">
              <a:buNone/>
              <a:defRPr sz="855"/>
            </a:lvl5pPr>
            <a:lvl6pPr marL="978005" indent="0">
              <a:buNone/>
              <a:defRPr sz="855"/>
            </a:lvl6pPr>
            <a:lvl7pPr marL="1173606" indent="0">
              <a:buNone/>
              <a:defRPr sz="855"/>
            </a:lvl7pPr>
            <a:lvl8pPr marL="1369208" indent="0">
              <a:buNone/>
              <a:defRPr sz="855"/>
            </a:lvl8pPr>
            <a:lvl9pPr marL="1564809" indent="0">
              <a:buNone/>
              <a:defRPr sz="85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05800" y="3187744"/>
            <a:ext cx="4609428" cy="478020"/>
          </a:xfrm>
        </p:spPr>
        <p:txBody>
          <a:bodyPr/>
          <a:lstStyle>
            <a:lvl1pPr marL="0" indent="0">
              <a:buNone/>
              <a:defRPr sz="599"/>
            </a:lvl1pPr>
            <a:lvl2pPr marL="195601" indent="0">
              <a:buNone/>
              <a:defRPr sz="513"/>
            </a:lvl2pPr>
            <a:lvl3pPr marL="391202" indent="0">
              <a:buNone/>
              <a:defRPr sz="428"/>
            </a:lvl3pPr>
            <a:lvl4pPr marL="586803" indent="0">
              <a:buNone/>
              <a:defRPr sz="385"/>
            </a:lvl4pPr>
            <a:lvl5pPr marL="782404" indent="0">
              <a:buNone/>
              <a:defRPr sz="385"/>
            </a:lvl5pPr>
            <a:lvl6pPr marL="978005" indent="0">
              <a:buNone/>
              <a:defRPr sz="385"/>
            </a:lvl6pPr>
            <a:lvl7pPr marL="1173606" indent="0">
              <a:buNone/>
              <a:defRPr sz="385"/>
            </a:lvl7pPr>
            <a:lvl8pPr marL="1369208" indent="0">
              <a:buNone/>
              <a:defRPr sz="385"/>
            </a:lvl8pPr>
            <a:lvl9pPr marL="1564809" indent="0">
              <a:buNone/>
              <a:defRPr sz="38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4120" y="163112"/>
            <a:ext cx="6914142" cy="6788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120" y="950384"/>
            <a:ext cx="6914142" cy="2688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4120" y="3775135"/>
            <a:ext cx="1792555" cy="2168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4814" y="3775135"/>
            <a:ext cx="2432754" cy="2168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05707" y="3775135"/>
            <a:ext cx="1792555" cy="2168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91202" rtl="0" eaLnBrk="1" latinLnBrk="0" hangingPunct="1">
        <a:spcBef>
          <a:spcPct val="0"/>
        </a:spcBef>
        <a:buNone/>
        <a:defRPr sz="18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6701" indent="-146701" algn="l" defTabSz="391202" rtl="0" eaLnBrk="1" latinLnBrk="0" hangingPunct="1">
        <a:spcBef>
          <a:spcPct val="20000"/>
        </a:spcBef>
        <a:buFont typeface="Arial" pitchFamily="34" charset="0"/>
        <a:buChar char="•"/>
        <a:defRPr sz="1369" kern="1200">
          <a:solidFill>
            <a:schemeClr val="tx1"/>
          </a:solidFill>
          <a:latin typeface="+mn-lt"/>
          <a:ea typeface="+mn-ea"/>
          <a:cs typeface="+mn-cs"/>
        </a:defRPr>
      </a:lvl1pPr>
      <a:lvl2pPr marL="317852" indent="-122251" algn="l" defTabSz="391202" rtl="0" eaLnBrk="1" latinLnBrk="0" hangingPunct="1">
        <a:spcBef>
          <a:spcPct val="20000"/>
        </a:spcBef>
        <a:buFont typeface="Arial" pitchFamily="34" charset="0"/>
        <a:buChar char="–"/>
        <a:defRPr sz="1198" kern="1200">
          <a:solidFill>
            <a:schemeClr val="tx1"/>
          </a:solidFill>
          <a:latin typeface="+mn-lt"/>
          <a:ea typeface="+mn-ea"/>
          <a:cs typeface="+mn-cs"/>
        </a:defRPr>
      </a:lvl2pPr>
      <a:lvl3pPr marL="489003" indent="-97801" algn="l" defTabSz="391202" rtl="0" eaLnBrk="1" latinLnBrk="0" hangingPunct="1">
        <a:spcBef>
          <a:spcPct val="20000"/>
        </a:spcBef>
        <a:buFont typeface="Arial" pitchFamily="34" charset="0"/>
        <a:buChar char="•"/>
        <a:defRPr sz="1027" kern="1200">
          <a:solidFill>
            <a:schemeClr val="tx1"/>
          </a:solidFill>
          <a:latin typeface="+mn-lt"/>
          <a:ea typeface="+mn-ea"/>
          <a:cs typeface="+mn-cs"/>
        </a:defRPr>
      </a:lvl3pPr>
      <a:lvl4pPr marL="684604" indent="-97801" algn="l" defTabSz="391202" rtl="0" eaLnBrk="1" latinLnBrk="0" hangingPunct="1">
        <a:spcBef>
          <a:spcPct val="20000"/>
        </a:spcBef>
        <a:buFont typeface="Arial" pitchFamily="34" charset="0"/>
        <a:buChar char="–"/>
        <a:defRPr sz="855" kern="1200">
          <a:solidFill>
            <a:schemeClr val="tx1"/>
          </a:solidFill>
          <a:latin typeface="+mn-lt"/>
          <a:ea typeface="+mn-ea"/>
          <a:cs typeface="+mn-cs"/>
        </a:defRPr>
      </a:lvl4pPr>
      <a:lvl5pPr marL="880205" indent="-97801" algn="l" defTabSz="391202" rtl="0" eaLnBrk="1" latinLnBrk="0" hangingPunct="1">
        <a:spcBef>
          <a:spcPct val="20000"/>
        </a:spcBef>
        <a:buFont typeface="Arial" pitchFamily="34" charset="0"/>
        <a:buChar char="»"/>
        <a:defRPr sz="855" kern="1200">
          <a:solidFill>
            <a:schemeClr val="tx1"/>
          </a:solidFill>
          <a:latin typeface="+mn-lt"/>
          <a:ea typeface="+mn-ea"/>
          <a:cs typeface="+mn-cs"/>
        </a:defRPr>
      </a:lvl5pPr>
      <a:lvl6pPr marL="1075806" indent="-97801" algn="l" defTabSz="391202" rtl="0" eaLnBrk="1" latinLnBrk="0" hangingPunct="1">
        <a:spcBef>
          <a:spcPct val="20000"/>
        </a:spcBef>
        <a:buFont typeface="Arial" pitchFamily="34" charset="0"/>
        <a:buChar char="•"/>
        <a:defRPr sz="855" kern="1200">
          <a:solidFill>
            <a:schemeClr val="tx1"/>
          </a:solidFill>
          <a:latin typeface="+mn-lt"/>
          <a:ea typeface="+mn-ea"/>
          <a:cs typeface="+mn-cs"/>
        </a:defRPr>
      </a:lvl6pPr>
      <a:lvl7pPr marL="1271407" indent="-97801" algn="l" defTabSz="391202" rtl="0" eaLnBrk="1" latinLnBrk="0" hangingPunct="1">
        <a:spcBef>
          <a:spcPct val="20000"/>
        </a:spcBef>
        <a:buFont typeface="Arial" pitchFamily="34" charset="0"/>
        <a:buChar char="•"/>
        <a:defRPr sz="855" kern="1200">
          <a:solidFill>
            <a:schemeClr val="tx1"/>
          </a:solidFill>
          <a:latin typeface="+mn-lt"/>
          <a:ea typeface="+mn-ea"/>
          <a:cs typeface="+mn-cs"/>
        </a:defRPr>
      </a:lvl7pPr>
      <a:lvl8pPr marL="1467008" indent="-97801" algn="l" defTabSz="391202" rtl="0" eaLnBrk="1" latinLnBrk="0" hangingPunct="1">
        <a:spcBef>
          <a:spcPct val="20000"/>
        </a:spcBef>
        <a:buFont typeface="Arial" pitchFamily="34" charset="0"/>
        <a:buChar char="•"/>
        <a:defRPr sz="855" kern="1200">
          <a:solidFill>
            <a:schemeClr val="tx1"/>
          </a:solidFill>
          <a:latin typeface="+mn-lt"/>
          <a:ea typeface="+mn-ea"/>
          <a:cs typeface="+mn-cs"/>
        </a:defRPr>
      </a:lvl8pPr>
      <a:lvl9pPr marL="1662609" indent="-97801" algn="l" defTabSz="391202" rtl="0" eaLnBrk="1" latinLnBrk="0" hangingPunct="1">
        <a:spcBef>
          <a:spcPct val="20000"/>
        </a:spcBef>
        <a:buFont typeface="Arial" pitchFamily="34" charset="0"/>
        <a:buChar char="•"/>
        <a:defRPr sz="8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91202" rtl="0" eaLnBrk="1" latinLnBrk="0" hangingPunct="1">
        <a:defRPr sz="770" kern="1200">
          <a:solidFill>
            <a:schemeClr val="tx1"/>
          </a:solidFill>
          <a:latin typeface="+mn-lt"/>
          <a:ea typeface="+mn-ea"/>
          <a:cs typeface="+mn-cs"/>
        </a:defRPr>
      </a:lvl1pPr>
      <a:lvl2pPr marL="195601" algn="l" defTabSz="391202" rtl="0" eaLnBrk="1" latinLnBrk="0" hangingPunct="1">
        <a:defRPr sz="770" kern="1200">
          <a:solidFill>
            <a:schemeClr val="tx1"/>
          </a:solidFill>
          <a:latin typeface="+mn-lt"/>
          <a:ea typeface="+mn-ea"/>
          <a:cs typeface="+mn-cs"/>
        </a:defRPr>
      </a:lvl2pPr>
      <a:lvl3pPr marL="391202" algn="l" defTabSz="391202" rtl="0" eaLnBrk="1" latinLnBrk="0" hangingPunct="1">
        <a:defRPr sz="770" kern="1200">
          <a:solidFill>
            <a:schemeClr val="tx1"/>
          </a:solidFill>
          <a:latin typeface="+mn-lt"/>
          <a:ea typeface="+mn-ea"/>
          <a:cs typeface="+mn-cs"/>
        </a:defRPr>
      </a:lvl3pPr>
      <a:lvl4pPr marL="586803" algn="l" defTabSz="391202" rtl="0" eaLnBrk="1" latinLnBrk="0" hangingPunct="1">
        <a:defRPr sz="770" kern="1200">
          <a:solidFill>
            <a:schemeClr val="tx1"/>
          </a:solidFill>
          <a:latin typeface="+mn-lt"/>
          <a:ea typeface="+mn-ea"/>
          <a:cs typeface="+mn-cs"/>
        </a:defRPr>
      </a:lvl4pPr>
      <a:lvl5pPr marL="782404" algn="l" defTabSz="391202" rtl="0" eaLnBrk="1" latinLnBrk="0" hangingPunct="1">
        <a:defRPr sz="770" kern="1200">
          <a:solidFill>
            <a:schemeClr val="tx1"/>
          </a:solidFill>
          <a:latin typeface="+mn-lt"/>
          <a:ea typeface="+mn-ea"/>
          <a:cs typeface="+mn-cs"/>
        </a:defRPr>
      </a:lvl5pPr>
      <a:lvl6pPr marL="978005" algn="l" defTabSz="391202" rtl="0" eaLnBrk="1" latinLnBrk="0" hangingPunct="1">
        <a:defRPr sz="770" kern="1200">
          <a:solidFill>
            <a:schemeClr val="tx1"/>
          </a:solidFill>
          <a:latin typeface="+mn-lt"/>
          <a:ea typeface="+mn-ea"/>
          <a:cs typeface="+mn-cs"/>
        </a:defRPr>
      </a:lvl6pPr>
      <a:lvl7pPr marL="1173606" algn="l" defTabSz="391202" rtl="0" eaLnBrk="1" latinLnBrk="0" hangingPunct="1">
        <a:defRPr sz="770" kern="1200">
          <a:solidFill>
            <a:schemeClr val="tx1"/>
          </a:solidFill>
          <a:latin typeface="+mn-lt"/>
          <a:ea typeface="+mn-ea"/>
          <a:cs typeface="+mn-cs"/>
        </a:defRPr>
      </a:lvl7pPr>
      <a:lvl8pPr marL="1369208" algn="l" defTabSz="391202" rtl="0" eaLnBrk="1" latinLnBrk="0" hangingPunct="1">
        <a:defRPr sz="770" kern="1200">
          <a:solidFill>
            <a:schemeClr val="tx1"/>
          </a:solidFill>
          <a:latin typeface="+mn-lt"/>
          <a:ea typeface="+mn-ea"/>
          <a:cs typeface="+mn-cs"/>
        </a:defRPr>
      </a:lvl8pPr>
      <a:lvl9pPr marL="1564809" algn="l" defTabSz="391202" rtl="0" eaLnBrk="1" latinLnBrk="0" hangingPunct="1">
        <a:defRPr sz="7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microsoft.com/office/2018/10/relationships/comments" Target="../comments/modernComment_101_3D14FC6B.xml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openxmlformats.org/officeDocument/2006/relationships/image" Target="../media/image7.svg"/><Relationship Id="rId19" Type="http://schemas.openxmlformats.org/officeDocument/2006/relationships/image" Target="../media/image16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847A30AB-CAD4-29AA-3164-9721F0C9EA47}"/>
              </a:ext>
            </a:extLst>
          </p:cNvPr>
          <p:cNvSpPr/>
          <p:nvPr/>
        </p:nvSpPr>
        <p:spPr>
          <a:xfrm>
            <a:off x="0" y="4307799"/>
            <a:ext cx="15119350" cy="3701934"/>
          </a:xfrm>
          <a:prstGeom prst="rect">
            <a:avLst/>
          </a:prstGeom>
          <a:solidFill>
            <a:srgbClr val="F3EA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568"/>
          </a:p>
        </p:txBody>
      </p:sp>
      <p:pic>
        <p:nvPicPr>
          <p:cNvPr id="1038" name="Imagem 1037">
            <a:extLst>
              <a:ext uri="{FF2B5EF4-FFF2-40B4-BE49-F238E27FC236}">
                <a16:creationId xmlns:a16="http://schemas.microsoft.com/office/drawing/2014/main" id="{A5C2E441-FE72-0350-9A95-4069B50C27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785956" y="-432931"/>
            <a:ext cx="7304043" cy="8365637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10C3FD5A-E812-AE46-E326-7FB7DF17D8B1}"/>
              </a:ext>
            </a:extLst>
          </p:cNvPr>
          <p:cNvSpPr/>
          <p:nvPr/>
        </p:nvSpPr>
        <p:spPr>
          <a:xfrm>
            <a:off x="0" y="11455209"/>
            <a:ext cx="15119350" cy="3904333"/>
          </a:xfrm>
          <a:prstGeom prst="rect">
            <a:avLst/>
          </a:prstGeom>
          <a:solidFill>
            <a:srgbClr val="F3EA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568"/>
          </a:p>
        </p:txBody>
      </p:sp>
      <p:sp>
        <p:nvSpPr>
          <p:cNvPr id="7" name="TextBox 7"/>
          <p:cNvSpPr txBox="1"/>
          <p:nvPr/>
        </p:nvSpPr>
        <p:spPr>
          <a:xfrm>
            <a:off x="3978400" y="2922530"/>
            <a:ext cx="7304045" cy="9479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3080" b="1" dirty="0">
                <a:solidFill>
                  <a:srgbClr val="000000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Programa Nacional de Monitoramento da Biodiversidade (Programa Monitora)</a:t>
            </a:r>
            <a:endParaRPr lang="en-US" sz="3080" b="1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46F9781F-3451-EA53-2C57-2B370B996B28}"/>
              </a:ext>
            </a:extLst>
          </p:cNvPr>
          <p:cNvGrpSpPr/>
          <p:nvPr/>
        </p:nvGrpSpPr>
        <p:grpSpPr>
          <a:xfrm>
            <a:off x="389521" y="19983255"/>
            <a:ext cx="8456188" cy="1121928"/>
            <a:chOff x="810683" y="16483117"/>
            <a:chExt cx="18120784" cy="2404182"/>
          </a:xfrm>
        </p:grpSpPr>
        <p:pic>
          <p:nvPicPr>
            <p:cNvPr id="32" name="Imagem 31" descr="Texto&#10;&#10;O conteúdo gerado por IA pode estar incorreto.">
              <a:extLst>
                <a:ext uri="{FF2B5EF4-FFF2-40B4-BE49-F238E27FC236}">
                  <a16:creationId xmlns:a16="http://schemas.microsoft.com/office/drawing/2014/main" id="{283A8BC3-AFD7-3EDF-76B2-EFE6ED4B2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98599" y="16812637"/>
              <a:ext cx="11932868" cy="1843130"/>
            </a:xfrm>
            <a:prstGeom prst="rect">
              <a:avLst/>
            </a:prstGeom>
          </p:spPr>
        </p:pic>
        <p:pic>
          <p:nvPicPr>
            <p:cNvPr id="34" name="Imagem 33" descr="Logotipo&#10;&#10;O conteúdo gerado por IA pode estar incorreto.">
              <a:extLst>
                <a:ext uri="{FF2B5EF4-FFF2-40B4-BE49-F238E27FC236}">
                  <a16:creationId xmlns:a16="http://schemas.microsoft.com/office/drawing/2014/main" id="{B8A2B0F2-AD81-4357-519C-AB5E30F475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0683" y="16812637"/>
              <a:ext cx="2338495" cy="1745144"/>
            </a:xfrm>
            <a:prstGeom prst="rect">
              <a:avLst/>
            </a:prstGeom>
          </p:spPr>
        </p:pic>
        <p:pic>
          <p:nvPicPr>
            <p:cNvPr id="36" name="Gráfico 2">
              <a:extLst>
                <a:ext uri="{FF2B5EF4-FFF2-40B4-BE49-F238E27FC236}">
                  <a16:creationId xmlns:a16="http://schemas.microsoft.com/office/drawing/2014/main" id="{E3DB3C51-5C25-1E90-B48F-2BC61E7961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34540" y="16483117"/>
              <a:ext cx="1807761" cy="2404182"/>
            </a:xfrm>
            <a:prstGeom prst="rect">
              <a:avLst/>
            </a:prstGeom>
          </p:spPr>
        </p:pic>
      </p:grpSp>
      <p:sp>
        <p:nvSpPr>
          <p:cNvPr id="37" name="Google Shape;185;p1">
            <a:extLst>
              <a:ext uri="{FF2B5EF4-FFF2-40B4-BE49-F238E27FC236}">
                <a16:creationId xmlns:a16="http://schemas.microsoft.com/office/drawing/2014/main" id="{1A605184-4357-0EE7-3C1F-B76384F28C1F}"/>
              </a:ext>
            </a:extLst>
          </p:cNvPr>
          <p:cNvSpPr txBox="1"/>
          <p:nvPr/>
        </p:nvSpPr>
        <p:spPr>
          <a:xfrm>
            <a:off x="9248862" y="20114831"/>
            <a:ext cx="5568555" cy="90433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1" wrap="square" lIns="85028" tIns="42503" rIns="85028" bIns="42503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pt-BR" sz="1773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Ficou com alguma dúvida? Entre em contato: </a:t>
            </a:r>
          </a:p>
          <a:p>
            <a:pPr algn="ctr"/>
            <a:r>
              <a:rPr lang="pt-BR" sz="1773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gtesaber@icmbio.gov.br </a:t>
            </a:r>
            <a:r>
              <a:rPr lang="pt-BR" sz="1773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ou </a:t>
            </a:r>
            <a:r>
              <a:rPr lang="pt-BR" sz="1773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monitoramento.biodiversidade@icmbio.gov.br</a:t>
            </a:r>
            <a:endParaRPr sz="1773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9" name="Agrupar 38">
            <a:extLst>
              <a:ext uri="{FF2B5EF4-FFF2-40B4-BE49-F238E27FC236}">
                <a16:creationId xmlns:a16="http://schemas.microsoft.com/office/drawing/2014/main" id="{7E21DD6A-5125-A135-879B-6FEE1EE2C2D1}"/>
              </a:ext>
            </a:extLst>
          </p:cNvPr>
          <p:cNvGrpSpPr/>
          <p:nvPr/>
        </p:nvGrpSpPr>
        <p:grpSpPr>
          <a:xfrm>
            <a:off x="12526167" y="16876754"/>
            <a:ext cx="2334249" cy="2334249"/>
            <a:chOff x="864921" y="778934"/>
            <a:chExt cx="7504382" cy="7504382"/>
          </a:xfrm>
        </p:grpSpPr>
        <p:sp>
          <p:nvSpPr>
            <p:cNvPr id="40" name="Retângulo: Cantos Arredondados 39">
              <a:extLst>
                <a:ext uri="{FF2B5EF4-FFF2-40B4-BE49-F238E27FC236}">
                  <a16:creationId xmlns:a16="http://schemas.microsoft.com/office/drawing/2014/main" id="{C9C8D196-CDC0-C5E4-A59B-EEA74E0AC8EF}"/>
                </a:ext>
              </a:extLst>
            </p:cNvPr>
            <p:cNvSpPr/>
            <p:nvPr/>
          </p:nvSpPr>
          <p:spPr>
            <a:xfrm>
              <a:off x="864921" y="778934"/>
              <a:ext cx="7504382" cy="7504382"/>
            </a:xfrm>
            <a:prstGeom prst="roundRect">
              <a:avLst>
                <a:gd name="adj" fmla="val 618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9pPr>
            </a:lstStyle>
            <a:p>
              <a:pPr algn="ctr"/>
              <a:endParaRPr lang="pt-BR" sz="1731"/>
            </a:p>
          </p:txBody>
        </p:sp>
        <p:pic>
          <p:nvPicPr>
            <p:cNvPr id="41" name="Gráfico 8">
              <a:extLst>
                <a:ext uri="{FF2B5EF4-FFF2-40B4-BE49-F238E27FC236}">
                  <a16:creationId xmlns:a16="http://schemas.microsoft.com/office/drawing/2014/main" id="{D7FA7A05-CC62-191D-8E7D-BD0F2D800BA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346731" y="1275579"/>
              <a:ext cx="6534150" cy="6534150"/>
            </a:xfrm>
            <a:prstGeom prst="rect">
              <a:avLst/>
            </a:prstGeom>
          </p:spPr>
        </p:pic>
      </p:grp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FB932694-647A-F8EB-1101-BD969A78F022}"/>
              </a:ext>
            </a:extLst>
          </p:cNvPr>
          <p:cNvSpPr txBox="1"/>
          <p:nvPr/>
        </p:nvSpPr>
        <p:spPr>
          <a:xfrm>
            <a:off x="12195605" y="16399093"/>
            <a:ext cx="3021762" cy="595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67" b="1" dirty="0">
                <a:solidFill>
                  <a:srgbClr val="0B562B"/>
                </a:solidFill>
                <a:latin typeface="DIN Pro Bold" panose="020B0804020101020102" pitchFamily="34" charset="0"/>
                <a:ea typeface="Open Sans" panose="020B0606030504020204" pitchFamily="34" charset="0"/>
                <a:cs typeface="DIN Pro Bold" panose="020B0804020101020102" pitchFamily="34" charset="0"/>
                <a:sym typeface="Calibri"/>
              </a:rPr>
              <a:t>Saiba mais!</a:t>
            </a:r>
            <a:endParaRPr lang="pt-BR" sz="3267" dirty="0">
              <a:latin typeface="DIN Pro Bold" panose="020B0804020101020102" pitchFamily="34" charset="0"/>
              <a:ea typeface="Open Sans" panose="020B0606030504020204" pitchFamily="34" charset="0"/>
              <a:cs typeface="DIN Pro Bold" panose="020B0804020101020102" pitchFamily="34" charset="0"/>
            </a:endParaRPr>
          </a:p>
        </p:txBody>
      </p:sp>
      <p:sp>
        <p:nvSpPr>
          <p:cNvPr id="46" name="AutoShape 8">
            <a:extLst>
              <a:ext uri="{FF2B5EF4-FFF2-40B4-BE49-F238E27FC236}">
                <a16:creationId xmlns:a16="http://schemas.microsoft.com/office/drawing/2014/main" id="{91F7566C-7263-B218-CF02-7AFA2BDA2D4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488186" y="10620323"/>
            <a:ext cx="142237" cy="14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42671" tIns="21336" rIns="42671" bIns="21336" numCol="1" anchor="t" anchorCtr="0" compatLnSpc="1">
            <a:prstTxWarp prst="textNoShape">
              <a:avLst/>
            </a:prstTxWarp>
          </a:bodyPr>
          <a:lstStyle/>
          <a:p>
            <a:endParaRPr lang="pt-BR" sz="568"/>
          </a:p>
        </p:txBody>
      </p:sp>
      <p:pic>
        <p:nvPicPr>
          <p:cNvPr id="53" name="Imagem 52">
            <a:extLst>
              <a:ext uri="{FF2B5EF4-FFF2-40B4-BE49-F238E27FC236}">
                <a16:creationId xmlns:a16="http://schemas.microsoft.com/office/drawing/2014/main" id="{E8F2183B-CA9D-A5C4-19CB-AABD441F9A7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265" y="-600329"/>
            <a:ext cx="4433555" cy="3449485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130EC6D5-12B2-7F40-9DFF-E4C3DE7D063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299" y="2791445"/>
            <a:ext cx="979177" cy="814779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29BA6784-AA2C-55FE-56E2-87972C48752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917" y="3220887"/>
            <a:ext cx="778713" cy="647972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8F2EACAB-6735-A04E-F7CE-659346F3308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7"/>
          <a:stretch>
            <a:fillRect/>
          </a:stretch>
        </p:blipFill>
        <p:spPr>
          <a:xfrm>
            <a:off x="253809" y="5689138"/>
            <a:ext cx="1679965" cy="2309466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78C3B076-84E5-C115-5881-D3A9E3EB7AB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269" y="4140666"/>
            <a:ext cx="2403275" cy="2070321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1526317" y="4482130"/>
            <a:ext cx="1844285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800" dirty="0">
                <a:solidFill>
                  <a:schemeClr val="bg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O que é o </a:t>
            </a:r>
          </a:p>
          <a:p>
            <a:pPr algn="ctr">
              <a:spcBef>
                <a:spcPct val="0"/>
              </a:spcBef>
            </a:pPr>
            <a:r>
              <a:rPr lang="en-US" sz="2800" dirty="0">
                <a:solidFill>
                  <a:schemeClr val="bg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ESaber? </a:t>
            </a:r>
          </a:p>
        </p:txBody>
      </p:sp>
      <p:pic>
        <p:nvPicPr>
          <p:cNvPr id="61" name="Imagem 60">
            <a:extLst>
              <a:ext uri="{FF2B5EF4-FFF2-40B4-BE49-F238E27FC236}">
                <a16:creationId xmlns:a16="http://schemas.microsoft.com/office/drawing/2014/main" id="{F681D35D-3D45-2186-F106-64980AA0AEE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8043" y="9203394"/>
            <a:ext cx="1763963" cy="2304614"/>
          </a:xfrm>
          <a:prstGeom prst="rect">
            <a:avLst/>
          </a:prstGeom>
        </p:spPr>
      </p:pic>
      <p:pic>
        <p:nvPicPr>
          <p:cNvPr id="62" name="Imagem 61">
            <a:extLst>
              <a:ext uri="{FF2B5EF4-FFF2-40B4-BE49-F238E27FC236}">
                <a16:creationId xmlns:a16="http://schemas.microsoft.com/office/drawing/2014/main" id="{2238EF2F-2C97-EBE7-E66A-E176EB7C965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70964" y="7900719"/>
            <a:ext cx="2722327" cy="2310728"/>
          </a:xfrm>
          <a:prstGeom prst="rect">
            <a:avLst/>
          </a:prstGeom>
        </p:spPr>
      </p:pic>
      <p:sp>
        <p:nvSpPr>
          <p:cNvPr id="63" name="TextBox 15">
            <a:extLst>
              <a:ext uri="{FF2B5EF4-FFF2-40B4-BE49-F238E27FC236}">
                <a16:creationId xmlns:a16="http://schemas.microsoft.com/office/drawing/2014/main" id="{FF627306-8C2E-9C8E-00AA-22C66F0908C9}"/>
              </a:ext>
            </a:extLst>
          </p:cNvPr>
          <p:cNvSpPr txBox="1"/>
          <p:nvPr/>
        </p:nvSpPr>
        <p:spPr>
          <a:xfrm>
            <a:off x="11436214" y="8214532"/>
            <a:ext cx="1791829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pt-BR" sz="2800" dirty="0">
                <a:solidFill>
                  <a:schemeClr val="bg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Quem participa?</a:t>
            </a:r>
          </a:p>
        </p:txBody>
      </p:sp>
      <p:pic>
        <p:nvPicPr>
          <p:cNvPr id="1024" name="Imagem 1023">
            <a:extLst>
              <a:ext uri="{FF2B5EF4-FFF2-40B4-BE49-F238E27FC236}">
                <a16:creationId xmlns:a16="http://schemas.microsoft.com/office/drawing/2014/main" id="{6C08A5D0-713C-0678-CDE6-18ABCB6869B8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07"/>
          <a:stretch>
            <a:fillRect/>
          </a:stretch>
        </p:blipFill>
        <p:spPr>
          <a:xfrm>
            <a:off x="26476" y="13338714"/>
            <a:ext cx="1535420" cy="2020828"/>
          </a:xfrm>
          <a:prstGeom prst="rect">
            <a:avLst/>
          </a:prstGeom>
        </p:spPr>
      </p:pic>
      <p:pic>
        <p:nvPicPr>
          <p:cNvPr id="1033" name="Imagem 1032">
            <a:extLst>
              <a:ext uri="{FF2B5EF4-FFF2-40B4-BE49-F238E27FC236}">
                <a16:creationId xmlns:a16="http://schemas.microsoft.com/office/drawing/2014/main" id="{CC39FA98-55E0-9A7B-EBA1-CBC4BB621E8B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 b="18997"/>
          <a:stretch>
            <a:fillRect/>
          </a:stretch>
        </p:blipFill>
        <p:spPr>
          <a:xfrm>
            <a:off x="5831244" y="1294100"/>
            <a:ext cx="3598358" cy="1298399"/>
          </a:xfrm>
          <a:prstGeom prst="rect">
            <a:avLst/>
          </a:prstGeom>
        </p:spPr>
      </p:pic>
      <p:pic>
        <p:nvPicPr>
          <p:cNvPr id="1047" name="Imagem 1046">
            <a:extLst>
              <a:ext uri="{FF2B5EF4-FFF2-40B4-BE49-F238E27FC236}">
                <a16:creationId xmlns:a16="http://schemas.microsoft.com/office/drawing/2014/main" id="{15284241-BDF5-CCAE-E213-1786A3E7B4B0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92578" y="7553834"/>
            <a:ext cx="1259869" cy="1602073"/>
          </a:xfrm>
          <a:prstGeom prst="rect">
            <a:avLst/>
          </a:prstGeom>
        </p:spPr>
      </p:pic>
      <p:pic>
        <p:nvPicPr>
          <p:cNvPr id="1057" name="Gráfico 3">
            <a:extLst>
              <a:ext uri="{FF2B5EF4-FFF2-40B4-BE49-F238E27FC236}">
                <a16:creationId xmlns:a16="http://schemas.microsoft.com/office/drawing/2014/main" id="{0BBA86D8-E575-CB1B-E6E9-B90AF92C4BF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5400000">
            <a:off x="2773242" y="7388317"/>
            <a:ext cx="413180" cy="1175975"/>
          </a:xfrm>
          <a:prstGeom prst="rect">
            <a:avLst/>
          </a:prstGeom>
        </p:spPr>
      </p:pic>
      <p:pic>
        <p:nvPicPr>
          <p:cNvPr id="1063" name="Gráfico 3">
            <a:extLst>
              <a:ext uri="{FF2B5EF4-FFF2-40B4-BE49-F238E27FC236}">
                <a16:creationId xmlns:a16="http://schemas.microsoft.com/office/drawing/2014/main" id="{82B4F8D5-1AA7-2E5A-5435-B348AE14F9B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6200000" flipH="1">
            <a:off x="12165021" y="10880111"/>
            <a:ext cx="413180" cy="1175975"/>
          </a:xfrm>
          <a:prstGeom prst="rect">
            <a:avLst/>
          </a:prstGeom>
        </p:spPr>
      </p:pic>
      <p:pic>
        <p:nvPicPr>
          <p:cNvPr id="1064" name="Gráfico 3">
            <a:extLst>
              <a:ext uri="{FF2B5EF4-FFF2-40B4-BE49-F238E27FC236}">
                <a16:creationId xmlns:a16="http://schemas.microsoft.com/office/drawing/2014/main" id="{FA53CEEE-8F17-9EAF-DB9B-1C19E7C15C1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5400000">
            <a:off x="2046250" y="14758665"/>
            <a:ext cx="413180" cy="1175975"/>
          </a:xfrm>
          <a:prstGeom prst="rect">
            <a:avLst/>
          </a:prstGeom>
        </p:spPr>
      </p:pic>
      <p:sp>
        <p:nvSpPr>
          <p:cNvPr id="1067" name="Retângulo 1066">
            <a:extLst>
              <a:ext uri="{FF2B5EF4-FFF2-40B4-BE49-F238E27FC236}">
                <a16:creationId xmlns:a16="http://schemas.microsoft.com/office/drawing/2014/main" id="{860EC7C1-BC31-99C5-9EDA-53835161FC2F}"/>
              </a:ext>
            </a:extLst>
          </p:cNvPr>
          <p:cNvSpPr/>
          <p:nvPr/>
        </p:nvSpPr>
        <p:spPr>
          <a:xfrm>
            <a:off x="3952693" y="4538572"/>
            <a:ext cx="10777074" cy="32525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52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É uma estratégia social e educativa utilizada pelo ICMBio nas unidades de conservação (UCs) para estimular e efetivar a participação nas etapas do </a:t>
            </a:r>
            <a:r>
              <a:rPr lang="pt-BR" sz="2520" dirty="0">
                <a:solidFill>
                  <a:schemeClr val="tx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Programa Monitora</a:t>
            </a:r>
            <a:r>
              <a:rPr lang="pt-BR" sz="252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Em um conjunto de ações e espaços interativos onde conhecimento tradicional e técnico-científico se somam, o ESaber representa a troca de aprendizados sobre o monitoramento da biodiversidade, o que ajuda a produzir informações para melhores decisões no uso e manejo da natureza, fortalece a gestão participativa, democratiza a ciência e valoriza os saberes locais.  </a:t>
            </a:r>
          </a:p>
        </p:txBody>
      </p:sp>
      <p:sp>
        <p:nvSpPr>
          <p:cNvPr id="1069" name="Retângulo 1068">
            <a:extLst>
              <a:ext uri="{FF2B5EF4-FFF2-40B4-BE49-F238E27FC236}">
                <a16:creationId xmlns:a16="http://schemas.microsoft.com/office/drawing/2014/main" id="{36B15426-1F33-000B-AEDD-3BCE4FF85831}"/>
              </a:ext>
            </a:extLst>
          </p:cNvPr>
          <p:cNvSpPr/>
          <p:nvPr/>
        </p:nvSpPr>
        <p:spPr>
          <a:xfrm>
            <a:off x="620198" y="8702210"/>
            <a:ext cx="10023100" cy="20690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52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 </a:t>
            </a:r>
            <a:r>
              <a:rPr lang="pt-BR" sz="2520" dirty="0">
                <a:solidFill>
                  <a:schemeClr val="tx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ESaber</a:t>
            </a:r>
            <a:r>
              <a:rPr lang="pt-BR" sz="252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envolve povos indígenas, comunidades tradicionais, comunitários, organizações da sociedade civil, ONGs, entidades </a:t>
            </a:r>
            <a:br>
              <a:rPr lang="pt-BR" sz="252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</a:br>
            <a:r>
              <a:rPr lang="pt-BR" sz="252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de ensino e pesquisa, entre outros. Na “comunidade ICMBio” se destacam os monitores da biodiversidade, representantes de UCs e coordenações, pesquisadores dos Centros Nacionais de Pesquisa e Conservação e demais colaboradores do Programa Monitora. </a:t>
            </a:r>
          </a:p>
        </p:txBody>
      </p:sp>
      <p:sp>
        <p:nvSpPr>
          <p:cNvPr id="1077" name="Gráfico 405">
            <a:extLst>
              <a:ext uri="{FF2B5EF4-FFF2-40B4-BE49-F238E27FC236}">
                <a16:creationId xmlns:a16="http://schemas.microsoft.com/office/drawing/2014/main" id="{15EE686B-946E-DE2A-90EA-5FF76658EE73}"/>
              </a:ext>
            </a:extLst>
          </p:cNvPr>
          <p:cNvSpPr/>
          <p:nvPr/>
        </p:nvSpPr>
        <p:spPr>
          <a:xfrm rot="152044">
            <a:off x="13697104" y="15468228"/>
            <a:ext cx="1400214" cy="1027581"/>
          </a:xfrm>
          <a:custGeom>
            <a:avLst/>
            <a:gdLst>
              <a:gd name="connsiteX0" fmla="*/ 24071 w 1417908"/>
              <a:gd name="connsiteY0" fmla="*/ 791734 h 1087788"/>
              <a:gd name="connsiteX1" fmla="*/ 0 w 1417908"/>
              <a:gd name="connsiteY1" fmla="*/ 722529 h 1087788"/>
              <a:gd name="connsiteX2" fmla="*/ 3009 w 1417908"/>
              <a:gd name="connsiteY2" fmla="*/ 719520 h 1087788"/>
              <a:gd name="connsiteX3" fmla="*/ 48143 w 1417908"/>
              <a:gd name="connsiteY3" fmla="*/ 677395 h 1087788"/>
              <a:gd name="connsiteX4" fmla="*/ 60178 w 1417908"/>
              <a:gd name="connsiteY4" fmla="*/ 647306 h 1087788"/>
              <a:gd name="connsiteX5" fmla="*/ 93277 w 1417908"/>
              <a:gd name="connsiteY5" fmla="*/ 620225 h 1087788"/>
              <a:gd name="connsiteX6" fmla="*/ 195580 w 1417908"/>
              <a:gd name="connsiteY6" fmla="*/ 554029 h 1087788"/>
              <a:gd name="connsiteX7" fmla="*/ 276821 w 1417908"/>
              <a:gd name="connsiteY7" fmla="*/ 400574 h 1087788"/>
              <a:gd name="connsiteX8" fmla="*/ 255758 w 1417908"/>
              <a:gd name="connsiteY8" fmla="*/ 394556 h 1087788"/>
              <a:gd name="connsiteX9" fmla="*/ 162482 w 1417908"/>
              <a:gd name="connsiteY9" fmla="*/ 289244 h 1087788"/>
              <a:gd name="connsiteX10" fmla="*/ 141419 w 1417908"/>
              <a:gd name="connsiteY10" fmla="*/ 265172 h 1087788"/>
              <a:gd name="connsiteX11" fmla="*/ 96286 w 1417908"/>
              <a:gd name="connsiteY11" fmla="*/ 235083 h 1087788"/>
              <a:gd name="connsiteX12" fmla="*/ 81241 w 1417908"/>
              <a:gd name="connsiteY12" fmla="*/ 177914 h 1087788"/>
              <a:gd name="connsiteX13" fmla="*/ 114339 w 1417908"/>
              <a:gd name="connsiteY13" fmla="*/ 159860 h 1087788"/>
              <a:gd name="connsiteX14" fmla="*/ 126375 w 1417908"/>
              <a:gd name="connsiteY14" fmla="*/ 162869 h 1087788"/>
              <a:gd name="connsiteX15" fmla="*/ 150446 w 1417908"/>
              <a:gd name="connsiteY15" fmla="*/ 108708 h 1087788"/>
              <a:gd name="connsiteX16" fmla="*/ 300892 w 1417908"/>
              <a:gd name="connsiteY16" fmla="*/ 21450 h 1087788"/>
              <a:gd name="connsiteX17" fmla="*/ 388151 w 1417908"/>
              <a:gd name="connsiteY17" fmla="*/ 54548 h 1087788"/>
              <a:gd name="connsiteX18" fmla="*/ 460365 w 1417908"/>
              <a:gd name="connsiteY18" fmla="*/ 66584 h 1087788"/>
              <a:gd name="connsiteX19" fmla="*/ 580722 w 1417908"/>
              <a:gd name="connsiteY19" fmla="*/ 27468 h 1087788"/>
              <a:gd name="connsiteX20" fmla="*/ 719133 w 1417908"/>
              <a:gd name="connsiteY20" fmla="*/ 387 h 1087788"/>
              <a:gd name="connsiteX21" fmla="*/ 896659 w 1417908"/>
              <a:gd name="connsiteY21" fmla="*/ 60566 h 1087788"/>
              <a:gd name="connsiteX22" fmla="*/ 1122328 w 1417908"/>
              <a:gd name="connsiteY22" fmla="*/ 265172 h 1087788"/>
              <a:gd name="connsiteX23" fmla="*/ 1341980 w 1417908"/>
              <a:gd name="connsiteY23" fmla="*/ 563056 h 1087788"/>
              <a:gd name="connsiteX24" fmla="*/ 1417203 w 1417908"/>
              <a:gd name="connsiteY24" fmla="*/ 851912 h 1087788"/>
              <a:gd name="connsiteX25" fmla="*/ 1363042 w 1417908"/>
              <a:gd name="connsiteY25" fmla="*/ 1029439 h 1087788"/>
              <a:gd name="connsiteX26" fmla="*/ 1149409 w 1417908"/>
              <a:gd name="connsiteY26" fmla="*/ 1035457 h 1087788"/>
              <a:gd name="connsiteX27" fmla="*/ 1191534 w 1417908"/>
              <a:gd name="connsiteY27" fmla="*/ 857930 h 1087788"/>
              <a:gd name="connsiteX28" fmla="*/ 1236668 w 1417908"/>
              <a:gd name="connsiteY28" fmla="*/ 863948 h 1087788"/>
              <a:gd name="connsiteX29" fmla="*/ 1206578 w 1417908"/>
              <a:gd name="connsiteY29" fmla="*/ 921118 h 1087788"/>
              <a:gd name="connsiteX30" fmla="*/ 1203569 w 1417908"/>
              <a:gd name="connsiteY30" fmla="*/ 975278 h 1087788"/>
              <a:gd name="connsiteX31" fmla="*/ 1290828 w 1417908"/>
              <a:gd name="connsiteY31" fmla="*/ 999349 h 1087788"/>
              <a:gd name="connsiteX32" fmla="*/ 1323926 w 1417908"/>
              <a:gd name="connsiteY32" fmla="*/ 942180 h 1087788"/>
              <a:gd name="connsiteX33" fmla="*/ 1275784 w 1417908"/>
              <a:gd name="connsiteY33" fmla="*/ 632261 h 1087788"/>
              <a:gd name="connsiteX34" fmla="*/ 1146400 w 1417908"/>
              <a:gd name="connsiteY34" fmla="*/ 466770 h 1087788"/>
              <a:gd name="connsiteX35" fmla="*/ 1032061 w 1417908"/>
              <a:gd name="connsiteY35" fmla="*/ 403583 h 1087788"/>
              <a:gd name="connsiteX36" fmla="*/ 926748 w 1417908"/>
              <a:gd name="connsiteY36" fmla="*/ 436681 h 1087788"/>
              <a:gd name="connsiteX37" fmla="*/ 824445 w 1417908"/>
              <a:gd name="connsiteY37" fmla="*/ 590136 h 1087788"/>
              <a:gd name="connsiteX38" fmla="*/ 797365 w 1417908"/>
              <a:gd name="connsiteY38" fmla="*/ 662350 h 1087788"/>
              <a:gd name="connsiteX39" fmla="*/ 782320 w 1417908"/>
              <a:gd name="connsiteY39" fmla="*/ 698457 h 1087788"/>
              <a:gd name="connsiteX40" fmla="*/ 788338 w 1417908"/>
              <a:gd name="connsiteY40" fmla="*/ 716511 h 1087788"/>
              <a:gd name="connsiteX41" fmla="*/ 962856 w 1417908"/>
              <a:gd name="connsiteY41" fmla="*/ 779698 h 1087788"/>
              <a:gd name="connsiteX42" fmla="*/ 1068168 w 1417908"/>
              <a:gd name="connsiteY42" fmla="*/ 815805 h 1087788"/>
              <a:gd name="connsiteX43" fmla="*/ 1092239 w 1417908"/>
              <a:gd name="connsiteY43" fmla="*/ 845894 h 1087788"/>
              <a:gd name="connsiteX44" fmla="*/ 1074186 w 1417908"/>
              <a:gd name="connsiteY44" fmla="*/ 885010 h 1087788"/>
              <a:gd name="connsiteX45" fmla="*/ 1020025 w 1417908"/>
              <a:gd name="connsiteY45" fmla="*/ 891028 h 1087788"/>
              <a:gd name="connsiteX46" fmla="*/ 728160 w 1417908"/>
              <a:gd name="connsiteY46" fmla="*/ 794743 h 1087788"/>
              <a:gd name="connsiteX47" fmla="*/ 673999 w 1417908"/>
              <a:gd name="connsiteY47" fmla="*/ 800761 h 1087788"/>
              <a:gd name="connsiteX48" fmla="*/ 577713 w 1417908"/>
              <a:gd name="connsiteY48" fmla="*/ 806778 h 1087788"/>
              <a:gd name="connsiteX49" fmla="*/ 559660 w 1417908"/>
              <a:gd name="connsiteY49" fmla="*/ 794743 h 1087788"/>
              <a:gd name="connsiteX50" fmla="*/ 511517 w 1417908"/>
              <a:gd name="connsiteY50" fmla="*/ 776689 h 1087788"/>
              <a:gd name="connsiteX51" fmla="*/ 418240 w 1417908"/>
              <a:gd name="connsiteY51" fmla="*/ 773680 h 1087788"/>
              <a:gd name="connsiteX52" fmla="*/ 252750 w 1417908"/>
              <a:gd name="connsiteY52" fmla="*/ 755627 h 1087788"/>
              <a:gd name="connsiteX53" fmla="*/ 90268 w 1417908"/>
              <a:gd name="connsiteY53" fmla="*/ 776689 h 1087788"/>
              <a:gd name="connsiteX54" fmla="*/ 24071 w 1417908"/>
              <a:gd name="connsiteY54" fmla="*/ 791734 h 1087788"/>
              <a:gd name="connsiteX55" fmla="*/ 270803 w 1417908"/>
              <a:gd name="connsiteY55" fmla="*/ 671377 h 1087788"/>
              <a:gd name="connsiteX56" fmla="*/ 270803 w 1417908"/>
              <a:gd name="connsiteY56" fmla="*/ 674386 h 1087788"/>
              <a:gd name="connsiteX57" fmla="*/ 285848 w 1417908"/>
              <a:gd name="connsiteY57" fmla="*/ 674386 h 1087788"/>
              <a:gd name="connsiteX58" fmla="*/ 352044 w 1417908"/>
              <a:gd name="connsiteY58" fmla="*/ 665359 h 1087788"/>
              <a:gd name="connsiteX59" fmla="*/ 454347 w 1417908"/>
              <a:gd name="connsiteY59" fmla="*/ 611199 h 1087788"/>
              <a:gd name="connsiteX60" fmla="*/ 460365 w 1417908"/>
              <a:gd name="connsiteY60" fmla="*/ 584118 h 1087788"/>
              <a:gd name="connsiteX61" fmla="*/ 442312 w 1417908"/>
              <a:gd name="connsiteY61" fmla="*/ 508895 h 1087788"/>
              <a:gd name="connsiteX62" fmla="*/ 418240 w 1417908"/>
              <a:gd name="connsiteY62" fmla="*/ 487833 h 1087788"/>
              <a:gd name="connsiteX63" fmla="*/ 400187 w 1417908"/>
              <a:gd name="connsiteY63" fmla="*/ 508895 h 1087788"/>
              <a:gd name="connsiteX64" fmla="*/ 388151 w 1417908"/>
              <a:gd name="connsiteY64" fmla="*/ 548011 h 1087788"/>
              <a:gd name="connsiteX65" fmla="*/ 288857 w 1417908"/>
              <a:gd name="connsiteY65" fmla="*/ 662350 h 1087788"/>
              <a:gd name="connsiteX66" fmla="*/ 270803 w 1417908"/>
              <a:gd name="connsiteY66" fmla="*/ 671377 h 1087788"/>
              <a:gd name="connsiteX67" fmla="*/ 713115 w 1417908"/>
              <a:gd name="connsiteY67" fmla="*/ 475797 h 1087788"/>
              <a:gd name="connsiteX68" fmla="*/ 713115 w 1417908"/>
              <a:gd name="connsiteY68" fmla="*/ 611199 h 1087788"/>
              <a:gd name="connsiteX69" fmla="*/ 776302 w 1417908"/>
              <a:gd name="connsiteY69" fmla="*/ 469779 h 1087788"/>
              <a:gd name="connsiteX70" fmla="*/ 713115 w 1417908"/>
              <a:gd name="connsiteY70" fmla="*/ 475797 h 108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17908" h="1087788">
                <a:moveTo>
                  <a:pt x="24071" y="791734"/>
                </a:moveTo>
                <a:cubicBezTo>
                  <a:pt x="15045" y="767662"/>
                  <a:pt x="6018" y="746600"/>
                  <a:pt x="0" y="722529"/>
                </a:cubicBezTo>
                <a:cubicBezTo>
                  <a:pt x="3009" y="719520"/>
                  <a:pt x="3009" y="719520"/>
                  <a:pt x="3009" y="719520"/>
                </a:cubicBezTo>
                <a:cubicBezTo>
                  <a:pt x="30089" y="719520"/>
                  <a:pt x="42125" y="701466"/>
                  <a:pt x="48143" y="677395"/>
                </a:cubicBezTo>
                <a:cubicBezTo>
                  <a:pt x="51152" y="668368"/>
                  <a:pt x="57170" y="659341"/>
                  <a:pt x="60178" y="647306"/>
                </a:cubicBezTo>
                <a:cubicBezTo>
                  <a:pt x="63187" y="629252"/>
                  <a:pt x="75223" y="623234"/>
                  <a:pt x="93277" y="620225"/>
                </a:cubicBezTo>
                <a:cubicBezTo>
                  <a:pt x="135402" y="608190"/>
                  <a:pt x="168500" y="584118"/>
                  <a:pt x="195580" y="554029"/>
                </a:cubicBezTo>
                <a:cubicBezTo>
                  <a:pt x="237705" y="511904"/>
                  <a:pt x="261776" y="457743"/>
                  <a:pt x="276821" y="400574"/>
                </a:cubicBezTo>
                <a:cubicBezTo>
                  <a:pt x="270803" y="397565"/>
                  <a:pt x="261776" y="397565"/>
                  <a:pt x="255758" y="394556"/>
                </a:cubicBezTo>
                <a:cubicBezTo>
                  <a:pt x="201598" y="379511"/>
                  <a:pt x="171509" y="343404"/>
                  <a:pt x="162482" y="289244"/>
                </a:cubicBezTo>
                <a:cubicBezTo>
                  <a:pt x="156464" y="277208"/>
                  <a:pt x="153455" y="271190"/>
                  <a:pt x="141419" y="265172"/>
                </a:cubicBezTo>
                <a:cubicBezTo>
                  <a:pt x="126375" y="256146"/>
                  <a:pt x="108321" y="247119"/>
                  <a:pt x="96286" y="235083"/>
                </a:cubicBezTo>
                <a:cubicBezTo>
                  <a:pt x="81241" y="220039"/>
                  <a:pt x="75223" y="198976"/>
                  <a:pt x="81241" y="177914"/>
                </a:cubicBezTo>
                <a:cubicBezTo>
                  <a:pt x="84250" y="156851"/>
                  <a:pt x="93277" y="153842"/>
                  <a:pt x="114339" y="159860"/>
                </a:cubicBezTo>
                <a:cubicBezTo>
                  <a:pt x="117348" y="159860"/>
                  <a:pt x="120357" y="162869"/>
                  <a:pt x="126375" y="162869"/>
                </a:cubicBezTo>
                <a:cubicBezTo>
                  <a:pt x="132393" y="144816"/>
                  <a:pt x="141419" y="126762"/>
                  <a:pt x="150446" y="108708"/>
                </a:cubicBezTo>
                <a:cubicBezTo>
                  <a:pt x="177526" y="48530"/>
                  <a:pt x="234696" y="15432"/>
                  <a:pt x="300892" y="21450"/>
                </a:cubicBezTo>
                <a:cubicBezTo>
                  <a:pt x="333991" y="24459"/>
                  <a:pt x="361071" y="36494"/>
                  <a:pt x="388151" y="54548"/>
                </a:cubicBezTo>
                <a:cubicBezTo>
                  <a:pt x="412223" y="69592"/>
                  <a:pt x="436294" y="75610"/>
                  <a:pt x="460365" y="66584"/>
                </a:cubicBezTo>
                <a:cubicBezTo>
                  <a:pt x="499481" y="54548"/>
                  <a:pt x="538597" y="39503"/>
                  <a:pt x="580722" y="27468"/>
                </a:cubicBezTo>
                <a:cubicBezTo>
                  <a:pt x="625856" y="12423"/>
                  <a:pt x="670990" y="-2622"/>
                  <a:pt x="719133" y="387"/>
                </a:cubicBezTo>
                <a:cubicBezTo>
                  <a:pt x="785329" y="3396"/>
                  <a:pt x="842499" y="24459"/>
                  <a:pt x="896659" y="60566"/>
                </a:cubicBezTo>
                <a:cubicBezTo>
                  <a:pt x="980909" y="120744"/>
                  <a:pt x="1056132" y="189949"/>
                  <a:pt x="1122328" y="265172"/>
                </a:cubicBezTo>
                <a:cubicBezTo>
                  <a:pt x="1206578" y="358449"/>
                  <a:pt x="1281801" y="454735"/>
                  <a:pt x="1341980" y="563056"/>
                </a:cubicBezTo>
                <a:cubicBezTo>
                  <a:pt x="1390123" y="653323"/>
                  <a:pt x="1423221" y="746600"/>
                  <a:pt x="1417203" y="851912"/>
                </a:cubicBezTo>
                <a:cubicBezTo>
                  <a:pt x="1414194" y="915100"/>
                  <a:pt x="1399149" y="975278"/>
                  <a:pt x="1363042" y="1029439"/>
                </a:cubicBezTo>
                <a:cubicBezTo>
                  <a:pt x="1314900" y="1104662"/>
                  <a:pt x="1200561" y="1107671"/>
                  <a:pt x="1149409" y="1035457"/>
                </a:cubicBezTo>
                <a:cubicBezTo>
                  <a:pt x="1110293" y="981296"/>
                  <a:pt x="1131355" y="891028"/>
                  <a:pt x="1191534" y="857930"/>
                </a:cubicBezTo>
                <a:cubicBezTo>
                  <a:pt x="1209587" y="848903"/>
                  <a:pt x="1224632" y="848903"/>
                  <a:pt x="1236668" y="863948"/>
                </a:cubicBezTo>
                <a:cubicBezTo>
                  <a:pt x="1224632" y="885010"/>
                  <a:pt x="1212596" y="903064"/>
                  <a:pt x="1206578" y="921118"/>
                </a:cubicBezTo>
                <a:cubicBezTo>
                  <a:pt x="1200561" y="936162"/>
                  <a:pt x="1197552" y="957225"/>
                  <a:pt x="1203569" y="975278"/>
                </a:cubicBezTo>
                <a:cubicBezTo>
                  <a:pt x="1212596" y="1014394"/>
                  <a:pt x="1260739" y="1029439"/>
                  <a:pt x="1290828" y="999349"/>
                </a:cubicBezTo>
                <a:cubicBezTo>
                  <a:pt x="1305873" y="984305"/>
                  <a:pt x="1320917" y="963242"/>
                  <a:pt x="1323926" y="942180"/>
                </a:cubicBezTo>
                <a:cubicBezTo>
                  <a:pt x="1344989" y="833859"/>
                  <a:pt x="1341980" y="728546"/>
                  <a:pt x="1275784" y="632261"/>
                </a:cubicBezTo>
                <a:cubicBezTo>
                  <a:pt x="1236668" y="575091"/>
                  <a:pt x="1200561" y="514913"/>
                  <a:pt x="1146400" y="466770"/>
                </a:cubicBezTo>
                <a:cubicBezTo>
                  <a:pt x="1113302" y="436681"/>
                  <a:pt x="1077195" y="412610"/>
                  <a:pt x="1032061" y="403583"/>
                </a:cubicBezTo>
                <a:cubicBezTo>
                  <a:pt x="992945" y="394556"/>
                  <a:pt x="956838" y="400574"/>
                  <a:pt x="926748" y="436681"/>
                </a:cubicBezTo>
                <a:cubicBezTo>
                  <a:pt x="887632" y="484824"/>
                  <a:pt x="854534" y="538984"/>
                  <a:pt x="824445" y="590136"/>
                </a:cubicBezTo>
                <a:cubicBezTo>
                  <a:pt x="812409" y="611199"/>
                  <a:pt x="806391" y="638279"/>
                  <a:pt x="797365" y="662350"/>
                </a:cubicBezTo>
                <a:cubicBezTo>
                  <a:pt x="791347" y="674386"/>
                  <a:pt x="785329" y="686422"/>
                  <a:pt x="782320" y="698457"/>
                </a:cubicBezTo>
                <a:cubicBezTo>
                  <a:pt x="779311" y="704475"/>
                  <a:pt x="776302" y="713502"/>
                  <a:pt x="788338" y="716511"/>
                </a:cubicBezTo>
                <a:cubicBezTo>
                  <a:pt x="845508" y="737573"/>
                  <a:pt x="902677" y="758636"/>
                  <a:pt x="962856" y="779698"/>
                </a:cubicBezTo>
                <a:cubicBezTo>
                  <a:pt x="998963" y="791734"/>
                  <a:pt x="1032061" y="806778"/>
                  <a:pt x="1068168" y="815805"/>
                </a:cubicBezTo>
                <a:cubicBezTo>
                  <a:pt x="1086221" y="821823"/>
                  <a:pt x="1092239" y="830850"/>
                  <a:pt x="1092239" y="845894"/>
                </a:cubicBezTo>
                <a:cubicBezTo>
                  <a:pt x="1092239" y="860939"/>
                  <a:pt x="1089230" y="875984"/>
                  <a:pt x="1074186" y="885010"/>
                </a:cubicBezTo>
                <a:cubicBezTo>
                  <a:pt x="1056132" y="894037"/>
                  <a:pt x="1041087" y="897046"/>
                  <a:pt x="1020025" y="891028"/>
                </a:cubicBezTo>
                <a:cubicBezTo>
                  <a:pt x="923740" y="857930"/>
                  <a:pt x="824445" y="827841"/>
                  <a:pt x="728160" y="794743"/>
                </a:cubicBezTo>
                <a:cubicBezTo>
                  <a:pt x="707097" y="788725"/>
                  <a:pt x="692052" y="794743"/>
                  <a:pt x="673999" y="800761"/>
                </a:cubicBezTo>
                <a:cubicBezTo>
                  <a:pt x="643910" y="812796"/>
                  <a:pt x="610811" y="821823"/>
                  <a:pt x="577713" y="806778"/>
                </a:cubicBezTo>
                <a:cubicBezTo>
                  <a:pt x="571695" y="803770"/>
                  <a:pt x="562669" y="797752"/>
                  <a:pt x="559660" y="794743"/>
                </a:cubicBezTo>
                <a:cubicBezTo>
                  <a:pt x="541606" y="779698"/>
                  <a:pt x="526562" y="776689"/>
                  <a:pt x="511517" y="776689"/>
                </a:cubicBezTo>
                <a:cubicBezTo>
                  <a:pt x="481428" y="776689"/>
                  <a:pt x="445321" y="782707"/>
                  <a:pt x="418240" y="773680"/>
                </a:cubicBezTo>
                <a:cubicBezTo>
                  <a:pt x="364080" y="755627"/>
                  <a:pt x="306910" y="758636"/>
                  <a:pt x="252750" y="755627"/>
                </a:cubicBezTo>
                <a:cubicBezTo>
                  <a:pt x="195580" y="749609"/>
                  <a:pt x="144428" y="761645"/>
                  <a:pt x="90268" y="776689"/>
                </a:cubicBezTo>
                <a:cubicBezTo>
                  <a:pt x="69205" y="782707"/>
                  <a:pt x="48143" y="785716"/>
                  <a:pt x="24071" y="791734"/>
                </a:cubicBezTo>
                <a:close/>
                <a:moveTo>
                  <a:pt x="270803" y="671377"/>
                </a:moveTo>
                <a:cubicBezTo>
                  <a:pt x="270803" y="671377"/>
                  <a:pt x="270803" y="674386"/>
                  <a:pt x="270803" y="674386"/>
                </a:cubicBezTo>
                <a:cubicBezTo>
                  <a:pt x="276821" y="674386"/>
                  <a:pt x="282839" y="674386"/>
                  <a:pt x="285848" y="674386"/>
                </a:cubicBezTo>
                <a:cubicBezTo>
                  <a:pt x="306910" y="671377"/>
                  <a:pt x="327973" y="668368"/>
                  <a:pt x="352044" y="665359"/>
                </a:cubicBezTo>
                <a:cubicBezTo>
                  <a:pt x="397178" y="662350"/>
                  <a:pt x="427267" y="638279"/>
                  <a:pt x="454347" y="611199"/>
                </a:cubicBezTo>
                <a:cubicBezTo>
                  <a:pt x="463374" y="602172"/>
                  <a:pt x="463374" y="593145"/>
                  <a:pt x="460365" y="584118"/>
                </a:cubicBezTo>
                <a:cubicBezTo>
                  <a:pt x="454347" y="560047"/>
                  <a:pt x="445321" y="532967"/>
                  <a:pt x="442312" y="508895"/>
                </a:cubicBezTo>
                <a:cubicBezTo>
                  <a:pt x="439303" y="493851"/>
                  <a:pt x="430276" y="487833"/>
                  <a:pt x="418240" y="487833"/>
                </a:cubicBezTo>
                <a:cubicBezTo>
                  <a:pt x="406205" y="487833"/>
                  <a:pt x="403196" y="499868"/>
                  <a:pt x="400187" y="508895"/>
                </a:cubicBezTo>
                <a:cubicBezTo>
                  <a:pt x="397178" y="520931"/>
                  <a:pt x="394169" y="535975"/>
                  <a:pt x="388151" y="548011"/>
                </a:cubicBezTo>
                <a:cubicBezTo>
                  <a:pt x="361071" y="590136"/>
                  <a:pt x="327973" y="629252"/>
                  <a:pt x="288857" y="662350"/>
                </a:cubicBezTo>
                <a:cubicBezTo>
                  <a:pt x="282839" y="662350"/>
                  <a:pt x="276821" y="665359"/>
                  <a:pt x="270803" y="671377"/>
                </a:cubicBezTo>
                <a:close/>
                <a:moveTo>
                  <a:pt x="713115" y="475797"/>
                </a:moveTo>
                <a:cubicBezTo>
                  <a:pt x="713115" y="520931"/>
                  <a:pt x="713115" y="566065"/>
                  <a:pt x="713115" y="611199"/>
                </a:cubicBezTo>
                <a:cubicBezTo>
                  <a:pt x="734177" y="563056"/>
                  <a:pt x="755240" y="517922"/>
                  <a:pt x="776302" y="469779"/>
                </a:cubicBezTo>
                <a:cubicBezTo>
                  <a:pt x="755240" y="469779"/>
                  <a:pt x="737186" y="472788"/>
                  <a:pt x="713115" y="475797"/>
                </a:cubicBezTo>
                <a:close/>
              </a:path>
            </a:pathLst>
          </a:custGeom>
          <a:solidFill>
            <a:srgbClr val="BFCD31"/>
          </a:solidFill>
          <a:ln w="29994" cap="flat">
            <a:noFill/>
            <a:prstDash val="solid"/>
            <a:miter/>
          </a:ln>
        </p:spPr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pt-BR" sz="120"/>
          </a:p>
        </p:txBody>
      </p:sp>
      <p:sp>
        <p:nvSpPr>
          <p:cNvPr id="1081" name="Retângulo 1080">
            <a:extLst>
              <a:ext uri="{FF2B5EF4-FFF2-40B4-BE49-F238E27FC236}">
                <a16:creationId xmlns:a16="http://schemas.microsoft.com/office/drawing/2014/main" id="{36772139-5F55-60D2-B21F-79BECBAE6310}"/>
              </a:ext>
            </a:extLst>
          </p:cNvPr>
          <p:cNvSpPr/>
          <p:nvPr/>
        </p:nvSpPr>
        <p:spPr>
          <a:xfrm>
            <a:off x="3863591" y="11698270"/>
            <a:ext cx="10964647" cy="33961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20063" indent="-320063">
              <a:buFont typeface="Arial" panose="020B0604020202020204" pitchFamily="34" charset="0"/>
              <a:buChar char="•"/>
            </a:pPr>
            <a:r>
              <a:rPr lang="pt-BR" sz="2520" dirty="0">
                <a:solidFill>
                  <a:srgbClr val="996600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Planejamento: </a:t>
            </a:r>
            <a:r>
              <a:rPr lang="pt-BR" sz="252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reuniões e equipe com representação social.</a:t>
            </a:r>
          </a:p>
          <a:p>
            <a:pPr marL="320063" indent="-320063">
              <a:buFont typeface="Arial" panose="020B0604020202020204" pitchFamily="34" charset="0"/>
              <a:buChar char="•"/>
            </a:pPr>
            <a:r>
              <a:rPr lang="pt-BR" sz="2520" dirty="0">
                <a:solidFill>
                  <a:srgbClr val="996600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Mobilização:</a:t>
            </a:r>
            <a:r>
              <a:rPr lang="pt-BR" sz="2520" dirty="0">
                <a:solidFill>
                  <a:srgbClr val="996600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252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convidar e engajar o público em espaços físicos coletivos e redes virtuais.</a:t>
            </a:r>
          </a:p>
          <a:p>
            <a:pPr marL="320063" indent="-320063">
              <a:buFont typeface="Arial" panose="020B0604020202020204" pitchFamily="34" charset="0"/>
              <a:buChar char="•"/>
            </a:pPr>
            <a:r>
              <a:rPr lang="pt-BR" sz="2520" b="1" dirty="0">
                <a:solidFill>
                  <a:srgbClr val="996600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Materiais informativos:</a:t>
            </a:r>
            <a:r>
              <a:rPr lang="pt-BR" sz="2520" dirty="0">
                <a:solidFill>
                  <a:srgbClr val="996600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 </a:t>
            </a:r>
            <a:r>
              <a:rPr lang="pt-BR" sz="252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análise dos dados e construção de materiais com os resultados do monitoramento. Solte a criatividade e perceba a melhor forma de comunicar com o seu público. </a:t>
            </a:r>
            <a:br>
              <a:rPr lang="pt-BR" sz="252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</a:br>
            <a:r>
              <a:rPr lang="pt-BR" sz="252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Ex.: </a:t>
            </a:r>
            <a:r>
              <a:rPr lang="pt-BR" sz="2520" i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banner</a:t>
            </a:r>
            <a:r>
              <a:rPr lang="pt-BR" sz="252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2520" i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folder</a:t>
            </a:r>
            <a:r>
              <a:rPr lang="pt-BR" sz="252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maquete, mapa, desenho, infográfico, saída a campo, audiovisual - imagens, vídeos, áudios e textos, entre outros.</a:t>
            </a:r>
            <a:endParaRPr lang="pt-BR" sz="252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083" name="Retângulo 1082">
            <a:extLst>
              <a:ext uri="{FF2B5EF4-FFF2-40B4-BE49-F238E27FC236}">
                <a16:creationId xmlns:a16="http://schemas.microsoft.com/office/drawing/2014/main" id="{78F7C4C1-12D2-33B8-888E-B72D16DCBDFD}"/>
              </a:ext>
            </a:extLst>
          </p:cNvPr>
          <p:cNvSpPr/>
          <p:nvPr/>
        </p:nvSpPr>
        <p:spPr>
          <a:xfrm>
            <a:off x="358677" y="16016166"/>
            <a:ext cx="12012934" cy="31948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20063" indent="-320063">
              <a:spcBef>
                <a:spcPts val="1120"/>
              </a:spcBef>
              <a:buFont typeface="Arial" panose="020B0604020202020204" pitchFamily="34" charset="0"/>
              <a:buChar char="•"/>
            </a:pPr>
            <a:r>
              <a:rPr lang="pt-BR" sz="2520" dirty="0" err="1">
                <a:solidFill>
                  <a:srgbClr val="996600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Encontrinhos</a:t>
            </a:r>
            <a:r>
              <a:rPr lang="pt-BR" sz="2520" dirty="0">
                <a:solidFill>
                  <a:srgbClr val="996600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: </a:t>
            </a:r>
            <a:r>
              <a:rPr lang="pt-BR" sz="252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reuniões para motivar, preparar, discutir e nivelar as informações, adequar materiais e definir os papéis de cada um no ESaber.</a:t>
            </a:r>
          </a:p>
          <a:p>
            <a:pPr marL="320063" indent="-320063">
              <a:spcBef>
                <a:spcPts val="1120"/>
              </a:spcBef>
              <a:buFont typeface="Arial" panose="020B0604020202020204" pitchFamily="34" charset="0"/>
              <a:buChar char="•"/>
            </a:pPr>
            <a:r>
              <a:rPr lang="pt-BR" sz="2520" dirty="0" err="1">
                <a:solidFill>
                  <a:srgbClr val="996600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ESaber</a:t>
            </a:r>
            <a:r>
              <a:rPr lang="pt-BR" sz="2520" dirty="0">
                <a:solidFill>
                  <a:srgbClr val="996600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: </a:t>
            </a:r>
            <a:r>
              <a:rPr lang="pt-BR" sz="252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aqui, todos se juntam para definir ações que ajudem a melhorar o monitoramento, a conservação e a gestão da UC. Metodologias participativas para ampliar a fala dos participantes, integrar saberes e fomentar reflexões sobre problemas e potenciais locais, escuta ativa, respeito aos diferentes pontos de vista, acolhimento e construção coletiva fazem parte desse momento especial!</a:t>
            </a:r>
          </a:p>
        </p:txBody>
      </p:sp>
      <p:pic>
        <p:nvPicPr>
          <p:cNvPr id="1025" name="Imagem 1024">
            <a:extLst>
              <a:ext uri="{FF2B5EF4-FFF2-40B4-BE49-F238E27FC236}">
                <a16:creationId xmlns:a16="http://schemas.microsoft.com/office/drawing/2014/main" id="{C24F0E05-26BD-EA7F-2A69-C2982D0BFF46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44" y="11644503"/>
            <a:ext cx="3011527" cy="2147321"/>
          </a:xfrm>
          <a:prstGeom prst="rect">
            <a:avLst/>
          </a:prstGeom>
        </p:spPr>
      </p:pic>
      <p:sp>
        <p:nvSpPr>
          <p:cNvPr id="1070" name="TextBox 15">
            <a:extLst>
              <a:ext uri="{FF2B5EF4-FFF2-40B4-BE49-F238E27FC236}">
                <a16:creationId xmlns:a16="http://schemas.microsoft.com/office/drawing/2014/main" id="{8AC994A8-A3AA-2CAF-C9C7-F4FB4888904D}"/>
              </a:ext>
            </a:extLst>
          </p:cNvPr>
          <p:cNvSpPr txBox="1"/>
          <p:nvPr/>
        </p:nvSpPr>
        <p:spPr>
          <a:xfrm>
            <a:off x="914052" y="11932088"/>
            <a:ext cx="2531519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pt-BR" sz="2800" dirty="0">
                <a:solidFill>
                  <a:schemeClr val="bg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Boas práticas para o </a:t>
            </a:r>
            <a:r>
              <a:rPr lang="pt-BR" sz="2800" dirty="0" err="1">
                <a:solidFill>
                  <a:schemeClr val="bg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ESaber</a:t>
            </a:r>
            <a:endParaRPr lang="pt-BR" sz="2800" dirty="0">
              <a:solidFill>
                <a:schemeClr val="bg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78551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3CC6A63A0D7B7429BD95E631E323FB1" ma:contentTypeVersion="15" ma:contentTypeDescription="Crie um novo documento." ma:contentTypeScope="" ma:versionID="3905457b9af9d06463ac60e853dd3d09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b38e7767682d454bc33caa67670fbf5a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C78AF4-5618-493F-A4E5-0CF7D93718D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3AB3246-B4BE-4866-8BC1-C3A4DEE99E88}">
  <ds:schemaRefs>
    <ds:schemaRef ds:uri="349de4c3-df8a-486f-a0ad-b097193cfe29"/>
    <ds:schemaRef ds:uri="5271069d-4e42-456b-88bc-896463680cb1"/>
    <ds:schemaRef ds:uri="d6bfd082-700f-4520-92f3-35132d25899e"/>
    <ds:schemaRef ds:uri="ff9a0bfc-6f95-4a14-8e32-fce9288d8dc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5736037-619E-4B12-87A9-4D0BF27FE14C}"/>
</file>

<file path=docProps/app.xml><?xml version="1.0" encoding="utf-8"?>
<Properties xmlns="http://schemas.openxmlformats.org/officeDocument/2006/extended-properties" xmlns:vt="http://schemas.openxmlformats.org/officeDocument/2006/docPropsVTypes">
  <TotalTime>2000</TotalTime>
  <Words>380</Words>
  <Application>Microsoft Office PowerPoint</Application>
  <PresentationFormat>Personalizar</PresentationFormat>
  <Paragraphs>16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8" baseType="lpstr">
      <vt:lpstr>DIN Pro Bold</vt:lpstr>
      <vt:lpstr>DIN Pro Black</vt:lpstr>
      <vt:lpstr>DIN Pro Regular</vt:lpstr>
      <vt:lpstr>Calibri</vt:lpstr>
      <vt:lpstr>Arial</vt:lpstr>
      <vt:lpstr>Open Sans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 nome (90 × 160 cm) (50 × 120 cm) (50 × 100 cm)</dc:title>
  <dc:creator>INLJ</dc:creator>
  <cp:lastModifiedBy>Anelise Stumpf</cp:lastModifiedBy>
  <cp:revision>29</cp:revision>
  <dcterms:created xsi:type="dcterms:W3CDTF">2006-08-16T00:00:00Z</dcterms:created>
  <dcterms:modified xsi:type="dcterms:W3CDTF">2025-09-16T13:31:01Z</dcterms:modified>
  <dc:identifier>DAFvNHjcbfw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738d5ca-cd4e-433d-8f2a-eee77df5cad2_Enabled">
    <vt:lpwstr>true</vt:lpwstr>
  </property>
  <property fmtid="{D5CDD505-2E9C-101B-9397-08002B2CF9AE}" pid="3" name="MSIP_Label_3738d5ca-cd4e-433d-8f2a-eee77df5cad2_SetDate">
    <vt:lpwstr>2023-09-28T21:02:46Z</vt:lpwstr>
  </property>
  <property fmtid="{D5CDD505-2E9C-101B-9397-08002B2CF9AE}" pid="4" name="MSIP_Label_3738d5ca-cd4e-433d-8f2a-eee77df5cad2_Method">
    <vt:lpwstr>Standard</vt:lpwstr>
  </property>
  <property fmtid="{D5CDD505-2E9C-101B-9397-08002B2CF9AE}" pid="5" name="MSIP_Label_3738d5ca-cd4e-433d-8f2a-eee77df5cad2_Name">
    <vt:lpwstr>defa4170-0d19-0005-0004-bc88714345d2</vt:lpwstr>
  </property>
  <property fmtid="{D5CDD505-2E9C-101B-9397-08002B2CF9AE}" pid="6" name="MSIP_Label_3738d5ca-cd4e-433d-8f2a-eee77df5cad2_SiteId">
    <vt:lpwstr>c14e2b56-c5bc-43bd-ad9c-408cf6cc3560</vt:lpwstr>
  </property>
  <property fmtid="{D5CDD505-2E9C-101B-9397-08002B2CF9AE}" pid="7" name="MSIP_Label_3738d5ca-cd4e-433d-8f2a-eee77df5cad2_ActionId">
    <vt:lpwstr>9ef83842-629a-42a5-a00d-b2b7696769ae</vt:lpwstr>
  </property>
  <property fmtid="{D5CDD505-2E9C-101B-9397-08002B2CF9AE}" pid="8" name="MSIP_Label_3738d5ca-cd4e-433d-8f2a-eee77df5cad2_ContentBits">
    <vt:lpwstr>0</vt:lpwstr>
  </property>
  <property fmtid="{D5CDD505-2E9C-101B-9397-08002B2CF9AE}" pid="9" name="ContentTypeId">
    <vt:lpwstr>0x010100F3CC6A63A0D7B7429BD95E631E323FB1</vt:lpwstr>
  </property>
  <property fmtid="{D5CDD505-2E9C-101B-9397-08002B2CF9AE}" pid="10" name="MediaServiceImageTags">
    <vt:lpwstr/>
  </property>
</Properties>
</file>