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12"/>
  </p:notesMasterIdLst>
  <p:sldIdLst>
    <p:sldId id="270" r:id="rId5"/>
    <p:sldId id="275" r:id="rId6"/>
    <p:sldId id="276" r:id="rId7"/>
    <p:sldId id="272" r:id="rId8"/>
    <p:sldId id="277" r:id="rId9"/>
    <p:sldId id="278" r:id="rId10"/>
    <p:sldId id="279" r:id="rId11"/>
  </p:sldIdLst>
  <p:sldSz cx="32399288" cy="43200638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3607" userDrawn="1">
          <p15:clr>
            <a:srgbClr val="A4A3A4"/>
          </p15:clr>
        </p15:guide>
        <p15:guide id="2" pos="10205" userDrawn="1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7" roundtripDataSignature="AMtx7mjn057kAoY+bLXpyZ9iNK6Lf3EnS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láudia Gualberto" initials="" lastIdx="10" clrIdx="0"/>
  <p:cmAuthor id="1" name="Marcela Albuquerque" initials="" lastIdx="8" clrIdx="1"/>
  <p:cmAuthor id="2" name="Pollyana Figueira" initials="" lastIdx="8" clrIdx="2"/>
  <p:cmAuthor id="3" name="Pollyana Lemos" initials="" lastIdx="1" clrIdx="3"/>
  <p:cmAuthor id="4" name="Leonardo Rodrigues" initials="" lastIdx="5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D95F"/>
    <a:srgbClr val="649A4B"/>
    <a:srgbClr val="7F6000"/>
    <a:srgbClr val="0EAAC4"/>
    <a:srgbClr val="075562"/>
    <a:srgbClr val="856D2A"/>
    <a:srgbClr val="AC9C6A"/>
    <a:srgbClr val="C29736"/>
    <a:srgbClr val="644300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C8CBC6-E78A-5451-4E99-E4C96E9434F0}" v="5" dt="2025-09-18T18:31:49.231"/>
  </p1510:revLst>
</p1510:revInfo>
</file>

<file path=ppt/tableStyles.xml><?xml version="1.0" encoding="utf-8"?>
<a:tblStyleLst xmlns:a="http://schemas.openxmlformats.org/drawingml/2006/main" def="{21C3FA3A-81A0-4C71-85F0-E8ED2EDA4292}">
  <a:tblStyle styleId="{21C3FA3A-81A0-4C71-85F0-E8ED2EDA4292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0" d="100"/>
          <a:sy n="10" d="100"/>
        </p:scale>
        <p:origin x="2358" y="186"/>
      </p:cViewPr>
      <p:guideLst>
        <p:guide orient="horz" pos="13607"/>
        <p:guide pos="102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27" Type="http://customschemas.google.com/relationships/presentationmetadata" Target="meta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144713" y="685800"/>
            <a:ext cx="25685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77" name="Google Shape;87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44713" y="685800"/>
            <a:ext cx="25685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30533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5">
          <a:extLst>
            <a:ext uri="{FF2B5EF4-FFF2-40B4-BE49-F238E27FC236}">
              <a16:creationId xmlns:a16="http://schemas.microsoft.com/office/drawing/2014/main" id="{CB474E6E-9C52-AC86-021B-BF4B5CCEDB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p24:notes">
            <a:extLst>
              <a:ext uri="{FF2B5EF4-FFF2-40B4-BE49-F238E27FC236}">
                <a16:creationId xmlns:a16="http://schemas.microsoft.com/office/drawing/2014/main" id="{E4CB4662-0D87-532A-041B-F69F57C7820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77" name="Google Shape;877;p24:notes">
            <a:extLst>
              <a:ext uri="{FF2B5EF4-FFF2-40B4-BE49-F238E27FC236}">
                <a16:creationId xmlns:a16="http://schemas.microsoft.com/office/drawing/2014/main" id="{B4446ABD-53F1-0493-E549-BEEF955A5F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144713" y="685800"/>
            <a:ext cx="25685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19763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5">
          <a:extLst>
            <a:ext uri="{FF2B5EF4-FFF2-40B4-BE49-F238E27FC236}">
              <a16:creationId xmlns:a16="http://schemas.microsoft.com/office/drawing/2014/main" id="{D0A75DAD-FD5C-20AA-6643-344ED05AC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p24:notes">
            <a:extLst>
              <a:ext uri="{FF2B5EF4-FFF2-40B4-BE49-F238E27FC236}">
                <a16:creationId xmlns:a16="http://schemas.microsoft.com/office/drawing/2014/main" id="{4B360F3A-A9C0-1D67-AE3A-74F63682A5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77" name="Google Shape;877;p24:notes">
            <a:extLst>
              <a:ext uri="{FF2B5EF4-FFF2-40B4-BE49-F238E27FC236}">
                <a16:creationId xmlns:a16="http://schemas.microsoft.com/office/drawing/2014/main" id="{12B2F22E-5287-BFAF-4C9C-D4DDFFDC3A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144713" y="685800"/>
            <a:ext cx="25685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547497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5">
          <a:extLst>
            <a:ext uri="{FF2B5EF4-FFF2-40B4-BE49-F238E27FC236}">
              <a16:creationId xmlns:a16="http://schemas.microsoft.com/office/drawing/2014/main" id="{00CDEA54-DF93-D731-2525-E0691B985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p24:notes">
            <a:extLst>
              <a:ext uri="{FF2B5EF4-FFF2-40B4-BE49-F238E27FC236}">
                <a16:creationId xmlns:a16="http://schemas.microsoft.com/office/drawing/2014/main" id="{019D6865-CE8F-421F-4068-A6A6AF6B04B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77" name="Google Shape;877;p24:notes">
            <a:extLst>
              <a:ext uri="{FF2B5EF4-FFF2-40B4-BE49-F238E27FC236}">
                <a16:creationId xmlns:a16="http://schemas.microsoft.com/office/drawing/2014/main" id="{1DCC5ECB-6CCA-DADF-E9DD-C7D164488D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144713" y="685800"/>
            <a:ext cx="25685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81327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de Título" userDrawn="1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beçalho da Seção" userDrawn="1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7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jpe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svg"/><Relationship Id="rId19" Type="http://schemas.openxmlformats.org/officeDocument/2006/relationships/image" Target="../media/image17.pn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5.jpeg"/><Relationship Id="rId18" Type="http://schemas.openxmlformats.org/officeDocument/2006/relationships/image" Target="../media/image17.png"/><Relationship Id="rId3" Type="http://schemas.openxmlformats.org/officeDocument/2006/relationships/image" Target="../media/image22.svg"/><Relationship Id="rId21" Type="http://schemas.openxmlformats.org/officeDocument/2006/relationships/image" Target="../media/image20.svg"/><Relationship Id="rId7" Type="http://schemas.openxmlformats.org/officeDocument/2006/relationships/image" Target="../media/image26.png"/><Relationship Id="rId12" Type="http://schemas.openxmlformats.org/officeDocument/2006/relationships/image" Target="../media/image4.png"/><Relationship Id="rId17" Type="http://schemas.openxmlformats.org/officeDocument/2006/relationships/image" Target="../media/image16.png"/><Relationship Id="rId2" Type="http://schemas.openxmlformats.org/officeDocument/2006/relationships/image" Target="../media/image21.png"/><Relationship Id="rId16" Type="http://schemas.openxmlformats.org/officeDocument/2006/relationships/image" Target="../media/image8.sv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3.png"/><Relationship Id="rId5" Type="http://schemas.openxmlformats.org/officeDocument/2006/relationships/image" Target="../media/image24.png"/><Relationship Id="rId15" Type="http://schemas.openxmlformats.org/officeDocument/2006/relationships/image" Target="../media/image7.png"/><Relationship Id="rId10" Type="http://schemas.openxmlformats.org/officeDocument/2006/relationships/image" Target="../media/image29.png"/><Relationship Id="rId19" Type="http://schemas.openxmlformats.org/officeDocument/2006/relationships/image" Target="../media/image18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18" Type="http://schemas.openxmlformats.org/officeDocument/2006/relationships/image" Target="../media/image3.png"/><Relationship Id="rId26" Type="http://schemas.openxmlformats.org/officeDocument/2006/relationships/image" Target="../media/image18.png"/><Relationship Id="rId3" Type="http://schemas.openxmlformats.org/officeDocument/2006/relationships/image" Target="../media/image31.png"/><Relationship Id="rId21" Type="http://schemas.openxmlformats.org/officeDocument/2006/relationships/image" Target="../media/image6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17" Type="http://schemas.openxmlformats.org/officeDocument/2006/relationships/image" Target="../media/image45.svg"/><Relationship Id="rId25" Type="http://schemas.openxmlformats.org/officeDocument/2006/relationships/image" Target="../media/image17.png"/><Relationship Id="rId2" Type="http://schemas.openxmlformats.org/officeDocument/2006/relationships/image" Target="../media/image30.png"/><Relationship Id="rId16" Type="http://schemas.openxmlformats.org/officeDocument/2006/relationships/image" Target="../media/image44.png"/><Relationship Id="rId20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24" Type="http://schemas.openxmlformats.org/officeDocument/2006/relationships/image" Target="../media/image16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23" Type="http://schemas.openxmlformats.org/officeDocument/2006/relationships/image" Target="../media/image8.svg"/><Relationship Id="rId28" Type="http://schemas.openxmlformats.org/officeDocument/2006/relationships/image" Target="../media/image20.svg"/><Relationship Id="rId10" Type="http://schemas.openxmlformats.org/officeDocument/2006/relationships/image" Target="../media/image38.png"/><Relationship Id="rId19" Type="http://schemas.openxmlformats.org/officeDocument/2006/relationships/image" Target="../media/image4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Relationship Id="rId22" Type="http://schemas.openxmlformats.org/officeDocument/2006/relationships/image" Target="../media/image7.png"/><Relationship Id="rId27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6.png"/><Relationship Id="rId20" Type="http://schemas.openxmlformats.org/officeDocument/2006/relationships/image" Target="../media/image20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2.sv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1.png"/><Relationship Id="rId21" Type="http://schemas.openxmlformats.org/officeDocument/2006/relationships/image" Target="../media/image48.png"/><Relationship Id="rId7" Type="http://schemas.openxmlformats.org/officeDocument/2006/relationships/image" Target="../media/image5.jpe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6.png"/><Relationship Id="rId20" Type="http://schemas.openxmlformats.org/officeDocument/2006/relationships/image" Target="../media/image20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2.sv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1.png"/><Relationship Id="rId21" Type="http://schemas.openxmlformats.org/officeDocument/2006/relationships/image" Target="../media/image49.png"/><Relationship Id="rId7" Type="http://schemas.openxmlformats.org/officeDocument/2006/relationships/image" Target="../media/image5.jpe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6.png"/><Relationship Id="rId20" Type="http://schemas.openxmlformats.org/officeDocument/2006/relationships/image" Target="../media/image20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2.sv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5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1" name="Gráfico 1060">
            <a:extLst>
              <a:ext uri="{FF2B5EF4-FFF2-40B4-BE49-F238E27FC236}">
                <a16:creationId xmlns:a16="http://schemas.microsoft.com/office/drawing/2014/main" id="{9957BF99-4F6A-78A7-8AF3-3B4164F215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440339" y="9890551"/>
            <a:ext cx="11795533" cy="9160361"/>
          </a:xfrm>
          <a:prstGeom prst="rect">
            <a:avLst/>
          </a:prstGeom>
        </p:spPr>
      </p:pic>
      <p:sp>
        <p:nvSpPr>
          <p:cNvPr id="1046" name="Retângulo 1045">
            <a:extLst>
              <a:ext uri="{FF2B5EF4-FFF2-40B4-BE49-F238E27FC236}">
                <a16:creationId xmlns:a16="http://schemas.microsoft.com/office/drawing/2014/main" id="{AE4A11DF-4E19-A987-BFF6-B4A104D78DB9}"/>
              </a:ext>
            </a:extLst>
          </p:cNvPr>
          <p:cNvSpPr/>
          <p:nvPr/>
        </p:nvSpPr>
        <p:spPr>
          <a:xfrm>
            <a:off x="0" y="20687525"/>
            <a:ext cx="32399288" cy="1837122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7613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cxnSp>
        <p:nvCxnSpPr>
          <p:cNvPr id="1047" name="Conector de Seta Reta 1046">
            <a:extLst>
              <a:ext uri="{FF2B5EF4-FFF2-40B4-BE49-F238E27FC236}">
                <a16:creationId xmlns:a16="http://schemas.microsoft.com/office/drawing/2014/main" id="{C4D0A462-4495-4E4A-A65D-7B9D481A6255}"/>
              </a:ext>
            </a:extLst>
          </p:cNvPr>
          <p:cNvCxnSpPr>
            <a:cxnSpLocks/>
          </p:cNvCxnSpPr>
          <p:nvPr/>
        </p:nvCxnSpPr>
        <p:spPr>
          <a:xfrm>
            <a:off x="76200" y="39058799"/>
            <a:ext cx="32323088" cy="0"/>
          </a:xfrm>
          <a:prstGeom prst="straightConnector1">
            <a:avLst/>
          </a:prstGeom>
          <a:ln w="15875" cap="rnd"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tângulo 7">
            <a:extLst>
              <a:ext uri="{FF2B5EF4-FFF2-40B4-BE49-F238E27FC236}">
                <a16:creationId xmlns:a16="http://schemas.microsoft.com/office/drawing/2014/main" id="{C406EE66-5E84-87ED-5837-0763E4C3BFB1}"/>
              </a:ext>
            </a:extLst>
          </p:cNvPr>
          <p:cNvSpPr/>
          <p:nvPr/>
        </p:nvSpPr>
        <p:spPr>
          <a:xfrm>
            <a:off x="2" y="6926412"/>
            <a:ext cx="32399286" cy="1854984"/>
          </a:xfrm>
          <a:prstGeom prst="rect">
            <a:avLst/>
          </a:prstGeom>
          <a:solidFill>
            <a:srgbClr val="7F6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07EF5F8E-930F-CCBD-D8DD-3BA463F4E765}"/>
              </a:ext>
            </a:extLst>
          </p:cNvPr>
          <p:cNvSpPr txBox="1"/>
          <p:nvPr/>
        </p:nvSpPr>
        <p:spPr>
          <a:xfrm>
            <a:off x="2311497" y="7342108"/>
            <a:ext cx="2777629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6000" cap="all" dirty="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Título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6E968E7D-6D7B-917D-CEAD-AE8504DE44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6223939" y="17175460"/>
            <a:ext cx="6149762" cy="8034652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6188AE85-E8A6-EE40-4D90-ACA23A1685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15154" y="39669858"/>
            <a:ext cx="2133495" cy="933404"/>
          </a:xfrm>
          <a:prstGeom prst="rect">
            <a:avLst/>
          </a:prstGeom>
        </p:spPr>
      </p:pic>
      <p:sp>
        <p:nvSpPr>
          <p:cNvPr id="29" name="TextBox 59">
            <a:extLst>
              <a:ext uri="{FF2B5EF4-FFF2-40B4-BE49-F238E27FC236}">
                <a16:creationId xmlns:a16="http://schemas.microsoft.com/office/drawing/2014/main" id="{FC385440-D802-CDF6-484C-14019ECF6EC8}"/>
              </a:ext>
            </a:extLst>
          </p:cNvPr>
          <p:cNvSpPr txBox="1"/>
          <p:nvPr/>
        </p:nvSpPr>
        <p:spPr>
          <a:xfrm>
            <a:off x="6486271" y="2412318"/>
            <a:ext cx="15452960" cy="34855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8500">
                <a:solidFill>
                  <a:schemeClr val="accent6">
                    <a:lumMod val="50000"/>
                  </a:schemeClr>
                </a:solidFill>
                <a:latin typeface="Modern Love Caps" panose="020F0502020204030204" pitchFamily="82" charset="0"/>
              </a:defRPr>
            </a:lvl1pPr>
          </a:lstStyle>
          <a:p>
            <a:pPr algn="ctr"/>
            <a:r>
              <a:rPr lang="pt-BR" sz="99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Colocar qual protocolo</a:t>
            </a:r>
          </a:p>
          <a:p>
            <a:pPr algn="ctr"/>
            <a: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Manter padrão de cores de letra e formas conforme </a:t>
            </a:r>
            <a:b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</a:br>
            <a: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subprograma (marrom = aquático continental; </a:t>
            </a:r>
            <a:b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</a:br>
            <a: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azul = marinho e costeiro; verde = terrestre)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4878EFF7-4986-3934-19D6-8A828A380363}"/>
              </a:ext>
            </a:extLst>
          </p:cNvPr>
          <p:cNvSpPr txBox="1"/>
          <p:nvPr/>
        </p:nvSpPr>
        <p:spPr>
          <a:xfrm>
            <a:off x="7065747" y="1005863"/>
            <a:ext cx="1439262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 sz="9600">
                <a:solidFill>
                  <a:schemeClr val="accent4">
                    <a:lumMod val="50000"/>
                  </a:schemeClr>
                </a:solidFill>
                <a:latin typeface="Modern Love Caps" panose="020F0502020204030204" pitchFamily="82" charset="0"/>
              </a:defRPr>
            </a:lvl1pPr>
          </a:lstStyle>
          <a:p>
            <a:r>
              <a:rPr lang="en-US" sz="6600" dirty="0">
                <a:solidFill>
                  <a:schemeClr val="tx1"/>
                </a:solidFill>
                <a:latin typeface="DIN Pro Bold" panose="020B0804020101020102" pitchFamily="34" charset="0"/>
                <a:cs typeface="DIN Pro Bold" panose="020B0804020101020102" pitchFamily="34" charset="0"/>
                <a:sym typeface="Gagalin"/>
              </a:rPr>
              <a:t>PROTOCOLO DE MONITORAMENTO </a:t>
            </a:r>
          </a:p>
        </p:txBody>
      </p:sp>
      <p:pic>
        <p:nvPicPr>
          <p:cNvPr id="32" name="Imagem 31">
            <a:extLst>
              <a:ext uri="{FF2B5EF4-FFF2-40B4-BE49-F238E27FC236}">
                <a16:creationId xmlns:a16="http://schemas.microsoft.com/office/drawing/2014/main" id="{05959098-97F8-8CA6-BE21-6A60D97539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22660" y="815621"/>
            <a:ext cx="4193841" cy="3424972"/>
          </a:xfrm>
          <a:prstGeom prst="rect">
            <a:avLst/>
          </a:prstGeom>
        </p:spPr>
      </p:pic>
      <p:sp>
        <p:nvSpPr>
          <p:cNvPr id="33" name="Retângulo 32">
            <a:extLst>
              <a:ext uri="{FF2B5EF4-FFF2-40B4-BE49-F238E27FC236}">
                <a16:creationId xmlns:a16="http://schemas.microsoft.com/office/drawing/2014/main" id="{4ABA0525-73D1-4880-F179-580370DF10A4}"/>
              </a:ext>
            </a:extLst>
          </p:cNvPr>
          <p:cNvSpPr/>
          <p:nvPr/>
        </p:nvSpPr>
        <p:spPr>
          <a:xfrm>
            <a:off x="23148992" y="5392474"/>
            <a:ext cx="782856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500" b="1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Colocar nome da UC</a:t>
            </a:r>
          </a:p>
        </p:txBody>
      </p:sp>
      <p:sp>
        <p:nvSpPr>
          <p:cNvPr id="35" name="Fluxograma: Conector 34">
            <a:extLst>
              <a:ext uri="{FF2B5EF4-FFF2-40B4-BE49-F238E27FC236}">
                <a16:creationId xmlns:a16="http://schemas.microsoft.com/office/drawing/2014/main" id="{7D789AC3-95CB-B921-F4AE-1622D067701B}"/>
              </a:ext>
            </a:extLst>
          </p:cNvPr>
          <p:cNvSpPr/>
          <p:nvPr/>
        </p:nvSpPr>
        <p:spPr>
          <a:xfrm>
            <a:off x="795542" y="579668"/>
            <a:ext cx="5543244" cy="5597636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Colocar ícone do alvo – ver banco de ícones do Programa Monitora</a:t>
            </a:r>
          </a:p>
        </p:txBody>
      </p:sp>
      <p:pic>
        <p:nvPicPr>
          <p:cNvPr id="37" name="Imagem 36">
            <a:extLst>
              <a:ext uri="{FF2B5EF4-FFF2-40B4-BE49-F238E27FC236}">
                <a16:creationId xmlns:a16="http://schemas.microsoft.com/office/drawing/2014/main" id="{4AB57973-3138-FA09-351C-FE910417E78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2038" y="39669858"/>
            <a:ext cx="2619247" cy="933404"/>
          </a:xfrm>
          <a:prstGeom prst="rect">
            <a:avLst/>
          </a:prstGeom>
        </p:spPr>
      </p:pic>
      <p:pic>
        <p:nvPicPr>
          <p:cNvPr id="52" name="Gráfico 51">
            <a:extLst>
              <a:ext uri="{FF2B5EF4-FFF2-40B4-BE49-F238E27FC236}">
                <a16:creationId xmlns:a16="http://schemas.microsoft.com/office/drawing/2014/main" id="{1F5062FC-5E61-A457-508A-3B95A04C1A2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-1002069" y="29374446"/>
            <a:ext cx="8573994" cy="9989883"/>
          </a:xfrm>
          <a:prstGeom prst="rect">
            <a:avLst/>
          </a:prstGeom>
        </p:spPr>
      </p:pic>
      <p:sp>
        <p:nvSpPr>
          <p:cNvPr id="62" name="CaixaDeTexto 61">
            <a:extLst>
              <a:ext uri="{FF2B5EF4-FFF2-40B4-BE49-F238E27FC236}">
                <a16:creationId xmlns:a16="http://schemas.microsoft.com/office/drawing/2014/main" id="{A724117B-534E-3BD5-97FF-4232AF4DF6E7}"/>
              </a:ext>
            </a:extLst>
          </p:cNvPr>
          <p:cNvSpPr txBox="1"/>
          <p:nvPr/>
        </p:nvSpPr>
        <p:spPr>
          <a:xfrm flipH="1">
            <a:off x="19120669" y="10511640"/>
            <a:ext cx="8678191" cy="5078309"/>
          </a:xfrm>
          <a:prstGeom prst="rect">
            <a:avLst/>
          </a:prstGeom>
          <a:noFill/>
        </p:spPr>
        <p:txBody>
          <a:bodyPr wrap="square" lIns="91436" tIns="45718" rIns="91436" bIns="45718" anchor="t">
            <a:spAutoFit/>
          </a:bodyPr>
          <a:lstStyle/>
          <a:p>
            <a:pPr algn="ctr"/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Lorem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ipsum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sit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amet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adipiscing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elit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euismod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odio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vel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quam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ultricies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fringilla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Vestibulum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et est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feugiat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metus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faucibus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pretium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non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consequat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vitae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mi.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Fusce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nibh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mattis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id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commodo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sed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finibus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in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purus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..</a:t>
            </a:r>
          </a:p>
        </p:txBody>
      </p:sp>
      <p:sp>
        <p:nvSpPr>
          <p:cNvPr id="1036" name="CaixaDeTexto 1035">
            <a:extLst>
              <a:ext uri="{FF2B5EF4-FFF2-40B4-BE49-F238E27FC236}">
                <a16:creationId xmlns:a16="http://schemas.microsoft.com/office/drawing/2014/main" id="{6807EB30-8779-15D5-5181-C1F18A453ADA}"/>
              </a:ext>
            </a:extLst>
          </p:cNvPr>
          <p:cNvSpPr txBox="1"/>
          <p:nvPr/>
        </p:nvSpPr>
        <p:spPr>
          <a:xfrm flipH="1">
            <a:off x="20594203" y="27863351"/>
            <a:ext cx="9141056" cy="5016754"/>
          </a:xfrm>
          <a:prstGeom prst="rect">
            <a:avLst/>
          </a:prstGeom>
          <a:noFill/>
        </p:spPr>
        <p:txBody>
          <a:bodyPr wrap="square" lIns="91436" tIns="45718" rIns="91436" bIns="45718" anchor="t">
            <a:spAutoFit/>
          </a:bodyPr>
          <a:lstStyle/>
          <a:p>
            <a:pPr algn="ctr"/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Lorem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ipsum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sit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amet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adipiscing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elit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euismod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odio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vel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ultricies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fringilla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Vestibulum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et est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feugiat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metus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faucibus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pretium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non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consequat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vitae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mi.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Fusce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nibh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mattis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id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commodo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sed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finibus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in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purus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..</a:t>
            </a:r>
          </a:p>
          <a:p>
            <a:pPr algn="ctr"/>
            <a:endParaRPr lang="pt-BR" sz="32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ctr"/>
            <a:endParaRPr lang="pt-BR" sz="32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039" name="Retângulo 1038">
            <a:extLst>
              <a:ext uri="{FF2B5EF4-FFF2-40B4-BE49-F238E27FC236}">
                <a16:creationId xmlns:a16="http://schemas.microsoft.com/office/drawing/2014/main" id="{E2384B4E-F284-72A9-70A8-549A0E5BF18F}"/>
              </a:ext>
            </a:extLst>
          </p:cNvPr>
          <p:cNvSpPr/>
          <p:nvPr/>
        </p:nvSpPr>
        <p:spPr>
          <a:xfrm>
            <a:off x="20594203" y="32512159"/>
            <a:ext cx="9141056" cy="5277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 (sugestão)</a:t>
            </a:r>
          </a:p>
        </p:txBody>
      </p:sp>
      <p:sp>
        <p:nvSpPr>
          <p:cNvPr id="1041" name="Retângulo 1040">
            <a:extLst>
              <a:ext uri="{FF2B5EF4-FFF2-40B4-BE49-F238E27FC236}">
                <a16:creationId xmlns:a16="http://schemas.microsoft.com/office/drawing/2014/main" id="{4B416AE6-9C33-1076-5602-5862C7C9A85A}"/>
              </a:ext>
            </a:extLst>
          </p:cNvPr>
          <p:cNvSpPr/>
          <p:nvPr/>
        </p:nvSpPr>
        <p:spPr>
          <a:xfrm>
            <a:off x="1273764" y="10152314"/>
            <a:ext cx="14925879" cy="11448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Fotos (sugestão)</a:t>
            </a:r>
          </a:p>
        </p:txBody>
      </p:sp>
      <p:pic>
        <p:nvPicPr>
          <p:cNvPr id="9" name="Imagem 8" descr="Logotipo, Ícone, nome da empresa&#10;&#10;O conteúdo gerado por IA pode estar incorreto.">
            <a:extLst>
              <a:ext uri="{FF2B5EF4-FFF2-40B4-BE49-F238E27FC236}">
                <a16:creationId xmlns:a16="http://schemas.microsoft.com/office/drawing/2014/main" id="{BD467A27-A7C0-316C-8038-1124564D5D2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15566589" y="2097591"/>
            <a:ext cx="5479304" cy="5479304"/>
          </a:xfrm>
          <a:prstGeom prst="rect">
            <a:avLst/>
          </a:prstGeom>
        </p:spPr>
      </p:pic>
      <p:pic>
        <p:nvPicPr>
          <p:cNvPr id="12" name="Imagem 11" descr="Ícone&#10;&#10;O conteúdo gerado por IA pode estar incorreto.">
            <a:extLst>
              <a:ext uri="{FF2B5EF4-FFF2-40B4-BE49-F238E27FC236}">
                <a16:creationId xmlns:a16="http://schemas.microsoft.com/office/drawing/2014/main" id="{DF43595D-0EBE-746B-460C-0A39B7CBF40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21301206" y="2087157"/>
            <a:ext cx="5481623" cy="5500173"/>
          </a:xfrm>
          <a:prstGeom prst="rect">
            <a:avLst/>
          </a:prstGeom>
        </p:spPr>
      </p:pic>
      <p:pic>
        <p:nvPicPr>
          <p:cNvPr id="16" name="Imagem 15" descr="Ícone&#10;&#10;O conteúdo gerado por IA pode estar incorreto.">
            <a:extLst>
              <a:ext uri="{FF2B5EF4-FFF2-40B4-BE49-F238E27FC236}">
                <a16:creationId xmlns:a16="http://schemas.microsoft.com/office/drawing/2014/main" id="{BFEC3DDD-F8FB-E6AB-A6B7-C430E77CCAA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26918059" y="2117301"/>
            <a:ext cx="5481623" cy="5439885"/>
          </a:xfrm>
          <a:prstGeom prst="rect">
            <a:avLst/>
          </a:prstGeom>
        </p:spPr>
      </p:pic>
      <p:pic>
        <p:nvPicPr>
          <p:cNvPr id="19" name="Imagem 18" descr="Ícone&#10;&#10;O conteúdo gerado por IA pode estar incorreto.">
            <a:extLst>
              <a:ext uri="{FF2B5EF4-FFF2-40B4-BE49-F238E27FC236}">
                <a16:creationId xmlns:a16="http://schemas.microsoft.com/office/drawing/2014/main" id="{72F4751E-E795-9873-0286-C3A75547205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10075387" y="4940050"/>
            <a:ext cx="5479304" cy="5481623"/>
          </a:xfrm>
          <a:prstGeom prst="rect">
            <a:avLst/>
          </a:prstGeom>
        </p:spPr>
      </p:pic>
      <p:pic>
        <p:nvPicPr>
          <p:cNvPr id="21" name="Imagem 20" descr="Ícone&#10;&#10;O conteúdo gerado por IA pode estar incorreto.">
            <a:extLst>
              <a:ext uri="{FF2B5EF4-FFF2-40B4-BE49-F238E27FC236}">
                <a16:creationId xmlns:a16="http://schemas.microsoft.com/office/drawing/2014/main" id="{53D44EFA-BE6F-FC73-7E8C-1D05D6EA0C7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15566589" y="8012668"/>
            <a:ext cx="5479304" cy="5439885"/>
          </a:xfrm>
          <a:prstGeom prst="rect">
            <a:avLst/>
          </a:prstGeom>
        </p:spPr>
      </p:pic>
      <p:pic>
        <p:nvPicPr>
          <p:cNvPr id="23" name="Imagem 22" descr="Ícone&#10;&#10;O conteúdo gerado por IA pode estar incorreto.">
            <a:extLst>
              <a:ext uri="{FF2B5EF4-FFF2-40B4-BE49-F238E27FC236}">
                <a16:creationId xmlns:a16="http://schemas.microsoft.com/office/drawing/2014/main" id="{26A0A616-E187-4EF1-C762-54F3D46D5B0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21301206" y="8018890"/>
            <a:ext cx="5481623" cy="5481623"/>
          </a:xfrm>
          <a:prstGeom prst="rect">
            <a:avLst/>
          </a:prstGeom>
        </p:spPr>
      </p:pic>
      <p:pic>
        <p:nvPicPr>
          <p:cNvPr id="25" name="Imagem 24" descr="Ícone&#10;&#10;O conteúdo gerado por IA pode estar incorreto.">
            <a:extLst>
              <a:ext uri="{FF2B5EF4-FFF2-40B4-BE49-F238E27FC236}">
                <a16:creationId xmlns:a16="http://schemas.microsoft.com/office/drawing/2014/main" id="{C32E48D9-05E7-5FA7-8F9D-C0E19D469E6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-26918059" y="7977815"/>
            <a:ext cx="5481623" cy="5481623"/>
          </a:xfrm>
          <a:prstGeom prst="rect">
            <a:avLst/>
          </a:prstGeom>
        </p:spPr>
      </p:pic>
      <p:pic>
        <p:nvPicPr>
          <p:cNvPr id="1048" name="Imagem 1047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C7721C9E-896D-57AA-2885-A4F63555AE2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0058" y="908720"/>
            <a:ext cx="5182178" cy="3665047"/>
          </a:xfrm>
          <a:prstGeom prst="rect">
            <a:avLst/>
          </a:prstGeom>
        </p:spPr>
      </p:pic>
      <p:sp>
        <p:nvSpPr>
          <p:cNvPr id="1049" name="Retângulo 1048">
            <a:extLst>
              <a:ext uri="{FF2B5EF4-FFF2-40B4-BE49-F238E27FC236}">
                <a16:creationId xmlns:a16="http://schemas.microsoft.com/office/drawing/2014/main" id="{8CD81626-D25A-E9DC-1637-B0227C962087}"/>
              </a:ext>
            </a:extLst>
          </p:cNvPr>
          <p:cNvSpPr/>
          <p:nvPr/>
        </p:nvSpPr>
        <p:spPr>
          <a:xfrm>
            <a:off x="2" y="24909612"/>
            <a:ext cx="32399286" cy="1854984"/>
          </a:xfrm>
          <a:prstGeom prst="rect">
            <a:avLst/>
          </a:prstGeom>
          <a:solidFill>
            <a:srgbClr val="7F6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050" name="CaixaDeTexto 1049">
            <a:extLst>
              <a:ext uri="{FF2B5EF4-FFF2-40B4-BE49-F238E27FC236}">
                <a16:creationId xmlns:a16="http://schemas.microsoft.com/office/drawing/2014/main" id="{889A78C4-CB5A-2897-DF89-030C70225127}"/>
              </a:ext>
            </a:extLst>
          </p:cNvPr>
          <p:cNvSpPr txBox="1"/>
          <p:nvPr/>
        </p:nvSpPr>
        <p:spPr>
          <a:xfrm>
            <a:off x="2311497" y="25325308"/>
            <a:ext cx="2777629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6000" cap="all" dirty="0" err="1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subTítulo</a:t>
            </a:r>
            <a:endParaRPr lang="pt-BR" sz="6000" cap="all" dirty="0">
              <a:solidFill>
                <a:schemeClr val="bg1"/>
              </a:solidFill>
              <a:latin typeface="DIN Pro Bold" panose="020B0804020101020102" pitchFamily="34" charset="0"/>
              <a:cs typeface="DIN Pro Bold" panose="020B0804020101020102" pitchFamily="34" charset="0"/>
            </a:endParaRPr>
          </a:p>
        </p:txBody>
      </p:sp>
      <p:sp>
        <p:nvSpPr>
          <p:cNvPr id="1051" name="CaixaDeTexto 1050">
            <a:extLst>
              <a:ext uri="{FF2B5EF4-FFF2-40B4-BE49-F238E27FC236}">
                <a16:creationId xmlns:a16="http://schemas.microsoft.com/office/drawing/2014/main" id="{708FC929-9103-A539-C9D6-8E1BF2848850}"/>
              </a:ext>
            </a:extLst>
          </p:cNvPr>
          <p:cNvSpPr txBox="1"/>
          <p:nvPr/>
        </p:nvSpPr>
        <p:spPr>
          <a:xfrm flipH="1">
            <a:off x="8783203" y="27863351"/>
            <a:ext cx="9141056" cy="5016754"/>
          </a:xfrm>
          <a:prstGeom prst="rect">
            <a:avLst/>
          </a:prstGeom>
          <a:noFill/>
        </p:spPr>
        <p:txBody>
          <a:bodyPr wrap="square" lIns="91436" tIns="45718" rIns="91436" bIns="45718" anchor="t">
            <a:spAutoFit/>
          </a:bodyPr>
          <a:lstStyle/>
          <a:p>
            <a:pPr algn="ctr"/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Lorem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ipsum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sit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amet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adipiscing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elit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euismod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odio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vel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ultricies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fringilla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Vestibulum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et est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feugiat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metus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faucibus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pretium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non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consequat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vitae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mi.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Fusce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nibh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mattis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id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commodo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sed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finibus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in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purus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..</a:t>
            </a:r>
          </a:p>
          <a:p>
            <a:pPr algn="ctr"/>
            <a:endParaRPr lang="pt-BR" sz="32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ctr"/>
            <a:endParaRPr lang="pt-BR" sz="32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052" name="Retângulo 1051">
            <a:extLst>
              <a:ext uri="{FF2B5EF4-FFF2-40B4-BE49-F238E27FC236}">
                <a16:creationId xmlns:a16="http://schemas.microsoft.com/office/drawing/2014/main" id="{6F1E1ED6-6B61-E1F7-F5AB-F5F6EBE03BBD}"/>
              </a:ext>
            </a:extLst>
          </p:cNvPr>
          <p:cNvSpPr/>
          <p:nvPr/>
        </p:nvSpPr>
        <p:spPr>
          <a:xfrm>
            <a:off x="8783203" y="32512159"/>
            <a:ext cx="9141056" cy="5277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 (sugestão)</a:t>
            </a:r>
          </a:p>
        </p:txBody>
      </p:sp>
      <p:sp>
        <p:nvSpPr>
          <p:cNvPr id="1053" name="Retângulo 1052">
            <a:extLst>
              <a:ext uri="{FF2B5EF4-FFF2-40B4-BE49-F238E27FC236}">
                <a16:creationId xmlns:a16="http://schemas.microsoft.com/office/drawing/2014/main" id="{792C20D5-F040-5759-A76A-1C280EB78190}"/>
              </a:ext>
            </a:extLst>
          </p:cNvPr>
          <p:cNvSpPr/>
          <p:nvPr/>
        </p:nvSpPr>
        <p:spPr>
          <a:xfrm>
            <a:off x="13984304" y="17668903"/>
            <a:ext cx="9164688" cy="617604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Fotos (sugestão)</a:t>
            </a:r>
          </a:p>
        </p:txBody>
      </p:sp>
      <p:pic>
        <p:nvPicPr>
          <p:cNvPr id="1057" name="Imagem 1056" descr="Texto&#10;&#10;O conteúdo gerado por IA pode estar incorreto.">
            <a:extLst>
              <a:ext uri="{FF2B5EF4-FFF2-40B4-BE49-F238E27FC236}">
                <a16:creationId xmlns:a16="http://schemas.microsoft.com/office/drawing/2014/main" id="{6AA5A758-580F-12D6-E5DE-75F7B4721AC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9181689" y="40442506"/>
            <a:ext cx="11789966" cy="1821057"/>
          </a:xfrm>
          <a:prstGeom prst="rect">
            <a:avLst/>
          </a:prstGeom>
        </p:spPr>
      </p:pic>
      <p:pic>
        <p:nvPicPr>
          <p:cNvPr id="1058" name="Imagem 1057" descr="Logotipo&#10;&#10;O conteúdo gerado por IA pode estar incorreto.">
            <a:extLst>
              <a:ext uri="{FF2B5EF4-FFF2-40B4-BE49-F238E27FC236}">
                <a16:creationId xmlns:a16="http://schemas.microsoft.com/office/drawing/2014/main" id="{FA6F6A80-BEE8-5EC3-3EC4-C44C74B725B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432777" y="40442506"/>
            <a:ext cx="2310490" cy="1724245"/>
          </a:xfrm>
          <a:prstGeom prst="rect">
            <a:avLst/>
          </a:prstGeom>
        </p:spPr>
      </p:pic>
      <p:pic>
        <p:nvPicPr>
          <p:cNvPr id="1059" name="Gráfico 1058">
            <a:extLst>
              <a:ext uri="{FF2B5EF4-FFF2-40B4-BE49-F238E27FC236}">
                <a16:creationId xmlns:a16="http://schemas.microsoft.com/office/drawing/2014/main" id="{C9AB2B05-82C4-53F2-46EF-51CC9C7E578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6253126" y="40116932"/>
            <a:ext cx="1786112" cy="2375390"/>
          </a:xfrm>
          <a:prstGeom prst="rect">
            <a:avLst/>
          </a:prstGeom>
        </p:spPr>
      </p:pic>
      <p:sp>
        <p:nvSpPr>
          <p:cNvPr id="1056" name="Retângulo 1055">
            <a:extLst>
              <a:ext uri="{FF2B5EF4-FFF2-40B4-BE49-F238E27FC236}">
                <a16:creationId xmlns:a16="http://schemas.microsoft.com/office/drawing/2014/main" id="{3EB9ABCE-540F-7CAA-6C2B-73929583C2CB}"/>
              </a:ext>
            </a:extLst>
          </p:cNvPr>
          <p:cNvSpPr/>
          <p:nvPr/>
        </p:nvSpPr>
        <p:spPr>
          <a:xfrm>
            <a:off x="3079212" y="40116932"/>
            <a:ext cx="6519148" cy="21466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881" dirty="0"/>
              <a:t>Espaço para colocar logomarcas das UCs</a:t>
            </a:r>
          </a:p>
        </p:txBody>
      </p:sp>
    </p:spTree>
    <p:extLst>
      <p:ext uri="{BB962C8B-B14F-4D97-AF65-F5344CB8AC3E}">
        <p14:creationId xmlns:p14="http://schemas.microsoft.com/office/powerpoint/2010/main" val="2570251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áfico 34">
            <a:extLst>
              <a:ext uri="{FF2B5EF4-FFF2-40B4-BE49-F238E27FC236}">
                <a16:creationId xmlns:a16="http://schemas.microsoft.com/office/drawing/2014/main" id="{35022FAA-A23F-7DFF-9D40-72768692AE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440339" y="9890551"/>
            <a:ext cx="11795533" cy="9160361"/>
          </a:xfrm>
          <a:prstGeom prst="rect">
            <a:avLst/>
          </a:prstGeom>
        </p:spPr>
      </p:pic>
      <p:pic>
        <p:nvPicPr>
          <p:cNvPr id="6" name="Imagem 5" descr="Ícone&#10;&#10;O conteúdo gerado por IA pode estar incorreto.">
            <a:extLst>
              <a:ext uri="{FF2B5EF4-FFF2-40B4-BE49-F238E27FC236}">
                <a16:creationId xmlns:a16="http://schemas.microsoft.com/office/drawing/2014/main" id="{439E9B96-0714-3A26-E064-A1A6203550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079492" y="2042884"/>
            <a:ext cx="5479304" cy="5479304"/>
          </a:xfrm>
          <a:prstGeom prst="rect">
            <a:avLst/>
          </a:prstGeom>
        </p:spPr>
      </p:pic>
      <p:pic>
        <p:nvPicPr>
          <p:cNvPr id="1028" name="Imagem 1027" descr="Ícone&#10;&#10;O conteúdo gerado por IA pode estar incorreto.">
            <a:extLst>
              <a:ext uri="{FF2B5EF4-FFF2-40B4-BE49-F238E27FC236}">
                <a16:creationId xmlns:a16="http://schemas.microsoft.com/office/drawing/2014/main" id="{8E3EA0D2-0BBF-1F0E-08BA-22696D7453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094197" y="5030017"/>
            <a:ext cx="5481623" cy="5481623"/>
          </a:xfrm>
          <a:prstGeom prst="rect">
            <a:avLst/>
          </a:prstGeom>
        </p:spPr>
      </p:pic>
      <p:pic>
        <p:nvPicPr>
          <p:cNvPr id="1030" name="Imagem 1029" descr="Ícone&#10;&#10;O conteúdo gerado por IA pode estar incorreto.">
            <a:extLst>
              <a:ext uri="{FF2B5EF4-FFF2-40B4-BE49-F238E27FC236}">
                <a16:creationId xmlns:a16="http://schemas.microsoft.com/office/drawing/2014/main" id="{50B61875-297E-0C6C-BA9F-055E80DFD6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3344875" y="7914214"/>
            <a:ext cx="5495536" cy="5479304"/>
          </a:xfrm>
          <a:prstGeom prst="rect">
            <a:avLst/>
          </a:prstGeom>
        </p:spPr>
      </p:pic>
      <p:pic>
        <p:nvPicPr>
          <p:cNvPr id="1032" name="Imagem 1031" descr="Ícone&#10;&#10;O conteúdo gerado por IA pode estar incorreto.">
            <a:extLst>
              <a:ext uri="{FF2B5EF4-FFF2-40B4-BE49-F238E27FC236}">
                <a16:creationId xmlns:a16="http://schemas.microsoft.com/office/drawing/2014/main" id="{C388C7F5-B3C9-5BB4-E3F2-BA4DDA9CAB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9079492" y="7953748"/>
            <a:ext cx="5479304" cy="5479304"/>
          </a:xfrm>
          <a:prstGeom prst="rect">
            <a:avLst/>
          </a:prstGeom>
        </p:spPr>
      </p:pic>
      <p:pic>
        <p:nvPicPr>
          <p:cNvPr id="1035" name="Imagem 1034" descr="Ícone&#10;&#10;O conteúdo gerado por IA pode estar incorreto.">
            <a:extLst>
              <a:ext uri="{FF2B5EF4-FFF2-40B4-BE49-F238E27FC236}">
                <a16:creationId xmlns:a16="http://schemas.microsoft.com/office/drawing/2014/main" id="{B0D3CE5F-5195-ADC8-CF9F-10B9C37D17E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24695186" y="7907043"/>
            <a:ext cx="5479304" cy="5539592"/>
          </a:xfrm>
          <a:prstGeom prst="rect">
            <a:avLst/>
          </a:prstGeom>
        </p:spPr>
      </p:pic>
      <p:pic>
        <p:nvPicPr>
          <p:cNvPr id="1040" name="Imagem 1039" descr="Logotipo, Ícone&#10;&#10;O conteúdo gerado por IA pode estar incorreto.">
            <a:extLst>
              <a:ext uri="{FF2B5EF4-FFF2-40B4-BE49-F238E27FC236}">
                <a16:creationId xmlns:a16="http://schemas.microsoft.com/office/drawing/2014/main" id="{F7184185-07FF-6DD8-C891-6DC2EAB3E2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3344875" y="1999137"/>
            <a:ext cx="5507129" cy="5479304"/>
          </a:xfrm>
          <a:prstGeom prst="rect">
            <a:avLst/>
          </a:prstGeom>
        </p:spPr>
      </p:pic>
      <p:pic>
        <p:nvPicPr>
          <p:cNvPr id="1043" name="Imagem 1042" descr="Ícone&#10;&#10;O conteúdo gerado por IA pode estar incorreto.">
            <a:extLst>
              <a:ext uri="{FF2B5EF4-FFF2-40B4-BE49-F238E27FC236}">
                <a16:creationId xmlns:a16="http://schemas.microsoft.com/office/drawing/2014/main" id="{5C54C9C6-EE75-45CF-3BB8-0E4A328FA11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24695186" y="1990878"/>
            <a:ext cx="5479304" cy="5495536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91FBDDF4-EA4E-9CFE-941F-B503E9373560}"/>
              </a:ext>
            </a:extLst>
          </p:cNvPr>
          <p:cNvSpPr/>
          <p:nvPr/>
        </p:nvSpPr>
        <p:spPr>
          <a:xfrm>
            <a:off x="0" y="20687525"/>
            <a:ext cx="32399288" cy="1837122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7613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cxnSp>
        <p:nvCxnSpPr>
          <p:cNvPr id="5" name="Conector de Seta Reta 4">
            <a:extLst>
              <a:ext uri="{FF2B5EF4-FFF2-40B4-BE49-F238E27FC236}">
                <a16:creationId xmlns:a16="http://schemas.microsoft.com/office/drawing/2014/main" id="{4E44CC86-954C-0941-9042-686023EEEE8B}"/>
              </a:ext>
            </a:extLst>
          </p:cNvPr>
          <p:cNvCxnSpPr>
            <a:cxnSpLocks/>
          </p:cNvCxnSpPr>
          <p:nvPr/>
        </p:nvCxnSpPr>
        <p:spPr>
          <a:xfrm>
            <a:off x="76200" y="39058799"/>
            <a:ext cx="32323088" cy="0"/>
          </a:xfrm>
          <a:prstGeom prst="straightConnector1">
            <a:avLst/>
          </a:prstGeom>
          <a:ln w="15875" cap="rnd"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tângulo 6">
            <a:extLst>
              <a:ext uri="{FF2B5EF4-FFF2-40B4-BE49-F238E27FC236}">
                <a16:creationId xmlns:a16="http://schemas.microsoft.com/office/drawing/2014/main" id="{B1001833-E826-0B0F-F296-EEC574625B82}"/>
              </a:ext>
            </a:extLst>
          </p:cNvPr>
          <p:cNvSpPr/>
          <p:nvPr/>
        </p:nvSpPr>
        <p:spPr>
          <a:xfrm>
            <a:off x="2" y="6926412"/>
            <a:ext cx="32399286" cy="1854984"/>
          </a:xfrm>
          <a:prstGeom prst="rect">
            <a:avLst/>
          </a:prstGeom>
          <a:solidFill>
            <a:srgbClr val="0EAA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CB23227-5822-1FAE-6F51-67652F6080E8}"/>
              </a:ext>
            </a:extLst>
          </p:cNvPr>
          <p:cNvSpPr txBox="1"/>
          <p:nvPr/>
        </p:nvSpPr>
        <p:spPr>
          <a:xfrm>
            <a:off x="2311497" y="7342108"/>
            <a:ext cx="2777629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6000" cap="all" dirty="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Título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14281BA7-B1FC-9E0C-7A1F-0F1331815E8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26223939" y="17175460"/>
            <a:ext cx="6149762" cy="8034652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888BA073-3F4B-CA56-CAAE-1A87725A987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615154" y="39669858"/>
            <a:ext cx="2133495" cy="933404"/>
          </a:xfrm>
          <a:prstGeom prst="rect">
            <a:avLst/>
          </a:prstGeom>
        </p:spPr>
      </p:pic>
      <p:sp>
        <p:nvSpPr>
          <p:cNvPr id="12" name="TextBox 59">
            <a:extLst>
              <a:ext uri="{FF2B5EF4-FFF2-40B4-BE49-F238E27FC236}">
                <a16:creationId xmlns:a16="http://schemas.microsoft.com/office/drawing/2014/main" id="{DBF8C953-CFAA-A57A-7474-377467B4A4B4}"/>
              </a:ext>
            </a:extLst>
          </p:cNvPr>
          <p:cNvSpPr txBox="1"/>
          <p:nvPr/>
        </p:nvSpPr>
        <p:spPr>
          <a:xfrm>
            <a:off x="6486271" y="2412318"/>
            <a:ext cx="15452960" cy="34855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8500">
                <a:solidFill>
                  <a:schemeClr val="accent6">
                    <a:lumMod val="50000"/>
                  </a:schemeClr>
                </a:solidFill>
                <a:latin typeface="Modern Love Caps" panose="020F0502020204030204" pitchFamily="82" charset="0"/>
              </a:defRPr>
            </a:lvl1pPr>
          </a:lstStyle>
          <a:p>
            <a:pPr algn="ctr"/>
            <a:r>
              <a:rPr lang="pt-BR" sz="99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Colocar qual protocolo</a:t>
            </a:r>
          </a:p>
          <a:p>
            <a:pPr algn="ctr"/>
            <a: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Manter padrão de cores de letra e formas conforme </a:t>
            </a:r>
            <a:b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</a:br>
            <a: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subprograma (marrom = aquático continental; </a:t>
            </a:r>
            <a:b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</a:br>
            <a: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azul = marinho e costeiro; verde = terrestre)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9279C979-0F20-C449-0DBC-383976EC1EE5}"/>
              </a:ext>
            </a:extLst>
          </p:cNvPr>
          <p:cNvSpPr txBox="1"/>
          <p:nvPr/>
        </p:nvSpPr>
        <p:spPr>
          <a:xfrm>
            <a:off x="7065747" y="1005863"/>
            <a:ext cx="1439262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 sz="9600">
                <a:solidFill>
                  <a:schemeClr val="accent4">
                    <a:lumMod val="50000"/>
                  </a:schemeClr>
                </a:solidFill>
                <a:latin typeface="Modern Love Caps" panose="020F0502020204030204" pitchFamily="82" charset="0"/>
              </a:defRPr>
            </a:lvl1pPr>
          </a:lstStyle>
          <a:p>
            <a:r>
              <a:rPr lang="en-US" sz="6600" dirty="0">
                <a:solidFill>
                  <a:schemeClr val="tx1"/>
                </a:solidFill>
                <a:latin typeface="DIN Pro Bold" panose="020B0804020101020102" pitchFamily="34" charset="0"/>
                <a:cs typeface="DIN Pro Bold" panose="020B0804020101020102" pitchFamily="34" charset="0"/>
                <a:sym typeface="Gagalin"/>
              </a:rPr>
              <a:t>PROTOCOLO DE MONITORAMENTO </a:t>
            </a: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863BAE0D-40E3-9BCA-2C51-602367F8729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7722660" y="815621"/>
            <a:ext cx="4193841" cy="3424972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id="{B9B23F69-84AF-5AF9-A4E3-E4ADA07E8635}"/>
              </a:ext>
            </a:extLst>
          </p:cNvPr>
          <p:cNvSpPr/>
          <p:nvPr/>
        </p:nvSpPr>
        <p:spPr>
          <a:xfrm>
            <a:off x="23148992" y="5392474"/>
            <a:ext cx="782856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500" b="1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Colocar nome da UC</a:t>
            </a:r>
          </a:p>
        </p:txBody>
      </p:sp>
      <p:sp>
        <p:nvSpPr>
          <p:cNvPr id="16" name="Fluxograma: Conector 15">
            <a:extLst>
              <a:ext uri="{FF2B5EF4-FFF2-40B4-BE49-F238E27FC236}">
                <a16:creationId xmlns:a16="http://schemas.microsoft.com/office/drawing/2014/main" id="{D2C562C1-A109-933D-CD20-6434E04B1EB9}"/>
              </a:ext>
            </a:extLst>
          </p:cNvPr>
          <p:cNvSpPr/>
          <p:nvPr/>
        </p:nvSpPr>
        <p:spPr>
          <a:xfrm>
            <a:off x="795542" y="579668"/>
            <a:ext cx="5543244" cy="5597636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Colocar ícone do alvo – ver banco de ícones do Programa Monitora</a:t>
            </a: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CA4A1B5A-A25C-CF14-1386-8201413A2D0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2038" y="39669858"/>
            <a:ext cx="2619247" cy="933404"/>
          </a:xfrm>
          <a:prstGeom prst="rect">
            <a:avLst/>
          </a:prstGeom>
        </p:spPr>
      </p:pic>
      <p:pic>
        <p:nvPicPr>
          <p:cNvPr id="18" name="Gráfico 17">
            <a:extLst>
              <a:ext uri="{FF2B5EF4-FFF2-40B4-BE49-F238E27FC236}">
                <a16:creationId xmlns:a16="http://schemas.microsoft.com/office/drawing/2014/main" id="{D77AD3BF-8525-53F5-0D60-3D7B78B6718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-1002069" y="29374446"/>
            <a:ext cx="8573994" cy="9989883"/>
          </a:xfrm>
          <a:prstGeom prst="rect">
            <a:avLst/>
          </a:prstGeom>
        </p:spPr>
      </p:pic>
      <p:sp>
        <p:nvSpPr>
          <p:cNvPr id="19" name="CaixaDeTexto 18">
            <a:extLst>
              <a:ext uri="{FF2B5EF4-FFF2-40B4-BE49-F238E27FC236}">
                <a16:creationId xmlns:a16="http://schemas.microsoft.com/office/drawing/2014/main" id="{F3B8D3DC-619D-E13A-94E1-33E2FE03EFC1}"/>
              </a:ext>
            </a:extLst>
          </p:cNvPr>
          <p:cNvSpPr txBox="1"/>
          <p:nvPr/>
        </p:nvSpPr>
        <p:spPr>
          <a:xfrm flipH="1">
            <a:off x="19120669" y="10511640"/>
            <a:ext cx="8678191" cy="5078309"/>
          </a:xfrm>
          <a:prstGeom prst="rect">
            <a:avLst/>
          </a:prstGeom>
          <a:noFill/>
        </p:spPr>
        <p:txBody>
          <a:bodyPr wrap="square" lIns="91436" tIns="45718" rIns="91436" bIns="45718" anchor="t">
            <a:spAutoFit/>
          </a:bodyPr>
          <a:lstStyle/>
          <a:p>
            <a:pPr algn="ctr"/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Lorem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ipsum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sit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amet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adipiscing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elit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euismod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odio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vel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quam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ultricies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fringilla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Vestibulum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et est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feugiat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metus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faucibus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pretium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non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consequat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vitae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mi.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Fusce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nibh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mattis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id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commodo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sed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finibus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in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purus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..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3B46FFF6-3361-18CC-24E1-F32114E6374F}"/>
              </a:ext>
            </a:extLst>
          </p:cNvPr>
          <p:cNvSpPr txBox="1"/>
          <p:nvPr/>
        </p:nvSpPr>
        <p:spPr>
          <a:xfrm flipH="1">
            <a:off x="20594203" y="27863351"/>
            <a:ext cx="9141056" cy="5016754"/>
          </a:xfrm>
          <a:prstGeom prst="rect">
            <a:avLst/>
          </a:prstGeom>
          <a:noFill/>
        </p:spPr>
        <p:txBody>
          <a:bodyPr wrap="square" lIns="91436" tIns="45718" rIns="91436" bIns="45718" anchor="t">
            <a:spAutoFit/>
          </a:bodyPr>
          <a:lstStyle/>
          <a:p>
            <a:pPr algn="ctr"/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Lorem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ipsum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sit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amet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adipiscing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elit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euismod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odio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vel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ultricies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fringilla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Vestibulum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et est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feugiat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metus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faucibus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pretium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non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consequat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vitae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mi.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Fusce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nibh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mattis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id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commodo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sed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finibus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in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purus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..</a:t>
            </a:r>
          </a:p>
          <a:p>
            <a:pPr algn="ctr"/>
            <a:endParaRPr lang="pt-BR" sz="32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ctr"/>
            <a:endParaRPr lang="pt-BR" sz="32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FA795B06-6043-15F8-284F-76AA440889A0}"/>
              </a:ext>
            </a:extLst>
          </p:cNvPr>
          <p:cNvSpPr/>
          <p:nvPr/>
        </p:nvSpPr>
        <p:spPr>
          <a:xfrm>
            <a:off x="20594203" y="32512159"/>
            <a:ext cx="9141056" cy="5277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 (sugestão)</a:t>
            </a: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9F7A01BD-2DB2-59B9-54A3-C4B1AE5F00C5}"/>
              </a:ext>
            </a:extLst>
          </p:cNvPr>
          <p:cNvSpPr/>
          <p:nvPr/>
        </p:nvSpPr>
        <p:spPr>
          <a:xfrm>
            <a:off x="1273764" y="10152314"/>
            <a:ext cx="14925879" cy="11448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Fotos (sugestão)</a:t>
            </a:r>
          </a:p>
        </p:txBody>
      </p:sp>
      <p:pic>
        <p:nvPicPr>
          <p:cNvPr id="23" name="Imagem 22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48C24B10-33B7-4FD7-E97D-F461C7FCC54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0058" y="908720"/>
            <a:ext cx="5182178" cy="3665047"/>
          </a:xfrm>
          <a:prstGeom prst="rect">
            <a:avLst/>
          </a:prstGeom>
        </p:spPr>
      </p:pic>
      <p:sp>
        <p:nvSpPr>
          <p:cNvPr id="24" name="Retângulo 23">
            <a:extLst>
              <a:ext uri="{FF2B5EF4-FFF2-40B4-BE49-F238E27FC236}">
                <a16:creationId xmlns:a16="http://schemas.microsoft.com/office/drawing/2014/main" id="{229DE482-25AF-9D07-C493-7964984E7809}"/>
              </a:ext>
            </a:extLst>
          </p:cNvPr>
          <p:cNvSpPr/>
          <p:nvPr/>
        </p:nvSpPr>
        <p:spPr>
          <a:xfrm>
            <a:off x="2" y="24909612"/>
            <a:ext cx="32399286" cy="1854984"/>
          </a:xfrm>
          <a:prstGeom prst="rect">
            <a:avLst/>
          </a:prstGeom>
          <a:solidFill>
            <a:srgbClr val="0EAA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76200092-824C-8532-3659-7E38C24CC022}"/>
              </a:ext>
            </a:extLst>
          </p:cNvPr>
          <p:cNvSpPr txBox="1"/>
          <p:nvPr/>
        </p:nvSpPr>
        <p:spPr>
          <a:xfrm>
            <a:off x="2311497" y="25325308"/>
            <a:ext cx="2777629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6000" cap="all" dirty="0" err="1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subTítulo</a:t>
            </a:r>
            <a:endParaRPr lang="pt-BR" sz="6000" cap="all" dirty="0">
              <a:solidFill>
                <a:schemeClr val="bg1"/>
              </a:solidFill>
              <a:latin typeface="DIN Pro Bold" panose="020B0804020101020102" pitchFamily="34" charset="0"/>
              <a:cs typeface="DIN Pro Bold" panose="020B0804020101020102" pitchFamily="34" charset="0"/>
            </a:endParaRP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C08AC155-C0A1-0AE0-AABB-15B9F2A9D84F}"/>
              </a:ext>
            </a:extLst>
          </p:cNvPr>
          <p:cNvSpPr txBox="1"/>
          <p:nvPr/>
        </p:nvSpPr>
        <p:spPr>
          <a:xfrm flipH="1">
            <a:off x="8783203" y="27863351"/>
            <a:ext cx="9141056" cy="5016754"/>
          </a:xfrm>
          <a:prstGeom prst="rect">
            <a:avLst/>
          </a:prstGeom>
          <a:noFill/>
        </p:spPr>
        <p:txBody>
          <a:bodyPr wrap="square" lIns="91436" tIns="45718" rIns="91436" bIns="45718" anchor="t">
            <a:spAutoFit/>
          </a:bodyPr>
          <a:lstStyle/>
          <a:p>
            <a:pPr algn="ctr"/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Lorem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ipsum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sit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amet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adipiscing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elit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euismod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odio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vel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ultricies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fringilla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Vestibulum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et est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feugiat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metus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faucibus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pretium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non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consequat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vitae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mi.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Fusce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nibh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mattis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id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commodo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sed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finibus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in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purus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..</a:t>
            </a:r>
          </a:p>
          <a:p>
            <a:pPr algn="ctr"/>
            <a:endParaRPr lang="pt-BR" sz="32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ctr"/>
            <a:endParaRPr lang="pt-BR" sz="32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55D81047-878F-B322-9004-E2D2C1715CA8}"/>
              </a:ext>
            </a:extLst>
          </p:cNvPr>
          <p:cNvSpPr/>
          <p:nvPr/>
        </p:nvSpPr>
        <p:spPr>
          <a:xfrm>
            <a:off x="8783203" y="32512159"/>
            <a:ext cx="9141056" cy="5277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 (sugestão)</a:t>
            </a:r>
          </a:p>
        </p:txBody>
      </p:sp>
      <p:sp>
        <p:nvSpPr>
          <p:cNvPr id="29" name="Retângulo 28">
            <a:extLst>
              <a:ext uri="{FF2B5EF4-FFF2-40B4-BE49-F238E27FC236}">
                <a16:creationId xmlns:a16="http://schemas.microsoft.com/office/drawing/2014/main" id="{E1E24895-F871-C348-180E-F47893A60CEF}"/>
              </a:ext>
            </a:extLst>
          </p:cNvPr>
          <p:cNvSpPr/>
          <p:nvPr/>
        </p:nvSpPr>
        <p:spPr>
          <a:xfrm>
            <a:off x="13984304" y="17668903"/>
            <a:ext cx="9164688" cy="617604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Fotos (sugestão)</a:t>
            </a:r>
          </a:p>
        </p:txBody>
      </p:sp>
      <p:pic>
        <p:nvPicPr>
          <p:cNvPr id="30" name="Imagem 29" descr="Texto&#10;&#10;O conteúdo gerado por IA pode estar incorreto.">
            <a:extLst>
              <a:ext uri="{FF2B5EF4-FFF2-40B4-BE49-F238E27FC236}">
                <a16:creationId xmlns:a16="http://schemas.microsoft.com/office/drawing/2014/main" id="{4B762194-C04B-7483-385E-161AD84F9D7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9181689" y="40442506"/>
            <a:ext cx="11789966" cy="1821057"/>
          </a:xfrm>
          <a:prstGeom prst="rect">
            <a:avLst/>
          </a:prstGeom>
        </p:spPr>
      </p:pic>
      <p:pic>
        <p:nvPicPr>
          <p:cNvPr id="31" name="Imagem 30" descr="Logotipo&#10;&#10;O conteúdo gerado por IA pode estar incorreto.">
            <a:extLst>
              <a:ext uri="{FF2B5EF4-FFF2-40B4-BE49-F238E27FC236}">
                <a16:creationId xmlns:a16="http://schemas.microsoft.com/office/drawing/2014/main" id="{AEDE0D1D-C86D-347B-773B-8FC30781FB2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432777" y="40442506"/>
            <a:ext cx="2310490" cy="1724245"/>
          </a:xfrm>
          <a:prstGeom prst="rect">
            <a:avLst/>
          </a:prstGeom>
        </p:spPr>
      </p:pic>
      <p:pic>
        <p:nvPicPr>
          <p:cNvPr id="32" name="Gráfico 31">
            <a:extLst>
              <a:ext uri="{FF2B5EF4-FFF2-40B4-BE49-F238E27FC236}">
                <a16:creationId xmlns:a16="http://schemas.microsoft.com/office/drawing/2014/main" id="{E9E67620-22BB-C997-98B1-1BCCE1B6897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6253126" y="40116932"/>
            <a:ext cx="1786112" cy="2375390"/>
          </a:xfrm>
          <a:prstGeom prst="rect">
            <a:avLst/>
          </a:prstGeom>
        </p:spPr>
      </p:pic>
      <p:sp>
        <p:nvSpPr>
          <p:cNvPr id="33" name="Retângulo 32">
            <a:extLst>
              <a:ext uri="{FF2B5EF4-FFF2-40B4-BE49-F238E27FC236}">
                <a16:creationId xmlns:a16="http://schemas.microsoft.com/office/drawing/2014/main" id="{7B2A5696-30F0-0C59-A8DB-22A713377DA4}"/>
              </a:ext>
            </a:extLst>
          </p:cNvPr>
          <p:cNvSpPr/>
          <p:nvPr/>
        </p:nvSpPr>
        <p:spPr>
          <a:xfrm>
            <a:off x="3079212" y="40116932"/>
            <a:ext cx="6519148" cy="21466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881" dirty="0"/>
              <a:t>Espaço para colocar logomarcas das UCs</a:t>
            </a:r>
          </a:p>
        </p:txBody>
      </p:sp>
    </p:spTree>
    <p:extLst>
      <p:ext uri="{BB962C8B-B14F-4D97-AF65-F5344CB8AC3E}">
        <p14:creationId xmlns:p14="http://schemas.microsoft.com/office/powerpoint/2010/main" val="2391704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m 26" descr="Ícone&#10;&#10;O conteúdo gerado por IA pode estar incorreto.">
            <a:extLst>
              <a:ext uri="{FF2B5EF4-FFF2-40B4-BE49-F238E27FC236}">
                <a16:creationId xmlns:a16="http://schemas.microsoft.com/office/drawing/2014/main" id="{735E2921-44F7-EEC6-A2D3-2593BFEE1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678076" y="18834358"/>
            <a:ext cx="5479304" cy="5518723"/>
          </a:xfrm>
          <a:prstGeom prst="rect">
            <a:avLst/>
          </a:prstGeom>
        </p:spPr>
      </p:pic>
      <p:pic>
        <p:nvPicPr>
          <p:cNvPr id="34" name="Imagem 33" descr="Diagrama&#10;&#10;O conteúdo gerado por IA pode estar incorreto.">
            <a:extLst>
              <a:ext uri="{FF2B5EF4-FFF2-40B4-BE49-F238E27FC236}">
                <a16:creationId xmlns:a16="http://schemas.microsoft.com/office/drawing/2014/main" id="{81E97C55-3521-295D-BCEB-8EC6CA9C79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293770" y="18852908"/>
            <a:ext cx="5479304" cy="5481623"/>
          </a:xfrm>
          <a:prstGeom prst="rect">
            <a:avLst/>
          </a:prstGeom>
        </p:spPr>
      </p:pic>
      <p:pic>
        <p:nvPicPr>
          <p:cNvPr id="40" name="Imagem 39" descr="Ícone&#10;&#10;O conteúdo gerado por IA pode estar incorreto.">
            <a:extLst>
              <a:ext uri="{FF2B5EF4-FFF2-40B4-BE49-F238E27FC236}">
                <a16:creationId xmlns:a16="http://schemas.microsoft.com/office/drawing/2014/main" id="{E6B76F1B-6AE9-70F5-0CB8-22145018DD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457876" y="12952976"/>
            <a:ext cx="5479304" cy="5479304"/>
          </a:xfrm>
          <a:prstGeom prst="rect">
            <a:avLst/>
          </a:prstGeom>
        </p:spPr>
      </p:pic>
      <p:pic>
        <p:nvPicPr>
          <p:cNvPr id="42" name="Imagem 41" descr="Ícone&#10;&#10;O conteúdo gerado por IA pode estar incorreto.">
            <a:extLst>
              <a:ext uri="{FF2B5EF4-FFF2-40B4-BE49-F238E27FC236}">
                <a16:creationId xmlns:a16="http://schemas.microsoft.com/office/drawing/2014/main" id="{DA287870-B63D-B9B0-DA9E-19C4AAD254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4943459" y="12950657"/>
            <a:ext cx="5479304" cy="5481623"/>
          </a:xfrm>
          <a:prstGeom prst="rect">
            <a:avLst/>
          </a:prstGeom>
        </p:spPr>
      </p:pic>
      <p:pic>
        <p:nvPicPr>
          <p:cNvPr id="44" name="Imagem 43" descr="Ícone&#10;&#10;O conteúdo gerado por IA pode estar incorreto.">
            <a:extLst>
              <a:ext uri="{FF2B5EF4-FFF2-40B4-BE49-F238E27FC236}">
                <a16:creationId xmlns:a16="http://schemas.microsoft.com/office/drawing/2014/main" id="{CD814D62-EA60-D189-67B9-7AECDEC9E8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0678076" y="12950657"/>
            <a:ext cx="5479304" cy="5481623"/>
          </a:xfrm>
          <a:prstGeom prst="rect">
            <a:avLst/>
          </a:prstGeom>
        </p:spPr>
      </p:pic>
      <p:pic>
        <p:nvPicPr>
          <p:cNvPr id="46" name="Imagem 45" descr="Ícone&#10;&#10;O conteúdo gerado por IA pode estar incorreto.">
            <a:extLst>
              <a:ext uri="{FF2B5EF4-FFF2-40B4-BE49-F238E27FC236}">
                <a16:creationId xmlns:a16="http://schemas.microsoft.com/office/drawing/2014/main" id="{EE0BB1B5-FF2A-4C66-8E1C-0613404CE4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6296089" y="12950657"/>
            <a:ext cx="5483942" cy="5481623"/>
          </a:xfrm>
          <a:prstGeom prst="rect">
            <a:avLst/>
          </a:prstGeom>
        </p:spPr>
      </p:pic>
      <p:pic>
        <p:nvPicPr>
          <p:cNvPr id="48" name="Imagem 47" descr="Logotipo, Ícone&#10;&#10;O conteúdo gerado por IA pode estar incorreto.">
            <a:extLst>
              <a:ext uri="{FF2B5EF4-FFF2-40B4-BE49-F238E27FC236}">
                <a16:creationId xmlns:a16="http://schemas.microsoft.com/office/drawing/2014/main" id="{33968BDD-0A4E-E344-7AE2-11484A52932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8869908" y="7048405"/>
            <a:ext cx="5479304" cy="5481623"/>
          </a:xfrm>
          <a:prstGeom prst="rect">
            <a:avLst/>
          </a:prstGeom>
        </p:spPr>
      </p:pic>
      <p:pic>
        <p:nvPicPr>
          <p:cNvPr id="51" name="Imagem 50" descr="Ícone&#10;&#10;O conteúdo gerado por IA pode estar incorreto.">
            <a:extLst>
              <a:ext uri="{FF2B5EF4-FFF2-40B4-BE49-F238E27FC236}">
                <a16:creationId xmlns:a16="http://schemas.microsoft.com/office/drawing/2014/main" id="{47415F70-93A5-20CC-682D-5A763FF4CC5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4943459" y="7048405"/>
            <a:ext cx="5479304" cy="5481623"/>
          </a:xfrm>
          <a:prstGeom prst="rect">
            <a:avLst/>
          </a:prstGeom>
        </p:spPr>
      </p:pic>
      <p:pic>
        <p:nvPicPr>
          <p:cNvPr id="54" name="Imagem 53" descr="Diagrama&#10;&#10;O conteúdo gerado por IA pode estar incorreto.">
            <a:extLst>
              <a:ext uri="{FF2B5EF4-FFF2-40B4-BE49-F238E27FC236}">
                <a16:creationId xmlns:a16="http://schemas.microsoft.com/office/drawing/2014/main" id="{23B376BB-559C-E9E2-8456-5C83A3D410D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20678076" y="7048405"/>
            <a:ext cx="5479304" cy="5481623"/>
          </a:xfrm>
          <a:prstGeom prst="rect">
            <a:avLst/>
          </a:prstGeom>
        </p:spPr>
      </p:pic>
      <p:pic>
        <p:nvPicPr>
          <p:cNvPr id="57" name="Imagem 56" descr="Ícone&#10;&#10;O conteúdo gerado por IA pode estar incorreto.">
            <a:extLst>
              <a:ext uri="{FF2B5EF4-FFF2-40B4-BE49-F238E27FC236}">
                <a16:creationId xmlns:a16="http://schemas.microsoft.com/office/drawing/2014/main" id="{655B73ED-17A1-01E5-4261-A20D43124BF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26293770" y="7002029"/>
            <a:ext cx="5479304" cy="5527999"/>
          </a:xfrm>
          <a:prstGeom prst="rect">
            <a:avLst/>
          </a:prstGeom>
        </p:spPr>
      </p:pic>
      <p:pic>
        <p:nvPicPr>
          <p:cNvPr id="59" name="Imagem 58" descr="Ícone&#10;&#10;O conteúdo gerado por IA pode estar incorreto.">
            <a:extLst>
              <a:ext uri="{FF2B5EF4-FFF2-40B4-BE49-F238E27FC236}">
                <a16:creationId xmlns:a16="http://schemas.microsoft.com/office/drawing/2014/main" id="{16B5672D-B222-9C3C-66D8-E7CA5EB004A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8984811" y="1099777"/>
            <a:ext cx="5479304" cy="5481623"/>
          </a:xfrm>
          <a:prstGeom prst="rect">
            <a:avLst/>
          </a:prstGeom>
        </p:spPr>
      </p:pic>
      <p:pic>
        <p:nvPicPr>
          <p:cNvPr id="61" name="Imagem 60" descr="Ícone&#10;&#10;O conteúdo gerado por IA pode estar incorreto.">
            <a:extLst>
              <a:ext uri="{FF2B5EF4-FFF2-40B4-BE49-F238E27FC236}">
                <a16:creationId xmlns:a16="http://schemas.microsoft.com/office/drawing/2014/main" id="{E7415C33-09ED-872E-9D06-E739B82D1E3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14943459" y="1102096"/>
            <a:ext cx="5479304" cy="5479304"/>
          </a:xfrm>
          <a:prstGeom prst="rect">
            <a:avLst/>
          </a:prstGeom>
        </p:spPr>
      </p:pic>
      <p:pic>
        <p:nvPicPr>
          <p:cNvPr id="1024" name="Imagem 1023" descr="Logotipo, Ícone&#10;&#10;O conteúdo gerado por IA pode estar incorreto.">
            <a:extLst>
              <a:ext uri="{FF2B5EF4-FFF2-40B4-BE49-F238E27FC236}">
                <a16:creationId xmlns:a16="http://schemas.microsoft.com/office/drawing/2014/main" id="{9B619A94-BA5B-5EED-3CF1-D9077B65EF3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20678076" y="1102096"/>
            <a:ext cx="5479304" cy="5479304"/>
          </a:xfrm>
          <a:prstGeom prst="rect">
            <a:avLst/>
          </a:prstGeom>
        </p:spPr>
      </p:pic>
      <p:pic>
        <p:nvPicPr>
          <p:cNvPr id="1026" name="Imagem 1025" descr="Ícone&#10;&#10;O conteúdo gerado por IA pode estar incorreto.">
            <a:extLst>
              <a:ext uri="{FF2B5EF4-FFF2-40B4-BE49-F238E27FC236}">
                <a16:creationId xmlns:a16="http://schemas.microsoft.com/office/drawing/2014/main" id="{CD5BC0E0-44BF-A802-3573-DCD31297F19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26293770" y="1099777"/>
            <a:ext cx="5479304" cy="5481623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24AD9A19-1005-F51B-4283-73952310178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7440339" y="9890551"/>
            <a:ext cx="11795533" cy="9160361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D84B8A2F-BE3D-4069-712A-DFF6AFDC37BE}"/>
              </a:ext>
            </a:extLst>
          </p:cNvPr>
          <p:cNvSpPr/>
          <p:nvPr/>
        </p:nvSpPr>
        <p:spPr>
          <a:xfrm>
            <a:off x="0" y="20687525"/>
            <a:ext cx="32399288" cy="1837122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7613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cxnSp>
        <p:nvCxnSpPr>
          <p:cNvPr id="6" name="Conector de Seta Reta 5">
            <a:extLst>
              <a:ext uri="{FF2B5EF4-FFF2-40B4-BE49-F238E27FC236}">
                <a16:creationId xmlns:a16="http://schemas.microsoft.com/office/drawing/2014/main" id="{5D79F275-079A-F761-EDC8-5AD1D6984B43}"/>
              </a:ext>
            </a:extLst>
          </p:cNvPr>
          <p:cNvCxnSpPr>
            <a:cxnSpLocks/>
          </p:cNvCxnSpPr>
          <p:nvPr/>
        </p:nvCxnSpPr>
        <p:spPr>
          <a:xfrm>
            <a:off x="76200" y="39058799"/>
            <a:ext cx="32323088" cy="0"/>
          </a:xfrm>
          <a:prstGeom prst="straightConnector1">
            <a:avLst/>
          </a:prstGeom>
          <a:ln w="15875" cap="rnd"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tângulo 6">
            <a:extLst>
              <a:ext uri="{FF2B5EF4-FFF2-40B4-BE49-F238E27FC236}">
                <a16:creationId xmlns:a16="http://schemas.microsoft.com/office/drawing/2014/main" id="{C4FFC6CE-7EF3-EA47-61D1-E77925C04415}"/>
              </a:ext>
            </a:extLst>
          </p:cNvPr>
          <p:cNvSpPr/>
          <p:nvPr/>
        </p:nvSpPr>
        <p:spPr>
          <a:xfrm>
            <a:off x="2" y="6926412"/>
            <a:ext cx="32399286" cy="1854984"/>
          </a:xfrm>
          <a:prstGeom prst="rect">
            <a:avLst/>
          </a:prstGeom>
          <a:solidFill>
            <a:srgbClr val="649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A19C9F39-3010-5A3C-240D-32461D0079AC}"/>
              </a:ext>
            </a:extLst>
          </p:cNvPr>
          <p:cNvSpPr txBox="1"/>
          <p:nvPr/>
        </p:nvSpPr>
        <p:spPr>
          <a:xfrm>
            <a:off x="2311497" y="7342108"/>
            <a:ext cx="2777629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6000" cap="all" dirty="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Título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3B3CC0C2-D2F2-EB6C-0E67-74ECCBA5307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flipH="1">
            <a:off x="26223939" y="17175460"/>
            <a:ext cx="6149762" cy="8034652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DED15926-D418-ACBD-5FEC-B6257615DCB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4615154" y="39669858"/>
            <a:ext cx="2133495" cy="933404"/>
          </a:xfrm>
          <a:prstGeom prst="rect">
            <a:avLst/>
          </a:prstGeom>
        </p:spPr>
      </p:pic>
      <p:sp>
        <p:nvSpPr>
          <p:cNvPr id="11" name="TextBox 59">
            <a:extLst>
              <a:ext uri="{FF2B5EF4-FFF2-40B4-BE49-F238E27FC236}">
                <a16:creationId xmlns:a16="http://schemas.microsoft.com/office/drawing/2014/main" id="{1F5ACF2B-BFC7-54E0-AC7F-AE4E614940C5}"/>
              </a:ext>
            </a:extLst>
          </p:cNvPr>
          <p:cNvSpPr txBox="1"/>
          <p:nvPr/>
        </p:nvSpPr>
        <p:spPr>
          <a:xfrm>
            <a:off x="6486271" y="2412318"/>
            <a:ext cx="15452960" cy="34855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8500">
                <a:solidFill>
                  <a:schemeClr val="accent6">
                    <a:lumMod val="50000"/>
                  </a:schemeClr>
                </a:solidFill>
                <a:latin typeface="Modern Love Caps" panose="020F0502020204030204" pitchFamily="82" charset="0"/>
              </a:defRPr>
            </a:lvl1pPr>
          </a:lstStyle>
          <a:p>
            <a:pPr algn="ctr"/>
            <a:r>
              <a:rPr lang="pt-BR" sz="99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Colocar qual protocolo</a:t>
            </a:r>
          </a:p>
          <a:p>
            <a:pPr algn="ctr"/>
            <a: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Manter padrão de cores de letra e formas conforme </a:t>
            </a:r>
            <a:b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</a:br>
            <a: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subprograma (marrom = aquático continental; </a:t>
            </a:r>
            <a:b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</a:br>
            <a: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azul = marinho e costeiro; verde = terrestre)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BFEA3B38-CB6C-3E66-A5DF-0BF6F0FE772C}"/>
              </a:ext>
            </a:extLst>
          </p:cNvPr>
          <p:cNvSpPr txBox="1"/>
          <p:nvPr/>
        </p:nvSpPr>
        <p:spPr>
          <a:xfrm>
            <a:off x="7065747" y="1005863"/>
            <a:ext cx="1439262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 sz="9600">
                <a:solidFill>
                  <a:schemeClr val="accent4">
                    <a:lumMod val="50000"/>
                  </a:schemeClr>
                </a:solidFill>
                <a:latin typeface="Modern Love Caps" panose="020F0502020204030204" pitchFamily="82" charset="0"/>
              </a:defRPr>
            </a:lvl1pPr>
          </a:lstStyle>
          <a:p>
            <a:r>
              <a:rPr lang="en-US" sz="6600" dirty="0">
                <a:solidFill>
                  <a:schemeClr val="tx1"/>
                </a:solidFill>
                <a:latin typeface="DIN Pro Bold" panose="020B0804020101020102" pitchFamily="34" charset="0"/>
                <a:cs typeface="DIN Pro Bold" panose="020B0804020101020102" pitchFamily="34" charset="0"/>
                <a:sym typeface="Gagalin"/>
              </a:rPr>
              <a:t>PROTOCOLO DE MONITORAMENTO 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0921B531-60CF-90E0-3969-CB4C6F34A7AD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7722660" y="815621"/>
            <a:ext cx="4193841" cy="3424972"/>
          </a:xfrm>
          <a:prstGeom prst="rect">
            <a:avLst/>
          </a:prstGeom>
        </p:spPr>
      </p:pic>
      <p:sp>
        <p:nvSpPr>
          <p:cNvPr id="14" name="Retângulo 13">
            <a:extLst>
              <a:ext uri="{FF2B5EF4-FFF2-40B4-BE49-F238E27FC236}">
                <a16:creationId xmlns:a16="http://schemas.microsoft.com/office/drawing/2014/main" id="{6AE074C5-7299-30BD-23A3-156DE5B5CE4A}"/>
              </a:ext>
            </a:extLst>
          </p:cNvPr>
          <p:cNvSpPr/>
          <p:nvPr/>
        </p:nvSpPr>
        <p:spPr>
          <a:xfrm>
            <a:off x="23148992" y="5392474"/>
            <a:ext cx="782856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500" b="1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Colocar nome da UC</a:t>
            </a:r>
          </a:p>
        </p:txBody>
      </p:sp>
      <p:sp>
        <p:nvSpPr>
          <p:cNvPr id="15" name="Fluxograma: Conector 14">
            <a:extLst>
              <a:ext uri="{FF2B5EF4-FFF2-40B4-BE49-F238E27FC236}">
                <a16:creationId xmlns:a16="http://schemas.microsoft.com/office/drawing/2014/main" id="{C32A1285-4135-2EB1-90AC-D32C242F8E62}"/>
              </a:ext>
            </a:extLst>
          </p:cNvPr>
          <p:cNvSpPr/>
          <p:nvPr/>
        </p:nvSpPr>
        <p:spPr>
          <a:xfrm>
            <a:off x="795542" y="579668"/>
            <a:ext cx="5543244" cy="5597636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Colocar ícone do alvo – ver banco de ícones do Programa Monitora</a:t>
            </a: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029E4B74-C461-C53D-E112-AC220FF4040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32038" y="39669858"/>
            <a:ext cx="2619247" cy="933404"/>
          </a:xfrm>
          <a:prstGeom prst="rect">
            <a:avLst/>
          </a:prstGeom>
        </p:spPr>
      </p:pic>
      <p:pic>
        <p:nvPicPr>
          <p:cNvPr id="17" name="Gráfico 16">
            <a:extLst>
              <a:ext uri="{FF2B5EF4-FFF2-40B4-BE49-F238E27FC236}">
                <a16:creationId xmlns:a16="http://schemas.microsoft.com/office/drawing/2014/main" id="{B46AFB1F-8249-0986-ECD1-45BFC0FC629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flipH="1">
            <a:off x="-1002069" y="29374446"/>
            <a:ext cx="8573994" cy="9989883"/>
          </a:xfrm>
          <a:prstGeom prst="rect">
            <a:avLst/>
          </a:prstGeom>
        </p:spPr>
      </p:pic>
      <p:sp>
        <p:nvSpPr>
          <p:cNvPr id="18" name="CaixaDeTexto 17">
            <a:extLst>
              <a:ext uri="{FF2B5EF4-FFF2-40B4-BE49-F238E27FC236}">
                <a16:creationId xmlns:a16="http://schemas.microsoft.com/office/drawing/2014/main" id="{402C4006-4EB4-3A72-679D-C7550E540AE3}"/>
              </a:ext>
            </a:extLst>
          </p:cNvPr>
          <p:cNvSpPr txBox="1"/>
          <p:nvPr/>
        </p:nvSpPr>
        <p:spPr>
          <a:xfrm flipH="1">
            <a:off x="19120669" y="10511640"/>
            <a:ext cx="8678191" cy="5078309"/>
          </a:xfrm>
          <a:prstGeom prst="rect">
            <a:avLst/>
          </a:prstGeom>
          <a:noFill/>
        </p:spPr>
        <p:txBody>
          <a:bodyPr wrap="square" lIns="91436" tIns="45718" rIns="91436" bIns="45718" anchor="t">
            <a:spAutoFit/>
          </a:bodyPr>
          <a:lstStyle/>
          <a:p>
            <a:pPr algn="ctr"/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Lorem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ipsum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sit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amet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adipiscing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elit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euismod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odio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vel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quam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ultricies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fringilla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Vestibulum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et est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feugiat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metus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faucibus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pretium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non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consequat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vitae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mi.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Fusce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nibh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mattis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id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commodo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sed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finibus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in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purus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..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4EC6EBE9-1AA8-08AA-FF95-6640CA663DF2}"/>
              </a:ext>
            </a:extLst>
          </p:cNvPr>
          <p:cNvSpPr txBox="1"/>
          <p:nvPr/>
        </p:nvSpPr>
        <p:spPr>
          <a:xfrm flipH="1">
            <a:off x="20594203" y="27863351"/>
            <a:ext cx="9141056" cy="5016754"/>
          </a:xfrm>
          <a:prstGeom prst="rect">
            <a:avLst/>
          </a:prstGeom>
          <a:noFill/>
        </p:spPr>
        <p:txBody>
          <a:bodyPr wrap="square" lIns="91436" tIns="45718" rIns="91436" bIns="45718" anchor="t">
            <a:spAutoFit/>
          </a:bodyPr>
          <a:lstStyle/>
          <a:p>
            <a:pPr algn="ctr"/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Lorem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ipsum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sit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amet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adipiscing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elit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euismod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odio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vel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ultricies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fringilla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Vestibulum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et est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feugiat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metus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faucibus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pretium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non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consequat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vitae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mi.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Fusce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nibh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mattis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id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commodo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sed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finibus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in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purus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..</a:t>
            </a:r>
          </a:p>
          <a:p>
            <a:pPr algn="ctr"/>
            <a:endParaRPr lang="pt-BR" sz="32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ctr"/>
            <a:endParaRPr lang="pt-BR" sz="32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25B3E9BC-9118-42D0-A1F6-D1DC90CDC055}"/>
              </a:ext>
            </a:extLst>
          </p:cNvPr>
          <p:cNvSpPr/>
          <p:nvPr/>
        </p:nvSpPr>
        <p:spPr>
          <a:xfrm>
            <a:off x="20594203" y="32512159"/>
            <a:ext cx="9141056" cy="5277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 (sugestão)</a:t>
            </a:r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9EA48756-1CA0-B174-DABB-6326485FD596}"/>
              </a:ext>
            </a:extLst>
          </p:cNvPr>
          <p:cNvSpPr/>
          <p:nvPr/>
        </p:nvSpPr>
        <p:spPr>
          <a:xfrm>
            <a:off x="1273764" y="10152314"/>
            <a:ext cx="14925879" cy="11448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Fotos (sugestão)</a:t>
            </a:r>
          </a:p>
        </p:txBody>
      </p:sp>
      <p:pic>
        <p:nvPicPr>
          <p:cNvPr id="22" name="Imagem 21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2B9DB1A5-14AD-065B-FDE5-60AE9FAA515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0058" y="908720"/>
            <a:ext cx="5182178" cy="3665047"/>
          </a:xfrm>
          <a:prstGeom prst="rect">
            <a:avLst/>
          </a:prstGeom>
        </p:spPr>
      </p:pic>
      <p:sp>
        <p:nvSpPr>
          <p:cNvPr id="23" name="Retângulo 22">
            <a:extLst>
              <a:ext uri="{FF2B5EF4-FFF2-40B4-BE49-F238E27FC236}">
                <a16:creationId xmlns:a16="http://schemas.microsoft.com/office/drawing/2014/main" id="{8EE4FEC0-696F-95EF-4133-699C334A9A51}"/>
              </a:ext>
            </a:extLst>
          </p:cNvPr>
          <p:cNvSpPr/>
          <p:nvPr/>
        </p:nvSpPr>
        <p:spPr>
          <a:xfrm>
            <a:off x="2" y="24909612"/>
            <a:ext cx="32399286" cy="1854984"/>
          </a:xfrm>
          <a:prstGeom prst="rect">
            <a:avLst/>
          </a:prstGeom>
          <a:solidFill>
            <a:srgbClr val="649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2ABDB975-0E25-2698-CB0A-9A190547167E}"/>
              </a:ext>
            </a:extLst>
          </p:cNvPr>
          <p:cNvSpPr txBox="1"/>
          <p:nvPr/>
        </p:nvSpPr>
        <p:spPr>
          <a:xfrm>
            <a:off x="2311497" y="25325308"/>
            <a:ext cx="2777629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6000" cap="all" dirty="0" err="1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subTítulo</a:t>
            </a:r>
            <a:endParaRPr lang="pt-BR" sz="6000" cap="all" dirty="0">
              <a:solidFill>
                <a:schemeClr val="bg1"/>
              </a:solidFill>
              <a:latin typeface="DIN Pro Bold" panose="020B0804020101020102" pitchFamily="34" charset="0"/>
              <a:cs typeface="DIN Pro Bold" panose="020B0804020101020102" pitchFamily="34" charset="0"/>
            </a:endParaRP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84A02807-1931-FE56-B0A1-E0B3C920CEF3}"/>
              </a:ext>
            </a:extLst>
          </p:cNvPr>
          <p:cNvSpPr txBox="1"/>
          <p:nvPr/>
        </p:nvSpPr>
        <p:spPr>
          <a:xfrm flipH="1">
            <a:off x="8783203" y="27863351"/>
            <a:ext cx="9141056" cy="5016754"/>
          </a:xfrm>
          <a:prstGeom prst="rect">
            <a:avLst/>
          </a:prstGeom>
          <a:noFill/>
        </p:spPr>
        <p:txBody>
          <a:bodyPr wrap="square" lIns="91436" tIns="45718" rIns="91436" bIns="45718" anchor="t">
            <a:spAutoFit/>
          </a:bodyPr>
          <a:lstStyle/>
          <a:p>
            <a:pPr algn="ctr"/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Lorem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ipsum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sit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amet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adipiscing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elit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euismod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odio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vel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ultricies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fringilla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Vestibulum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et est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feugiat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metus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faucibus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pretium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non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consequat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vitae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mi.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Fusce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nibh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mattis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id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commodo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sed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finibus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in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purus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..</a:t>
            </a:r>
          </a:p>
          <a:p>
            <a:pPr algn="ctr"/>
            <a:endParaRPr lang="pt-BR" sz="32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ctr"/>
            <a:endParaRPr lang="pt-BR" sz="32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264C2625-6B9C-DA85-513C-30A51EE0B808}"/>
              </a:ext>
            </a:extLst>
          </p:cNvPr>
          <p:cNvSpPr/>
          <p:nvPr/>
        </p:nvSpPr>
        <p:spPr>
          <a:xfrm>
            <a:off x="8783203" y="32512159"/>
            <a:ext cx="9141056" cy="5277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 (sugestão)</a:t>
            </a:r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FB4E8636-F526-62E4-62F6-2C7E3E06D1C9}"/>
              </a:ext>
            </a:extLst>
          </p:cNvPr>
          <p:cNvSpPr/>
          <p:nvPr/>
        </p:nvSpPr>
        <p:spPr>
          <a:xfrm>
            <a:off x="13984304" y="17668903"/>
            <a:ext cx="9164688" cy="617604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Fotos (sugestão)</a:t>
            </a:r>
          </a:p>
        </p:txBody>
      </p:sp>
      <p:pic>
        <p:nvPicPr>
          <p:cNvPr id="29" name="Imagem 28" descr="Texto&#10;&#10;O conteúdo gerado por IA pode estar incorreto.">
            <a:extLst>
              <a:ext uri="{FF2B5EF4-FFF2-40B4-BE49-F238E27FC236}">
                <a16:creationId xmlns:a16="http://schemas.microsoft.com/office/drawing/2014/main" id="{48F4225A-5FAF-4EA9-9499-D1FC3D2CD013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9181689" y="40442506"/>
            <a:ext cx="11789966" cy="1821057"/>
          </a:xfrm>
          <a:prstGeom prst="rect">
            <a:avLst/>
          </a:prstGeom>
        </p:spPr>
      </p:pic>
      <p:pic>
        <p:nvPicPr>
          <p:cNvPr id="30" name="Imagem 29" descr="Logotipo&#10;&#10;O conteúdo gerado por IA pode estar incorreto.">
            <a:extLst>
              <a:ext uri="{FF2B5EF4-FFF2-40B4-BE49-F238E27FC236}">
                <a16:creationId xmlns:a16="http://schemas.microsoft.com/office/drawing/2014/main" id="{20B2C4C7-083A-42BA-196E-C81D2C0A71EF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0432777" y="40442506"/>
            <a:ext cx="2310490" cy="1724245"/>
          </a:xfrm>
          <a:prstGeom prst="rect">
            <a:avLst/>
          </a:prstGeom>
        </p:spPr>
      </p:pic>
      <p:pic>
        <p:nvPicPr>
          <p:cNvPr id="31" name="Gráfico 30">
            <a:extLst>
              <a:ext uri="{FF2B5EF4-FFF2-40B4-BE49-F238E27FC236}">
                <a16:creationId xmlns:a16="http://schemas.microsoft.com/office/drawing/2014/main" id="{616245E8-A6CD-94AA-C981-77FEE8601DBE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6253126" y="40116932"/>
            <a:ext cx="1786112" cy="2375390"/>
          </a:xfrm>
          <a:prstGeom prst="rect">
            <a:avLst/>
          </a:prstGeom>
        </p:spPr>
      </p:pic>
      <p:sp>
        <p:nvSpPr>
          <p:cNvPr id="32" name="Retângulo 31">
            <a:extLst>
              <a:ext uri="{FF2B5EF4-FFF2-40B4-BE49-F238E27FC236}">
                <a16:creationId xmlns:a16="http://schemas.microsoft.com/office/drawing/2014/main" id="{6BC38334-914A-8A1F-3022-95F434B9BB82}"/>
              </a:ext>
            </a:extLst>
          </p:cNvPr>
          <p:cNvSpPr/>
          <p:nvPr/>
        </p:nvSpPr>
        <p:spPr>
          <a:xfrm>
            <a:off x="3079212" y="40116932"/>
            <a:ext cx="6519148" cy="21466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881" dirty="0"/>
              <a:t>Espaço para colocar logomarcas das UCs</a:t>
            </a:r>
          </a:p>
        </p:txBody>
      </p:sp>
    </p:spTree>
    <p:extLst>
      <p:ext uri="{BB962C8B-B14F-4D97-AF65-F5344CB8AC3E}">
        <p14:creationId xmlns:p14="http://schemas.microsoft.com/office/powerpoint/2010/main" val="2658252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1949C8-DB71-1419-40C8-5F0F7F13478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10578" y="17475778"/>
            <a:ext cx="27944388" cy="17970263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pt-BR" sz="24200" dirty="0">
                <a:latin typeface="DIN Pro Bold" panose="020B0804020101020102" pitchFamily="34" charset="0"/>
                <a:cs typeface="DIN Pro Bold" panose="020B0804020101020102" pitchFamily="34" charset="0"/>
              </a:rPr>
              <a:t>Sugestões de aplicações e conteúdo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2850A6BF-C9FB-4E50-2208-F402731EE4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44287" y="4576765"/>
            <a:ext cx="9510714" cy="9510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02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8">
          <a:extLst>
            <a:ext uri="{FF2B5EF4-FFF2-40B4-BE49-F238E27FC236}">
              <a16:creationId xmlns:a16="http://schemas.microsoft.com/office/drawing/2014/main" id="{3C168FB4-DE98-56F7-67F9-6EAFB37161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1" name="Gráfico 1060">
            <a:extLst>
              <a:ext uri="{FF2B5EF4-FFF2-40B4-BE49-F238E27FC236}">
                <a16:creationId xmlns:a16="http://schemas.microsoft.com/office/drawing/2014/main" id="{987705A1-1B9A-DCF4-BB8F-093B463022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440339" y="9890551"/>
            <a:ext cx="11795533" cy="9160361"/>
          </a:xfrm>
          <a:prstGeom prst="rect">
            <a:avLst/>
          </a:prstGeom>
        </p:spPr>
      </p:pic>
      <p:sp>
        <p:nvSpPr>
          <p:cNvPr id="1046" name="Retângulo 1045">
            <a:extLst>
              <a:ext uri="{FF2B5EF4-FFF2-40B4-BE49-F238E27FC236}">
                <a16:creationId xmlns:a16="http://schemas.microsoft.com/office/drawing/2014/main" id="{08A358A4-9D7A-FF90-81AA-A54AD573C7A6}"/>
              </a:ext>
            </a:extLst>
          </p:cNvPr>
          <p:cNvSpPr/>
          <p:nvPr/>
        </p:nvSpPr>
        <p:spPr>
          <a:xfrm>
            <a:off x="0" y="20687525"/>
            <a:ext cx="32399288" cy="1837122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7613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cxnSp>
        <p:nvCxnSpPr>
          <p:cNvPr id="1047" name="Conector de Seta Reta 1046">
            <a:extLst>
              <a:ext uri="{FF2B5EF4-FFF2-40B4-BE49-F238E27FC236}">
                <a16:creationId xmlns:a16="http://schemas.microsoft.com/office/drawing/2014/main" id="{79C46CEA-6BB7-A55E-D114-4DA89E792F1B}"/>
              </a:ext>
            </a:extLst>
          </p:cNvPr>
          <p:cNvCxnSpPr>
            <a:cxnSpLocks/>
          </p:cNvCxnSpPr>
          <p:nvPr/>
        </p:nvCxnSpPr>
        <p:spPr>
          <a:xfrm>
            <a:off x="76200" y="39058799"/>
            <a:ext cx="32323088" cy="0"/>
          </a:xfrm>
          <a:prstGeom prst="straightConnector1">
            <a:avLst/>
          </a:prstGeom>
          <a:ln w="15875" cap="rnd"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tângulo 7">
            <a:extLst>
              <a:ext uri="{FF2B5EF4-FFF2-40B4-BE49-F238E27FC236}">
                <a16:creationId xmlns:a16="http://schemas.microsoft.com/office/drawing/2014/main" id="{6D1A12E9-ACD2-B7B9-4A53-7ACC03D5C125}"/>
              </a:ext>
            </a:extLst>
          </p:cNvPr>
          <p:cNvSpPr/>
          <p:nvPr/>
        </p:nvSpPr>
        <p:spPr>
          <a:xfrm>
            <a:off x="2" y="6926412"/>
            <a:ext cx="32399286" cy="1854984"/>
          </a:xfrm>
          <a:prstGeom prst="rect">
            <a:avLst/>
          </a:prstGeom>
          <a:solidFill>
            <a:srgbClr val="7F6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F22B6F74-CE84-0CC7-C517-A9A926FE5444}"/>
              </a:ext>
            </a:extLst>
          </p:cNvPr>
          <p:cNvSpPr txBox="1"/>
          <p:nvPr/>
        </p:nvSpPr>
        <p:spPr>
          <a:xfrm>
            <a:off x="2311497" y="7342108"/>
            <a:ext cx="2777629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6000" cap="all" dirty="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Por que monitorar nome do alvo?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065F7191-3D03-AAC9-6D44-2AC213A7BC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6223939" y="17175460"/>
            <a:ext cx="6149762" cy="8034652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3E386287-63AF-B0EF-8AC2-E893623AB4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15154" y="39669858"/>
            <a:ext cx="2133495" cy="933404"/>
          </a:xfrm>
          <a:prstGeom prst="rect">
            <a:avLst/>
          </a:prstGeom>
        </p:spPr>
      </p:pic>
      <p:sp>
        <p:nvSpPr>
          <p:cNvPr id="29" name="TextBox 59">
            <a:extLst>
              <a:ext uri="{FF2B5EF4-FFF2-40B4-BE49-F238E27FC236}">
                <a16:creationId xmlns:a16="http://schemas.microsoft.com/office/drawing/2014/main" id="{5A92167F-CA86-3EC1-840D-2C154B8D3BED}"/>
              </a:ext>
            </a:extLst>
          </p:cNvPr>
          <p:cNvSpPr txBox="1"/>
          <p:nvPr/>
        </p:nvSpPr>
        <p:spPr>
          <a:xfrm>
            <a:off x="6486271" y="2412318"/>
            <a:ext cx="15452960" cy="34855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8500">
                <a:solidFill>
                  <a:schemeClr val="accent6">
                    <a:lumMod val="50000"/>
                  </a:schemeClr>
                </a:solidFill>
                <a:latin typeface="Modern Love Caps" panose="020F0502020204030204" pitchFamily="82" charset="0"/>
              </a:defRPr>
            </a:lvl1pPr>
          </a:lstStyle>
          <a:p>
            <a:pPr algn="ctr"/>
            <a:r>
              <a:rPr lang="pt-BR" sz="99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Colocar qual protocolo</a:t>
            </a:r>
          </a:p>
          <a:p>
            <a:pPr algn="ctr"/>
            <a: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Manter padrão de cores de letra e formas conforme </a:t>
            </a:r>
            <a:b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</a:br>
            <a: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subprograma (marrom = aquático continental; </a:t>
            </a:r>
            <a:b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</a:br>
            <a: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azul = marinho e costeiro; verde = terrestre)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68777B9D-DFF2-4CE4-B216-1386030AF37A}"/>
              </a:ext>
            </a:extLst>
          </p:cNvPr>
          <p:cNvSpPr txBox="1"/>
          <p:nvPr/>
        </p:nvSpPr>
        <p:spPr>
          <a:xfrm>
            <a:off x="7065747" y="1005863"/>
            <a:ext cx="1439262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 sz="9600">
                <a:solidFill>
                  <a:schemeClr val="accent4">
                    <a:lumMod val="50000"/>
                  </a:schemeClr>
                </a:solidFill>
                <a:latin typeface="Modern Love Caps" panose="020F0502020204030204" pitchFamily="82" charset="0"/>
              </a:defRPr>
            </a:lvl1pPr>
          </a:lstStyle>
          <a:p>
            <a:r>
              <a:rPr lang="en-US" sz="6600" dirty="0">
                <a:solidFill>
                  <a:schemeClr val="tx1"/>
                </a:solidFill>
                <a:latin typeface="DIN Pro Bold" panose="020B0804020101020102" pitchFamily="34" charset="0"/>
                <a:cs typeface="DIN Pro Bold" panose="020B0804020101020102" pitchFamily="34" charset="0"/>
                <a:sym typeface="Gagalin"/>
              </a:rPr>
              <a:t>PROTOCOLO DE MONITORAMENTO </a:t>
            </a:r>
          </a:p>
        </p:txBody>
      </p:sp>
      <p:pic>
        <p:nvPicPr>
          <p:cNvPr id="32" name="Imagem 31">
            <a:extLst>
              <a:ext uri="{FF2B5EF4-FFF2-40B4-BE49-F238E27FC236}">
                <a16:creationId xmlns:a16="http://schemas.microsoft.com/office/drawing/2014/main" id="{5BFAC5C2-A190-DDF4-34F9-A157AF0EBC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22660" y="815621"/>
            <a:ext cx="4193841" cy="3424972"/>
          </a:xfrm>
          <a:prstGeom prst="rect">
            <a:avLst/>
          </a:prstGeom>
        </p:spPr>
      </p:pic>
      <p:sp>
        <p:nvSpPr>
          <p:cNvPr id="33" name="Retângulo 32">
            <a:extLst>
              <a:ext uri="{FF2B5EF4-FFF2-40B4-BE49-F238E27FC236}">
                <a16:creationId xmlns:a16="http://schemas.microsoft.com/office/drawing/2014/main" id="{556F6873-54BF-98A0-03F6-23AEB85F0AD4}"/>
              </a:ext>
            </a:extLst>
          </p:cNvPr>
          <p:cNvSpPr/>
          <p:nvPr/>
        </p:nvSpPr>
        <p:spPr>
          <a:xfrm>
            <a:off x="23148992" y="5392474"/>
            <a:ext cx="782856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500" b="1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Colocar nome da UC</a:t>
            </a:r>
          </a:p>
        </p:txBody>
      </p:sp>
      <p:sp>
        <p:nvSpPr>
          <p:cNvPr id="35" name="Fluxograma: Conector 34">
            <a:extLst>
              <a:ext uri="{FF2B5EF4-FFF2-40B4-BE49-F238E27FC236}">
                <a16:creationId xmlns:a16="http://schemas.microsoft.com/office/drawing/2014/main" id="{3380109B-316C-13AD-4825-AD3FAD1501E2}"/>
              </a:ext>
            </a:extLst>
          </p:cNvPr>
          <p:cNvSpPr/>
          <p:nvPr/>
        </p:nvSpPr>
        <p:spPr>
          <a:xfrm>
            <a:off x="795542" y="579668"/>
            <a:ext cx="5543244" cy="5597636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Colocar ícone do alvo – ver banco de ícones do Programa Monitora</a:t>
            </a:r>
          </a:p>
        </p:txBody>
      </p:sp>
      <p:pic>
        <p:nvPicPr>
          <p:cNvPr id="37" name="Imagem 36">
            <a:extLst>
              <a:ext uri="{FF2B5EF4-FFF2-40B4-BE49-F238E27FC236}">
                <a16:creationId xmlns:a16="http://schemas.microsoft.com/office/drawing/2014/main" id="{3AE67B3F-4677-0935-3FEA-3EF9453997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2038" y="39669858"/>
            <a:ext cx="2619247" cy="933404"/>
          </a:xfrm>
          <a:prstGeom prst="rect">
            <a:avLst/>
          </a:prstGeom>
        </p:spPr>
      </p:pic>
      <p:sp>
        <p:nvSpPr>
          <p:cNvPr id="62" name="CaixaDeTexto 61">
            <a:extLst>
              <a:ext uri="{FF2B5EF4-FFF2-40B4-BE49-F238E27FC236}">
                <a16:creationId xmlns:a16="http://schemas.microsoft.com/office/drawing/2014/main" id="{7673FCB5-7922-8844-032C-0C53669968C1}"/>
              </a:ext>
            </a:extLst>
          </p:cNvPr>
          <p:cNvSpPr txBox="1"/>
          <p:nvPr/>
        </p:nvSpPr>
        <p:spPr>
          <a:xfrm flipH="1">
            <a:off x="19120669" y="10511640"/>
            <a:ext cx="8678191" cy="5078309"/>
          </a:xfrm>
          <a:prstGeom prst="rect">
            <a:avLst/>
          </a:prstGeom>
          <a:noFill/>
        </p:spPr>
        <p:txBody>
          <a:bodyPr wrap="square" lIns="91436" tIns="45718" rIns="91436" bIns="45718" anchor="t">
            <a:spAutoFit/>
          </a:bodyPr>
          <a:lstStyle/>
          <a:p>
            <a:pPr algn="ctr"/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Lorem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ipsum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sit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amet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adipiscing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elit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euismod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odio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vel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quam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ultricies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fringilla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Vestibulum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et est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feugiat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metus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faucibus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pretium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non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consequat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vitae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mi.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Fusce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nibh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mattis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id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commodo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sed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finibus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in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purus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..</a:t>
            </a:r>
          </a:p>
        </p:txBody>
      </p:sp>
      <p:sp>
        <p:nvSpPr>
          <p:cNvPr id="1036" name="CaixaDeTexto 1035">
            <a:extLst>
              <a:ext uri="{FF2B5EF4-FFF2-40B4-BE49-F238E27FC236}">
                <a16:creationId xmlns:a16="http://schemas.microsoft.com/office/drawing/2014/main" id="{0AB1AFF8-49E0-8277-69EF-BB8A47FDD445}"/>
              </a:ext>
            </a:extLst>
          </p:cNvPr>
          <p:cNvSpPr txBox="1"/>
          <p:nvPr/>
        </p:nvSpPr>
        <p:spPr>
          <a:xfrm flipH="1">
            <a:off x="17624726" y="28320551"/>
            <a:ext cx="11469534" cy="4031869"/>
          </a:xfrm>
          <a:prstGeom prst="rect">
            <a:avLst/>
          </a:prstGeom>
          <a:noFill/>
        </p:spPr>
        <p:txBody>
          <a:bodyPr wrap="square" lIns="91436" tIns="45718" rIns="91436" bIns="45718" anchor="t">
            <a:spAutoFit/>
          </a:bodyPr>
          <a:lstStyle/>
          <a:p>
            <a:pPr algn="ctr"/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Lorem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ipsum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sit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amet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adipiscing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elit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euismod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odio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vel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ultricies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fringilla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Vestibulum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et est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feugiat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metus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faucibus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pretium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non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consequat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vitae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mi.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Fusce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nibh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mattis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id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commodo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sed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finibus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in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purus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..</a:t>
            </a:r>
          </a:p>
          <a:p>
            <a:pPr algn="ctr"/>
            <a:endParaRPr lang="pt-BR" sz="32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ctr"/>
            <a:endParaRPr lang="pt-BR" sz="32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039" name="Retângulo 1038">
            <a:extLst>
              <a:ext uri="{FF2B5EF4-FFF2-40B4-BE49-F238E27FC236}">
                <a16:creationId xmlns:a16="http://schemas.microsoft.com/office/drawing/2014/main" id="{5B841574-90BA-8245-A443-1F590DCBAF37}"/>
              </a:ext>
            </a:extLst>
          </p:cNvPr>
          <p:cNvSpPr/>
          <p:nvPr/>
        </p:nvSpPr>
        <p:spPr>
          <a:xfrm>
            <a:off x="17624726" y="32207359"/>
            <a:ext cx="11469534" cy="5277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 (sugestão)</a:t>
            </a:r>
          </a:p>
        </p:txBody>
      </p:sp>
      <p:sp>
        <p:nvSpPr>
          <p:cNvPr id="1041" name="Retângulo 1040">
            <a:extLst>
              <a:ext uri="{FF2B5EF4-FFF2-40B4-BE49-F238E27FC236}">
                <a16:creationId xmlns:a16="http://schemas.microsoft.com/office/drawing/2014/main" id="{ED6DF3D7-1452-1D8F-B3A4-5C28792B2215}"/>
              </a:ext>
            </a:extLst>
          </p:cNvPr>
          <p:cNvSpPr/>
          <p:nvPr/>
        </p:nvSpPr>
        <p:spPr>
          <a:xfrm>
            <a:off x="1273764" y="10152314"/>
            <a:ext cx="14925879" cy="11448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Fotos (sugestão)</a:t>
            </a:r>
          </a:p>
        </p:txBody>
      </p:sp>
      <p:pic>
        <p:nvPicPr>
          <p:cNvPr id="9" name="Imagem 8" descr="Logotipo, Ícone, nome da empresa&#10;&#10;O conteúdo gerado por IA pode estar incorreto.">
            <a:extLst>
              <a:ext uri="{FF2B5EF4-FFF2-40B4-BE49-F238E27FC236}">
                <a16:creationId xmlns:a16="http://schemas.microsoft.com/office/drawing/2014/main" id="{019CD733-040E-64F9-ABC2-588677F333B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5566589" y="2097591"/>
            <a:ext cx="5479304" cy="5479304"/>
          </a:xfrm>
          <a:prstGeom prst="rect">
            <a:avLst/>
          </a:prstGeom>
        </p:spPr>
      </p:pic>
      <p:pic>
        <p:nvPicPr>
          <p:cNvPr id="12" name="Imagem 11" descr="Ícone&#10;&#10;O conteúdo gerado por IA pode estar incorreto.">
            <a:extLst>
              <a:ext uri="{FF2B5EF4-FFF2-40B4-BE49-F238E27FC236}">
                <a16:creationId xmlns:a16="http://schemas.microsoft.com/office/drawing/2014/main" id="{6A88585D-3B12-D08C-C804-8113E4EBA38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21301206" y="2087157"/>
            <a:ext cx="5481623" cy="5500173"/>
          </a:xfrm>
          <a:prstGeom prst="rect">
            <a:avLst/>
          </a:prstGeom>
        </p:spPr>
      </p:pic>
      <p:pic>
        <p:nvPicPr>
          <p:cNvPr id="16" name="Imagem 15" descr="Ícone&#10;&#10;O conteúdo gerado por IA pode estar incorreto.">
            <a:extLst>
              <a:ext uri="{FF2B5EF4-FFF2-40B4-BE49-F238E27FC236}">
                <a16:creationId xmlns:a16="http://schemas.microsoft.com/office/drawing/2014/main" id="{0EAE2BD1-AF58-843D-3AAD-FD02BC91F42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26918059" y="2117301"/>
            <a:ext cx="5481623" cy="5439885"/>
          </a:xfrm>
          <a:prstGeom prst="rect">
            <a:avLst/>
          </a:prstGeom>
        </p:spPr>
      </p:pic>
      <p:pic>
        <p:nvPicPr>
          <p:cNvPr id="19" name="Imagem 18" descr="Ícone&#10;&#10;O conteúdo gerado por IA pode estar incorreto.">
            <a:extLst>
              <a:ext uri="{FF2B5EF4-FFF2-40B4-BE49-F238E27FC236}">
                <a16:creationId xmlns:a16="http://schemas.microsoft.com/office/drawing/2014/main" id="{C9BBFEE4-B165-CAEE-4983-8080F2F36B4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0075387" y="4940050"/>
            <a:ext cx="5479304" cy="5481623"/>
          </a:xfrm>
          <a:prstGeom prst="rect">
            <a:avLst/>
          </a:prstGeom>
        </p:spPr>
      </p:pic>
      <p:pic>
        <p:nvPicPr>
          <p:cNvPr id="21" name="Imagem 20" descr="Ícone&#10;&#10;O conteúdo gerado por IA pode estar incorreto.">
            <a:extLst>
              <a:ext uri="{FF2B5EF4-FFF2-40B4-BE49-F238E27FC236}">
                <a16:creationId xmlns:a16="http://schemas.microsoft.com/office/drawing/2014/main" id="{AB289C27-985D-B8B7-8F86-06454CBD0AE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15566589" y="8012668"/>
            <a:ext cx="5479304" cy="5439885"/>
          </a:xfrm>
          <a:prstGeom prst="rect">
            <a:avLst/>
          </a:prstGeom>
        </p:spPr>
      </p:pic>
      <p:pic>
        <p:nvPicPr>
          <p:cNvPr id="23" name="Imagem 22" descr="Ícone&#10;&#10;O conteúdo gerado por IA pode estar incorreto.">
            <a:extLst>
              <a:ext uri="{FF2B5EF4-FFF2-40B4-BE49-F238E27FC236}">
                <a16:creationId xmlns:a16="http://schemas.microsoft.com/office/drawing/2014/main" id="{37DD0321-4CED-C5CC-BB0C-B2C27B79E9E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21301206" y="8018890"/>
            <a:ext cx="5481623" cy="5481623"/>
          </a:xfrm>
          <a:prstGeom prst="rect">
            <a:avLst/>
          </a:prstGeom>
        </p:spPr>
      </p:pic>
      <p:pic>
        <p:nvPicPr>
          <p:cNvPr id="25" name="Imagem 24" descr="Ícone&#10;&#10;O conteúdo gerado por IA pode estar incorreto.">
            <a:extLst>
              <a:ext uri="{FF2B5EF4-FFF2-40B4-BE49-F238E27FC236}">
                <a16:creationId xmlns:a16="http://schemas.microsoft.com/office/drawing/2014/main" id="{A6B1FC23-68C1-A185-713F-55CEFCEC639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26918059" y="7977815"/>
            <a:ext cx="5481623" cy="5481623"/>
          </a:xfrm>
          <a:prstGeom prst="rect">
            <a:avLst/>
          </a:prstGeom>
        </p:spPr>
      </p:pic>
      <p:pic>
        <p:nvPicPr>
          <p:cNvPr id="1048" name="Imagem 1047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031A8C2B-C132-8AE8-BC6D-AF55E5C3275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0058" y="908720"/>
            <a:ext cx="5182178" cy="3665047"/>
          </a:xfrm>
          <a:prstGeom prst="rect">
            <a:avLst/>
          </a:prstGeom>
        </p:spPr>
      </p:pic>
      <p:sp>
        <p:nvSpPr>
          <p:cNvPr id="1049" name="Retângulo 1048">
            <a:extLst>
              <a:ext uri="{FF2B5EF4-FFF2-40B4-BE49-F238E27FC236}">
                <a16:creationId xmlns:a16="http://schemas.microsoft.com/office/drawing/2014/main" id="{412B59CE-A52E-5154-27C2-3F4825BCE291}"/>
              </a:ext>
            </a:extLst>
          </p:cNvPr>
          <p:cNvSpPr/>
          <p:nvPr/>
        </p:nvSpPr>
        <p:spPr>
          <a:xfrm>
            <a:off x="2" y="24909612"/>
            <a:ext cx="32399286" cy="1854984"/>
          </a:xfrm>
          <a:prstGeom prst="rect">
            <a:avLst/>
          </a:prstGeom>
          <a:solidFill>
            <a:srgbClr val="7F6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050" name="CaixaDeTexto 1049">
            <a:extLst>
              <a:ext uri="{FF2B5EF4-FFF2-40B4-BE49-F238E27FC236}">
                <a16:creationId xmlns:a16="http://schemas.microsoft.com/office/drawing/2014/main" id="{805C755E-F0CA-36CB-94A1-EE471E5B0F23}"/>
              </a:ext>
            </a:extLst>
          </p:cNvPr>
          <p:cNvSpPr txBox="1"/>
          <p:nvPr/>
        </p:nvSpPr>
        <p:spPr>
          <a:xfrm>
            <a:off x="2311497" y="25325308"/>
            <a:ext cx="2777629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6000" cap="all" dirty="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Onde é feito o monitoramento?</a:t>
            </a:r>
          </a:p>
        </p:txBody>
      </p:sp>
      <p:sp>
        <p:nvSpPr>
          <p:cNvPr id="1051" name="CaixaDeTexto 1050">
            <a:extLst>
              <a:ext uri="{FF2B5EF4-FFF2-40B4-BE49-F238E27FC236}">
                <a16:creationId xmlns:a16="http://schemas.microsoft.com/office/drawing/2014/main" id="{14653684-8979-8C6A-BDC7-9FB891502A94}"/>
              </a:ext>
            </a:extLst>
          </p:cNvPr>
          <p:cNvSpPr txBox="1"/>
          <p:nvPr/>
        </p:nvSpPr>
        <p:spPr>
          <a:xfrm flipH="1">
            <a:off x="3369309" y="28320551"/>
            <a:ext cx="11585473" cy="4031869"/>
          </a:xfrm>
          <a:prstGeom prst="rect">
            <a:avLst/>
          </a:prstGeom>
          <a:noFill/>
        </p:spPr>
        <p:txBody>
          <a:bodyPr wrap="square" lIns="91436" tIns="45718" rIns="91436" bIns="45718" anchor="t">
            <a:spAutoFit/>
          </a:bodyPr>
          <a:lstStyle/>
          <a:p>
            <a:pPr algn="ctr"/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Lorem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ipsum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sit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amet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adipiscing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elit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euismod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odio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vel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ultricies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fringilla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Vestibulum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et est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feugiat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metus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faucibus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pretium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non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consequat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vitae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mi.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Fusce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nibh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mattis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id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commodo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sed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finibus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in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purus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..</a:t>
            </a:r>
          </a:p>
          <a:p>
            <a:pPr algn="ctr"/>
            <a:endParaRPr lang="pt-BR" sz="32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ctr"/>
            <a:endParaRPr lang="pt-BR" sz="32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052" name="Retângulo 1051">
            <a:extLst>
              <a:ext uri="{FF2B5EF4-FFF2-40B4-BE49-F238E27FC236}">
                <a16:creationId xmlns:a16="http://schemas.microsoft.com/office/drawing/2014/main" id="{E1ACE64A-9E75-FB04-057C-F994CB4D0FA3}"/>
              </a:ext>
            </a:extLst>
          </p:cNvPr>
          <p:cNvSpPr/>
          <p:nvPr/>
        </p:nvSpPr>
        <p:spPr>
          <a:xfrm>
            <a:off x="3369309" y="32207359"/>
            <a:ext cx="11585473" cy="5277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 (sugestão)</a:t>
            </a:r>
          </a:p>
        </p:txBody>
      </p:sp>
      <p:sp>
        <p:nvSpPr>
          <p:cNvPr id="1053" name="Retângulo 1052">
            <a:extLst>
              <a:ext uri="{FF2B5EF4-FFF2-40B4-BE49-F238E27FC236}">
                <a16:creationId xmlns:a16="http://schemas.microsoft.com/office/drawing/2014/main" id="{A3784EA0-3C24-BA4A-D2FD-61124A8A17D1}"/>
              </a:ext>
            </a:extLst>
          </p:cNvPr>
          <p:cNvSpPr/>
          <p:nvPr/>
        </p:nvSpPr>
        <p:spPr>
          <a:xfrm>
            <a:off x="13984304" y="17668903"/>
            <a:ext cx="9164688" cy="617604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Fotos (sugestão)</a:t>
            </a:r>
          </a:p>
        </p:txBody>
      </p:sp>
      <p:pic>
        <p:nvPicPr>
          <p:cNvPr id="1057" name="Imagem 1056" descr="Texto&#10;&#10;O conteúdo gerado por IA pode estar incorreto.">
            <a:extLst>
              <a:ext uri="{FF2B5EF4-FFF2-40B4-BE49-F238E27FC236}">
                <a16:creationId xmlns:a16="http://schemas.microsoft.com/office/drawing/2014/main" id="{A0832D54-549E-2FFA-7BBB-35C6BC02B4E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181689" y="40442506"/>
            <a:ext cx="11789966" cy="1821057"/>
          </a:xfrm>
          <a:prstGeom prst="rect">
            <a:avLst/>
          </a:prstGeom>
        </p:spPr>
      </p:pic>
      <p:pic>
        <p:nvPicPr>
          <p:cNvPr id="1058" name="Imagem 1057" descr="Logotipo&#10;&#10;O conteúdo gerado por IA pode estar incorreto.">
            <a:extLst>
              <a:ext uri="{FF2B5EF4-FFF2-40B4-BE49-F238E27FC236}">
                <a16:creationId xmlns:a16="http://schemas.microsoft.com/office/drawing/2014/main" id="{32A090A5-D075-8802-ACEC-6AA9B2012E8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432777" y="40442506"/>
            <a:ext cx="2310490" cy="1724245"/>
          </a:xfrm>
          <a:prstGeom prst="rect">
            <a:avLst/>
          </a:prstGeom>
        </p:spPr>
      </p:pic>
      <p:pic>
        <p:nvPicPr>
          <p:cNvPr id="1059" name="Gráfico 1058">
            <a:extLst>
              <a:ext uri="{FF2B5EF4-FFF2-40B4-BE49-F238E27FC236}">
                <a16:creationId xmlns:a16="http://schemas.microsoft.com/office/drawing/2014/main" id="{1C219F67-50E7-1EA0-B52E-AB44F81E489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6253126" y="40116932"/>
            <a:ext cx="1786112" cy="2375390"/>
          </a:xfrm>
          <a:prstGeom prst="rect">
            <a:avLst/>
          </a:prstGeom>
        </p:spPr>
      </p:pic>
      <p:sp>
        <p:nvSpPr>
          <p:cNvPr id="1056" name="Retângulo 1055">
            <a:extLst>
              <a:ext uri="{FF2B5EF4-FFF2-40B4-BE49-F238E27FC236}">
                <a16:creationId xmlns:a16="http://schemas.microsoft.com/office/drawing/2014/main" id="{AACAB276-EDFC-8525-11BB-C48692678227}"/>
              </a:ext>
            </a:extLst>
          </p:cNvPr>
          <p:cNvSpPr/>
          <p:nvPr/>
        </p:nvSpPr>
        <p:spPr>
          <a:xfrm>
            <a:off x="3079212" y="40116932"/>
            <a:ext cx="6519148" cy="21466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881" dirty="0"/>
              <a:t>Espaço para colocar logomarcas das UCs</a:t>
            </a:r>
          </a:p>
        </p:txBody>
      </p:sp>
    </p:spTree>
    <p:extLst>
      <p:ext uri="{BB962C8B-B14F-4D97-AF65-F5344CB8AC3E}">
        <p14:creationId xmlns:p14="http://schemas.microsoft.com/office/powerpoint/2010/main" val="1764357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8">
          <a:extLst>
            <a:ext uri="{FF2B5EF4-FFF2-40B4-BE49-F238E27FC236}">
              <a16:creationId xmlns:a16="http://schemas.microsoft.com/office/drawing/2014/main" id="{926ADFF9-5478-3E7E-3037-EABE16179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1" name="Gráfico 1060">
            <a:extLst>
              <a:ext uri="{FF2B5EF4-FFF2-40B4-BE49-F238E27FC236}">
                <a16:creationId xmlns:a16="http://schemas.microsoft.com/office/drawing/2014/main" id="{278729B8-2BFD-9DF5-013F-15C883CB33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440339" y="9890551"/>
            <a:ext cx="11795533" cy="9160361"/>
          </a:xfrm>
          <a:prstGeom prst="rect">
            <a:avLst/>
          </a:prstGeom>
        </p:spPr>
      </p:pic>
      <p:sp>
        <p:nvSpPr>
          <p:cNvPr id="1046" name="Retângulo 1045">
            <a:extLst>
              <a:ext uri="{FF2B5EF4-FFF2-40B4-BE49-F238E27FC236}">
                <a16:creationId xmlns:a16="http://schemas.microsoft.com/office/drawing/2014/main" id="{09D8B24C-3E7D-2D90-BAFF-DB66AA48808D}"/>
              </a:ext>
            </a:extLst>
          </p:cNvPr>
          <p:cNvSpPr/>
          <p:nvPr/>
        </p:nvSpPr>
        <p:spPr>
          <a:xfrm>
            <a:off x="0" y="20687525"/>
            <a:ext cx="32399288" cy="1837122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7613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cxnSp>
        <p:nvCxnSpPr>
          <p:cNvPr id="1047" name="Conector de Seta Reta 1046">
            <a:extLst>
              <a:ext uri="{FF2B5EF4-FFF2-40B4-BE49-F238E27FC236}">
                <a16:creationId xmlns:a16="http://schemas.microsoft.com/office/drawing/2014/main" id="{81637C24-2541-7D81-7FD2-F8070C954A99}"/>
              </a:ext>
            </a:extLst>
          </p:cNvPr>
          <p:cNvCxnSpPr>
            <a:cxnSpLocks/>
          </p:cNvCxnSpPr>
          <p:nvPr/>
        </p:nvCxnSpPr>
        <p:spPr>
          <a:xfrm>
            <a:off x="76200" y="39058799"/>
            <a:ext cx="32323088" cy="0"/>
          </a:xfrm>
          <a:prstGeom prst="straightConnector1">
            <a:avLst/>
          </a:prstGeom>
          <a:ln w="15875" cap="rnd"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tângulo 7">
            <a:extLst>
              <a:ext uri="{FF2B5EF4-FFF2-40B4-BE49-F238E27FC236}">
                <a16:creationId xmlns:a16="http://schemas.microsoft.com/office/drawing/2014/main" id="{9672953A-C7FC-00C7-12B3-C8D4CA331C21}"/>
              </a:ext>
            </a:extLst>
          </p:cNvPr>
          <p:cNvSpPr/>
          <p:nvPr/>
        </p:nvSpPr>
        <p:spPr>
          <a:xfrm>
            <a:off x="2" y="6926412"/>
            <a:ext cx="32399286" cy="1854984"/>
          </a:xfrm>
          <a:prstGeom prst="rect">
            <a:avLst/>
          </a:prstGeom>
          <a:solidFill>
            <a:srgbClr val="7F6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4550BFE9-46EC-E338-BAF7-A02B304ACC5D}"/>
              </a:ext>
            </a:extLst>
          </p:cNvPr>
          <p:cNvSpPr txBox="1"/>
          <p:nvPr/>
        </p:nvSpPr>
        <p:spPr>
          <a:xfrm>
            <a:off x="2311497" y="7342108"/>
            <a:ext cx="2777629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6000" cap="all" dirty="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O que é medido?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C5BFD2E8-1C31-4F0A-945E-2A7BBB65DD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6223939" y="17175460"/>
            <a:ext cx="6149762" cy="8034652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CDCF6889-B1E2-0D1A-2685-2E1602F984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15154" y="39669858"/>
            <a:ext cx="2133495" cy="933404"/>
          </a:xfrm>
          <a:prstGeom prst="rect">
            <a:avLst/>
          </a:prstGeom>
        </p:spPr>
      </p:pic>
      <p:sp>
        <p:nvSpPr>
          <p:cNvPr id="29" name="TextBox 59">
            <a:extLst>
              <a:ext uri="{FF2B5EF4-FFF2-40B4-BE49-F238E27FC236}">
                <a16:creationId xmlns:a16="http://schemas.microsoft.com/office/drawing/2014/main" id="{B9A64597-EC3D-8531-EB2D-BD1A9CC8B321}"/>
              </a:ext>
            </a:extLst>
          </p:cNvPr>
          <p:cNvSpPr txBox="1"/>
          <p:nvPr/>
        </p:nvSpPr>
        <p:spPr>
          <a:xfrm>
            <a:off x="6486271" y="2412318"/>
            <a:ext cx="15452960" cy="34855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8500">
                <a:solidFill>
                  <a:schemeClr val="accent6">
                    <a:lumMod val="50000"/>
                  </a:schemeClr>
                </a:solidFill>
                <a:latin typeface="Modern Love Caps" panose="020F0502020204030204" pitchFamily="82" charset="0"/>
              </a:defRPr>
            </a:lvl1pPr>
          </a:lstStyle>
          <a:p>
            <a:pPr algn="ctr"/>
            <a:r>
              <a:rPr lang="pt-BR" sz="99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Colocar qual protocolo</a:t>
            </a:r>
          </a:p>
          <a:p>
            <a:pPr algn="ctr"/>
            <a: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Manter padrão de cores de letra e formas conforme </a:t>
            </a:r>
            <a:b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</a:br>
            <a: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subprograma (marrom = aquático continental; </a:t>
            </a:r>
            <a:b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</a:br>
            <a: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azul = marinho e costeiro; verde = terrestre)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A1FE7963-9E6A-B83E-A137-6FD3720E6430}"/>
              </a:ext>
            </a:extLst>
          </p:cNvPr>
          <p:cNvSpPr txBox="1"/>
          <p:nvPr/>
        </p:nvSpPr>
        <p:spPr>
          <a:xfrm>
            <a:off x="7065747" y="1005863"/>
            <a:ext cx="1439262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 sz="9600">
                <a:solidFill>
                  <a:schemeClr val="accent4">
                    <a:lumMod val="50000"/>
                  </a:schemeClr>
                </a:solidFill>
                <a:latin typeface="Modern Love Caps" panose="020F0502020204030204" pitchFamily="82" charset="0"/>
              </a:defRPr>
            </a:lvl1pPr>
          </a:lstStyle>
          <a:p>
            <a:r>
              <a:rPr lang="en-US" sz="6600" dirty="0">
                <a:solidFill>
                  <a:schemeClr val="tx1"/>
                </a:solidFill>
                <a:latin typeface="DIN Pro Bold" panose="020B0804020101020102" pitchFamily="34" charset="0"/>
                <a:cs typeface="DIN Pro Bold" panose="020B0804020101020102" pitchFamily="34" charset="0"/>
                <a:sym typeface="Gagalin"/>
              </a:rPr>
              <a:t>PROTOCOLO DE MONITORAMENTO </a:t>
            </a:r>
          </a:p>
        </p:txBody>
      </p:sp>
      <p:pic>
        <p:nvPicPr>
          <p:cNvPr id="32" name="Imagem 31">
            <a:extLst>
              <a:ext uri="{FF2B5EF4-FFF2-40B4-BE49-F238E27FC236}">
                <a16:creationId xmlns:a16="http://schemas.microsoft.com/office/drawing/2014/main" id="{98E68A7F-1806-838A-839A-8D8038B9C0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22660" y="815621"/>
            <a:ext cx="4193841" cy="3424972"/>
          </a:xfrm>
          <a:prstGeom prst="rect">
            <a:avLst/>
          </a:prstGeom>
        </p:spPr>
      </p:pic>
      <p:sp>
        <p:nvSpPr>
          <p:cNvPr id="33" name="Retângulo 32">
            <a:extLst>
              <a:ext uri="{FF2B5EF4-FFF2-40B4-BE49-F238E27FC236}">
                <a16:creationId xmlns:a16="http://schemas.microsoft.com/office/drawing/2014/main" id="{8410DD16-FF56-742B-8E7F-BA6F12FC01BC}"/>
              </a:ext>
            </a:extLst>
          </p:cNvPr>
          <p:cNvSpPr/>
          <p:nvPr/>
        </p:nvSpPr>
        <p:spPr>
          <a:xfrm>
            <a:off x="23148992" y="5392474"/>
            <a:ext cx="782856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500" b="1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Colocar nome da UC</a:t>
            </a:r>
          </a:p>
        </p:txBody>
      </p:sp>
      <p:sp>
        <p:nvSpPr>
          <p:cNvPr id="35" name="Fluxograma: Conector 34">
            <a:extLst>
              <a:ext uri="{FF2B5EF4-FFF2-40B4-BE49-F238E27FC236}">
                <a16:creationId xmlns:a16="http://schemas.microsoft.com/office/drawing/2014/main" id="{29AB2BAD-6C7A-4C63-C1DA-B09C1769F26E}"/>
              </a:ext>
            </a:extLst>
          </p:cNvPr>
          <p:cNvSpPr/>
          <p:nvPr/>
        </p:nvSpPr>
        <p:spPr>
          <a:xfrm>
            <a:off x="795542" y="579668"/>
            <a:ext cx="5543244" cy="5597636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Colocar ícone do alvo – ver banco de ícones do Programa Monitora</a:t>
            </a:r>
          </a:p>
        </p:txBody>
      </p:sp>
      <p:pic>
        <p:nvPicPr>
          <p:cNvPr id="37" name="Imagem 36">
            <a:extLst>
              <a:ext uri="{FF2B5EF4-FFF2-40B4-BE49-F238E27FC236}">
                <a16:creationId xmlns:a16="http://schemas.microsoft.com/office/drawing/2014/main" id="{7048C0B7-AD38-540F-7DF7-47253BDFFEB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2038" y="39669858"/>
            <a:ext cx="2619247" cy="933404"/>
          </a:xfrm>
          <a:prstGeom prst="rect">
            <a:avLst/>
          </a:prstGeom>
        </p:spPr>
      </p:pic>
      <p:sp>
        <p:nvSpPr>
          <p:cNvPr id="62" name="CaixaDeTexto 61">
            <a:extLst>
              <a:ext uri="{FF2B5EF4-FFF2-40B4-BE49-F238E27FC236}">
                <a16:creationId xmlns:a16="http://schemas.microsoft.com/office/drawing/2014/main" id="{1537F8CC-E033-D53F-495E-3D83EB542A6D}"/>
              </a:ext>
            </a:extLst>
          </p:cNvPr>
          <p:cNvSpPr txBox="1"/>
          <p:nvPr/>
        </p:nvSpPr>
        <p:spPr>
          <a:xfrm flipH="1">
            <a:off x="19120669" y="10511640"/>
            <a:ext cx="8678191" cy="5078309"/>
          </a:xfrm>
          <a:prstGeom prst="rect">
            <a:avLst/>
          </a:prstGeom>
          <a:noFill/>
        </p:spPr>
        <p:txBody>
          <a:bodyPr wrap="square" lIns="91436" tIns="45718" rIns="91436" bIns="45718" anchor="t">
            <a:spAutoFit/>
          </a:bodyPr>
          <a:lstStyle/>
          <a:p>
            <a:pPr algn="ctr"/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Lorem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ipsum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sit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amet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adipiscing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elit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euismod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odio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vel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quam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ultricies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fringilla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Vestibulum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et est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feugiat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metus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faucibus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pretium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non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consequat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vitae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mi.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Fusce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nibh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mattis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id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commodo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sed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finibus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in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purus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..</a:t>
            </a:r>
          </a:p>
        </p:txBody>
      </p:sp>
      <p:sp>
        <p:nvSpPr>
          <p:cNvPr id="1036" name="CaixaDeTexto 1035">
            <a:extLst>
              <a:ext uri="{FF2B5EF4-FFF2-40B4-BE49-F238E27FC236}">
                <a16:creationId xmlns:a16="http://schemas.microsoft.com/office/drawing/2014/main" id="{386BF361-7D90-0ADC-7DC6-476DBA555B75}"/>
              </a:ext>
            </a:extLst>
          </p:cNvPr>
          <p:cNvSpPr txBox="1"/>
          <p:nvPr/>
        </p:nvSpPr>
        <p:spPr>
          <a:xfrm flipH="1">
            <a:off x="20594203" y="27863351"/>
            <a:ext cx="9141056" cy="5016754"/>
          </a:xfrm>
          <a:prstGeom prst="rect">
            <a:avLst/>
          </a:prstGeom>
          <a:noFill/>
        </p:spPr>
        <p:txBody>
          <a:bodyPr wrap="square" lIns="91436" tIns="45718" rIns="91436" bIns="45718" anchor="t">
            <a:spAutoFit/>
          </a:bodyPr>
          <a:lstStyle/>
          <a:p>
            <a:pPr algn="ctr"/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Lorem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ipsum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sit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amet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adipiscing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elit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euismod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odio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vel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ultricies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fringilla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Vestibulum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et est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feugiat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metus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faucibus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pretium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non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consequat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vitae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mi.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Fusce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nibh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mattis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id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commodo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sed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finibus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in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purus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..</a:t>
            </a:r>
          </a:p>
          <a:p>
            <a:pPr algn="ctr"/>
            <a:endParaRPr lang="pt-BR" sz="32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ctr"/>
            <a:endParaRPr lang="pt-BR" sz="32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039" name="Retângulo 1038">
            <a:extLst>
              <a:ext uri="{FF2B5EF4-FFF2-40B4-BE49-F238E27FC236}">
                <a16:creationId xmlns:a16="http://schemas.microsoft.com/office/drawing/2014/main" id="{0307CF44-C05D-6C49-7A42-A1511A9966F6}"/>
              </a:ext>
            </a:extLst>
          </p:cNvPr>
          <p:cNvSpPr/>
          <p:nvPr/>
        </p:nvSpPr>
        <p:spPr>
          <a:xfrm>
            <a:off x="20594203" y="32512159"/>
            <a:ext cx="9141056" cy="5277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 (sugestão)</a:t>
            </a:r>
          </a:p>
        </p:txBody>
      </p:sp>
      <p:sp>
        <p:nvSpPr>
          <p:cNvPr id="1041" name="Retângulo 1040">
            <a:extLst>
              <a:ext uri="{FF2B5EF4-FFF2-40B4-BE49-F238E27FC236}">
                <a16:creationId xmlns:a16="http://schemas.microsoft.com/office/drawing/2014/main" id="{72CC0104-0C93-36F6-9C7B-E048A6488AF9}"/>
              </a:ext>
            </a:extLst>
          </p:cNvPr>
          <p:cNvSpPr/>
          <p:nvPr/>
        </p:nvSpPr>
        <p:spPr>
          <a:xfrm>
            <a:off x="1273764" y="10152314"/>
            <a:ext cx="14925879" cy="11448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Fotos (sugestão)</a:t>
            </a:r>
          </a:p>
        </p:txBody>
      </p:sp>
      <p:pic>
        <p:nvPicPr>
          <p:cNvPr id="9" name="Imagem 8" descr="Logotipo, Ícone, nome da empresa&#10;&#10;O conteúdo gerado por IA pode estar incorreto.">
            <a:extLst>
              <a:ext uri="{FF2B5EF4-FFF2-40B4-BE49-F238E27FC236}">
                <a16:creationId xmlns:a16="http://schemas.microsoft.com/office/drawing/2014/main" id="{BF678AFF-8EAB-165E-AB06-5FED5ABEAC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5566589" y="2097591"/>
            <a:ext cx="5479304" cy="5479304"/>
          </a:xfrm>
          <a:prstGeom prst="rect">
            <a:avLst/>
          </a:prstGeom>
        </p:spPr>
      </p:pic>
      <p:pic>
        <p:nvPicPr>
          <p:cNvPr id="12" name="Imagem 11" descr="Ícone&#10;&#10;O conteúdo gerado por IA pode estar incorreto.">
            <a:extLst>
              <a:ext uri="{FF2B5EF4-FFF2-40B4-BE49-F238E27FC236}">
                <a16:creationId xmlns:a16="http://schemas.microsoft.com/office/drawing/2014/main" id="{D540A349-2DAA-9176-825B-DCEF1CD5C4C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21301206" y="2087157"/>
            <a:ext cx="5481623" cy="5500173"/>
          </a:xfrm>
          <a:prstGeom prst="rect">
            <a:avLst/>
          </a:prstGeom>
        </p:spPr>
      </p:pic>
      <p:pic>
        <p:nvPicPr>
          <p:cNvPr id="16" name="Imagem 15" descr="Ícone&#10;&#10;O conteúdo gerado por IA pode estar incorreto.">
            <a:extLst>
              <a:ext uri="{FF2B5EF4-FFF2-40B4-BE49-F238E27FC236}">
                <a16:creationId xmlns:a16="http://schemas.microsoft.com/office/drawing/2014/main" id="{CD0287A4-F97B-A6D6-381D-BE98884311C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26918059" y="2117301"/>
            <a:ext cx="5481623" cy="5439885"/>
          </a:xfrm>
          <a:prstGeom prst="rect">
            <a:avLst/>
          </a:prstGeom>
        </p:spPr>
      </p:pic>
      <p:pic>
        <p:nvPicPr>
          <p:cNvPr id="19" name="Imagem 18" descr="Ícone&#10;&#10;O conteúdo gerado por IA pode estar incorreto.">
            <a:extLst>
              <a:ext uri="{FF2B5EF4-FFF2-40B4-BE49-F238E27FC236}">
                <a16:creationId xmlns:a16="http://schemas.microsoft.com/office/drawing/2014/main" id="{6A690C94-6DE7-BD4F-81DC-2263F430187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0075387" y="4940050"/>
            <a:ext cx="5479304" cy="5481623"/>
          </a:xfrm>
          <a:prstGeom prst="rect">
            <a:avLst/>
          </a:prstGeom>
        </p:spPr>
      </p:pic>
      <p:pic>
        <p:nvPicPr>
          <p:cNvPr id="21" name="Imagem 20" descr="Ícone&#10;&#10;O conteúdo gerado por IA pode estar incorreto.">
            <a:extLst>
              <a:ext uri="{FF2B5EF4-FFF2-40B4-BE49-F238E27FC236}">
                <a16:creationId xmlns:a16="http://schemas.microsoft.com/office/drawing/2014/main" id="{AA16159B-7918-4D24-0711-36C38E6BCE5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15566589" y="8012668"/>
            <a:ext cx="5479304" cy="5439885"/>
          </a:xfrm>
          <a:prstGeom prst="rect">
            <a:avLst/>
          </a:prstGeom>
        </p:spPr>
      </p:pic>
      <p:pic>
        <p:nvPicPr>
          <p:cNvPr id="23" name="Imagem 22" descr="Ícone&#10;&#10;O conteúdo gerado por IA pode estar incorreto.">
            <a:extLst>
              <a:ext uri="{FF2B5EF4-FFF2-40B4-BE49-F238E27FC236}">
                <a16:creationId xmlns:a16="http://schemas.microsoft.com/office/drawing/2014/main" id="{C7DD6A0A-3BE2-FAD2-8C9A-4F297F4465D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21301206" y="8018890"/>
            <a:ext cx="5481623" cy="5481623"/>
          </a:xfrm>
          <a:prstGeom prst="rect">
            <a:avLst/>
          </a:prstGeom>
        </p:spPr>
      </p:pic>
      <p:pic>
        <p:nvPicPr>
          <p:cNvPr id="25" name="Imagem 24" descr="Ícone&#10;&#10;O conteúdo gerado por IA pode estar incorreto.">
            <a:extLst>
              <a:ext uri="{FF2B5EF4-FFF2-40B4-BE49-F238E27FC236}">
                <a16:creationId xmlns:a16="http://schemas.microsoft.com/office/drawing/2014/main" id="{38990A47-4AE2-5ECD-8EA4-5846F2DD163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26918059" y="7977815"/>
            <a:ext cx="5481623" cy="5481623"/>
          </a:xfrm>
          <a:prstGeom prst="rect">
            <a:avLst/>
          </a:prstGeom>
        </p:spPr>
      </p:pic>
      <p:pic>
        <p:nvPicPr>
          <p:cNvPr id="1048" name="Imagem 1047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751519A4-684E-9935-201B-02D05003B09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0058" y="908720"/>
            <a:ext cx="5182178" cy="3665047"/>
          </a:xfrm>
          <a:prstGeom prst="rect">
            <a:avLst/>
          </a:prstGeom>
        </p:spPr>
      </p:pic>
      <p:sp>
        <p:nvSpPr>
          <p:cNvPr id="1049" name="Retângulo 1048">
            <a:extLst>
              <a:ext uri="{FF2B5EF4-FFF2-40B4-BE49-F238E27FC236}">
                <a16:creationId xmlns:a16="http://schemas.microsoft.com/office/drawing/2014/main" id="{D8447994-F8CF-E3E0-8552-309D9A3618A6}"/>
              </a:ext>
            </a:extLst>
          </p:cNvPr>
          <p:cNvSpPr/>
          <p:nvPr/>
        </p:nvSpPr>
        <p:spPr>
          <a:xfrm>
            <a:off x="2" y="24909612"/>
            <a:ext cx="32399286" cy="1854984"/>
          </a:xfrm>
          <a:prstGeom prst="rect">
            <a:avLst/>
          </a:prstGeom>
          <a:solidFill>
            <a:srgbClr val="7F6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050" name="CaixaDeTexto 1049">
            <a:extLst>
              <a:ext uri="{FF2B5EF4-FFF2-40B4-BE49-F238E27FC236}">
                <a16:creationId xmlns:a16="http://schemas.microsoft.com/office/drawing/2014/main" id="{1F5D610C-56DF-6F69-CAB5-E241576CBA04}"/>
              </a:ext>
            </a:extLst>
          </p:cNvPr>
          <p:cNvSpPr txBox="1"/>
          <p:nvPr/>
        </p:nvSpPr>
        <p:spPr>
          <a:xfrm>
            <a:off x="2311497" y="25325308"/>
            <a:ext cx="2777629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6000" cap="all" dirty="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Quais materiais são usados?</a:t>
            </a:r>
          </a:p>
        </p:txBody>
      </p:sp>
      <p:sp>
        <p:nvSpPr>
          <p:cNvPr id="1051" name="CaixaDeTexto 1050">
            <a:extLst>
              <a:ext uri="{FF2B5EF4-FFF2-40B4-BE49-F238E27FC236}">
                <a16:creationId xmlns:a16="http://schemas.microsoft.com/office/drawing/2014/main" id="{2C3719F9-3D33-E6D4-089F-B2AEFCAF8ED1}"/>
              </a:ext>
            </a:extLst>
          </p:cNvPr>
          <p:cNvSpPr txBox="1"/>
          <p:nvPr/>
        </p:nvSpPr>
        <p:spPr>
          <a:xfrm flipH="1">
            <a:off x="8783203" y="27863351"/>
            <a:ext cx="9141056" cy="5016754"/>
          </a:xfrm>
          <a:prstGeom prst="rect">
            <a:avLst/>
          </a:prstGeom>
          <a:noFill/>
        </p:spPr>
        <p:txBody>
          <a:bodyPr wrap="square" lIns="91436" tIns="45718" rIns="91436" bIns="45718" anchor="t">
            <a:spAutoFit/>
          </a:bodyPr>
          <a:lstStyle/>
          <a:p>
            <a:pPr algn="ctr"/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Lorem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ipsum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sit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amet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adipiscing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elit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euismod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odio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vel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ultricies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fringilla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Vestibulum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et est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feugiat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metus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faucibus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pretium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non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consequat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vitae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mi.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Fusce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nibh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mattis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id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commodo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sed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finibus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in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purus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..</a:t>
            </a:r>
          </a:p>
          <a:p>
            <a:pPr algn="ctr"/>
            <a:endParaRPr lang="pt-BR" sz="32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ctr"/>
            <a:endParaRPr lang="pt-BR" sz="32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052" name="Retângulo 1051">
            <a:extLst>
              <a:ext uri="{FF2B5EF4-FFF2-40B4-BE49-F238E27FC236}">
                <a16:creationId xmlns:a16="http://schemas.microsoft.com/office/drawing/2014/main" id="{3FE5B5B3-0C7C-7623-6D94-B8655754D4D1}"/>
              </a:ext>
            </a:extLst>
          </p:cNvPr>
          <p:cNvSpPr/>
          <p:nvPr/>
        </p:nvSpPr>
        <p:spPr>
          <a:xfrm>
            <a:off x="8783203" y="32512159"/>
            <a:ext cx="9141056" cy="5277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 (sugestão)</a:t>
            </a:r>
          </a:p>
        </p:txBody>
      </p:sp>
      <p:sp>
        <p:nvSpPr>
          <p:cNvPr id="1053" name="Retângulo 1052">
            <a:extLst>
              <a:ext uri="{FF2B5EF4-FFF2-40B4-BE49-F238E27FC236}">
                <a16:creationId xmlns:a16="http://schemas.microsoft.com/office/drawing/2014/main" id="{ED4AE614-D422-1D9A-F50E-570230046FF0}"/>
              </a:ext>
            </a:extLst>
          </p:cNvPr>
          <p:cNvSpPr/>
          <p:nvPr/>
        </p:nvSpPr>
        <p:spPr>
          <a:xfrm>
            <a:off x="13984304" y="17668903"/>
            <a:ext cx="9164688" cy="617604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Fotos (sugestão)</a:t>
            </a:r>
          </a:p>
        </p:txBody>
      </p:sp>
      <p:pic>
        <p:nvPicPr>
          <p:cNvPr id="1057" name="Imagem 1056" descr="Texto&#10;&#10;O conteúdo gerado por IA pode estar incorreto.">
            <a:extLst>
              <a:ext uri="{FF2B5EF4-FFF2-40B4-BE49-F238E27FC236}">
                <a16:creationId xmlns:a16="http://schemas.microsoft.com/office/drawing/2014/main" id="{821B3137-76AE-C359-9E88-78636DB6CE2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181689" y="40442506"/>
            <a:ext cx="11789966" cy="1821057"/>
          </a:xfrm>
          <a:prstGeom prst="rect">
            <a:avLst/>
          </a:prstGeom>
        </p:spPr>
      </p:pic>
      <p:pic>
        <p:nvPicPr>
          <p:cNvPr id="1058" name="Imagem 1057" descr="Logotipo&#10;&#10;O conteúdo gerado por IA pode estar incorreto.">
            <a:extLst>
              <a:ext uri="{FF2B5EF4-FFF2-40B4-BE49-F238E27FC236}">
                <a16:creationId xmlns:a16="http://schemas.microsoft.com/office/drawing/2014/main" id="{C35FD5C4-3570-9FD7-DF43-79EDA2F05E9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432777" y="40442506"/>
            <a:ext cx="2310490" cy="1724245"/>
          </a:xfrm>
          <a:prstGeom prst="rect">
            <a:avLst/>
          </a:prstGeom>
        </p:spPr>
      </p:pic>
      <p:pic>
        <p:nvPicPr>
          <p:cNvPr id="1059" name="Gráfico 1058">
            <a:extLst>
              <a:ext uri="{FF2B5EF4-FFF2-40B4-BE49-F238E27FC236}">
                <a16:creationId xmlns:a16="http://schemas.microsoft.com/office/drawing/2014/main" id="{9FE3B443-B60B-AC37-3B12-FAF944B67C4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6253126" y="40116932"/>
            <a:ext cx="1786112" cy="2375390"/>
          </a:xfrm>
          <a:prstGeom prst="rect">
            <a:avLst/>
          </a:prstGeom>
        </p:spPr>
      </p:pic>
      <p:sp>
        <p:nvSpPr>
          <p:cNvPr id="1056" name="Retângulo 1055">
            <a:extLst>
              <a:ext uri="{FF2B5EF4-FFF2-40B4-BE49-F238E27FC236}">
                <a16:creationId xmlns:a16="http://schemas.microsoft.com/office/drawing/2014/main" id="{6D634632-84AC-EDCF-15A9-B2243EABF02E}"/>
              </a:ext>
            </a:extLst>
          </p:cNvPr>
          <p:cNvSpPr/>
          <p:nvPr/>
        </p:nvSpPr>
        <p:spPr>
          <a:xfrm>
            <a:off x="3079212" y="40116932"/>
            <a:ext cx="6519148" cy="21466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881" dirty="0"/>
              <a:t>Espaço para colocar logomarcas das UCs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6CC20F4E-47B9-BFF5-911A-A2541E3F1FE3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07"/>
          <a:stretch>
            <a:fillRect/>
          </a:stretch>
        </p:blipFill>
        <p:spPr>
          <a:xfrm>
            <a:off x="795543" y="29790839"/>
            <a:ext cx="7129258" cy="9383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20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8">
          <a:extLst>
            <a:ext uri="{FF2B5EF4-FFF2-40B4-BE49-F238E27FC236}">
              <a16:creationId xmlns:a16="http://schemas.microsoft.com/office/drawing/2014/main" id="{F6FCD8EC-7327-278D-46F6-3542A9E0F5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1" name="Gráfico 1060">
            <a:extLst>
              <a:ext uri="{FF2B5EF4-FFF2-40B4-BE49-F238E27FC236}">
                <a16:creationId xmlns:a16="http://schemas.microsoft.com/office/drawing/2014/main" id="{55BF6C45-D207-01AA-4C11-DF9EF7FEF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440339" y="9890551"/>
            <a:ext cx="11795533" cy="9160361"/>
          </a:xfrm>
          <a:prstGeom prst="rect">
            <a:avLst/>
          </a:prstGeom>
        </p:spPr>
      </p:pic>
      <p:sp>
        <p:nvSpPr>
          <p:cNvPr id="1046" name="Retângulo 1045">
            <a:extLst>
              <a:ext uri="{FF2B5EF4-FFF2-40B4-BE49-F238E27FC236}">
                <a16:creationId xmlns:a16="http://schemas.microsoft.com/office/drawing/2014/main" id="{AC162392-B22C-6C46-EB0E-0445860FCC98}"/>
              </a:ext>
            </a:extLst>
          </p:cNvPr>
          <p:cNvSpPr/>
          <p:nvPr/>
        </p:nvSpPr>
        <p:spPr>
          <a:xfrm>
            <a:off x="0" y="20687525"/>
            <a:ext cx="32399288" cy="1837122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7613"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cxnSp>
        <p:nvCxnSpPr>
          <p:cNvPr id="1047" name="Conector de Seta Reta 1046">
            <a:extLst>
              <a:ext uri="{FF2B5EF4-FFF2-40B4-BE49-F238E27FC236}">
                <a16:creationId xmlns:a16="http://schemas.microsoft.com/office/drawing/2014/main" id="{BC6244E0-D76F-0EA4-DBBD-553D00B8D5FF}"/>
              </a:ext>
            </a:extLst>
          </p:cNvPr>
          <p:cNvCxnSpPr>
            <a:cxnSpLocks/>
          </p:cNvCxnSpPr>
          <p:nvPr/>
        </p:nvCxnSpPr>
        <p:spPr>
          <a:xfrm>
            <a:off x="76200" y="39058799"/>
            <a:ext cx="32323088" cy="0"/>
          </a:xfrm>
          <a:prstGeom prst="straightConnector1">
            <a:avLst/>
          </a:prstGeom>
          <a:ln w="15875" cap="rnd">
            <a:solidFill>
              <a:schemeClr val="bg1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tângulo 7">
            <a:extLst>
              <a:ext uri="{FF2B5EF4-FFF2-40B4-BE49-F238E27FC236}">
                <a16:creationId xmlns:a16="http://schemas.microsoft.com/office/drawing/2014/main" id="{0F836D82-8E27-5626-1C0D-41F93C15E04A}"/>
              </a:ext>
            </a:extLst>
          </p:cNvPr>
          <p:cNvSpPr/>
          <p:nvPr/>
        </p:nvSpPr>
        <p:spPr>
          <a:xfrm>
            <a:off x="2" y="6926412"/>
            <a:ext cx="32399286" cy="1854984"/>
          </a:xfrm>
          <a:prstGeom prst="rect">
            <a:avLst/>
          </a:prstGeom>
          <a:solidFill>
            <a:srgbClr val="7F6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D62AC6E0-8DBB-1324-4C35-A106985838D5}"/>
              </a:ext>
            </a:extLst>
          </p:cNvPr>
          <p:cNvSpPr txBox="1"/>
          <p:nvPr/>
        </p:nvSpPr>
        <p:spPr>
          <a:xfrm>
            <a:off x="2311497" y="7342108"/>
            <a:ext cx="2777629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6000" cap="all" dirty="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O que o monitoramento mostrou?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EEA06684-80E0-1B08-3C4E-0BA9B6E18B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6223939" y="17175460"/>
            <a:ext cx="6149762" cy="8034652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CD98CB4C-F8C5-816A-7033-FB14663030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15154" y="39669858"/>
            <a:ext cx="2133495" cy="933404"/>
          </a:xfrm>
          <a:prstGeom prst="rect">
            <a:avLst/>
          </a:prstGeom>
        </p:spPr>
      </p:pic>
      <p:sp>
        <p:nvSpPr>
          <p:cNvPr id="29" name="TextBox 59">
            <a:extLst>
              <a:ext uri="{FF2B5EF4-FFF2-40B4-BE49-F238E27FC236}">
                <a16:creationId xmlns:a16="http://schemas.microsoft.com/office/drawing/2014/main" id="{535DDB84-F28D-434B-12E3-76F77AB15679}"/>
              </a:ext>
            </a:extLst>
          </p:cNvPr>
          <p:cNvSpPr txBox="1"/>
          <p:nvPr/>
        </p:nvSpPr>
        <p:spPr>
          <a:xfrm>
            <a:off x="6486271" y="2412318"/>
            <a:ext cx="15452960" cy="34855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8500">
                <a:solidFill>
                  <a:schemeClr val="accent6">
                    <a:lumMod val="50000"/>
                  </a:schemeClr>
                </a:solidFill>
                <a:latin typeface="Modern Love Caps" panose="020F0502020204030204" pitchFamily="82" charset="0"/>
              </a:defRPr>
            </a:lvl1pPr>
          </a:lstStyle>
          <a:p>
            <a:pPr algn="ctr"/>
            <a:r>
              <a:rPr lang="pt-BR" sz="99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Colocar qual protocolo</a:t>
            </a:r>
          </a:p>
          <a:p>
            <a:pPr algn="ctr"/>
            <a: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Manter padrão de cores de letra e formas conforme </a:t>
            </a:r>
            <a:b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</a:br>
            <a: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subprograma (marrom = aquático continental; </a:t>
            </a:r>
            <a:b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</a:br>
            <a:r>
              <a:rPr lang="pt-BR" sz="4000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  <a:sym typeface="Gagalin"/>
              </a:rPr>
              <a:t>azul = marinho e costeiro; verde = terrestre)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FF0825E1-D80A-B9D2-B3A4-F3C55979B5E5}"/>
              </a:ext>
            </a:extLst>
          </p:cNvPr>
          <p:cNvSpPr txBox="1"/>
          <p:nvPr/>
        </p:nvSpPr>
        <p:spPr>
          <a:xfrm>
            <a:off x="7065747" y="1005863"/>
            <a:ext cx="1439262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 sz="9600">
                <a:solidFill>
                  <a:schemeClr val="accent4">
                    <a:lumMod val="50000"/>
                  </a:schemeClr>
                </a:solidFill>
                <a:latin typeface="Modern Love Caps" panose="020F0502020204030204" pitchFamily="82" charset="0"/>
              </a:defRPr>
            </a:lvl1pPr>
          </a:lstStyle>
          <a:p>
            <a:r>
              <a:rPr lang="en-US" sz="6600" dirty="0">
                <a:solidFill>
                  <a:schemeClr val="tx1"/>
                </a:solidFill>
                <a:latin typeface="DIN Pro Bold" panose="020B0804020101020102" pitchFamily="34" charset="0"/>
                <a:cs typeface="DIN Pro Bold" panose="020B0804020101020102" pitchFamily="34" charset="0"/>
                <a:sym typeface="Gagalin"/>
              </a:rPr>
              <a:t>PROTOCOLO DE MONITORAMENTO </a:t>
            </a:r>
          </a:p>
        </p:txBody>
      </p:sp>
      <p:pic>
        <p:nvPicPr>
          <p:cNvPr id="32" name="Imagem 31">
            <a:extLst>
              <a:ext uri="{FF2B5EF4-FFF2-40B4-BE49-F238E27FC236}">
                <a16:creationId xmlns:a16="http://schemas.microsoft.com/office/drawing/2014/main" id="{F23F5911-F948-E341-29B9-D0130DE177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22660" y="815621"/>
            <a:ext cx="4193841" cy="3424972"/>
          </a:xfrm>
          <a:prstGeom prst="rect">
            <a:avLst/>
          </a:prstGeom>
        </p:spPr>
      </p:pic>
      <p:sp>
        <p:nvSpPr>
          <p:cNvPr id="33" name="Retângulo 32">
            <a:extLst>
              <a:ext uri="{FF2B5EF4-FFF2-40B4-BE49-F238E27FC236}">
                <a16:creationId xmlns:a16="http://schemas.microsoft.com/office/drawing/2014/main" id="{4442DA06-79FB-30D8-5590-E34DE9BA2C3E}"/>
              </a:ext>
            </a:extLst>
          </p:cNvPr>
          <p:cNvSpPr/>
          <p:nvPr/>
        </p:nvSpPr>
        <p:spPr>
          <a:xfrm>
            <a:off x="23148992" y="5392474"/>
            <a:ext cx="782856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500" b="1" dirty="0">
                <a:solidFill>
                  <a:srgbClr val="FF0000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Colocar nome da UC</a:t>
            </a:r>
          </a:p>
        </p:txBody>
      </p:sp>
      <p:sp>
        <p:nvSpPr>
          <p:cNvPr id="35" name="Fluxograma: Conector 34">
            <a:extLst>
              <a:ext uri="{FF2B5EF4-FFF2-40B4-BE49-F238E27FC236}">
                <a16:creationId xmlns:a16="http://schemas.microsoft.com/office/drawing/2014/main" id="{E388D181-7E9A-0ED0-9905-75BAC3E10FC6}"/>
              </a:ext>
            </a:extLst>
          </p:cNvPr>
          <p:cNvSpPr/>
          <p:nvPr/>
        </p:nvSpPr>
        <p:spPr>
          <a:xfrm>
            <a:off x="795542" y="579668"/>
            <a:ext cx="5543244" cy="5597636"/>
          </a:xfrm>
          <a:prstGeom prst="flowChart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dirty="0">
                <a:latin typeface="DIN Pro Regular" panose="020B0504020101020102" pitchFamily="34" charset="0"/>
                <a:cs typeface="DIN Pro Regular" panose="020B0504020101020102" pitchFamily="34" charset="0"/>
              </a:rPr>
              <a:t>Colocar ícone do alvo – ver banco de ícones do Programa Monitora</a:t>
            </a:r>
          </a:p>
        </p:txBody>
      </p:sp>
      <p:pic>
        <p:nvPicPr>
          <p:cNvPr id="37" name="Imagem 36">
            <a:extLst>
              <a:ext uri="{FF2B5EF4-FFF2-40B4-BE49-F238E27FC236}">
                <a16:creationId xmlns:a16="http://schemas.microsoft.com/office/drawing/2014/main" id="{5224BCF0-8934-71CA-A0E0-B90214C9F7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2038" y="39669858"/>
            <a:ext cx="2619247" cy="933404"/>
          </a:xfrm>
          <a:prstGeom prst="rect">
            <a:avLst/>
          </a:prstGeom>
        </p:spPr>
      </p:pic>
      <p:sp>
        <p:nvSpPr>
          <p:cNvPr id="62" name="CaixaDeTexto 61">
            <a:extLst>
              <a:ext uri="{FF2B5EF4-FFF2-40B4-BE49-F238E27FC236}">
                <a16:creationId xmlns:a16="http://schemas.microsoft.com/office/drawing/2014/main" id="{29F7BC07-E0CC-6D6B-96AE-3206899BF724}"/>
              </a:ext>
            </a:extLst>
          </p:cNvPr>
          <p:cNvSpPr txBox="1"/>
          <p:nvPr/>
        </p:nvSpPr>
        <p:spPr>
          <a:xfrm flipH="1">
            <a:off x="19120669" y="10511640"/>
            <a:ext cx="8678191" cy="5078309"/>
          </a:xfrm>
          <a:prstGeom prst="rect">
            <a:avLst/>
          </a:prstGeom>
          <a:noFill/>
        </p:spPr>
        <p:txBody>
          <a:bodyPr wrap="square" lIns="91436" tIns="45718" rIns="91436" bIns="45718" anchor="t">
            <a:spAutoFit/>
          </a:bodyPr>
          <a:lstStyle/>
          <a:p>
            <a:pPr algn="ctr"/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Lorem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ipsum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sit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amet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adipiscing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elit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euismod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odio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vel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quam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ultricies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fringilla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Vestibulum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et est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feugiat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metus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faucibus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pretium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non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consequat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vitae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mi.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Fusce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nibh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mattis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id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commodo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sed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finibus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in </a:t>
            </a:r>
            <a:r>
              <a:rPr lang="pt-BR" sz="3600" b="1" dirty="0" err="1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purus</a:t>
            </a:r>
            <a:r>
              <a:rPr lang="pt-BR" sz="3600" b="1" dirty="0">
                <a:solidFill>
                  <a:schemeClr val="bg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..</a:t>
            </a:r>
          </a:p>
        </p:txBody>
      </p:sp>
      <p:sp>
        <p:nvSpPr>
          <p:cNvPr id="1036" name="CaixaDeTexto 1035">
            <a:extLst>
              <a:ext uri="{FF2B5EF4-FFF2-40B4-BE49-F238E27FC236}">
                <a16:creationId xmlns:a16="http://schemas.microsoft.com/office/drawing/2014/main" id="{76C38265-C57F-0551-55DE-206F5F650E0E}"/>
              </a:ext>
            </a:extLst>
          </p:cNvPr>
          <p:cNvSpPr txBox="1"/>
          <p:nvPr/>
        </p:nvSpPr>
        <p:spPr>
          <a:xfrm flipH="1">
            <a:off x="20594203" y="27863351"/>
            <a:ext cx="9141056" cy="5016754"/>
          </a:xfrm>
          <a:prstGeom prst="rect">
            <a:avLst/>
          </a:prstGeom>
          <a:noFill/>
        </p:spPr>
        <p:txBody>
          <a:bodyPr wrap="square" lIns="91436" tIns="45718" rIns="91436" bIns="45718" anchor="t">
            <a:spAutoFit/>
          </a:bodyPr>
          <a:lstStyle/>
          <a:p>
            <a:pPr algn="ctr"/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Lorem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ipsum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sit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amet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adipiscing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elit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euismod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odio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vel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ultricies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fringilla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Vestibulum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et est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feugiat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metus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faucibus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pretium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Aliquam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consectetur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dolor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non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consequat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Vivamus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vitae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rutrum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mi.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Fusce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turpis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nibh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mattis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id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commodo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sed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,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finibus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in </a:t>
            </a:r>
            <a:r>
              <a:rPr lang="pt-BR" sz="3200" b="1" dirty="0" err="1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purus</a:t>
            </a:r>
            <a:r>
              <a:rPr lang="pt-BR" sz="3200" b="1" dirty="0">
                <a:solidFill>
                  <a:schemeClr val="tx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..</a:t>
            </a:r>
          </a:p>
          <a:p>
            <a:pPr algn="ctr"/>
            <a:endParaRPr lang="pt-BR" sz="32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ctr"/>
            <a:endParaRPr lang="pt-BR" sz="3200" b="1" dirty="0">
              <a:solidFill>
                <a:schemeClr val="tx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039" name="Retângulo 1038">
            <a:extLst>
              <a:ext uri="{FF2B5EF4-FFF2-40B4-BE49-F238E27FC236}">
                <a16:creationId xmlns:a16="http://schemas.microsoft.com/office/drawing/2014/main" id="{EFB286C6-961C-7A27-CE7F-ABE020DBD84A}"/>
              </a:ext>
            </a:extLst>
          </p:cNvPr>
          <p:cNvSpPr/>
          <p:nvPr/>
        </p:nvSpPr>
        <p:spPr>
          <a:xfrm>
            <a:off x="20594203" y="32512159"/>
            <a:ext cx="9141056" cy="52777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 (sugestão)</a:t>
            </a:r>
          </a:p>
        </p:txBody>
      </p:sp>
      <p:sp>
        <p:nvSpPr>
          <p:cNvPr id="1041" name="Retângulo 1040">
            <a:extLst>
              <a:ext uri="{FF2B5EF4-FFF2-40B4-BE49-F238E27FC236}">
                <a16:creationId xmlns:a16="http://schemas.microsoft.com/office/drawing/2014/main" id="{B37DF7F2-3F45-82C8-9E11-1FCE3DFAB1EA}"/>
              </a:ext>
            </a:extLst>
          </p:cNvPr>
          <p:cNvSpPr/>
          <p:nvPr/>
        </p:nvSpPr>
        <p:spPr>
          <a:xfrm>
            <a:off x="1273764" y="10152314"/>
            <a:ext cx="14925879" cy="11448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Fotos (sugestão)</a:t>
            </a:r>
          </a:p>
        </p:txBody>
      </p:sp>
      <p:pic>
        <p:nvPicPr>
          <p:cNvPr id="9" name="Imagem 8" descr="Logotipo, Ícone, nome da empresa&#10;&#10;O conteúdo gerado por IA pode estar incorreto.">
            <a:extLst>
              <a:ext uri="{FF2B5EF4-FFF2-40B4-BE49-F238E27FC236}">
                <a16:creationId xmlns:a16="http://schemas.microsoft.com/office/drawing/2014/main" id="{0CAEA428-1DC2-22C1-D740-16849DB3C80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5566589" y="2097591"/>
            <a:ext cx="5479304" cy="5479304"/>
          </a:xfrm>
          <a:prstGeom prst="rect">
            <a:avLst/>
          </a:prstGeom>
        </p:spPr>
      </p:pic>
      <p:pic>
        <p:nvPicPr>
          <p:cNvPr id="12" name="Imagem 11" descr="Ícone&#10;&#10;O conteúdo gerado por IA pode estar incorreto.">
            <a:extLst>
              <a:ext uri="{FF2B5EF4-FFF2-40B4-BE49-F238E27FC236}">
                <a16:creationId xmlns:a16="http://schemas.microsoft.com/office/drawing/2014/main" id="{123D044D-ED8D-2298-D184-9FBBAE5426D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21301206" y="2087157"/>
            <a:ext cx="5481623" cy="5500173"/>
          </a:xfrm>
          <a:prstGeom prst="rect">
            <a:avLst/>
          </a:prstGeom>
        </p:spPr>
      </p:pic>
      <p:pic>
        <p:nvPicPr>
          <p:cNvPr id="16" name="Imagem 15" descr="Ícone&#10;&#10;O conteúdo gerado por IA pode estar incorreto.">
            <a:extLst>
              <a:ext uri="{FF2B5EF4-FFF2-40B4-BE49-F238E27FC236}">
                <a16:creationId xmlns:a16="http://schemas.microsoft.com/office/drawing/2014/main" id="{01F80870-C663-138E-C1CD-011A0989630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26918059" y="2117301"/>
            <a:ext cx="5481623" cy="5439885"/>
          </a:xfrm>
          <a:prstGeom prst="rect">
            <a:avLst/>
          </a:prstGeom>
        </p:spPr>
      </p:pic>
      <p:pic>
        <p:nvPicPr>
          <p:cNvPr id="19" name="Imagem 18" descr="Ícone&#10;&#10;O conteúdo gerado por IA pode estar incorreto.">
            <a:extLst>
              <a:ext uri="{FF2B5EF4-FFF2-40B4-BE49-F238E27FC236}">
                <a16:creationId xmlns:a16="http://schemas.microsoft.com/office/drawing/2014/main" id="{2EBB1D93-2C11-1995-442C-2E750610C25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0075387" y="4940050"/>
            <a:ext cx="5479304" cy="5481623"/>
          </a:xfrm>
          <a:prstGeom prst="rect">
            <a:avLst/>
          </a:prstGeom>
        </p:spPr>
      </p:pic>
      <p:pic>
        <p:nvPicPr>
          <p:cNvPr id="21" name="Imagem 20" descr="Ícone&#10;&#10;O conteúdo gerado por IA pode estar incorreto.">
            <a:extLst>
              <a:ext uri="{FF2B5EF4-FFF2-40B4-BE49-F238E27FC236}">
                <a16:creationId xmlns:a16="http://schemas.microsoft.com/office/drawing/2014/main" id="{6E502B94-C98E-E604-124A-A7ED00DC56F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15566589" y="8012668"/>
            <a:ext cx="5479304" cy="5439885"/>
          </a:xfrm>
          <a:prstGeom prst="rect">
            <a:avLst/>
          </a:prstGeom>
        </p:spPr>
      </p:pic>
      <p:pic>
        <p:nvPicPr>
          <p:cNvPr id="23" name="Imagem 22" descr="Ícone&#10;&#10;O conteúdo gerado por IA pode estar incorreto.">
            <a:extLst>
              <a:ext uri="{FF2B5EF4-FFF2-40B4-BE49-F238E27FC236}">
                <a16:creationId xmlns:a16="http://schemas.microsoft.com/office/drawing/2014/main" id="{7BBC40B7-D8E0-AA11-439B-D29A8CB94A2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21301206" y="8018890"/>
            <a:ext cx="5481623" cy="5481623"/>
          </a:xfrm>
          <a:prstGeom prst="rect">
            <a:avLst/>
          </a:prstGeom>
        </p:spPr>
      </p:pic>
      <p:pic>
        <p:nvPicPr>
          <p:cNvPr id="25" name="Imagem 24" descr="Ícone&#10;&#10;O conteúdo gerado por IA pode estar incorreto.">
            <a:extLst>
              <a:ext uri="{FF2B5EF4-FFF2-40B4-BE49-F238E27FC236}">
                <a16:creationId xmlns:a16="http://schemas.microsoft.com/office/drawing/2014/main" id="{63941C24-33B1-F083-500A-74D30D8F971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26918059" y="7977815"/>
            <a:ext cx="5481623" cy="5481623"/>
          </a:xfrm>
          <a:prstGeom prst="rect">
            <a:avLst/>
          </a:prstGeom>
        </p:spPr>
      </p:pic>
      <p:pic>
        <p:nvPicPr>
          <p:cNvPr id="1048" name="Imagem 1047" descr="Uma imagem contendo Calendário&#10;&#10;O conteúdo gerado por IA pode estar incorreto.">
            <a:extLst>
              <a:ext uri="{FF2B5EF4-FFF2-40B4-BE49-F238E27FC236}">
                <a16:creationId xmlns:a16="http://schemas.microsoft.com/office/drawing/2014/main" id="{75B08557-11C5-A18E-5284-131ADC64B3D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0058" y="908720"/>
            <a:ext cx="5182178" cy="3665047"/>
          </a:xfrm>
          <a:prstGeom prst="rect">
            <a:avLst/>
          </a:prstGeom>
        </p:spPr>
      </p:pic>
      <p:sp>
        <p:nvSpPr>
          <p:cNvPr id="1049" name="Retângulo 1048">
            <a:extLst>
              <a:ext uri="{FF2B5EF4-FFF2-40B4-BE49-F238E27FC236}">
                <a16:creationId xmlns:a16="http://schemas.microsoft.com/office/drawing/2014/main" id="{8D2CF119-977D-BAD9-EF37-7BA58750846B}"/>
              </a:ext>
            </a:extLst>
          </p:cNvPr>
          <p:cNvSpPr/>
          <p:nvPr/>
        </p:nvSpPr>
        <p:spPr>
          <a:xfrm>
            <a:off x="2" y="24909612"/>
            <a:ext cx="32399286" cy="1854984"/>
          </a:xfrm>
          <a:prstGeom prst="rect">
            <a:avLst/>
          </a:prstGeom>
          <a:solidFill>
            <a:srgbClr val="7F6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" dirty="0">
              <a:solidFill>
                <a:schemeClr val="bg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1050" name="CaixaDeTexto 1049">
            <a:extLst>
              <a:ext uri="{FF2B5EF4-FFF2-40B4-BE49-F238E27FC236}">
                <a16:creationId xmlns:a16="http://schemas.microsoft.com/office/drawing/2014/main" id="{6A23B468-D3FA-7BCD-C945-20A41351AD7A}"/>
              </a:ext>
            </a:extLst>
          </p:cNvPr>
          <p:cNvSpPr txBox="1"/>
          <p:nvPr/>
        </p:nvSpPr>
        <p:spPr>
          <a:xfrm>
            <a:off x="2311497" y="25325308"/>
            <a:ext cx="2777629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6000" cap="all" dirty="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rPr>
              <a:t>Vamos conversar sobre o que vimos?</a:t>
            </a:r>
          </a:p>
        </p:txBody>
      </p:sp>
      <p:sp>
        <p:nvSpPr>
          <p:cNvPr id="1053" name="Retângulo 1052">
            <a:extLst>
              <a:ext uri="{FF2B5EF4-FFF2-40B4-BE49-F238E27FC236}">
                <a16:creationId xmlns:a16="http://schemas.microsoft.com/office/drawing/2014/main" id="{6C711B26-7B03-0F80-1F15-D8956BDED240}"/>
              </a:ext>
            </a:extLst>
          </p:cNvPr>
          <p:cNvSpPr/>
          <p:nvPr/>
        </p:nvSpPr>
        <p:spPr>
          <a:xfrm>
            <a:off x="13984304" y="17668903"/>
            <a:ext cx="9164688" cy="617604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91" dirty="0">
                <a:latin typeface="DIN Pro Regular" panose="020B0504020101020102" pitchFamily="34" charset="0"/>
                <a:cs typeface="DIN Pro Regular" panose="020B0504020101020102" pitchFamily="34" charset="0"/>
              </a:rPr>
              <a:t>Fotos (sugestão)</a:t>
            </a:r>
          </a:p>
        </p:txBody>
      </p:sp>
      <p:pic>
        <p:nvPicPr>
          <p:cNvPr id="1057" name="Imagem 1056" descr="Texto&#10;&#10;O conteúdo gerado por IA pode estar incorreto.">
            <a:extLst>
              <a:ext uri="{FF2B5EF4-FFF2-40B4-BE49-F238E27FC236}">
                <a16:creationId xmlns:a16="http://schemas.microsoft.com/office/drawing/2014/main" id="{CF26D316-FC2D-1A76-F444-03930072343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181689" y="40442506"/>
            <a:ext cx="11789966" cy="1821057"/>
          </a:xfrm>
          <a:prstGeom prst="rect">
            <a:avLst/>
          </a:prstGeom>
        </p:spPr>
      </p:pic>
      <p:pic>
        <p:nvPicPr>
          <p:cNvPr id="1058" name="Imagem 1057" descr="Logotipo&#10;&#10;O conteúdo gerado por IA pode estar incorreto.">
            <a:extLst>
              <a:ext uri="{FF2B5EF4-FFF2-40B4-BE49-F238E27FC236}">
                <a16:creationId xmlns:a16="http://schemas.microsoft.com/office/drawing/2014/main" id="{18960FCC-79DF-DD77-FB8A-401C8AE5288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432777" y="40442506"/>
            <a:ext cx="2310490" cy="1724245"/>
          </a:xfrm>
          <a:prstGeom prst="rect">
            <a:avLst/>
          </a:prstGeom>
        </p:spPr>
      </p:pic>
      <p:pic>
        <p:nvPicPr>
          <p:cNvPr id="1059" name="Gráfico 1058">
            <a:extLst>
              <a:ext uri="{FF2B5EF4-FFF2-40B4-BE49-F238E27FC236}">
                <a16:creationId xmlns:a16="http://schemas.microsoft.com/office/drawing/2014/main" id="{9A0F607C-DD34-01C5-0F1E-C92AAEA714A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6253126" y="40116932"/>
            <a:ext cx="1786112" cy="2375390"/>
          </a:xfrm>
          <a:prstGeom prst="rect">
            <a:avLst/>
          </a:prstGeom>
        </p:spPr>
      </p:pic>
      <p:sp>
        <p:nvSpPr>
          <p:cNvPr id="1056" name="Retângulo 1055">
            <a:extLst>
              <a:ext uri="{FF2B5EF4-FFF2-40B4-BE49-F238E27FC236}">
                <a16:creationId xmlns:a16="http://schemas.microsoft.com/office/drawing/2014/main" id="{A076255D-1243-8E40-BD57-F0A2BDF1AA64}"/>
              </a:ext>
            </a:extLst>
          </p:cNvPr>
          <p:cNvSpPr/>
          <p:nvPr/>
        </p:nvSpPr>
        <p:spPr>
          <a:xfrm>
            <a:off x="3079212" y="40116932"/>
            <a:ext cx="6519148" cy="21466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881" dirty="0"/>
              <a:t>Espaço para colocar logomarcas das UCs</a:t>
            </a: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126A273E-AD95-6DCD-9D41-4DE2539970A7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2021387" y="29359593"/>
            <a:ext cx="15404812" cy="7328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70410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73e6b9-109d-4483-99d8-10c7848e8cf0" xsi:nil="true"/>
    <lcf76f155ced4ddcb4097134ff3c332f xmlns="5070fb07-dba6-49b5-ac97-312d4c5e797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CC6A63A0D7B7429BD95E631E323FB1" ma:contentTypeVersion="15" ma:contentTypeDescription="Create a new document." ma:contentTypeScope="" ma:versionID="d4bcb3a819e2c21bbbbcae98870e6c63">
  <xsd:schema xmlns:xsd="http://www.w3.org/2001/XMLSchema" xmlns:xs="http://www.w3.org/2001/XMLSchema" xmlns:p="http://schemas.microsoft.com/office/2006/metadata/properties" xmlns:ns2="5070fb07-dba6-49b5-ac97-312d4c5e797d" xmlns:ns3="3273e6b9-109d-4483-99d8-10c7848e8cf0" targetNamespace="http://schemas.microsoft.com/office/2006/metadata/properties" ma:root="true" ma:fieldsID="fe1491026cf6e3c5df633b650c9dadb2" ns2:_="" ns3:_="">
    <xsd:import namespace="5070fb07-dba6-49b5-ac97-312d4c5e797d"/>
    <xsd:import namespace="3273e6b9-109d-4483-99d8-10c7848e8c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70fb07-dba6-49b5-ac97-312d4c5e79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11439537-a661-4c27-8fe4-74698d587d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73e6b9-109d-4483-99d8-10c7848e8cf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a0cfe37-84c4-4369-96e4-4002ba86e3da}" ma:internalName="TaxCatchAll" ma:showField="CatchAllData" ma:web="3273e6b9-109d-4483-99d8-10c7848e8c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14AE85F-B501-45DB-A744-9574750313D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CB805C7-5190-4EDE-90A2-D169DBE6B588}">
  <ds:schemaRefs>
    <ds:schemaRef ds:uri="http://schemas.microsoft.com/office/2006/metadata/properties"/>
    <ds:schemaRef ds:uri="http://schemas.microsoft.com/office/infopath/2007/PartnerControls"/>
    <ds:schemaRef ds:uri="349de4c3-df8a-486f-a0ad-b097193cfe29"/>
    <ds:schemaRef ds:uri="5271069d-4e42-456b-88bc-896463680cb1"/>
  </ds:schemaRefs>
</ds:datastoreItem>
</file>

<file path=customXml/itemProps3.xml><?xml version="1.0" encoding="utf-8"?>
<ds:datastoreItem xmlns:ds="http://schemas.openxmlformats.org/officeDocument/2006/customXml" ds:itemID="{FC578835-1EE9-4340-B92D-026A90D5AAF7}"/>
</file>

<file path=docProps/app.xml><?xml version="1.0" encoding="utf-8"?>
<Properties xmlns="http://schemas.openxmlformats.org/officeDocument/2006/extended-properties" xmlns:vt="http://schemas.openxmlformats.org/officeDocument/2006/docPropsVTypes">
  <TotalTime>2525</TotalTime>
  <Words>1410</Words>
  <Application>Microsoft Office PowerPoint</Application>
  <PresentationFormat>Personalizar</PresentationFormat>
  <Paragraphs>89</Paragraphs>
  <Slides>7</Slides>
  <Notes>4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11" baseType="lpstr">
      <vt:lpstr>DIN Pro Bold</vt:lpstr>
      <vt:lpstr>DIN Pro Regular</vt:lpstr>
      <vt:lpstr>Arial</vt:lpstr>
      <vt:lpstr>Tema do Office</vt:lpstr>
      <vt:lpstr>Apresentação do PowerPoint</vt:lpstr>
      <vt:lpstr>Apresentação do PowerPoint</vt:lpstr>
      <vt:lpstr>Apresentação do PowerPoint</vt:lpstr>
      <vt:lpstr>Sugestões de aplicações e conteúdo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Pollyana Lemos</dc:creator>
  <cp:lastModifiedBy>Hugo Juliano Hermógenes da Silva</cp:lastModifiedBy>
  <cp:revision>54</cp:revision>
  <dcterms:modified xsi:type="dcterms:W3CDTF">2025-11-18T21:03:41Z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0x010100F3CC6A63A0D7B7429BD95E631E323FB1</vt:lpwstr>
  </property>
  <property fmtid="{D5CDD505-2E9C-101B-9397-08002B2CF9AE}" pid="3" name="MSIP_Label_3738d5ca-cd4e-433d-8f2a-eee77df5cad2_Enabled">
    <vt:lpwstr>true</vt:lpwstr>
  </property>
  <property fmtid="{D5CDD505-2E9C-101B-9397-08002B2CF9AE}" pid="4" name="MSIP_Label_3738d5ca-cd4e-433d-8f2a-eee77df5cad2_SetDate">
    <vt:lpwstr>2023-08-29T18:56:32Z</vt:lpwstr>
  </property>
  <property fmtid="{D5CDD505-2E9C-101B-9397-08002B2CF9AE}" pid="5" name="MSIP_Label_3738d5ca-cd4e-433d-8f2a-eee77df5cad2_Method">
    <vt:lpwstr>Standard</vt:lpwstr>
  </property>
  <property fmtid="{D5CDD505-2E9C-101B-9397-08002B2CF9AE}" pid="6" name="MSIP_Label_3738d5ca-cd4e-433d-8f2a-eee77df5cad2_Name">
    <vt:lpwstr>defa4170-0d19-0005-0004-bc88714345d2</vt:lpwstr>
  </property>
  <property fmtid="{D5CDD505-2E9C-101B-9397-08002B2CF9AE}" pid="7" name="MSIP_Label_3738d5ca-cd4e-433d-8f2a-eee77df5cad2_SiteId">
    <vt:lpwstr>c14e2b56-c5bc-43bd-ad9c-408cf6cc3560</vt:lpwstr>
  </property>
  <property fmtid="{D5CDD505-2E9C-101B-9397-08002B2CF9AE}" pid="8" name="MSIP_Label_3738d5ca-cd4e-433d-8f2a-eee77df5cad2_ActionId">
    <vt:lpwstr>52c914f8-dede-4475-afd3-c7dc066274c7</vt:lpwstr>
  </property>
  <property fmtid="{D5CDD505-2E9C-101B-9397-08002B2CF9AE}" pid="9" name="MSIP_Label_3738d5ca-cd4e-433d-8f2a-eee77df5cad2_ContentBits">
    <vt:lpwstr>0</vt:lpwstr>
  </property>
  <property fmtid="{D5CDD505-2E9C-101B-9397-08002B2CF9AE}" pid="10" name="MediaServiceImageTags">
    <vt:lpwstr/>
  </property>
</Properties>
</file>