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0"/>
  </p:notesMasterIdLst>
  <p:sldIdLst>
    <p:sldId id="271" r:id="rId5"/>
    <p:sldId id="258" r:id="rId6"/>
    <p:sldId id="259" r:id="rId7"/>
    <p:sldId id="260" r:id="rId8"/>
    <p:sldId id="262" r:id="rId9"/>
    <p:sldId id="264" r:id="rId10"/>
    <p:sldId id="266" r:id="rId11"/>
    <p:sldId id="261" r:id="rId12"/>
    <p:sldId id="263" r:id="rId13"/>
    <p:sldId id="267" r:id="rId14"/>
    <p:sldId id="268" r:id="rId15"/>
    <p:sldId id="269" r:id="rId16"/>
    <p:sldId id="265" r:id="rId17"/>
    <p:sldId id="273" r:id="rId18"/>
    <p:sldId id="257" r:id="rId19"/>
  </p:sldIdLst>
  <p:sldSz cx="19742150" cy="197421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Eq1pkZhKVHJlkzPM5kYGZcFjd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C5"/>
    <a:srgbClr val="BECD30"/>
    <a:srgbClr val="A7C856"/>
    <a:srgbClr val="63984A"/>
    <a:srgbClr val="976C29"/>
    <a:srgbClr val="C09534"/>
    <a:srgbClr val="DD8019"/>
    <a:srgbClr val="06542E"/>
    <a:srgbClr val="856C24"/>
    <a:srgbClr val="695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27D62-801A-4F4D-973E-70E140507C22}" v="16" dt="2026-04-06T15:48:45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29" autoAdjust="0"/>
    <p:restoredTop sz="94751" autoAdjust="0"/>
  </p:normalViewPr>
  <p:slideViewPr>
    <p:cSldViewPr snapToGrid="0">
      <p:cViewPr varScale="1">
        <p:scale>
          <a:sx n="23" d="100"/>
          <a:sy n="23" d="100"/>
        </p:scale>
        <p:origin x="21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19:16:3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11605,'0'0'2449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19:20:5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11605,'0'0'2449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08" b="0" i="0" u="none" strike="noStrike" cap="none">
        <a:solidFill>
          <a:srgbClr val="000000"/>
        </a:solidFill>
        <a:latin typeface="DIN Pro Regular" panose="020B0504020101020102" pitchFamily="34" charset="0"/>
        <a:ea typeface="DIN Pro Regular" panose="020B0504020101020102" pitchFamily="34" charset="0"/>
        <a:cs typeface="DIN Pro Regular" panose="020B0504020101020102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70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909E437-8913-E0AF-1B6C-9C9D8DB33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3B87CDF3-2FF5-C277-EDDB-7BC61CAF4A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3FBEA449-969C-335B-78FB-CA88B8F7E4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11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userDrawn="1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userDrawn="1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.xml"/><Relationship Id="rId4" Type="http://schemas.openxmlformats.org/officeDocument/2006/relationships/image" Target="../media/image7.svg"/><Relationship Id="rId9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0D471FEB-C995-6422-0494-A4C8653EC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">
            <a:extLst>
              <a:ext uri="{FF2B5EF4-FFF2-40B4-BE49-F238E27FC236}">
                <a16:creationId xmlns:a16="http://schemas.microsoft.com/office/drawing/2014/main" id="{8B16FBA9-8352-3907-BBC7-C88536266C68}"/>
              </a:ext>
            </a:extLst>
          </p:cNvPr>
          <p:cNvSpPr txBox="1"/>
          <p:nvPr/>
        </p:nvSpPr>
        <p:spPr>
          <a:xfrm>
            <a:off x="1768683" y="11277005"/>
            <a:ext cx="4651286" cy="136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800" b="1" dirty="0">
                <a:solidFill>
                  <a:srgbClr val="A7C856"/>
                </a:solidFill>
                <a:latin typeface="DIN Pro Bold" panose="020B0804020101020102" pitchFamily="34" charset="0"/>
                <a:ea typeface="Calibri"/>
                <a:cs typeface="DIN Pro Bold" panose="020B0804020101020102" pitchFamily="34" charset="0"/>
                <a:sym typeface="Calibri"/>
              </a:rPr>
              <a:t>Saiba mais sobre o </a:t>
            </a:r>
            <a:r>
              <a:rPr lang="pt-BR" sz="4800" b="1" dirty="0" err="1">
                <a:solidFill>
                  <a:srgbClr val="A7C856"/>
                </a:solidFill>
                <a:latin typeface="DIN Pro Bold" panose="020B0804020101020102" pitchFamily="34" charset="0"/>
                <a:ea typeface="Calibri"/>
                <a:cs typeface="DIN Pro Bold" panose="020B0804020101020102" pitchFamily="34" charset="0"/>
                <a:sym typeface="Calibri"/>
              </a:rPr>
              <a:t>ESaber</a:t>
            </a:r>
            <a:r>
              <a:rPr lang="pt-BR" sz="4800" b="1" dirty="0">
                <a:solidFill>
                  <a:srgbClr val="A7C856"/>
                </a:solidFill>
                <a:latin typeface="DIN Pro Bold" panose="020B0804020101020102" pitchFamily="34" charset="0"/>
                <a:ea typeface="Calibri"/>
                <a:cs typeface="DIN Pro Bold" panose="020B0804020101020102" pitchFamily="34" charset="0"/>
                <a:sym typeface="Calibri"/>
              </a:rPr>
              <a:t>!</a:t>
            </a:r>
            <a:endParaRPr lang="pt-BR" sz="4400" dirty="0">
              <a:solidFill>
                <a:srgbClr val="A7C856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50D4B25E-169A-41E7-5679-76B90C13D3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8844" y="1263378"/>
            <a:ext cx="8120474" cy="8120471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B36AE93A-5670-6286-6E7D-4F3573876E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1201" y="7934918"/>
            <a:ext cx="12718875" cy="11835248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AE77EE7F-0C9D-22AB-A46A-65749A974E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69000" y="2862270"/>
            <a:ext cx="10209873" cy="2003203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51B64738-F68F-0171-ADFB-DB5A6C5465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2986871" y="416711"/>
            <a:ext cx="6587066" cy="1292399"/>
          </a:xfrm>
          <a:prstGeom prst="rect">
            <a:avLst/>
          </a:prstGeom>
        </p:spPr>
      </p:pic>
      <p:sp>
        <p:nvSpPr>
          <p:cNvPr id="26" name="Google Shape;185;p1">
            <a:extLst>
              <a:ext uri="{FF2B5EF4-FFF2-40B4-BE49-F238E27FC236}">
                <a16:creationId xmlns:a16="http://schemas.microsoft.com/office/drawing/2014/main" id="{45EE74D8-34C2-4F50-4D5C-9C14E6D35F16}"/>
              </a:ext>
            </a:extLst>
          </p:cNvPr>
          <p:cNvSpPr txBox="1"/>
          <p:nvPr/>
        </p:nvSpPr>
        <p:spPr>
          <a:xfrm>
            <a:off x="10310426" y="1759305"/>
            <a:ext cx="8485571" cy="451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8800" b="1" dirty="0">
                <a:solidFill>
                  <a:srgbClr val="06542E"/>
                </a:solidFill>
                <a:latin typeface="DIN Pro Bold" panose="020B0804020101020102" pitchFamily="34" charset="0"/>
                <a:ea typeface="Calibri"/>
                <a:cs typeface="DIN Pro Bold" panose="020B0804020101020102" pitchFamily="34" charset="0"/>
                <a:sym typeface="Calibri"/>
              </a:rPr>
              <a:t>Passo a passo </a:t>
            </a:r>
            <a:br>
              <a:rPr lang="pt-BR" sz="8800" b="1" dirty="0">
                <a:solidFill>
                  <a:srgbClr val="06542E"/>
                </a:solidFill>
                <a:latin typeface="DIN Pro Bold" panose="020B0804020101020102" pitchFamily="34" charset="0"/>
                <a:ea typeface="Calibri"/>
                <a:cs typeface="DIN Pro Bold" panose="020B0804020101020102" pitchFamily="34" charset="0"/>
                <a:sym typeface="Calibri"/>
              </a:rPr>
            </a:br>
            <a:r>
              <a:rPr lang="pt-BR" sz="8800" b="1" dirty="0">
                <a:solidFill>
                  <a:srgbClr val="06542E"/>
                </a:solidFill>
                <a:latin typeface="DIN Pro Bold" panose="020B0804020101020102" pitchFamily="34" charset="0"/>
                <a:ea typeface="Calibri"/>
                <a:cs typeface="DIN Pro Bold" panose="020B0804020101020102" pitchFamily="34" charset="0"/>
                <a:sym typeface="Calibri"/>
              </a:rPr>
              <a:t>para o Encontro dos Saberes (</a:t>
            </a:r>
            <a:r>
              <a:rPr lang="pt-BR" sz="8800" b="1" dirty="0" err="1">
                <a:solidFill>
                  <a:srgbClr val="BECD30"/>
                </a:solidFill>
                <a:latin typeface="DIN Pro Bold" panose="020B0804020101020102" pitchFamily="34" charset="0"/>
                <a:ea typeface="Calibri"/>
                <a:cs typeface="DIN Pro Bold" panose="020B0804020101020102" pitchFamily="34" charset="0"/>
                <a:sym typeface="Calibri"/>
              </a:rPr>
              <a:t>E</a:t>
            </a:r>
            <a:r>
              <a:rPr lang="pt-BR" sz="8800" b="1" dirty="0" err="1">
                <a:solidFill>
                  <a:srgbClr val="06542E"/>
                </a:solidFill>
                <a:latin typeface="DIN Pro Bold" panose="020B0804020101020102" pitchFamily="34" charset="0"/>
                <a:ea typeface="Calibri"/>
                <a:cs typeface="DIN Pro Bold" panose="020B0804020101020102" pitchFamily="34" charset="0"/>
                <a:sym typeface="Calibri"/>
              </a:rPr>
              <a:t>Saber</a:t>
            </a:r>
            <a:r>
              <a:rPr lang="pt-BR" sz="8800" b="1" dirty="0">
                <a:solidFill>
                  <a:srgbClr val="06542E"/>
                </a:solidFill>
                <a:latin typeface="DIN Pro Bold" panose="020B0804020101020102" pitchFamily="34" charset="0"/>
                <a:ea typeface="Calibri"/>
                <a:cs typeface="DIN Pro Bold" panose="020B0804020101020102" pitchFamily="34" charset="0"/>
                <a:sym typeface="Calibri"/>
              </a:rPr>
              <a:t>)</a:t>
            </a:r>
            <a:endParaRPr sz="8000" dirty="0">
              <a:solidFill>
                <a:srgbClr val="06542E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2" name="Imagem 1" descr="Código QR&#10;&#10;O conteúdo gerado por IA pode estar incorreto.">
            <a:extLst>
              <a:ext uri="{FF2B5EF4-FFF2-40B4-BE49-F238E27FC236}">
                <a16:creationId xmlns:a16="http://schemas.microsoft.com/office/drawing/2014/main" id="{604FB961-40B0-D8AB-DDDF-F5F18C1A81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646" y="12640366"/>
            <a:ext cx="6246914" cy="599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5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C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FD7E19-FDBA-3AA8-A5E9-C9907FAF2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097D8CC9-6AD6-B9D2-34E5-6343CF2976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69894" y="-954503"/>
            <a:ext cx="12040510" cy="10230499"/>
          </a:xfrm>
          <a:prstGeom prst="rect">
            <a:avLst/>
          </a:prstGeom>
        </p:spPr>
      </p:pic>
      <p:sp>
        <p:nvSpPr>
          <p:cNvPr id="3" name="Google Shape;185;p1">
            <a:extLst>
              <a:ext uri="{FF2B5EF4-FFF2-40B4-BE49-F238E27FC236}">
                <a16:creationId xmlns:a16="http://schemas.microsoft.com/office/drawing/2014/main" id="{E5C2818F-01C2-7A02-EF52-D213525D8BB6}"/>
              </a:ext>
            </a:extLst>
          </p:cNvPr>
          <p:cNvSpPr txBox="1"/>
          <p:nvPr/>
        </p:nvSpPr>
        <p:spPr>
          <a:xfrm>
            <a:off x="9871075" y="1275579"/>
            <a:ext cx="4599354" cy="404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1500" b="1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Passo </a:t>
            </a:r>
            <a:r>
              <a:rPr lang="pt-BR" sz="19900" b="1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7</a:t>
            </a:r>
            <a:endParaRPr sz="72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" name="Google Shape;185;p1">
            <a:extLst>
              <a:ext uri="{FF2B5EF4-FFF2-40B4-BE49-F238E27FC236}">
                <a16:creationId xmlns:a16="http://schemas.microsoft.com/office/drawing/2014/main" id="{B1B56644-E904-DD8E-6FD3-1526F0CE2C05}"/>
              </a:ext>
            </a:extLst>
          </p:cNvPr>
          <p:cNvSpPr txBox="1"/>
          <p:nvPr/>
        </p:nvSpPr>
        <p:spPr>
          <a:xfrm>
            <a:off x="1896533" y="11133545"/>
            <a:ext cx="16084552" cy="7767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88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Os </a:t>
            </a:r>
            <a:r>
              <a:rPr lang="pt-BR" sz="8800" dirty="0" err="1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encontrinhos</a:t>
            </a:r>
            <a:r>
              <a:rPr lang="pt-BR" sz="88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 também podem ser feitos como etapa de mobilização, como forma de sensibilização, motivação, engajamento e informação inicial do público para o </a:t>
            </a:r>
            <a:r>
              <a:rPr lang="pt-BR" sz="8800" dirty="0" err="1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ESaber</a:t>
            </a:r>
            <a:r>
              <a:rPr lang="pt-BR" sz="88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.</a:t>
            </a:r>
            <a:endParaRPr lang="pt-BR" sz="60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A25628D9-0C49-E38D-BB93-B9BC54FAB9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6425" y="893265"/>
            <a:ext cx="5975215" cy="577846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2D272FBF-3D06-D8B2-C6E6-61C0FEBBFD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3851463" y="1246328"/>
            <a:ext cx="5619749" cy="81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9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C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A6A15D-27B6-28E6-F932-EBB0946FF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675ADC3C-F7ED-90AC-8FE2-6CB9F83861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69894" y="-954503"/>
            <a:ext cx="12040510" cy="10230499"/>
          </a:xfrm>
          <a:prstGeom prst="rect">
            <a:avLst/>
          </a:prstGeom>
        </p:spPr>
      </p:pic>
      <p:sp>
        <p:nvSpPr>
          <p:cNvPr id="4" name="Google Shape;185;p1">
            <a:extLst>
              <a:ext uri="{FF2B5EF4-FFF2-40B4-BE49-F238E27FC236}">
                <a16:creationId xmlns:a16="http://schemas.microsoft.com/office/drawing/2014/main" id="{90BFF268-A891-65C5-9F0C-F6ECDA80D0B4}"/>
              </a:ext>
            </a:extLst>
          </p:cNvPr>
          <p:cNvSpPr txBox="1"/>
          <p:nvPr/>
        </p:nvSpPr>
        <p:spPr>
          <a:xfrm>
            <a:off x="573618" y="9972676"/>
            <a:ext cx="18730382" cy="915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72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O </a:t>
            </a:r>
            <a:r>
              <a:rPr lang="pt-BR" sz="7200" dirty="0" err="1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ESaber</a:t>
            </a:r>
            <a:r>
              <a:rPr lang="pt-BR" sz="72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 é o evento onde gestores, cientistas, monitores, moradores locais e partes interessadas se juntam para definir ações que contribuam para aprimorar o monitoramento, a conservação e a gestão da área protegida. No geral, o encontro é conduzido por um ou mais moderadores, com participação ativa de monitores, pesquisadores e gestores locais. </a:t>
            </a:r>
            <a:endParaRPr lang="pt-BR" sz="48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1C428A5D-41BF-AC88-CD8A-7BD7E9F50B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3851463" y="1246328"/>
            <a:ext cx="5619749" cy="8174181"/>
          </a:xfrm>
          <a:prstGeom prst="rect">
            <a:avLst/>
          </a:prstGeom>
        </p:spPr>
      </p:pic>
      <p:sp>
        <p:nvSpPr>
          <p:cNvPr id="6" name="Google Shape;185;p1">
            <a:extLst>
              <a:ext uri="{FF2B5EF4-FFF2-40B4-BE49-F238E27FC236}">
                <a16:creationId xmlns:a16="http://schemas.microsoft.com/office/drawing/2014/main" id="{90674592-6FEB-F3A6-DA76-FBA4319186F7}"/>
              </a:ext>
            </a:extLst>
          </p:cNvPr>
          <p:cNvSpPr txBox="1"/>
          <p:nvPr/>
        </p:nvSpPr>
        <p:spPr>
          <a:xfrm>
            <a:off x="1197505" y="2401677"/>
            <a:ext cx="6775449" cy="584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1500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É chegado o grande dia! </a:t>
            </a:r>
            <a:endParaRPr lang="pt-BR" sz="72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7" name="Google Shape;185;p1">
            <a:extLst>
              <a:ext uri="{FF2B5EF4-FFF2-40B4-BE49-F238E27FC236}">
                <a16:creationId xmlns:a16="http://schemas.microsoft.com/office/drawing/2014/main" id="{552D2541-0B11-8857-1131-D46C9B566B06}"/>
              </a:ext>
            </a:extLst>
          </p:cNvPr>
          <p:cNvSpPr txBox="1"/>
          <p:nvPr/>
        </p:nvSpPr>
        <p:spPr>
          <a:xfrm>
            <a:off x="9871075" y="1275579"/>
            <a:ext cx="4599354" cy="404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15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Passo </a:t>
            </a:r>
            <a:r>
              <a:rPr lang="pt-BR" sz="19900" b="1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7</a:t>
            </a:r>
            <a:endParaRPr sz="72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0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C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5D0C4A-411B-2655-0DD6-6A4541740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D9AEED2-859C-7BBE-9F36-257543BD28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69894" y="-954503"/>
            <a:ext cx="12040510" cy="10230499"/>
          </a:xfrm>
          <a:prstGeom prst="rect">
            <a:avLst/>
          </a:prstGeom>
        </p:spPr>
      </p:pic>
      <p:sp>
        <p:nvSpPr>
          <p:cNvPr id="4" name="Google Shape;185;p1">
            <a:extLst>
              <a:ext uri="{FF2B5EF4-FFF2-40B4-BE49-F238E27FC236}">
                <a16:creationId xmlns:a16="http://schemas.microsoft.com/office/drawing/2014/main" id="{59D7FFD0-1417-9A53-365F-E8EB6423011F}"/>
              </a:ext>
            </a:extLst>
          </p:cNvPr>
          <p:cNvSpPr txBox="1"/>
          <p:nvPr/>
        </p:nvSpPr>
        <p:spPr>
          <a:xfrm>
            <a:off x="2233084" y="10466155"/>
            <a:ext cx="15275982" cy="749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88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O </a:t>
            </a:r>
            <a:r>
              <a:rPr lang="pt-BR" sz="8800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guia de boas práticas do </a:t>
            </a:r>
            <a:r>
              <a:rPr lang="pt-BR" sz="8800" dirty="0" err="1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ESaber</a:t>
            </a:r>
            <a:r>
              <a:rPr lang="pt-BR" sz="8800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 </a:t>
            </a:r>
            <a:r>
              <a:rPr lang="pt-BR" sz="88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apresenta uma série de sugestões para esse dia, tais como metodologias participativas, materiais de apoio e formas de divulgação!</a:t>
            </a:r>
            <a:endParaRPr lang="pt-BR" sz="60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2B3CA02-C830-0735-91B7-B0FD6F598C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3851463" y="1246328"/>
            <a:ext cx="5619749" cy="8174181"/>
          </a:xfrm>
          <a:prstGeom prst="rect">
            <a:avLst/>
          </a:prstGeom>
        </p:spPr>
      </p:pic>
      <p:sp>
        <p:nvSpPr>
          <p:cNvPr id="7" name="Google Shape;185;p1">
            <a:extLst>
              <a:ext uri="{FF2B5EF4-FFF2-40B4-BE49-F238E27FC236}">
                <a16:creationId xmlns:a16="http://schemas.microsoft.com/office/drawing/2014/main" id="{A0683909-4EB0-E743-FA6C-2AA7D438B689}"/>
              </a:ext>
            </a:extLst>
          </p:cNvPr>
          <p:cNvSpPr txBox="1"/>
          <p:nvPr/>
        </p:nvSpPr>
        <p:spPr>
          <a:xfrm>
            <a:off x="9871075" y="1275579"/>
            <a:ext cx="4599354" cy="404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15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Passo </a:t>
            </a:r>
            <a:r>
              <a:rPr lang="pt-BR" sz="19900" b="1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7</a:t>
            </a:r>
            <a:endParaRPr sz="72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3" name="Imagem 2" descr="Código QR&#10;&#10;O conteúdo gerado por IA pode estar incorreto.">
            <a:extLst>
              <a:ext uri="{FF2B5EF4-FFF2-40B4-BE49-F238E27FC236}">
                <a16:creationId xmlns:a16="http://schemas.microsoft.com/office/drawing/2014/main" id="{8836D57B-F9A2-8719-B42A-79CFE56D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835" y="1779287"/>
            <a:ext cx="6246914" cy="599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18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C898D446-E698-5C67-306E-12AA86ABAE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69894" y="-954503"/>
            <a:ext cx="12040510" cy="10230499"/>
          </a:xfrm>
          <a:prstGeom prst="rect">
            <a:avLst/>
          </a:prstGeom>
        </p:spPr>
      </p:pic>
      <p:sp>
        <p:nvSpPr>
          <p:cNvPr id="3" name="Google Shape;185;p1">
            <a:extLst>
              <a:ext uri="{FF2B5EF4-FFF2-40B4-BE49-F238E27FC236}">
                <a16:creationId xmlns:a16="http://schemas.microsoft.com/office/drawing/2014/main" id="{D00BA1CC-7354-DFDD-3F57-7D3D73BC2D4D}"/>
              </a:ext>
            </a:extLst>
          </p:cNvPr>
          <p:cNvSpPr txBox="1"/>
          <p:nvPr/>
        </p:nvSpPr>
        <p:spPr>
          <a:xfrm>
            <a:off x="9871075" y="1275579"/>
            <a:ext cx="4599354" cy="404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15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Passo </a:t>
            </a:r>
            <a:r>
              <a:rPr lang="pt-BR" sz="19900" b="1" dirty="0">
                <a:solidFill>
                  <a:schemeClr val="bg1"/>
                </a:solidFill>
                <a:latin typeface="DIN Pro Rbl"/>
                <a:ea typeface="Calibri"/>
                <a:cs typeface="DIN Pro Regular" panose="020B0504020101020102" pitchFamily="34" charset="0"/>
                <a:sym typeface="Calibri"/>
              </a:rPr>
              <a:t>8</a:t>
            </a:r>
            <a:endParaRPr sz="7200" dirty="0">
              <a:solidFill>
                <a:schemeClr val="bg1"/>
              </a:solidFill>
              <a:latin typeface="DIN Pro Rbl"/>
              <a:cs typeface="DIN Pro Regular" panose="020B0504020101020102" pitchFamily="34" charset="0"/>
            </a:endParaRPr>
          </a:p>
        </p:txBody>
      </p:sp>
      <p:sp>
        <p:nvSpPr>
          <p:cNvPr id="4" name="Google Shape;185;p1">
            <a:extLst>
              <a:ext uri="{FF2B5EF4-FFF2-40B4-BE49-F238E27FC236}">
                <a16:creationId xmlns:a16="http://schemas.microsoft.com/office/drawing/2014/main" id="{8B56F386-79EC-C397-235B-7B92DEFB1395}"/>
              </a:ext>
            </a:extLst>
          </p:cNvPr>
          <p:cNvSpPr txBox="1"/>
          <p:nvPr/>
        </p:nvSpPr>
        <p:spPr>
          <a:xfrm>
            <a:off x="1555750" y="11010632"/>
            <a:ext cx="16630650" cy="749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8800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Avaliação e monitoramento </a:t>
            </a:r>
            <a:br>
              <a:rPr lang="pt-BR" sz="8800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</a:br>
            <a:r>
              <a:rPr lang="pt-BR" sz="8800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do </a:t>
            </a:r>
            <a:r>
              <a:rPr lang="pt-BR" sz="8800" dirty="0" err="1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ESaber</a:t>
            </a:r>
            <a:r>
              <a:rPr lang="pt-BR" sz="8800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: </a:t>
            </a:r>
            <a:r>
              <a:rPr lang="pt-BR" sz="88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a UC deve preencher o Relatório anual de atividades do Programa Monitora, em </a:t>
            </a:r>
            <a:br>
              <a:rPr lang="pt-BR" sz="88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</a:br>
            <a:r>
              <a:rPr lang="pt-BR" sz="88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que consta o formulário específico do </a:t>
            </a:r>
            <a:r>
              <a:rPr lang="pt-BR" sz="8800" dirty="0" err="1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ESaber</a:t>
            </a:r>
            <a:r>
              <a:rPr lang="pt-BR" sz="88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. </a:t>
            </a:r>
            <a:endParaRPr sz="60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881C9695-E6D2-3D70-A5AF-C921D12E26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1780227"/>
            <a:ext cx="5185727" cy="7089926"/>
          </a:xfrm>
          <a:prstGeom prst="rect">
            <a:avLst/>
          </a:prstGeom>
        </p:spPr>
      </p:pic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B74C160C-570A-CE6B-AEA2-6594A5066E45}"/>
              </a:ext>
            </a:extLst>
          </p:cNvPr>
          <p:cNvGrpSpPr/>
          <p:nvPr/>
        </p:nvGrpSpPr>
        <p:grpSpPr>
          <a:xfrm>
            <a:off x="13811863" y="734647"/>
            <a:ext cx="7757108" cy="9026685"/>
            <a:chOff x="22307021" y="-954626"/>
            <a:chExt cx="9480703" cy="11032374"/>
          </a:xfrm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B3DAD899-F189-6FC6-7828-8E1B6D4A70A6}"/>
                </a:ext>
              </a:extLst>
            </p:cNvPr>
            <p:cNvSpPr/>
            <p:nvPr/>
          </p:nvSpPr>
          <p:spPr>
            <a:xfrm>
              <a:off x="24016894" y="-954626"/>
              <a:ext cx="6022906" cy="6078945"/>
            </a:xfrm>
            <a:custGeom>
              <a:avLst/>
              <a:gdLst>
                <a:gd name="connsiteX0" fmla="*/ 5317491 w 6022906"/>
                <a:gd name="connsiteY0" fmla="*/ 5821609 h 6078945"/>
                <a:gd name="connsiteX1" fmla="*/ 5577378 w 6022906"/>
                <a:gd name="connsiteY1" fmla="*/ 3752902 h 6078945"/>
                <a:gd name="connsiteX2" fmla="*/ 4953648 w 6022906"/>
                <a:gd name="connsiteY2" fmla="*/ 2754934 h 6078945"/>
                <a:gd name="connsiteX3" fmla="*/ 3196807 w 6022906"/>
                <a:gd name="connsiteY3" fmla="*/ 124 h 6078945"/>
                <a:gd name="connsiteX4" fmla="*/ 660303 w 6022906"/>
                <a:gd name="connsiteY4" fmla="*/ 1611428 h 6078945"/>
                <a:gd name="connsiteX5" fmla="*/ 681094 w 6022906"/>
                <a:gd name="connsiteY5" fmla="*/ 2474255 h 6078945"/>
                <a:gd name="connsiteX6" fmla="*/ 161318 w 6022906"/>
                <a:gd name="connsiteY6" fmla="*/ 3815276 h 6078945"/>
                <a:gd name="connsiteX7" fmla="*/ 358833 w 6022906"/>
                <a:gd name="connsiteY7" fmla="*/ 5249856 h 6078945"/>
                <a:gd name="connsiteX8" fmla="*/ 5317491 w 6022906"/>
                <a:gd name="connsiteY8" fmla="*/ 5821609 h 607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2906" h="6078945">
                  <a:moveTo>
                    <a:pt x="5317491" y="5821609"/>
                  </a:moveTo>
                  <a:cubicBezTo>
                    <a:pt x="5691729" y="5468162"/>
                    <a:pt x="6544161" y="4615730"/>
                    <a:pt x="5577378" y="3752902"/>
                  </a:cubicBezTo>
                  <a:cubicBezTo>
                    <a:pt x="4932857" y="3420247"/>
                    <a:pt x="4953648" y="2754934"/>
                    <a:pt x="4953648" y="2754934"/>
                  </a:cubicBezTo>
                  <a:cubicBezTo>
                    <a:pt x="4953648" y="2754934"/>
                    <a:pt x="4849693" y="10519"/>
                    <a:pt x="3196807" y="124"/>
                  </a:cubicBezTo>
                  <a:cubicBezTo>
                    <a:pt x="1543921" y="-10272"/>
                    <a:pt x="837026" y="634250"/>
                    <a:pt x="660303" y="1611428"/>
                  </a:cubicBezTo>
                  <a:cubicBezTo>
                    <a:pt x="660303" y="1611428"/>
                    <a:pt x="608325" y="1985666"/>
                    <a:pt x="681094" y="2474255"/>
                  </a:cubicBezTo>
                  <a:cubicBezTo>
                    <a:pt x="753862" y="2952448"/>
                    <a:pt x="410810" y="3513806"/>
                    <a:pt x="161318" y="3815276"/>
                  </a:cubicBezTo>
                  <a:cubicBezTo>
                    <a:pt x="-88174" y="4116745"/>
                    <a:pt x="-67383" y="4948386"/>
                    <a:pt x="358833" y="5249856"/>
                  </a:cubicBezTo>
                  <a:cubicBezTo>
                    <a:pt x="785049" y="5561721"/>
                    <a:pt x="4558619" y="6538899"/>
                    <a:pt x="5317491" y="5821609"/>
                  </a:cubicBezTo>
                  <a:close/>
                </a:path>
              </a:pathLst>
            </a:custGeom>
            <a:solidFill>
              <a:srgbClr val="012E2B"/>
            </a:solidFill>
            <a:ln w="10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42BF4034-F37F-09A8-C698-DB99D8CF810F}"/>
                </a:ext>
              </a:extLst>
            </p:cNvPr>
            <p:cNvSpPr/>
            <p:nvPr/>
          </p:nvSpPr>
          <p:spPr>
            <a:xfrm>
              <a:off x="24781152" y="95443"/>
              <a:ext cx="3898315" cy="4989284"/>
            </a:xfrm>
            <a:custGeom>
              <a:avLst/>
              <a:gdLst>
                <a:gd name="connsiteX0" fmla="*/ 0 w 3898315"/>
                <a:gd name="connsiteY0" fmla="*/ 831641 h 4989284"/>
                <a:gd name="connsiteX1" fmla="*/ 2131079 w 3898315"/>
                <a:gd name="connsiteY1" fmla="*/ 0 h 4989284"/>
                <a:gd name="connsiteX2" fmla="*/ 2526109 w 3898315"/>
                <a:gd name="connsiteY2" fmla="*/ 1112319 h 4989284"/>
                <a:gd name="connsiteX3" fmla="*/ 3004302 w 3898315"/>
                <a:gd name="connsiteY3" fmla="*/ 1008364 h 4989284"/>
                <a:gd name="connsiteX4" fmla="*/ 3503287 w 3898315"/>
                <a:gd name="connsiteY4" fmla="*/ 1434580 h 4989284"/>
                <a:gd name="connsiteX5" fmla="*/ 2941929 w 3898315"/>
                <a:gd name="connsiteY5" fmla="*/ 1943960 h 4989284"/>
                <a:gd name="connsiteX6" fmla="*/ 2921138 w 3898315"/>
                <a:gd name="connsiteY6" fmla="*/ 2557295 h 4989284"/>
                <a:gd name="connsiteX7" fmla="*/ 3898316 w 3898315"/>
                <a:gd name="connsiteY7" fmla="*/ 3607241 h 4989284"/>
                <a:gd name="connsiteX8" fmla="*/ 1943960 w 3898315"/>
                <a:gd name="connsiteY8" fmla="*/ 4979449 h 4989284"/>
                <a:gd name="connsiteX9" fmla="*/ 582149 w 3898315"/>
                <a:gd name="connsiteY9" fmla="*/ 3773570 h 4989284"/>
                <a:gd name="connsiteX10" fmla="*/ 1060342 w 3898315"/>
                <a:gd name="connsiteY10" fmla="*/ 3721592 h 4989284"/>
                <a:gd name="connsiteX11" fmla="*/ 2193453 w 3898315"/>
                <a:gd name="connsiteY11" fmla="*/ 3087466 h 4989284"/>
                <a:gd name="connsiteX12" fmla="*/ 1029156 w 3898315"/>
                <a:gd name="connsiteY12" fmla="*/ 3482495 h 4989284"/>
                <a:gd name="connsiteX13" fmla="*/ 207910 w 3898315"/>
                <a:gd name="connsiteY13" fmla="*/ 2536504 h 4989284"/>
                <a:gd name="connsiteX14" fmla="*/ 0 w 3898315"/>
                <a:gd name="connsiteY14" fmla="*/ 831641 h 498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315" h="4989284">
                  <a:moveTo>
                    <a:pt x="0" y="831641"/>
                  </a:moveTo>
                  <a:cubicBezTo>
                    <a:pt x="0" y="831641"/>
                    <a:pt x="1133111" y="935596"/>
                    <a:pt x="2131079" y="0"/>
                  </a:cubicBezTo>
                  <a:cubicBezTo>
                    <a:pt x="2141475" y="509380"/>
                    <a:pt x="2141475" y="810850"/>
                    <a:pt x="2526109" y="1112319"/>
                  </a:cubicBezTo>
                  <a:cubicBezTo>
                    <a:pt x="2796392" y="1205879"/>
                    <a:pt x="2869161" y="1101924"/>
                    <a:pt x="3004302" y="1008364"/>
                  </a:cubicBezTo>
                  <a:cubicBezTo>
                    <a:pt x="3004302" y="1008364"/>
                    <a:pt x="3451309" y="738081"/>
                    <a:pt x="3503287" y="1434580"/>
                  </a:cubicBezTo>
                  <a:cubicBezTo>
                    <a:pt x="3513682" y="1933565"/>
                    <a:pt x="3056280" y="2037520"/>
                    <a:pt x="2941929" y="1943960"/>
                  </a:cubicBezTo>
                  <a:cubicBezTo>
                    <a:pt x="2941929" y="1943960"/>
                    <a:pt x="2900347" y="2432549"/>
                    <a:pt x="2921138" y="2557295"/>
                  </a:cubicBezTo>
                  <a:cubicBezTo>
                    <a:pt x="2941929" y="2682041"/>
                    <a:pt x="3045884" y="3326563"/>
                    <a:pt x="3898316" y="3607241"/>
                  </a:cubicBezTo>
                  <a:cubicBezTo>
                    <a:pt x="3898316" y="3607241"/>
                    <a:pt x="3097862" y="5124986"/>
                    <a:pt x="1943960" y="4979449"/>
                  </a:cubicBezTo>
                  <a:cubicBezTo>
                    <a:pt x="790059" y="4833912"/>
                    <a:pt x="571753" y="4116622"/>
                    <a:pt x="582149" y="3773570"/>
                  </a:cubicBezTo>
                  <a:cubicBezTo>
                    <a:pt x="821245" y="3711197"/>
                    <a:pt x="852432" y="3700801"/>
                    <a:pt x="1060342" y="3721592"/>
                  </a:cubicBezTo>
                  <a:cubicBezTo>
                    <a:pt x="1268252" y="3742383"/>
                    <a:pt x="2110288" y="3721592"/>
                    <a:pt x="2193453" y="3087466"/>
                  </a:cubicBezTo>
                  <a:cubicBezTo>
                    <a:pt x="1954356" y="3274585"/>
                    <a:pt x="1548931" y="3659219"/>
                    <a:pt x="1029156" y="3482495"/>
                  </a:cubicBezTo>
                  <a:cubicBezTo>
                    <a:pt x="509380" y="3305772"/>
                    <a:pt x="322261" y="2879556"/>
                    <a:pt x="207910" y="2536504"/>
                  </a:cubicBezTo>
                  <a:cubicBezTo>
                    <a:pt x="103955" y="1975147"/>
                    <a:pt x="0" y="831641"/>
                    <a:pt x="0" y="831641"/>
                  </a:cubicBezTo>
                  <a:close/>
                </a:path>
              </a:pathLst>
            </a:custGeom>
            <a:solidFill>
              <a:srgbClr val="E19625"/>
            </a:solidFill>
            <a:ln w="10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C99F6B6A-E2EF-970C-9F46-CA59667A6A1F}"/>
                </a:ext>
              </a:extLst>
            </p:cNvPr>
            <p:cNvSpPr/>
            <p:nvPr/>
          </p:nvSpPr>
          <p:spPr>
            <a:xfrm>
              <a:off x="22949833" y="3702684"/>
              <a:ext cx="8016646" cy="5156172"/>
            </a:xfrm>
            <a:custGeom>
              <a:avLst/>
              <a:gdLst>
                <a:gd name="connsiteX0" fmla="*/ 2434258 w 8016646"/>
                <a:gd name="connsiteY0" fmla="*/ 176724 h 5156172"/>
                <a:gd name="connsiteX1" fmla="*/ 74478 w 8016646"/>
                <a:gd name="connsiteY1" fmla="*/ 2983511 h 5156172"/>
                <a:gd name="connsiteX2" fmla="*/ 2018438 w 8016646"/>
                <a:gd name="connsiteY2" fmla="*/ 3950294 h 5156172"/>
                <a:gd name="connsiteX3" fmla="*/ 6363761 w 8016646"/>
                <a:gd name="connsiteY3" fmla="*/ 5156173 h 5156172"/>
                <a:gd name="connsiteX4" fmla="*/ 8016647 w 8016646"/>
                <a:gd name="connsiteY4" fmla="*/ 4615606 h 5156172"/>
                <a:gd name="connsiteX5" fmla="*/ 7954273 w 8016646"/>
                <a:gd name="connsiteY5" fmla="*/ 2806788 h 5156172"/>
                <a:gd name="connsiteX6" fmla="*/ 5729635 w 8016646"/>
                <a:gd name="connsiteY6" fmla="*/ 0 h 5156172"/>
                <a:gd name="connsiteX7" fmla="*/ 3837652 w 8016646"/>
                <a:gd name="connsiteY7" fmla="*/ 1341021 h 5156172"/>
                <a:gd name="connsiteX8" fmla="*/ 2434258 w 8016646"/>
                <a:gd name="connsiteY8" fmla="*/ 176724 h 515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16646" h="5156172">
                  <a:moveTo>
                    <a:pt x="2434258" y="176724"/>
                  </a:moveTo>
                  <a:cubicBezTo>
                    <a:pt x="2434258" y="176724"/>
                    <a:pt x="604649" y="228701"/>
                    <a:pt x="74478" y="2983511"/>
                  </a:cubicBezTo>
                  <a:cubicBezTo>
                    <a:pt x="-455693" y="5738321"/>
                    <a:pt x="2018438" y="3950294"/>
                    <a:pt x="2018438" y="3950294"/>
                  </a:cubicBezTo>
                  <a:lnTo>
                    <a:pt x="6363761" y="5156173"/>
                  </a:lnTo>
                  <a:lnTo>
                    <a:pt x="8016647" y="4615606"/>
                  </a:lnTo>
                  <a:lnTo>
                    <a:pt x="7954273" y="2806788"/>
                  </a:lnTo>
                  <a:cubicBezTo>
                    <a:pt x="7954273" y="2806788"/>
                    <a:pt x="7912692" y="478194"/>
                    <a:pt x="5729635" y="0"/>
                  </a:cubicBezTo>
                  <a:cubicBezTo>
                    <a:pt x="5729635" y="0"/>
                    <a:pt x="5033135" y="1382603"/>
                    <a:pt x="3837652" y="1341021"/>
                  </a:cubicBezTo>
                  <a:cubicBezTo>
                    <a:pt x="2662959" y="1289043"/>
                    <a:pt x="2413467" y="395029"/>
                    <a:pt x="2434258" y="176724"/>
                  </a:cubicBezTo>
                  <a:close/>
                </a:path>
              </a:pathLst>
            </a:custGeom>
            <a:solidFill>
              <a:srgbClr val="63984A"/>
            </a:solidFill>
            <a:ln w="10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9599D8ED-00C7-0C3E-AB9D-4C571B324E25}"/>
                </a:ext>
              </a:extLst>
            </p:cNvPr>
            <p:cNvSpPr/>
            <p:nvPr/>
          </p:nvSpPr>
          <p:spPr>
            <a:xfrm>
              <a:off x="25051435" y="1457255"/>
              <a:ext cx="187119" cy="301469"/>
            </a:xfrm>
            <a:custGeom>
              <a:avLst/>
              <a:gdLst>
                <a:gd name="connsiteX0" fmla="*/ 93560 w 187119"/>
                <a:gd name="connsiteY0" fmla="*/ 301470 h 301469"/>
                <a:gd name="connsiteX1" fmla="*/ 93560 w 187119"/>
                <a:gd name="connsiteY1" fmla="*/ 301470 h 301469"/>
                <a:gd name="connsiteX2" fmla="*/ 0 w 187119"/>
                <a:gd name="connsiteY2" fmla="*/ 207910 h 301469"/>
                <a:gd name="connsiteX3" fmla="*/ 0 w 187119"/>
                <a:gd name="connsiteY3" fmla="*/ 93560 h 301469"/>
                <a:gd name="connsiteX4" fmla="*/ 93560 w 187119"/>
                <a:gd name="connsiteY4" fmla="*/ 0 h 301469"/>
                <a:gd name="connsiteX5" fmla="*/ 93560 w 187119"/>
                <a:gd name="connsiteY5" fmla="*/ 0 h 301469"/>
                <a:gd name="connsiteX6" fmla="*/ 187119 w 187119"/>
                <a:gd name="connsiteY6" fmla="*/ 93560 h 301469"/>
                <a:gd name="connsiteX7" fmla="*/ 187119 w 187119"/>
                <a:gd name="connsiteY7" fmla="*/ 207910 h 301469"/>
                <a:gd name="connsiteX8" fmla="*/ 93560 w 187119"/>
                <a:gd name="connsiteY8" fmla="*/ 301470 h 30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119" h="301469">
                  <a:moveTo>
                    <a:pt x="93560" y="301470"/>
                  </a:moveTo>
                  <a:lnTo>
                    <a:pt x="93560" y="301470"/>
                  </a:lnTo>
                  <a:cubicBezTo>
                    <a:pt x="41582" y="301470"/>
                    <a:pt x="0" y="259888"/>
                    <a:pt x="0" y="207910"/>
                  </a:cubicBezTo>
                  <a:lnTo>
                    <a:pt x="0" y="93560"/>
                  </a:lnTo>
                  <a:cubicBezTo>
                    <a:pt x="0" y="41582"/>
                    <a:pt x="41582" y="0"/>
                    <a:pt x="93560" y="0"/>
                  </a:cubicBezTo>
                  <a:lnTo>
                    <a:pt x="93560" y="0"/>
                  </a:lnTo>
                  <a:cubicBezTo>
                    <a:pt x="145537" y="0"/>
                    <a:pt x="187119" y="41582"/>
                    <a:pt x="187119" y="93560"/>
                  </a:cubicBezTo>
                  <a:lnTo>
                    <a:pt x="187119" y="207910"/>
                  </a:lnTo>
                  <a:cubicBezTo>
                    <a:pt x="187119" y="259888"/>
                    <a:pt x="145537" y="301470"/>
                    <a:pt x="93560" y="301470"/>
                  </a:cubicBezTo>
                  <a:close/>
                </a:path>
              </a:pathLst>
            </a:custGeom>
            <a:solidFill>
              <a:srgbClr val="000000"/>
            </a:solidFill>
            <a:ln w="10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9F61B91B-7C0E-5623-0E93-9642ED7FCC22}"/>
                </a:ext>
              </a:extLst>
            </p:cNvPr>
            <p:cNvSpPr/>
            <p:nvPr/>
          </p:nvSpPr>
          <p:spPr>
            <a:xfrm>
              <a:off x="26101381" y="1384486"/>
              <a:ext cx="207910" cy="301469"/>
            </a:xfrm>
            <a:custGeom>
              <a:avLst/>
              <a:gdLst>
                <a:gd name="connsiteX0" fmla="*/ 103955 w 207910"/>
                <a:gd name="connsiteY0" fmla="*/ 301470 h 301469"/>
                <a:gd name="connsiteX1" fmla="*/ 103955 w 207910"/>
                <a:gd name="connsiteY1" fmla="*/ 301470 h 301469"/>
                <a:gd name="connsiteX2" fmla="*/ 0 w 207910"/>
                <a:gd name="connsiteY2" fmla="*/ 197515 h 301469"/>
                <a:gd name="connsiteX3" fmla="*/ 0 w 207910"/>
                <a:gd name="connsiteY3" fmla="*/ 103955 h 301469"/>
                <a:gd name="connsiteX4" fmla="*/ 103955 w 207910"/>
                <a:gd name="connsiteY4" fmla="*/ 0 h 301469"/>
                <a:gd name="connsiteX5" fmla="*/ 103955 w 207910"/>
                <a:gd name="connsiteY5" fmla="*/ 0 h 301469"/>
                <a:gd name="connsiteX6" fmla="*/ 207910 w 207910"/>
                <a:gd name="connsiteY6" fmla="*/ 103955 h 301469"/>
                <a:gd name="connsiteX7" fmla="*/ 207910 w 207910"/>
                <a:gd name="connsiteY7" fmla="*/ 197515 h 301469"/>
                <a:gd name="connsiteX8" fmla="*/ 103955 w 207910"/>
                <a:gd name="connsiteY8" fmla="*/ 301470 h 30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910" h="301469">
                  <a:moveTo>
                    <a:pt x="103955" y="301470"/>
                  </a:moveTo>
                  <a:lnTo>
                    <a:pt x="103955" y="301470"/>
                  </a:lnTo>
                  <a:cubicBezTo>
                    <a:pt x="51978" y="301470"/>
                    <a:pt x="0" y="259888"/>
                    <a:pt x="0" y="197515"/>
                  </a:cubicBezTo>
                  <a:lnTo>
                    <a:pt x="0" y="103955"/>
                  </a:lnTo>
                  <a:cubicBezTo>
                    <a:pt x="0" y="51978"/>
                    <a:pt x="41582" y="0"/>
                    <a:pt x="103955" y="0"/>
                  </a:cubicBezTo>
                  <a:lnTo>
                    <a:pt x="103955" y="0"/>
                  </a:lnTo>
                  <a:cubicBezTo>
                    <a:pt x="155933" y="0"/>
                    <a:pt x="207910" y="41582"/>
                    <a:pt x="207910" y="103955"/>
                  </a:cubicBezTo>
                  <a:lnTo>
                    <a:pt x="207910" y="197515"/>
                  </a:lnTo>
                  <a:cubicBezTo>
                    <a:pt x="197515" y="259888"/>
                    <a:pt x="155933" y="301470"/>
                    <a:pt x="103955" y="301470"/>
                  </a:cubicBezTo>
                  <a:close/>
                </a:path>
              </a:pathLst>
            </a:custGeom>
            <a:solidFill>
              <a:srgbClr val="000000"/>
            </a:solidFill>
            <a:ln w="10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C35AADA4-6344-3FF6-9C45-F5077A0813F1}"/>
                </a:ext>
              </a:extLst>
            </p:cNvPr>
            <p:cNvSpPr/>
            <p:nvPr/>
          </p:nvSpPr>
          <p:spPr>
            <a:xfrm>
              <a:off x="25327226" y="1727538"/>
              <a:ext cx="400881" cy="721368"/>
            </a:xfrm>
            <a:custGeom>
              <a:avLst/>
              <a:gdLst>
                <a:gd name="connsiteX0" fmla="*/ 327148 w 400881"/>
                <a:gd name="connsiteY0" fmla="*/ 0 h 721368"/>
                <a:gd name="connsiteX1" fmla="*/ 15283 w 400881"/>
                <a:gd name="connsiteY1" fmla="*/ 384634 h 721368"/>
                <a:gd name="connsiteX2" fmla="*/ 160820 w 400881"/>
                <a:gd name="connsiteY2" fmla="*/ 717290 h 721368"/>
                <a:gd name="connsiteX3" fmla="*/ 337543 w 400881"/>
                <a:gd name="connsiteY3" fmla="*/ 613335 h 721368"/>
                <a:gd name="connsiteX4" fmla="*/ 192006 w 400881"/>
                <a:gd name="connsiteY4" fmla="*/ 332656 h 721368"/>
                <a:gd name="connsiteX5" fmla="*/ 327148 w 400881"/>
                <a:gd name="connsiteY5" fmla="*/ 0 h 72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881" h="721368">
                  <a:moveTo>
                    <a:pt x="327148" y="0"/>
                  </a:moveTo>
                  <a:cubicBezTo>
                    <a:pt x="327148" y="0"/>
                    <a:pt x="56865" y="270283"/>
                    <a:pt x="15283" y="384634"/>
                  </a:cubicBezTo>
                  <a:cubicBezTo>
                    <a:pt x="-26299" y="509380"/>
                    <a:pt x="15283" y="696499"/>
                    <a:pt x="160820" y="717290"/>
                  </a:cubicBezTo>
                  <a:cubicBezTo>
                    <a:pt x="306357" y="738081"/>
                    <a:pt x="503872" y="675708"/>
                    <a:pt x="337543" y="613335"/>
                  </a:cubicBezTo>
                  <a:cubicBezTo>
                    <a:pt x="171215" y="550962"/>
                    <a:pt x="56865" y="478193"/>
                    <a:pt x="192006" y="332656"/>
                  </a:cubicBezTo>
                  <a:cubicBezTo>
                    <a:pt x="327148" y="187119"/>
                    <a:pt x="327148" y="0"/>
                    <a:pt x="327148" y="0"/>
                  </a:cubicBezTo>
                  <a:close/>
                </a:path>
              </a:pathLst>
            </a:custGeom>
            <a:solidFill>
              <a:srgbClr val="000000"/>
            </a:solidFill>
            <a:ln w="10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212C2F33-3E0F-4E81-C459-EA693D8F6916}"/>
                </a:ext>
              </a:extLst>
            </p:cNvPr>
            <p:cNvSpPr/>
            <p:nvPr/>
          </p:nvSpPr>
          <p:spPr>
            <a:xfrm>
              <a:off x="25404882" y="2470415"/>
              <a:ext cx="1046379" cy="479817"/>
            </a:xfrm>
            <a:custGeom>
              <a:avLst/>
              <a:gdLst>
                <a:gd name="connsiteX0" fmla="*/ 0 w 1046379"/>
                <a:gd name="connsiteY0" fmla="*/ 244696 h 479817"/>
                <a:gd name="connsiteX1" fmla="*/ 540567 w 1046379"/>
                <a:gd name="connsiteY1" fmla="*/ 286278 h 479817"/>
                <a:gd name="connsiteX2" fmla="*/ 1018760 w 1046379"/>
                <a:gd name="connsiteY2" fmla="*/ 5599 h 479817"/>
                <a:gd name="connsiteX3" fmla="*/ 540567 w 1046379"/>
                <a:gd name="connsiteY3" fmla="*/ 473397 h 479817"/>
                <a:gd name="connsiteX4" fmla="*/ 0 w 1046379"/>
                <a:gd name="connsiteY4" fmla="*/ 244696 h 47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379" h="479817">
                  <a:moveTo>
                    <a:pt x="0" y="244696"/>
                  </a:moveTo>
                  <a:cubicBezTo>
                    <a:pt x="0" y="244696"/>
                    <a:pt x="218306" y="369442"/>
                    <a:pt x="540567" y="286278"/>
                  </a:cubicBezTo>
                  <a:cubicBezTo>
                    <a:pt x="862827" y="203114"/>
                    <a:pt x="956387" y="67972"/>
                    <a:pt x="1018760" y="5599"/>
                  </a:cubicBezTo>
                  <a:cubicBezTo>
                    <a:pt x="1081133" y="-56774"/>
                    <a:pt x="1081133" y="421420"/>
                    <a:pt x="540567" y="473397"/>
                  </a:cubicBezTo>
                  <a:cubicBezTo>
                    <a:pt x="0" y="525375"/>
                    <a:pt x="0" y="244696"/>
                    <a:pt x="0" y="244696"/>
                  </a:cubicBezTo>
                  <a:close/>
                </a:path>
              </a:pathLst>
            </a:custGeom>
            <a:solidFill>
              <a:srgbClr val="000000"/>
            </a:solidFill>
            <a:ln w="10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0129E7DD-EDBE-B2DB-9A2D-4FDEC9A054E7}"/>
                </a:ext>
              </a:extLst>
            </p:cNvPr>
            <p:cNvSpPr/>
            <p:nvPr/>
          </p:nvSpPr>
          <p:spPr>
            <a:xfrm>
              <a:off x="29038641" y="5677831"/>
              <a:ext cx="264556" cy="1580117"/>
            </a:xfrm>
            <a:custGeom>
              <a:avLst/>
              <a:gdLst>
                <a:gd name="connsiteX0" fmla="*/ 87833 w 264556"/>
                <a:gd name="connsiteY0" fmla="*/ 1580117 h 1580117"/>
                <a:gd name="connsiteX1" fmla="*/ 139810 w 264556"/>
                <a:gd name="connsiteY1" fmla="*/ 0 h 1580117"/>
                <a:gd name="connsiteX2" fmla="*/ 264557 w 264556"/>
                <a:gd name="connsiteY2" fmla="*/ 1455372 h 1580117"/>
                <a:gd name="connsiteX3" fmla="*/ 87833 w 264556"/>
                <a:gd name="connsiteY3" fmla="*/ 1580117 h 158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556" h="1580117">
                  <a:moveTo>
                    <a:pt x="87833" y="1580117"/>
                  </a:moveTo>
                  <a:cubicBezTo>
                    <a:pt x="87833" y="1580117"/>
                    <a:pt x="-140868" y="634126"/>
                    <a:pt x="139810" y="0"/>
                  </a:cubicBezTo>
                  <a:cubicBezTo>
                    <a:pt x="139810" y="0"/>
                    <a:pt x="108624" y="769267"/>
                    <a:pt x="264557" y="1455372"/>
                  </a:cubicBezTo>
                  <a:cubicBezTo>
                    <a:pt x="160602" y="1580117"/>
                    <a:pt x="87833" y="1580117"/>
                    <a:pt x="87833" y="1580117"/>
                  </a:cubicBezTo>
                  <a:close/>
                </a:path>
              </a:pathLst>
            </a:custGeom>
            <a:solidFill>
              <a:srgbClr val="000000"/>
            </a:solidFill>
            <a:ln w="10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F3384CE3-7F19-8EB8-580C-9CDDA2C1F679}"/>
                </a:ext>
              </a:extLst>
            </p:cNvPr>
            <p:cNvSpPr/>
            <p:nvPr/>
          </p:nvSpPr>
          <p:spPr>
            <a:xfrm>
              <a:off x="22669459" y="3879408"/>
              <a:ext cx="2714632" cy="5360818"/>
            </a:xfrm>
            <a:custGeom>
              <a:avLst/>
              <a:gdLst>
                <a:gd name="connsiteX0" fmla="*/ 2714632 w 2714632"/>
                <a:gd name="connsiteY0" fmla="*/ 0 h 5360818"/>
                <a:gd name="connsiteX1" fmla="*/ 354852 w 2714632"/>
                <a:gd name="connsiteY1" fmla="*/ 2806787 h 5360818"/>
                <a:gd name="connsiteX2" fmla="*/ 2298812 w 2714632"/>
                <a:gd name="connsiteY2" fmla="*/ 3773570 h 536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32" h="5360818">
                  <a:moveTo>
                    <a:pt x="2714632" y="0"/>
                  </a:moveTo>
                  <a:cubicBezTo>
                    <a:pt x="2714632" y="0"/>
                    <a:pt x="1113724" y="103955"/>
                    <a:pt x="354852" y="2806787"/>
                  </a:cubicBezTo>
                  <a:cubicBezTo>
                    <a:pt x="-1079729" y="7921377"/>
                    <a:pt x="2298812" y="3773570"/>
                    <a:pt x="2298812" y="3773570"/>
                  </a:cubicBezTo>
                </a:path>
              </a:pathLst>
            </a:custGeom>
            <a:solidFill>
              <a:srgbClr val="63984A"/>
            </a:solidFill>
            <a:ln w="103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grpSp>
          <p:nvGrpSpPr>
            <p:cNvPr id="18" name="Gráfico 5">
              <a:extLst>
                <a:ext uri="{FF2B5EF4-FFF2-40B4-BE49-F238E27FC236}">
                  <a16:creationId xmlns:a16="http://schemas.microsoft.com/office/drawing/2014/main" id="{B157943B-0E34-FA23-09CF-78F5A4D00B5F}"/>
                </a:ext>
              </a:extLst>
            </p:cNvPr>
            <p:cNvGrpSpPr/>
            <p:nvPr/>
          </p:nvGrpSpPr>
          <p:grpSpPr>
            <a:xfrm>
              <a:off x="22307021" y="7020326"/>
              <a:ext cx="9480703" cy="3057422"/>
              <a:chOff x="22307021" y="7020326"/>
              <a:chExt cx="9480703" cy="3057422"/>
            </a:xfrm>
          </p:grpSpPr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90D4D8CC-4398-4C59-CFC4-8B5EBAA65E84}"/>
                  </a:ext>
                </a:extLst>
              </p:cNvPr>
              <p:cNvSpPr/>
              <p:nvPr/>
            </p:nvSpPr>
            <p:spPr>
              <a:xfrm>
                <a:off x="22307021" y="7020326"/>
                <a:ext cx="9480703" cy="3057422"/>
              </a:xfrm>
              <a:custGeom>
                <a:avLst/>
                <a:gdLst>
                  <a:gd name="connsiteX0" fmla="*/ 7890192 w 9480703"/>
                  <a:gd name="connsiteY0" fmla="*/ 3034014 h 3057422"/>
                  <a:gd name="connsiteX1" fmla="*/ 0 w 9480703"/>
                  <a:gd name="connsiteY1" fmla="*/ 2545425 h 3057422"/>
                  <a:gd name="connsiteX2" fmla="*/ 2557295 w 9480703"/>
                  <a:gd name="connsiteY2" fmla="*/ 92085 h 3057422"/>
                  <a:gd name="connsiteX3" fmla="*/ 5551202 w 9480703"/>
                  <a:gd name="connsiteY3" fmla="*/ 611860 h 3057422"/>
                  <a:gd name="connsiteX4" fmla="*/ 9480704 w 9480703"/>
                  <a:gd name="connsiteY4" fmla="*/ 861353 h 305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80703" h="3057422">
                    <a:moveTo>
                      <a:pt x="7890192" y="3034014"/>
                    </a:moveTo>
                    <a:cubicBezTo>
                      <a:pt x="6185328" y="2223164"/>
                      <a:pt x="2401363" y="3813677"/>
                      <a:pt x="0" y="2545425"/>
                    </a:cubicBezTo>
                    <a:lnTo>
                      <a:pt x="2557295" y="92085"/>
                    </a:lnTo>
                    <a:cubicBezTo>
                      <a:pt x="2557295" y="92085"/>
                      <a:pt x="4043853" y="-323736"/>
                      <a:pt x="5551202" y="611860"/>
                    </a:cubicBezTo>
                    <a:cubicBezTo>
                      <a:pt x="5811090" y="507905"/>
                      <a:pt x="7016969" y="-198989"/>
                      <a:pt x="9480704" y="861353"/>
                    </a:cubicBezTo>
                  </a:path>
                </a:pathLst>
              </a:custGeom>
              <a:solidFill>
                <a:srgbClr val="012E2B"/>
              </a:solidFill>
              <a:ln w="1039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4BAC452C-4813-FC10-77E4-9EFA3DE3BB68}"/>
                  </a:ext>
                </a:extLst>
              </p:cNvPr>
              <p:cNvSpPr/>
              <p:nvPr/>
            </p:nvSpPr>
            <p:spPr>
              <a:xfrm>
                <a:off x="22941147" y="7173042"/>
                <a:ext cx="4761143" cy="2371918"/>
              </a:xfrm>
              <a:custGeom>
                <a:avLst/>
                <a:gdLst>
                  <a:gd name="connsiteX0" fmla="*/ 0 w 4761143"/>
                  <a:gd name="connsiteY0" fmla="*/ 1987285 h 2371918"/>
                  <a:gd name="connsiteX1" fmla="*/ 2006333 w 4761143"/>
                  <a:gd name="connsiteY1" fmla="*/ 64115 h 2371918"/>
                  <a:gd name="connsiteX2" fmla="*/ 4761143 w 4761143"/>
                  <a:gd name="connsiteY2" fmla="*/ 542309 h 2371918"/>
                  <a:gd name="connsiteX3" fmla="*/ 3451309 w 4761143"/>
                  <a:gd name="connsiteY3" fmla="*/ 2371918 h 2371918"/>
                  <a:gd name="connsiteX4" fmla="*/ 0 w 4761143"/>
                  <a:gd name="connsiteY4" fmla="*/ 1987285 h 237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1143" h="2371918">
                    <a:moveTo>
                      <a:pt x="0" y="1987285"/>
                    </a:moveTo>
                    <a:lnTo>
                      <a:pt x="2006333" y="64115"/>
                    </a:lnTo>
                    <a:cubicBezTo>
                      <a:pt x="2006333" y="64115"/>
                      <a:pt x="3742383" y="-258146"/>
                      <a:pt x="4761143" y="542309"/>
                    </a:cubicBezTo>
                    <a:lnTo>
                      <a:pt x="3451309" y="2371918"/>
                    </a:lnTo>
                    <a:cubicBezTo>
                      <a:pt x="3451309" y="2371918"/>
                      <a:pt x="2297408" y="1654628"/>
                      <a:pt x="0" y="19872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D5288EBF-BC1D-4108-C63A-A8757CD3FB0C}"/>
                  </a:ext>
                </a:extLst>
              </p:cNvPr>
              <p:cNvSpPr/>
              <p:nvPr/>
            </p:nvSpPr>
            <p:spPr>
              <a:xfrm>
                <a:off x="26548388" y="7453935"/>
                <a:ext cx="4969053" cy="2184584"/>
              </a:xfrm>
              <a:custGeom>
                <a:avLst/>
                <a:gdLst>
                  <a:gd name="connsiteX0" fmla="*/ 1341021 w 4969053"/>
                  <a:gd name="connsiteY0" fmla="*/ 282206 h 2184584"/>
                  <a:gd name="connsiteX1" fmla="*/ 0 w 4969053"/>
                  <a:gd name="connsiteY1" fmla="*/ 2163793 h 2184584"/>
                  <a:gd name="connsiteX2" fmla="*/ 3700801 w 4969053"/>
                  <a:gd name="connsiteY2" fmla="*/ 2184585 h 2184584"/>
                  <a:gd name="connsiteX3" fmla="*/ 4969053 w 4969053"/>
                  <a:gd name="connsiteY3" fmla="*/ 510908 h 2184584"/>
                  <a:gd name="connsiteX4" fmla="*/ 1341021 w 4969053"/>
                  <a:gd name="connsiteY4" fmla="*/ 282206 h 2184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69053" h="2184584">
                    <a:moveTo>
                      <a:pt x="1341021" y="282206"/>
                    </a:moveTo>
                    <a:lnTo>
                      <a:pt x="0" y="2163793"/>
                    </a:lnTo>
                    <a:cubicBezTo>
                      <a:pt x="0" y="2163793"/>
                      <a:pt x="1621700" y="1446504"/>
                      <a:pt x="3700801" y="2184585"/>
                    </a:cubicBezTo>
                    <a:cubicBezTo>
                      <a:pt x="4584420" y="968310"/>
                      <a:pt x="4969053" y="510908"/>
                      <a:pt x="4969053" y="510908"/>
                    </a:cubicBezTo>
                    <a:cubicBezTo>
                      <a:pt x="4969053" y="510908"/>
                      <a:pt x="2827579" y="-466270"/>
                      <a:pt x="1341021" y="282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9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grpSp>
            <p:nvGrpSpPr>
              <p:cNvPr id="27" name="Gráfico 5">
                <a:extLst>
                  <a:ext uri="{FF2B5EF4-FFF2-40B4-BE49-F238E27FC236}">
                    <a16:creationId xmlns:a16="http://schemas.microsoft.com/office/drawing/2014/main" id="{01893FCB-FFE5-87BB-7EBC-7D57B73648A4}"/>
                  </a:ext>
                </a:extLst>
              </p:cNvPr>
              <p:cNvGrpSpPr/>
              <p:nvPr/>
            </p:nvGrpSpPr>
            <p:grpSpPr>
              <a:xfrm>
                <a:off x="24513467" y="7445068"/>
                <a:ext cx="2783397" cy="1490216"/>
                <a:chOff x="24513467" y="7445068"/>
                <a:chExt cx="2783397" cy="1490216"/>
              </a:xfrm>
            </p:grpSpPr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5137C59E-FBF7-8760-14C4-912EE0E1A807}"/>
                    </a:ext>
                  </a:extLst>
                </p:cNvPr>
                <p:cNvSpPr/>
                <p:nvPr/>
              </p:nvSpPr>
              <p:spPr>
                <a:xfrm>
                  <a:off x="24513467" y="8120776"/>
                  <a:ext cx="1005765" cy="613334"/>
                </a:xfrm>
                <a:custGeom>
                  <a:avLst/>
                  <a:gdLst>
                    <a:gd name="connsiteX0" fmla="*/ 1005765 w 1005765"/>
                    <a:gd name="connsiteY0" fmla="*/ 197514 h 613334"/>
                    <a:gd name="connsiteX1" fmla="*/ 953788 w 1005765"/>
                    <a:gd name="connsiteY1" fmla="*/ 228701 h 613334"/>
                    <a:gd name="connsiteX2" fmla="*/ 392430 w 1005765"/>
                    <a:gd name="connsiteY2" fmla="*/ 467798 h 613334"/>
                    <a:gd name="connsiteX3" fmla="*/ 80565 w 1005765"/>
                    <a:gd name="connsiteY3" fmla="*/ 592544 h 613334"/>
                    <a:gd name="connsiteX4" fmla="*/ 28588 w 1005765"/>
                    <a:gd name="connsiteY4" fmla="*/ 613334 h 613334"/>
                    <a:gd name="connsiteX5" fmla="*/ 7797 w 1005765"/>
                    <a:gd name="connsiteY5" fmla="*/ 602939 h 613334"/>
                    <a:gd name="connsiteX6" fmla="*/ 7797 w 1005765"/>
                    <a:gd name="connsiteY6" fmla="*/ 509379 h 613334"/>
                    <a:gd name="connsiteX7" fmla="*/ 18192 w 1005765"/>
                    <a:gd name="connsiteY7" fmla="*/ 436611 h 613334"/>
                    <a:gd name="connsiteX8" fmla="*/ 18192 w 1005765"/>
                    <a:gd name="connsiteY8" fmla="*/ 395029 h 613334"/>
                    <a:gd name="connsiteX9" fmla="*/ 28588 w 1005765"/>
                    <a:gd name="connsiteY9" fmla="*/ 311865 h 613334"/>
                    <a:gd name="connsiteX10" fmla="*/ 28588 w 1005765"/>
                    <a:gd name="connsiteY10" fmla="*/ 301469 h 613334"/>
                    <a:gd name="connsiteX11" fmla="*/ 28588 w 1005765"/>
                    <a:gd name="connsiteY11" fmla="*/ 187119 h 613334"/>
                    <a:gd name="connsiteX12" fmla="*/ 28588 w 1005765"/>
                    <a:gd name="connsiteY12" fmla="*/ 145536 h 613334"/>
                    <a:gd name="connsiteX13" fmla="*/ 49379 w 1005765"/>
                    <a:gd name="connsiteY13" fmla="*/ 51978 h 613334"/>
                    <a:gd name="connsiteX14" fmla="*/ 70170 w 1005765"/>
                    <a:gd name="connsiteY14" fmla="*/ 10395 h 613334"/>
                    <a:gd name="connsiteX15" fmla="*/ 90961 w 1005765"/>
                    <a:gd name="connsiteY15" fmla="*/ 0 h 613334"/>
                    <a:gd name="connsiteX16" fmla="*/ 215707 w 1005765"/>
                    <a:gd name="connsiteY16" fmla="*/ 20791 h 613334"/>
                    <a:gd name="connsiteX17" fmla="*/ 434012 w 1005765"/>
                    <a:gd name="connsiteY17" fmla="*/ 62373 h 613334"/>
                    <a:gd name="connsiteX18" fmla="*/ 569154 w 1005765"/>
                    <a:gd name="connsiteY18" fmla="*/ 93559 h 613334"/>
                    <a:gd name="connsiteX19" fmla="*/ 881019 w 1005765"/>
                    <a:gd name="connsiteY19" fmla="*/ 145536 h 613334"/>
                    <a:gd name="connsiteX20" fmla="*/ 984975 w 1005765"/>
                    <a:gd name="connsiteY20" fmla="*/ 166328 h 613334"/>
                    <a:gd name="connsiteX21" fmla="*/ 1005765 w 1005765"/>
                    <a:gd name="connsiteY21" fmla="*/ 197514 h 613334"/>
                    <a:gd name="connsiteX22" fmla="*/ 1005765 w 1005765"/>
                    <a:gd name="connsiteY22" fmla="*/ 197514 h 613334"/>
                    <a:gd name="connsiteX23" fmla="*/ 153334 w 1005765"/>
                    <a:gd name="connsiteY23" fmla="*/ 498984 h 613334"/>
                    <a:gd name="connsiteX24" fmla="*/ 153334 w 1005765"/>
                    <a:gd name="connsiteY24" fmla="*/ 498984 h 613334"/>
                    <a:gd name="connsiteX25" fmla="*/ 340453 w 1005765"/>
                    <a:gd name="connsiteY25" fmla="*/ 426216 h 613334"/>
                    <a:gd name="connsiteX26" fmla="*/ 517177 w 1005765"/>
                    <a:gd name="connsiteY26" fmla="*/ 363843 h 613334"/>
                    <a:gd name="connsiteX27" fmla="*/ 797855 w 1005765"/>
                    <a:gd name="connsiteY27" fmla="*/ 249492 h 613334"/>
                    <a:gd name="connsiteX28" fmla="*/ 839437 w 1005765"/>
                    <a:gd name="connsiteY28" fmla="*/ 228701 h 613334"/>
                    <a:gd name="connsiteX29" fmla="*/ 745878 w 1005765"/>
                    <a:gd name="connsiteY29" fmla="*/ 207910 h 613334"/>
                    <a:gd name="connsiteX30" fmla="*/ 548363 w 1005765"/>
                    <a:gd name="connsiteY30" fmla="*/ 176723 h 613334"/>
                    <a:gd name="connsiteX31" fmla="*/ 267684 w 1005765"/>
                    <a:gd name="connsiteY31" fmla="*/ 114350 h 613334"/>
                    <a:gd name="connsiteX32" fmla="*/ 184520 w 1005765"/>
                    <a:gd name="connsiteY32" fmla="*/ 93559 h 613334"/>
                    <a:gd name="connsiteX33" fmla="*/ 184520 w 1005765"/>
                    <a:gd name="connsiteY33" fmla="*/ 103955 h 613334"/>
                    <a:gd name="connsiteX34" fmla="*/ 194916 w 1005765"/>
                    <a:gd name="connsiteY34" fmla="*/ 259888 h 613334"/>
                    <a:gd name="connsiteX35" fmla="*/ 194916 w 1005765"/>
                    <a:gd name="connsiteY35" fmla="*/ 343051 h 613334"/>
                    <a:gd name="connsiteX36" fmla="*/ 174125 w 1005765"/>
                    <a:gd name="connsiteY36" fmla="*/ 447006 h 613334"/>
                    <a:gd name="connsiteX37" fmla="*/ 153334 w 1005765"/>
                    <a:gd name="connsiteY37" fmla="*/ 498984 h 613334"/>
                    <a:gd name="connsiteX38" fmla="*/ 18192 w 1005765"/>
                    <a:gd name="connsiteY38" fmla="*/ 582148 h 613334"/>
                    <a:gd name="connsiteX39" fmla="*/ 18192 w 1005765"/>
                    <a:gd name="connsiteY39" fmla="*/ 582148 h 613334"/>
                    <a:gd name="connsiteX40" fmla="*/ 38983 w 1005765"/>
                    <a:gd name="connsiteY40" fmla="*/ 571753 h 613334"/>
                    <a:gd name="connsiteX41" fmla="*/ 80565 w 1005765"/>
                    <a:gd name="connsiteY41" fmla="*/ 540566 h 613334"/>
                    <a:gd name="connsiteX42" fmla="*/ 101356 w 1005765"/>
                    <a:gd name="connsiteY42" fmla="*/ 509379 h 613334"/>
                    <a:gd name="connsiteX43" fmla="*/ 132543 w 1005765"/>
                    <a:gd name="connsiteY43" fmla="*/ 374238 h 613334"/>
                    <a:gd name="connsiteX44" fmla="*/ 142938 w 1005765"/>
                    <a:gd name="connsiteY44" fmla="*/ 322261 h 613334"/>
                    <a:gd name="connsiteX45" fmla="*/ 132543 w 1005765"/>
                    <a:gd name="connsiteY45" fmla="*/ 124746 h 613334"/>
                    <a:gd name="connsiteX46" fmla="*/ 122147 w 1005765"/>
                    <a:gd name="connsiteY46" fmla="*/ 93559 h 613334"/>
                    <a:gd name="connsiteX47" fmla="*/ 80565 w 1005765"/>
                    <a:gd name="connsiteY47" fmla="*/ 51978 h 613334"/>
                    <a:gd name="connsiteX48" fmla="*/ 80565 w 1005765"/>
                    <a:gd name="connsiteY48" fmla="*/ 51978 h 613334"/>
                    <a:gd name="connsiteX49" fmla="*/ 49379 w 1005765"/>
                    <a:gd name="connsiteY49" fmla="*/ 135141 h 613334"/>
                    <a:gd name="connsiteX50" fmla="*/ 49379 w 1005765"/>
                    <a:gd name="connsiteY50" fmla="*/ 218306 h 613334"/>
                    <a:gd name="connsiteX51" fmla="*/ 38983 w 1005765"/>
                    <a:gd name="connsiteY51" fmla="*/ 363843 h 613334"/>
                    <a:gd name="connsiteX52" fmla="*/ 38983 w 1005765"/>
                    <a:gd name="connsiteY52" fmla="*/ 426216 h 613334"/>
                    <a:gd name="connsiteX53" fmla="*/ 18192 w 1005765"/>
                    <a:gd name="connsiteY53" fmla="*/ 550962 h 613334"/>
                    <a:gd name="connsiteX54" fmla="*/ 18192 w 1005765"/>
                    <a:gd name="connsiteY54" fmla="*/ 582148 h 613334"/>
                    <a:gd name="connsiteX55" fmla="*/ 943392 w 1005765"/>
                    <a:gd name="connsiteY55" fmla="*/ 187119 h 613334"/>
                    <a:gd name="connsiteX56" fmla="*/ 891415 w 1005765"/>
                    <a:gd name="connsiteY56" fmla="*/ 176723 h 613334"/>
                    <a:gd name="connsiteX57" fmla="*/ 683505 w 1005765"/>
                    <a:gd name="connsiteY57" fmla="*/ 135141 h 613334"/>
                    <a:gd name="connsiteX58" fmla="*/ 506781 w 1005765"/>
                    <a:gd name="connsiteY58" fmla="*/ 103955 h 613334"/>
                    <a:gd name="connsiteX59" fmla="*/ 340453 w 1005765"/>
                    <a:gd name="connsiteY59" fmla="*/ 72768 h 613334"/>
                    <a:gd name="connsiteX60" fmla="*/ 122147 w 1005765"/>
                    <a:gd name="connsiteY60" fmla="*/ 31186 h 613334"/>
                    <a:gd name="connsiteX61" fmla="*/ 90961 w 1005765"/>
                    <a:gd name="connsiteY61" fmla="*/ 31186 h 613334"/>
                    <a:gd name="connsiteX62" fmla="*/ 122147 w 1005765"/>
                    <a:gd name="connsiteY62" fmla="*/ 62373 h 613334"/>
                    <a:gd name="connsiteX63" fmla="*/ 142938 w 1005765"/>
                    <a:gd name="connsiteY63" fmla="*/ 62373 h 613334"/>
                    <a:gd name="connsiteX64" fmla="*/ 184520 w 1005765"/>
                    <a:gd name="connsiteY64" fmla="*/ 62373 h 613334"/>
                    <a:gd name="connsiteX65" fmla="*/ 382035 w 1005765"/>
                    <a:gd name="connsiteY65" fmla="*/ 114350 h 613334"/>
                    <a:gd name="connsiteX66" fmla="*/ 610736 w 1005765"/>
                    <a:gd name="connsiteY66" fmla="*/ 155933 h 613334"/>
                    <a:gd name="connsiteX67" fmla="*/ 777064 w 1005765"/>
                    <a:gd name="connsiteY67" fmla="*/ 187119 h 613334"/>
                    <a:gd name="connsiteX68" fmla="*/ 943392 w 1005765"/>
                    <a:gd name="connsiteY68" fmla="*/ 187119 h 613334"/>
                    <a:gd name="connsiteX69" fmla="*/ 943392 w 1005765"/>
                    <a:gd name="connsiteY69" fmla="*/ 218306 h 613334"/>
                    <a:gd name="connsiteX70" fmla="*/ 943392 w 1005765"/>
                    <a:gd name="connsiteY70" fmla="*/ 218306 h 613334"/>
                    <a:gd name="connsiteX71" fmla="*/ 704296 w 1005765"/>
                    <a:gd name="connsiteY71" fmla="*/ 291074 h 613334"/>
                    <a:gd name="connsiteX72" fmla="*/ 485990 w 1005765"/>
                    <a:gd name="connsiteY72" fmla="*/ 384634 h 613334"/>
                    <a:gd name="connsiteX73" fmla="*/ 392430 w 1005765"/>
                    <a:gd name="connsiteY73" fmla="*/ 415820 h 613334"/>
                    <a:gd name="connsiteX74" fmla="*/ 215707 w 1005765"/>
                    <a:gd name="connsiteY74" fmla="*/ 488589 h 613334"/>
                    <a:gd name="connsiteX75" fmla="*/ 80565 w 1005765"/>
                    <a:gd name="connsiteY75" fmla="*/ 592544 h 613334"/>
                    <a:gd name="connsiteX76" fmla="*/ 943392 w 1005765"/>
                    <a:gd name="connsiteY76" fmla="*/ 218306 h 613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1005765" h="613334">
                      <a:moveTo>
                        <a:pt x="1005765" y="197514"/>
                      </a:moveTo>
                      <a:cubicBezTo>
                        <a:pt x="984975" y="207910"/>
                        <a:pt x="974579" y="218306"/>
                        <a:pt x="953788" y="228701"/>
                      </a:cubicBezTo>
                      <a:cubicBezTo>
                        <a:pt x="766669" y="322261"/>
                        <a:pt x="579550" y="395029"/>
                        <a:pt x="392430" y="467798"/>
                      </a:cubicBezTo>
                      <a:cubicBezTo>
                        <a:pt x="288475" y="509379"/>
                        <a:pt x="184520" y="550962"/>
                        <a:pt x="80565" y="592544"/>
                      </a:cubicBezTo>
                      <a:cubicBezTo>
                        <a:pt x="59774" y="602939"/>
                        <a:pt x="38983" y="602939"/>
                        <a:pt x="28588" y="613334"/>
                      </a:cubicBezTo>
                      <a:cubicBezTo>
                        <a:pt x="18192" y="613334"/>
                        <a:pt x="7797" y="613334"/>
                        <a:pt x="7797" y="602939"/>
                      </a:cubicBezTo>
                      <a:cubicBezTo>
                        <a:pt x="-2599" y="571753"/>
                        <a:pt x="-2599" y="540566"/>
                        <a:pt x="7797" y="509379"/>
                      </a:cubicBezTo>
                      <a:cubicBezTo>
                        <a:pt x="7797" y="488589"/>
                        <a:pt x="18192" y="467798"/>
                        <a:pt x="18192" y="436611"/>
                      </a:cubicBezTo>
                      <a:cubicBezTo>
                        <a:pt x="18192" y="426216"/>
                        <a:pt x="18192" y="405424"/>
                        <a:pt x="18192" y="395029"/>
                      </a:cubicBezTo>
                      <a:cubicBezTo>
                        <a:pt x="18192" y="363843"/>
                        <a:pt x="18192" y="343051"/>
                        <a:pt x="28588" y="311865"/>
                      </a:cubicBezTo>
                      <a:cubicBezTo>
                        <a:pt x="28588" y="311865"/>
                        <a:pt x="28588" y="311865"/>
                        <a:pt x="28588" y="301469"/>
                      </a:cubicBezTo>
                      <a:cubicBezTo>
                        <a:pt x="18192" y="259888"/>
                        <a:pt x="28588" y="228701"/>
                        <a:pt x="28588" y="187119"/>
                      </a:cubicBezTo>
                      <a:cubicBezTo>
                        <a:pt x="28588" y="176723"/>
                        <a:pt x="28588" y="166328"/>
                        <a:pt x="28588" y="145536"/>
                      </a:cubicBezTo>
                      <a:cubicBezTo>
                        <a:pt x="28588" y="114350"/>
                        <a:pt x="38983" y="83164"/>
                        <a:pt x="49379" y="51978"/>
                      </a:cubicBezTo>
                      <a:cubicBezTo>
                        <a:pt x="59774" y="41581"/>
                        <a:pt x="59774" y="31186"/>
                        <a:pt x="70170" y="10395"/>
                      </a:cubicBezTo>
                      <a:cubicBezTo>
                        <a:pt x="70170" y="0"/>
                        <a:pt x="80565" y="0"/>
                        <a:pt x="90961" y="0"/>
                      </a:cubicBezTo>
                      <a:cubicBezTo>
                        <a:pt x="132543" y="10395"/>
                        <a:pt x="174125" y="10395"/>
                        <a:pt x="215707" y="20791"/>
                      </a:cubicBezTo>
                      <a:cubicBezTo>
                        <a:pt x="288475" y="31186"/>
                        <a:pt x="361244" y="51978"/>
                        <a:pt x="434012" y="62373"/>
                      </a:cubicBezTo>
                      <a:cubicBezTo>
                        <a:pt x="475594" y="72768"/>
                        <a:pt x="527572" y="83164"/>
                        <a:pt x="569154" y="93559"/>
                      </a:cubicBezTo>
                      <a:cubicBezTo>
                        <a:pt x="673109" y="114350"/>
                        <a:pt x="777064" y="135141"/>
                        <a:pt x="881019" y="145536"/>
                      </a:cubicBezTo>
                      <a:cubicBezTo>
                        <a:pt x="912206" y="155933"/>
                        <a:pt x="943392" y="155933"/>
                        <a:pt x="984975" y="166328"/>
                      </a:cubicBezTo>
                      <a:cubicBezTo>
                        <a:pt x="984975" y="176723"/>
                        <a:pt x="995370" y="187119"/>
                        <a:pt x="1005765" y="197514"/>
                      </a:cubicBezTo>
                      <a:cubicBezTo>
                        <a:pt x="1005765" y="197514"/>
                        <a:pt x="1005765" y="197514"/>
                        <a:pt x="1005765" y="197514"/>
                      </a:cubicBezTo>
                      <a:close/>
                      <a:moveTo>
                        <a:pt x="153334" y="498984"/>
                      </a:moveTo>
                      <a:cubicBezTo>
                        <a:pt x="153334" y="488589"/>
                        <a:pt x="153334" y="488589"/>
                        <a:pt x="153334" y="498984"/>
                      </a:cubicBezTo>
                      <a:cubicBezTo>
                        <a:pt x="215707" y="467798"/>
                        <a:pt x="278080" y="447006"/>
                        <a:pt x="340453" y="426216"/>
                      </a:cubicBezTo>
                      <a:cubicBezTo>
                        <a:pt x="402826" y="405424"/>
                        <a:pt x="454804" y="384634"/>
                        <a:pt x="517177" y="363843"/>
                      </a:cubicBezTo>
                      <a:cubicBezTo>
                        <a:pt x="610736" y="322261"/>
                        <a:pt x="704296" y="291074"/>
                        <a:pt x="797855" y="249492"/>
                      </a:cubicBezTo>
                      <a:cubicBezTo>
                        <a:pt x="808251" y="239096"/>
                        <a:pt x="818646" y="239096"/>
                        <a:pt x="839437" y="228701"/>
                      </a:cubicBezTo>
                      <a:cubicBezTo>
                        <a:pt x="808251" y="218306"/>
                        <a:pt x="777064" y="218306"/>
                        <a:pt x="745878" y="207910"/>
                      </a:cubicBezTo>
                      <a:cubicBezTo>
                        <a:pt x="683505" y="197514"/>
                        <a:pt x="610736" y="187119"/>
                        <a:pt x="548363" y="176723"/>
                      </a:cubicBezTo>
                      <a:cubicBezTo>
                        <a:pt x="454804" y="166328"/>
                        <a:pt x="361244" y="145536"/>
                        <a:pt x="267684" y="114350"/>
                      </a:cubicBezTo>
                      <a:cubicBezTo>
                        <a:pt x="236498" y="103955"/>
                        <a:pt x="215707" y="93559"/>
                        <a:pt x="184520" y="93559"/>
                      </a:cubicBezTo>
                      <a:cubicBezTo>
                        <a:pt x="184520" y="93559"/>
                        <a:pt x="184520" y="103955"/>
                        <a:pt x="184520" y="103955"/>
                      </a:cubicBezTo>
                      <a:cubicBezTo>
                        <a:pt x="184520" y="155933"/>
                        <a:pt x="194916" y="207910"/>
                        <a:pt x="194916" y="259888"/>
                      </a:cubicBezTo>
                      <a:cubicBezTo>
                        <a:pt x="194916" y="291074"/>
                        <a:pt x="194916" y="322261"/>
                        <a:pt x="194916" y="343051"/>
                      </a:cubicBezTo>
                      <a:cubicBezTo>
                        <a:pt x="184520" y="374238"/>
                        <a:pt x="174125" y="405424"/>
                        <a:pt x="174125" y="447006"/>
                      </a:cubicBezTo>
                      <a:cubicBezTo>
                        <a:pt x="153334" y="457402"/>
                        <a:pt x="142938" y="478193"/>
                        <a:pt x="153334" y="498984"/>
                      </a:cubicBezTo>
                      <a:close/>
                      <a:moveTo>
                        <a:pt x="18192" y="582148"/>
                      </a:moveTo>
                      <a:cubicBezTo>
                        <a:pt x="18192" y="582148"/>
                        <a:pt x="18192" y="582148"/>
                        <a:pt x="18192" y="582148"/>
                      </a:cubicBezTo>
                      <a:cubicBezTo>
                        <a:pt x="28588" y="582148"/>
                        <a:pt x="28588" y="582148"/>
                        <a:pt x="38983" y="571753"/>
                      </a:cubicBezTo>
                      <a:cubicBezTo>
                        <a:pt x="49379" y="561357"/>
                        <a:pt x="70170" y="550962"/>
                        <a:pt x="80565" y="540566"/>
                      </a:cubicBezTo>
                      <a:cubicBezTo>
                        <a:pt x="90961" y="530171"/>
                        <a:pt x="101356" y="519775"/>
                        <a:pt x="101356" y="509379"/>
                      </a:cubicBezTo>
                      <a:cubicBezTo>
                        <a:pt x="111752" y="467798"/>
                        <a:pt x="122147" y="415820"/>
                        <a:pt x="132543" y="374238"/>
                      </a:cubicBezTo>
                      <a:cubicBezTo>
                        <a:pt x="132543" y="353447"/>
                        <a:pt x="142938" y="343051"/>
                        <a:pt x="142938" y="322261"/>
                      </a:cubicBezTo>
                      <a:cubicBezTo>
                        <a:pt x="142938" y="259888"/>
                        <a:pt x="142938" y="197514"/>
                        <a:pt x="132543" y="124746"/>
                      </a:cubicBezTo>
                      <a:cubicBezTo>
                        <a:pt x="132543" y="114350"/>
                        <a:pt x="132543" y="103955"/>
                        <a:pt x="122147" y="93559"/>
                      </a:cubicBezTo>
                      <a:cubicBezTo>
                        <a:pt x="111752" y="83164"/>
                        <a:pt x="90961" y="62373"/>
                        <a:pt x="80565" y="51978"/>
                      </a:cubicBezTo>
                      <a:cubicBezTo>
                        <a:pt x="80565" y="51978"/>
                        <a:pt x="80565" y="51978"/>
                        <a:pt x="80565" y="51978"/>
                      </a:cubicBezTo>
                      <a:cubicBezTo>
                        <a:pt x="70170" y="83164"/>
                        <a:pt x="59774" y="103955"/>
                        <a:pt x="49379" y="135141"/>
                      </a:cubicBezTo>
                      <a:cubicBezTo>
                        <a:pt x="49379" y="166328"/>
                        <a:pt x="49379" y="197514"/>
                        <a:pt x="49379" y="218306"/>
                      </a:cubicBezTo>
                      <a:cubicBezTo>
                        <a:pt x="49379" y="270283"/>
                        <a:pt x="49379" y="311865"/>
                        <a:pt x="38983" y="363843"/>
                      </a:cubicBezTo>
                      <a:cubicBezTo>
                        <a:pt x="38983" y="384634"/>
                        <a:pt x="38983" y="405424"/>
                        <a:pt x="38983" y="426216"/>
                      </a:cubicBezTo>
                      <a:cubicBezTo>
                        <a:pt x="28588" y="467798"/>
                        <a:pt x="28588" y="509379"/>
                        <a:pt x="18192" y="550962"/>
                      </a:cubicBezTo>
                      <a:cubicBezTo>
                        <a:pt x="18192" y="561357"/>
                        <a:pt x="18192" y="571753"/>
                        <a:pt x="18192" y="582148"/>
                      </a:cubicBezTo>
                      <a:close/>
                      <a:moveTo>
                        <a:pt x="943392" y="187119"/>
                      </a:moveTo>
                      <a:cubicBezTo>
                        <a:pt x="922601" y="187119"/>
                        <a:pt x="912206" y="176723"/>
                        <a:pt x="891415" y="176723"/>
                      </a:cubicBezTo>
                      <a:cubicBezTo>
                        <a:pt x="818646" y="166328"/>
                        <a:pt x="756273" y="155933"/>
                        <a:pt x="683505" y="135141"/>
                      </a:cubicBezTo>
                      <a:cubicBezTo>
                        <a:pt x="621132" y="124746"/>
                        <a:pt x="558759" y="114350"/>
                        <a:pt x="506781" y="103955"/>
                      </a:cubicBezTo>
                      <a:cubicBezTo>
                        <a:pt x="454804" y="93559"/>
                        <a:pt x="402826" y="83164"/>
                        <a:pt x="340453" y="72768"/>
                      </a:cubicBezTo>
                      <a:cubicBezTo>
                        <a:pt x="267684" y="62373"/>
                        <a:pt x="194916" y="41581"/>
                        <a:pt x="122147" y="31186"/>
                      </a:cubicBezTo>
                      <a:cubicBezTo>
                        <a:pt x="111752" y="31186"/>
                        <a:pt x="101356" y="31186"/>
                        <a:pt x="90961" y="31186"/>
                      </a:cubicBezTo>
                      <a:cubicBezTo>
                        <a:pt x="101356" y="41581"/>
                        <a:pt x="111752" y="51978"/>
                        <a:pt x="122147" y="62373"/>
                      </a:cubicBezTo>
                      <a:cubicBezTo>
                        <a:pt x="122147" y="62373"/>
                        <a:pt x="132543" y="62373"/>
                        <a:pt x="142938" y="62373"/>
                      </a:cubicBezTo>
                      <a:cubicBezTo>
                        <a:pt x="153334" y="62373"/>
                        <a:pt x="174125" y="62373"/>
                        <a:pt x="184520" y="62373"/>
                      </a:cubicBezTo>
                      <a:cubicBezTo>
                        <a:pt x="246893" y="83164"/>
                        <a:pt x="319662" y="103955"/>
                        <a:pt x="382035" y="114350"/>
                      </a:cubicBezTo>
                      <a:cubicBezTo>
                        <a:pt x="454804" y="135141"/>
                        <a:pt x="537968" y="145536"/>
                        <a:pt x="610736" y="155933"/>
                      </a:cubicBezTo>
                      <a:cubicBezTo>
                        <a:pt x="662714" y="166328"/>
                        <a:pt x="725087" y="176723"/>
                        <a:pt x="777064" y="187119"/>
                      </a:cubicBezTo>
                      <a:cubicBezTo>
                        <a:pt x="849833" y="218306"/>
                        <a:pt x="901810" y="207910"/>
                        <a:pt x="943392" y="187119"/>
                      </a:cubicBezTo>
                      <a:close/>
                      <a:moveTo>
                        <a:pt x="943392" y="218306"/>
                      </a:moveTo>
                      <a:cubicBezTo>
                        <a:pt x="932997" y="218306"/>
                        <a:pt x="932997" y="218306"/>
                        <a:pt x="943392" y="218306"/>
                      </a:cubicBezTo>
                      <a:cubicBezTo>
                        <a:pt x="860228" y="239096"/>
                        <a:pt x="777064" y="259888"/>
                        <a:pt x="704296" y="291074"/>
                      </a:cubicBezTo>
                      <a:cubicBezTo>
                        <a:pt x="631527" y="322261"/>
                        <a:pt x="558759" y="353447"/>
                        <a:pt x="485990" y="384634"/>
                      </a:cubicBezTo>
                      <a:cubicBezTo>
                        <a:pt x="454804" y="395029"/>
                        <a:pt x="423617" y="405424"/>
                        <a:pt x="392430" y="415820"/>
                      </a:cubicBezTo>
                      <a:cubicBezTo>
                        <a:pt x="330057" y="436611"/>
                        <a:pt x="267684" y="467798"/>
                        <a:pt x="215707" y="488589"/>
                      </a:cubicBezTo>
                      <a:cubicBezTo>
                        <a:pt x="163729" y="509379"/>
                        <a:pt x="122147" y="550962"/>
                        <a:pt x="80565" y="592544"/>
                      </a:cubicBezTo>
                      <a:cubicBezTo>
                        <a:pt x="361244" y="467798"/>
                        <a:pt x="652318" y="363843"/>
                        <a:pt x="943392" y="21830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94BC68DC-0581-E331-2482-24957563F882}"/>
                    </a:ext>
                  </a:extLst>
                </p:cNvPr>
                <p:cNvSpPr/>
                <p:nvPr/>
              </p:nvSpPr>
              <p:spPr>
                <a:xfrm>
                  <a:off x="26232217" y="8131171"/>
                  <a:ext cx="649764" cy="291073"/>
                </a:xfrm>
                <a:custGeom>
                  <a:avLst/>
                  <a:gdLst>
                    <a:gd name="connsiteX0" fmla="*/ 513686 w 649764"/>
                    <a:gd name="connsiteY0" fmla="*/ 291074 h 291073"/>
                    <a:gd name="connsiteX1" fmla="*/ 253798 w 649764"/>
                    <a:gd name="connsiteY1" fmla="*/ 259888 h 291073"/>
                    <a:gd name="connsiteX2" fmla="*/ 77075 w 649764"/>
                    <a:gd name="connsiteY2" fmla="*/ 228701 h 291073"/>
                    <a:gd name="connsiteX3" fmla="*/ 14702 w 649764"/>
                    <a:gd name="connsiteY3" fmla="*/ 207910 h 291073"/>
                    <a:gd name="connsiteX4" fmla="*/ 4306 w 649764"/>
                    <a:gd name="connsiteY4" fmla="*/ 187119 h 291073"/>
                    <a:gd name="connsiteX5" fmla="*/ 56283 w 649764"/>
                    <a:gd name="connsiteY5" fmla="*/ 114350 h 291073"/>
                    <a:gd name="connsiteX6" fmla="*/ 139447 w 649764"/>
                    <a:gd name="connsiteY6" fmla="*/ 20791 h 291073"/>
                    <a:gd name="connsiteX7" fmla="*/ 149843 w 649764"/>
                    <a:gd name="connsiteY7" fmla="*/ 10395 h 291073"/>
                    <a:gd name="connsiteX8" fmla="*/ 181030 w 649764"/>
                    <a:gd name="connsiteY8" fmla="*/ 0 h 291073"/>
                    <a:gd name="connsiteX9" fmla="*/ 492895 w 649764"/>
                    <a:gd name="connsiteY9" fmla="*/ 51978 h 291073"/>
                    <a:gd name="connsiteX10" fmla="*/ 628036 w 649764"/>
                    <a:gd name="connsiteY10" fmla="*/ 83164 h 291073"/>
                    <a:gd name="connsiteX11" fmla="*/ 638432 w 649764"/>
                    <a:gd name="connsiteY11" fmla="*/ 114350 h 291073"/>
                    <a:gd name="connsiteX12" fmla="*/ 534477 w 649764"/>
                    <a:gd name="connsiteY12" fmla="*/ 270283 h 291073"/>
                    <a:gd name="connsiteX13" fmla="*/ 513686 w 649764"/>
                    <a:gd name="connsiteY13" fmla="*/ 291074 h 291073"/>
                    <a:gd name="connsiteX14" fmla="*/ 607245 w 649764"/>
                    <a:gd name="connsiteY14" fmla="*/ 114350 h 291073"/>
                    <a:gd name="connsiteX15" fmla="*/ 607245 w 649764"/>
                    <a:gd name="connsiteY15" fmla="*/ 114350 h 291073"/>
                    <a:gd name="connsiteX16" fmla="*/ 461708 w 649764"/>
                    <a:gd name="connsiteY16" fmla="*/ 72768 h 291073"/>
                    <a:gd name="connsiteX17" fmla="*/ 191425 w 649764"/>
                    <a:gd name="connsiteY17" fmla="*/ 31186 h 291073"/>
                    <a:gd name="connsiteX18" fmla="*/ 160239 w 649764"/>
                    <a:gd name="connsiteY18" fmla="*/ 41582 h 291073"/>
                    <a:gd name="connsiteX19" fmla="*/ 56283 w 649764"/>
                    <a:gd name="connsiteY19" fmla="*/ 166328 h 291073"/>
                    <a:gd name="connsiteX20" fmla="*/ 35492 w 649764"/>
                    <a:gd name="connsiteY20" fmla="*/ 197515 h 291073"/>
                    <a:gd name="connsiteX21" fmla="*/ 56283 w 649764"/>
                    <a:gd name="connsiteY21" fmla="*/ 207910 h 291073"/>
                    <a:gd name="connsiteX22" fmla="*/ 243403 w 649764"/>
                    <a:gd name="connsiteY22" fmla="*/ 249492 h 291073"/>
                    <a:gd name="connsiteX23" fmla="*/ 368149 w 649764"/>
                    <a:gd name="connsiteY23" fmla="*/ 270283 h 291073"/>
                    <a:gd name="connsiteX24" fmla="*/ 492895 w 649764"/>
                    <a:gd name="connsiteY24" fmla="*/ 280678 h 291073"/>
                    <a:gd name="connsiteX25" fmla="*/ 513686 w 649764"/>
                    <a:gd name="connsiteY25" fmla="*/ 270283 h 291073"/>
                    <a:gd name="connsiteX26" fmla="*/ 544872 w 649764"/>
                    <a:gd name="connsiteY26" fmla="*/ 218306 h 291073"/>
                    <a:gd name="connsiteX27" fmla="*/ 607245 w 649764"/>
                    <a:gd name="connsiteY27" fmla="*/ 114350 h 291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49764" h="291073">
                      <a:moveTo>
                        <a:pt x="513686" y="291074"/>
                      </a:moveTo>
                      <a:cubicBezTo>
                        <a:pt x="420126" y="280678"/>
                        <a:pt x="336962" y="270283"/>
                        <a:pt x="253798" y="259888"/>
                      </a:cubicBezTo>
                      <a:cubicBezTo>
                        <a:pt x="191425" y="249492"/>
                        <a:pt x="139447" y="239096"/>
                        <a:pt x="77075" y="228701"/>
                      </a:cubicBezTo>
                      <a:cubicBezTo>
                        <a:pt x="56283" y="228701"/>
                        <a:pt x="35492" y="218306"/>
                        <a:pt x="14702" y="207910"/>
                      </a:cubicBezTo>
                      <a:cubicBezTo>
                        <a:pt x="4306" y="207910"/>
                        <a:pt x="-6089" y="197515"/>
                        <a:pt x="4306" y="187119"/>
                      </a:cubicBezTo>
                      <a:cubicBezTo>
                        <a:pt x="25097" y="166328"/>
                        <a:pt x="35492" y="145537"/>
                        <a:pt x="56283" y="114350"/>
                      </a:cubicBezTo>
                      <a:cubicBezTo>
                        <a:pt x="87470" y="83164"/>
                        <a:pt x="118657" y="51978"/>
                        <a:pt x="139447" y="20791"/>
                      </a:cubicBezTo>
                      <a:cubicBezTo>
                        <a:pt x="139447" y="20791"/>
                        <a:pt x="139447" y="20791"/>
                        <a:pt x="149843" y="10395"/>
                      </a:cubicBezTo>
                      <a:cubicBezTo>
                        <a:pt x="160239" y="0"/>
                        <a:pt x="170634" y="0"/>
                        <a:pt x="181030" y="0"/>
                      </a:cubicBezTo>
                      <a:cubicBezTo>
                        <a:pt x="284985" y="10395"/>
                        <a:pt x="388940" y="31186"/>
                        <a:pt x="492895" y="51978"/>
                      </a:cubicBezTo>
                      <a:cubicBezTo>
                        <a:pt x="534477" y="62373"/>
                        <a:pt x="576059" y="72768"/>
                        <a:pt x="628036" y="83164"/>
                      </a:cubicBezTo>
                      <a:cubicBezTo>
                        <a:pt x="648828" y="93560"/>
                        <a:pt x="659223" y="93560"/>
                        <a:pt x="638432" y="114350"/>
                      </a:cubicBezTo>
                      <a:cubicBezTo>
                        <a:pt x="607245" y="166328"/>
                        <a:pt x="565664" y="218306"/>
                        <a:pt x="534477" y="270283"/>
                      </a:cubicBezTo>
                      <a:cubicBezTo>
                        <a:pt x="524081" y="280678"/>
                        <a:pt x="513686" y="291074"/>
                        <a:pt x="513686" y="291074"/>
                      </a:cubicBezTo>
                      <a:close/>
                      <a:moveTo>
                        <a:pt x="607245" y="114350"/>
                      </a:moveTo>
                      <a:cubicBezTo>
                        <a:pt x="607245" y="114350"/>
                        <a:pt x="596850" y="114350"/>
                        <a:pt x="607245" y="114350"/>
                      </a:cubicBezTo>
                      <a:cubicBezTo>
                        <a:pt x="555268" y="103955"/>
                        <a:pt x="503290" y="83164"/>
                        <a:pt x="461708" y="72768"/>
                      </a:cubicBezTo>
                      <a:cubicBezTo>
                        <a:pt x="368149" y="51978"/>
                        <a:pt x="284985" y="31186"/>
                        <a:pt x="191425" y="31186"/>
                      </a:cubicBezTo>
                      <a:cubicBezTo>
                        <a:pt x="181030" y="31186"/>
                        <a:pt x="170634" y="31186"/>
                        <a:pt x="160239" y="41582"/>
                      </a:cubicBezTo>
                      <a:cubicBezTo>
                        <a:pt x="129052" y="83164"/>
                        <a:pt x="87470" y="124746"/>
                        <a:pt x="56283" y="166328"/>
                      </a:cubicBezTo>
                      <a:cubicBezTo>
                        <a:pt x="45888" y="176723"/>
                        <a:pt x="35492" y="187119"/>
                        <a:pt x="35492" y="197515"/>
                      </a:cubicBezTo>
                      <a:cubicBezTo>
                        <a:pt x="45888" y="197515"/>
                        <a:pt x="45888" y="207910"/>
                        <a:pt x="56283" y="207910"/>
                      </a:cubicBezTo>
                      <a:cubicBezTo>
                        <a:pt x="118657" y="218306"/>
                        <a:pt x="181030" y="239096"/>
                        <a:pt x="243403" y="249492"/>
                      </a:cubicBezTo>
                      <a:cubicBezTo>
                        <a:pt x="284985" y="259888"/>
                        <a:pt x="326567" y="259888"/>
                        <a:pt x="368149" y="270283"/>
                      </a:cubicBezTo>
                      <a:cubicBezTo>
                        <a:pt x="409731" y="270283"/>
                        <a:pt x="451313" y="280678"/>
                        <a:pt x="492895" y="280678"/>
                      </a:cubicBezTo>
                      <a:cubicBezTo>
                        <a:pt x="503290" y="280678"/>
                        <a:pt x="503290" y="280678"/>
                        <a:pt x="513686" y="270283"/>
                      </a:cubicBezTo>
                      <a:cubicBezTo>
                        <a:pt x="524081" y="249492"/>
                        <a:pt x="534477" y="239096"/>
                        <a:pt x="544872" y="218306"/>
                      </a:cubicBezTo>
                      <a:cubicBezTo>
                        <a:pt x="565664" y="176723"/>
                        <a:pt x="586455" y="145537"/>
                        <a:pt x="607245" y="1143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30" name="Forma Livre: Forma 29">
                  <a:extLst>
                    <a:ext uri="{FF2B5EF4-FFF2-40B4-BE49-F238E27FC236}">
                      <a16:creationId xmlns:a16="http://schemas.microsoft.com/office/drawing/2014/main" id="{0E4D344F-1802-ABD6-B9B0-9A0D38ADD1F9}"/>
                    </a:ext>
                  </a:extLst>
                </p:cNvPr>
                <p:cNvSpPr/>
                <p:nvPr/>
              </p:nvSpPr>
              <p:spPr>
                <a:xfrm>
                  <a:off x="26637642" y="7611396"/>
                  <a:ext cx="659223" cy="259887"/>
                </a:xfrm>
                <a:custGeom>
                  <a:avLst/>
                  <a:gdLst>
                    <a:gd name="connsiteX0" fmla="*/ 513686 w 659223"/>
                    <a:gd name="connsiteY0" fmla="*/ 259888 h 259887"/>
                    <a:gd name="connsiteX1" fmla="*/ 440918 w 659223"/>
                    <a:gd name="connsiteY1" fmla="*/ 249492 h 259887"/>
                    <a:gd name="connsiteX2" fmla="*/ 139448 w 659223"/>
                    <a:gd name="connsiteY2" fmla="*/ 207910 h 259887"/>
                    <a:gd name="connsiteX3" fmla="*/ 14701 w 659223"/>
                    <a:gd name="connsiteY3" fmla="*/ 187119 h 259887"/>
                    <a:gd name="connsiteX4" fmla="*/ 4306 w 659223"/>
                    <a:gd name="connsiteY4" fmla="*/ 166328 h 259887"/>
                    <a:gd name="connsiteX5" fmla="*/ 25097 w 659223"/>
                    <a:gd name="connsiteY5" fmla="*/ 124746 h 259887"/>
                    <a:gd name="connsiteX6" fmla="*/ 108261 w 659223"/>
                    <a:gd name="connsiteY6" fmla="*/ 20791 h 259887"/>
                    <a:gd name="connsiteX7" fmla="*/ 149843 w 659223"/>
                    <a:gd name="connsiteY7" fmla="*/ 0 h 259887"/>
                    <a:gd name="connsiteX8" fmla="*/ 305776 w 659223"/>
                    <a:gd name="connsiteY8" fmla="*/ 10395 h 259887"/>
                    <a:gd name="connsiteX9" fmla="*/ 472104 w 659223"/>
                    <a:gd name="connsiteY9" fmla="*/ 31186 h 259887"/>
                    <a:gd name="connsiteX10" fmla="*/ 648828 w 659223"/>
                    <a:gd name="connsiteY10" fmla="*/ 62373 h 259887"/>
                    <a:gd name="connsiteX11" fmla="*/ 659223 w 659223"/>
                    <a:gd name="connsiteY11" fmla="*/ 72768 h 259887"/>
                    <a:gd name="connsiteX12" fmla="*/ 648828 w 659223"/>
                    <a:gd name="connsiteY12" fmla="*/ 93560 h 259887"/>
                    <a:gd name="connsiteX13" fmla="*/ 534477 w 659223"/>
                    <a:gd name="connsiteY13" fmla="*/ 239096 h 259887"/>
                    <a:gd name="connsiteX14" fmla="*/ 513686 w 659223"/>
                    <a:gd name="connsiteY14" fmla="*/ 259888 h 259887"/>
                    <a:gd name="connsiteX15" fmla="*/ 25097 w 659223"/>
                    <a:gd name="connsiteY15" fmla="*/ 166328 h 259887"/>
                    <a:gd name="connsiteX16" fmla="*/ 25097 w 659223"/>
                    <a:gd name="connsiteY16" fmla="*/ 166328 h 259887"/>
                    <a:gd name="connsiteX17" fmla="*/ 305776 w 659223"/>
                    <a:gd name="connsiteY17" fmla="*/ 218306 h 259887"/>
                    <a:gd name="connsiteX18" fmla="*/ 492895 w 659223"/>
                    <a:gd name="connsiteY18" fmla="*/ 249492 h 259887"/>
                    <a:gd name="connsiteX19" fmla="*/ 513686 w 659223"/>
                    <a:gd name="connsiteY19" fmla="*/ 239096 h 259887"/>
                    <a:gd name="connsiteX20" fmla="*/ 628037 w 659223"/>
                    <a:gd name="connsiteY20" fmla="*/ 93560 h 259887"/>
                    <a:gd name="connsiteX21" fmla="*/ 628037 w 659223"/>
                    <a:gd name="connsiteY21" fmla="*/ 93560 h 259887"/>
                    <a:gd name="connsiteX22" fmla="*/ 628037 w 659223"/>
                    <a:gd name="connsiteY22" fmla="*/ 93560 h 259887"/>
                    <a:gd name="connsiteX23" fmla="*/ 544873 w 659223"/>
                    <a:gd name="connsiteY23" fmla="*/ 72768 h 259887"/>
                    <a:gd name="connsiteX24" fmla="*/ 409731 w 659223"/>
                    <a:gd name="connsiteY24" fmla="*/ 51978 h 259887"/>
                    <a:gd name="connsiteX25" fmla="*/ 295380 w 659223"/>
                    <a:gd name="connsiteY25" fmla="*/ 41582 h 259887"/>
                    <a:gd name="connsiteX26" fmla="*/ 160239 w 659223"/>
                    <a:gd name="connsiteY26" fmla="*/ 31186 h 259887"/>
                    <a:gd name="connsiteX27" fmla="*/ 139448 w 659223"/>
                    <a:gd name="connsiteY27" fmla="*/ 41582 h 259887"/>
                    <a:gd name="connsiteX28" fmla="*/ 77075 w 659223"/>
                    <a:gd name="connsiteY28" fmla="*/ 114350 h 259887"/>
                    <a:gd name="connsiteX29" fmla="*/ 25097 w 659223"/>
                    <a:gd name="connsiteY29" fmla="*/ 166328 h 259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659223" h="259887">
                      <a:moveTo>
                        <a:pt x="513686" y="259888"/>
                      </a:moveTo>
                      <a:cubicBezTo>
                        <a:pt x="492895" y="259888"/>
                        <a:pt x="461708" y="249492"/>
                        <a:pt x="440918" y="249492"/>
                      </a:cubicBezTo>
                      <a:cubicBezTo>
                        <a:pt x="336962" y="239096"/>
                        <a:pt x="243403" y="218306"/>
                        <a:pt x="139448" y="207910"/>
                      </a:cubicBezTo>
                      <a:cubicBezTo>
                        <a:pt x="97865" y="197515"/>
                        <a:pt x="56284" y="197515"/>
                        <a:pt x="14701" y="187119"/>
                      </a:cubicBezTo>
                      <a:cubicBezTo>
                        <a:pt x="4306" y="187119"/>
                        <a:pt x="-6090" y="176723"/>
                        <a:pt x="4306" y="166328"/>
                      </a:cubicBezTo>
                      <a:cubicBezTo>
                        <a:pt x="14701" y="155933"/>
                        <a:pt x="25097" y="145537"/>
                        <a:pt x="25097" y="124746"/>
                      </a:cubicBezTo>
                      <a:cubicBezTo>
                        <a:pt x="45888" y="93560"/>
                        <a:pt x="77075" y="62373"/>
                        <a:pt x="108261" y="20791"/>
                      </a:cubicBezTo>
                      <a:cubicBezTo>
                        <a:pt x="118657" y="10395"/>
                        <a:pt x="129052" y="0"/>
                        <a:pt x="149843" y="0"/>
                      </a:cubicBezTo>
                      <a:cubicBezTo>
                        <a:pt x="201821" y="0"/>
                        <a:pt x="253798" y="10395"/>
                        <a:pt x="305776" y="10395"/>
                      </a:cubicBezTo>
                      <a:cubicBezTo>
                        <a:pt x="357753" y="20791"/>
                        <a:pt x="420126" y="20791"/>
                        <a:pt x="472104" y="31186"/>
                      </a:cubicBezTo>
                      <a:cubicBezTo>
                        <a:pt x="534477" y="41582"/>
                        <a:pt x="586454" y="51978"/>
                        <a:pt x="648828" y="62373"/>
                      </a:cubicBezTo>
                      <a:cubicBezTo>
                        <a:pt x="659223" y="62373"/>
                        <a:pt x="659223" y="72768"/>
                        <a:pt x="659223" y="72768"/>
                      </a:cubicBezTo>
                      <a:cubicBezTo>
                        <a:pt x="659223" y="72768"/>
                        <a:pt x="659223" y="83164"/>
                        <a:pt x="648828" y="93560"/>
                      </a:cubicBezTo>
                      <a:cubicBezTo>
                        <a:pt x="596850" y="135141"/>
                        <a:pt x="565663" y="187119"/>
                        <a:pt x="534477" y="239096"/>
                      </a:cubicBezTo>
                      <a:cubicBezTo>
                        <a:pt x="534477" y="249492"/>
                        <a:pt x="524082" y="259888"/>
                        <a:pt x="513686" y="259888"/>
                      </a:cubicBezTo>
                      <a:close/>
                      <a:moveTo>
                        <a:pt x="25097" y="166328"/>
                      </a:moveTo>
                      <a:cubicBezTo>
                        <a:pt x="25097" y="166328"/>
                        <a:pt x="25097" y="166328"/>
                        <a:pt x="25097" y="166328"/>
                      </a:cubicBezTo>
                      <a:cubicBezTo>
                        <a:pt x="118657" y="187119"/>
                        <a:pt x="212216" y="197515"/>
                        <a:pt x="305776" y="218306"/>
                      </a:cubicBezTo>
                      <a:cubicBezTo>
                        <a:pt x="368149" y="228701"/>
                        <a:pt x="430522" y="239096"/>
                        <a:pt x="492895" y="249492"/>
                      </a:cubicBezTo>
                      <a:cubicBezTo>
                        <a:pt x="503290" y="249492"/>
                        <a:pt x="513686" y="249492"/>
                        <a:pt x="513686" y="239096"/>
                      </a:cubicBezTo>
                      <a:cubicBezTo>
                        <a:pt x="544873" y="187119"/>
                        <a:pt x="576059" y="135141"/>
                        <a:pt x="628037" y="93560"/>
                      </a:cubicBezTo>
                      <a:cubicBezTo>
                        <a:pt x="628037" y="93560"/>
                        <a:pt x="628037" y="93560"/>
                        <a:pt x="628037" y="93560"/>
                      </a:cubicBezTo>
                      <a:cubicBezTo>
                        <a:pt x="628037" y="93560"/>
                        <a:pt x="628037" y="93560"/>
                        <a:pt x="628037" y="93560"/>
                      </a:cubicBezTo>
                      <a:cubicBezTo>
                        <a:pt x="596850" y="83164"/>
                        <a:pt x="565663" y="83164"/>
                        <a:pt x="544873" y="72768"/>
                      </a:cubicBezTo>
                      <a:cubicBezTo>
                        <a:pt x="503290" y="62373"/>
                        <a:pt x="451313" y="62373"/>
                        <a:pt x="409731" y="51978"/>
                      </a:cubicBezTo>
                      <a:cubicBezTo>
                        <a:pt x="368149" y="51978"/>
                        <a:pt x="336962" y="41582"/>
                        <a:pt x="295380" y="41582"/>
                      </a:cubicBezTo>
                      <a:cubicBezTo>
                        <a:pt x="253798" y="31186"/>
                        <a:pt x="201821" y="20791"/>
                        <a:pt x="160239" y="31186"/>
                      </a:cubicBezTo>
                      <a:cubicBezTo>
                        <a:pt x="149843" y="31186"/>
                        <a:pt x="149843" y="31186"/>
                        <a:pt x="139448" y="41582"/>
                      </a:cubicBezTo>
                      <a:cubicBezTo>
                        <a:pt x="118657" y="62373"/>
                        <a:pt x="97865" y="93560"/>
                        <a:pt x="77075" y="114350"/>
                      </a:cubicBezTo>
                      <a:cubicBezTo>
                        <a:pt x="56284" y="114350"/>
                        <a:pt x="35493" y="135141"/>
                        <a:pt x="25097" y="1663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31" name="Forma Livre: Forma 30">
                  <a:extLst>
                    <a:ext uri="{FF2B5EF4-FFF2-40B4-BE49-F238E27FC236}">
                      <a16:creationId xmlns:a16="http://schemas.microsoft.com/office/drawing/2014/main" id="{35A31248-589B-5714-40AB-074CEEC13725}"/>
                    </a:ext>
                  </a:extLst>
                </p:cNvPr>
                <p:cNvSpPr/>
                <p:nvPr/>
              </p:nvSpPr>
              <p:spPr>
                <a:xfrm>
                  <a:off x="25397086" y="7471948"/>
                  <a:ext cx="288896" cy="149843"/>
                </a:xfrm>
                <a:custGeom>
                  <a:avLst/>
                  <a:gdLst>
                    <a:gd name="connsiteX0" fmla="*/ 122147 w 288896"/>
                    <a:gd name="connsiteY0" fmla="*/ 149843 h 149843"/>
                    <a:gd name="connsiteX1" fmla="*/ 38983 w 288896"/>
                    <a:gd name="connsiteY1" fmla="*/ 139448 h 149843"/>
                    <a:gd name="connsiteX2" fmla="*/ 7797 w 288896"/>
                    <a:gd name="connsiteY2" fmla="*/ 118656 h 149843"/>
                    <a:gd name="connsiteX3" fmla="*/ 7797 w 288896"/>
                    <a:gd name="connsiteY3" fmla="*/ 87470 h 149843"/>
                    <a:gd name="connsiteX4" fmla="*/ 122147 w 288896"/>
                    <a:gd name="connsiteY4" fmla="*/ 4306 h 149843"/>
                    <a:gd name="connsiteX5" fmla="*/ 246893 w 288896"/>
                    <a:gd name="connsiteY5" fmla="*/ 14701 h 149843"/>
                    <a:gd name="connsiteX6" fmla="*/ 257289 w 288896"/>
                    <a:gd name="connsiteY6" fmla="*/ 14701 h 149843"/>
                    <a:gd name="connsiteX7" fmla="*/ 278080 w 288896"/>
                    <a:gd name="connsiteY7" fmla="*/ 77075 h 149843"/>
                    <a:gd name="connsiteX8" fmla="*/ 174125 w 288896"/>
                    <a:gd name="connsiteY8" fmla="*/ 139448 h 149843"/>
                    <a:gd name="connsiteX9" fmla="*/ 122147 w 288896"/>
                    <a:gd name="connsiteY9" fmla="*/ 149843 h 149843"/>
                    <a:gd name="connsiteX10" fmla="*/ 142938 w 288896"/>
                    <a:gd name="connsiteY10" fmla="*/ 118656 h 149843"/>
                    <a:gd name="connsiteX11" fmla="*/ 194916 w 288896"/>
                    <a:gd name="connsiteY11" fmla="*/ 108261 h 149843"/>
                    <a:gd name="connsiteX12" fmla="*/ 226102 w 288896"/>
                    <a:gd name="connsiteY12" fmla="*/ 87470 h 149843"/>
                    <a:gd name="connsiteX13" fmla="*/ 215707 w 288896"/>
                    <a:gd name="connsiteY13" fmla="*/ 45888 h 149843"/>
                    <a:gd name="connsiteX14" fmla="*/ 174125 w 288896"/>
                    <a:gd name="connsiteY14" fmla="*/ 35493 h 149843"/>
                    <a:gd name="connsiteX15" fmla="*/ 80565 w 288896"/>
                    <a:gd name="connsiteY15" fmla="*/ 66679 h 149843"/>
                    <a:gd name="connsiteX16" fmla="*/ 90961 w 288896"/>
                    <a:gd name="connsiteY16" fmla="*/ 97866 h 149843"/>
                    <a:gd name="connsiteX17" fmla="*/ 142938 w 288896"/>
                    <a:gd name="connsiteY17" fmla="*/ 118656 h 149843"/>
                    <a:gd name="connsiteX18" fmla="*/ 184520 w 288896"/>
                    <a:gd name="connsiteY18" fmla="*/ 129052 h 149843"/>
                    <a:gd name="connsiteX19" fmla="*/ 174125 w 288896"/>
                    <a:gd name="connsiteY19" fmla="*/ 129052 h 149843"/>
                    <a:gd name="connsiteX20" fmla="*/ 70170 w 288896"/>
                    <a:gd name="connsiteY20" fmla="*/ 118656 h 149843"/>
                    <a:gd name="connsiteX21" fmla="*/ 59774 w 288896"/>
                    <a:gd name="connsiteY21" fmla="*/ 77075 h 149843"/>
                    <a:gd name="connsiteX22" fmla="*/ 132543 w 288896"/>
                    <a:gd name="connsiteY22" fmla="*/ 35493 h 149843"/>
                    <a:gd name="connsiteX23" fmla="*/ 153334 w 288896"/>
                    <a:gd name="connsiteY23" fmla="*/ 25097 h 149843"/>
                    <a:gd name="connsiteX24" fmla="*/ 59774 w 288896"/>
                    <a:gd name="connsiteY24" fmla="*/ 56283 h 149843"/>
                    <a:gd name="connsiteX25" fmla="*/ 28588 w 288896"/>
                    <a:gd name="connsiteY25" fmla="*/ 87470 h 149843"/>
                    <a:gd name="connsiteX26" fmla="*/ 49379 w 288896"/>
                    <a:gd name="connsiteY26" fmla="*/ 118656 h 149843"/>
                    <a:gd name="connsiteX27" fmla="*/ 132543 w 288896"/>
                    <a:gd name="connsiteY27" fmla="*/ 139448 h 149843"/>
                    <a:gd name="connsiteX28" fmla="*/ 184520 w 288896"/>
                    <a:gd name="connsiteY28" fmla="*/ 129052 h 149843"/>
                    <a:gd name="connsiteX29" fmla="*/ 267684 w 288896"/>
                    <a:gd name="connsiteY29" fmla="*/ 66679 h 149843"/>
                    <a:gd name="connsiteX30" fmla="*/ 267684 w 288896"/>
                    <a:gd name="connsiteY30" fmla="*/ 45888 h 149843"/>
                    <a:gd name="connsiteX31" fmla="*/ 257289 w 288896"/>
                    <a:gd name="connsiteY31" fmla="*/ 45888 h 149843"/>
                    <a:gd name="connsiteX32" fmla="*/ 267684 w 288896"/>
                    <a:gd name="connsiteY32" fmla="*/ 66679 h 14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88896" h="149843">
                      <a:moveTo>
                        <a:pt x="122147" y="149843"/>
                      </a:moveTo>
                      <a:cubicBezTo>
                        <a:pt x="90961" y="149843"/>
                        <a:pt x="59774" y="149843"/>
                        <a:pt x="38983" y="139448"/>
                      </a:cubicBezTo>
                      <a:cubicBezTo>
                        <a:pt x="28588" y="139448"/>
                        <a:pt x="18192" y="129052"/>
                        <a:pt x="7797" y="118656"/>
                      </a:cubicBezTo>
                      <a:cubicBezTo>
                        <a:pt x="-2599" y="108261"/>
                        <a:pt x="-2599" y="97866"/>
                        <a:pt x="7797" y="87470"/>
                      </a:cubicBezTo>
                      <a:cubicBezTo>
                        <a:pt x="38983" y="45888"/>
                        <a:pt x="70170" y="14701"/>
                        <a:pt x="122147" y="4306"/>
                      </a:cubicBezTo>
                      <a:cubicBezTo>
                        <a:pt x="163729" y="-6089"/>
                        <a:pt x="205311" y="4306"/>
                        <a:pt x="246893" y="14701"/>
                      </a:cubicBezTo>
                      <a:cubicBezTo>
                        <a:pt x="246893" y="14701"/>
                        <a:pt x="257289" y="14701"/>
                        <a:pt x="257289" y="14701"/>
                      </a:cubicBezTo>
                      <a:cubicBezTo>
                        <a:pt x="288475" y="25097"/>
                        <a:pt x="298871" y="56283"/>
                        <a:pt x="278080" y="77075"/>
                      </a:cubicBezTo>
                      <a:cubicBezTo>
                        <a:pt x="246893" y="108261"/>
                        <a:pt x="215707" y="129052"/>
                        <a:pt x="174125" y="139448"/>
                      </a:cubicBezTo>
                      <a:cubicBezTo>
                        <a:pt x="153334" y="149843"/>
                        <a:pt x="132543" y="149843"/>
                        <a:pt x="122147" y="149843"/>
                      </a:cubicBezTo>
                      <a:close/>
                      <a:moveTo>
                        <a:pt x="142938" y="118656"/>
                      </a:moveTo>
                      <a:cubicBezTo>
                        <a:pt x="163729" y="118656"/>
                        <a:pt x="184520" y="118656"/>
                        <a:pt x="194916" y="108261"/>
                      </a:cubicBezTo>
                      <a:cubicBezTo>
                        <a:pt x="205311" y="108261"/>
                        <a:pt x="215707" y="97866"/>
                        <a:pt x="226102" y="87470"/>
                      </a:cubicBezTo>
                      <a:cubicBezTo>
                        <a:pt x="236498" y="66679"/>
                        <a:pt x="236498" y="56283"/>
                        <a:pt x="215707" y="45888"/>
                      </a:cubicBezTo>
                      <a:cubicBezTo>
                        <a:pt x="205311" y="45888"/>
                        <a:pt x="194916" y="35493"/>
                        <a:pt x="174125" y="35493"/>
                      </a:cubicBezTo>
                      <a:cubicBezTo>
                        <a:pt x="142938" y="35493"/>
                        <a:pt x="111752" y="45888"/>
                        <a:pt x="80565" y="66679"/>
                      </a:cubicBezTo>
                      <a:cubicBezTo>
                        <a:pt x="70170" y="77075"/>
                        <a:pt x="70170" y="87470"/>
                        <a:pt x="90961" y="97866"/>
                      </a:cubicBezTo>
                      <a:cubicBezTo>
                        <a:pt x="111752" y="108261"/>
                        <a:pt x="122147" y="118656"/>
                        <a:pt x="142938" y="118656"/>
                      </a:cubicBezTo>
                      <a:close/>
                      <a:moveTo>
                        <a:pt x="184520" y="129052"/>
                      </a:moveTo>
                      <a:cubicBezTo>
                        <a:pt x="184520" y="129052"/>
                        <a:pt x="174125" y="129052"/>
                        <a:pt x="174125" y="129052"/>
                      </a:cubicBezTo>
                      <a:cubicBezTo>
                        <a:pt x="142938" y="139448"/>
                        <a:pt x="101356" y="139448"/>
                        <a:pt x="70170" y="118656"/>
                      </a:cubicBezTo>
                      <a:cubicBezTo>
                        <a:pt x="49379" y="108261"/>
                        <a:pt x="49379" y="97866"/>
                        <a:pt x="59774" y="77075"/>
                      </a:cubicBezTo>
                      <a:cubicBezTo>
                        <a:pt x="80565" y="56283"/>
                        <a:pt x="101356" y="45888"/>
                        <a:pt x="132543" y="35493"/>
                      </a:cubicBezTo>
                      <a:cubicBezTo>
                        <a:pt x="142938" y="35493"/>
                        <a:pt x="142938" y="35493"/>
                        <a:pt x="153334" y="25097"/>
                      </a:cubicBezTo>
                      <a:cubicBezTo>
                        <a:pt x="111752" y="25097"/>
                        <a:pt x="80565" y="35493"/>
                        <a:pt x="59774" y="56283"/>
                      </a:cubicBezTo>
                      <a:cubicBezTo>
                        <a:pt x="49379" y="66679"/>
                        <a:pt x="38983" y="77075"/>
                        <a:pt x="28588" y="87470"/>
                      </a:cubicBezTo>
                      <a:cubicBezTo>
                        <a:pt x="28588" y="97866"/>
                        <a:pt x="28588" y="118656"/>
                        <a:pt x="49379" y="118656"/>
                      </a:cubicBezTo>
                      <a:cubicBezTo>
                        <a:pt x="80565" y="129052"/>
                        <a:pt x="101356" y="139448"/>
                        <a:pt x="132543" y="139448"/>
                      </a:cubicBezTo>
                      <a:cubicBezTo>
                        <a:pt x="153334" y="149843"/>
                        <a:pt x="174125" y="139448"/>
                        <a:pt x="184520" y="129052"/>
                      </a:cubicBezTo>
                      <a:close/>
                      <a:moveTo>
                        <a:pt x="267684" y="66679"/>
                      </a:moveTo>
                      <a:cubicBezTo>
                        <a:pt x="267684" y="56283"/>
                        <a:pt x="267684" y="45888"/>
                        <a:pt x="267684" y="45888"/>
                      </a:cubicBezTo>
                      <a:cubicBezTo>
                        <a:pt x="267684" y="45888"/>
                        <a:pt x="257289" y="45888"/>
                        <a:pt x="257289" y="45888"/>
                      </a:cubicBezTo>
                      <a:cubicBezTo>
                        <a:pt x="257289" y="56283"/>
                        <a:pt x="257289" y="56283"/>
                        <a:pt x="267684" y="666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32" name="Forma Livre: Forma 31">
                  <a:extLst>
                    <a:ext uri="{FF2B5EF4-FFF2-40B4-BE49-F238E27FC236}">
                      <a16:creationId xmlns:a16="http://schemas.microsoft.com/office/drawing/2014/main" id="{F57469B4-308E-C2F2-0C06-F776431A6B94}"/>
                    </a:ext>
                  </a:extLst>
                </p:cNvPr>
                <p:cNvSpPr/>
                <p:nvPr/>
              </p:nvSpPr>
              <p:spPr>
                <a:xfrm>
                  <a:off x="24947480" y="7679858"/>
                  <a:ext cx="1018759" cy="160238"/>
                </a:xfrm>
                <a:custGeom>
                  <a:avLst/>
                  <a:gdLst>
                    <a:gd name="connsiteX0" fmla="*/ 0 w 1018759"/>
                    <a:gd name="connsiteY0" fmla="*/ 14701 h 160238"/>
                    <a:gd name="connsiteX1" fmla="*/ 31187 w 1018759"/>
                    <a:gd name="connsiteY1" fmla="*/ 4306 h 160238"/>
                    <a:gd name="connsiteX2" fmla="*/ 322261 w 1018759"/>
                    <a:gd name="connsiteY2" fmla="*/ 56283 h 160238"/>
                    <a:gd name="connsiteX3" fmla="*/ 509380 w 1018759"/>
                    <a:gd name="connsiteY3" fmla="*/ 77075 h 160238"/>
                    <a:gd name="connsiteX4" fmla="*/ 717290 w 1018759"/>
                    <a:gd name="connsiteY4" fmla="*/ 108261 h 160238"/>
                    <a:gd name="connsiteX5" fmla="*/ 956387 w 1018759"/>
                    <a:gd name="connsiteY5" fmla="*/ 149843 h 160238"/>
                    <a:gd name="connsiteX6" fmla="*/ 1018760 w 1018759"/>
                    <a:gd name="connsiteY6" fmla="*/ 160239 h 160238"/>
                    <a:gd name="connsiteX7" fmla="*/ 1018760 w 1018759"/>
                    <a:gd name="connsiteY7" fmla="*/ 160239 h 160238"/>
                    <a:gd name="connsiteX8" fmla="*/ 997969 w 1018759"/>
                    <a:gd name="connsiteY8" fmla="*/ 160239 h 160238"/>
                    <a:gd name="connsiteX9" fmla="*/ 842036 w 1018759"/>
                    <a:gd name="connsiteY9" fmla="*/ 139448 h 160238"/>
                    <a:gd name="connsiteX10" fmla="*/ 592544 w 1018759"/>
                    <a:gd name="connsiteY10" fmla="*/ 108261 h 160238"/>
                    <a:gd name="connsiteX11" fmla="*/ 332656 w 1018759"/>
                    <a:gd name="connsiteY11" fmla="*/ 77075 h 160238"/>
                    <a:gd name="connsiteX12" fmla="*/ 83164 w 1018759"/>
                    <a:gd name="connsiteY12" fmla="*/ 35493 h 160238"/>
                    <a:gd name="connsiteX13" fmla="*/ 31187 w 1018759"/>
                    <a:gd name="connsiteY13" fmla="*/ 25097 h 160238"/>
                    <a:gd name="connsiteX14" fmla="*/ 0 w 1018759"/>
                    <a:gd name="connsiteY14" fmla="*/ 14701 h 160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18759" h="160238">
                      <a:moveTo>
                        <a:pt x="0" y="14701"/>
                      </a:moveTo>
                      <a:cubicBezTo>
                        <a:pt x="10396" y="4306"/>
                        <a:pt x="10396" y="-6089"/>
                        <a:pt x="31187" y="4306"/>
                      </a:cubicBezTo>
                      <a:cubicBezTo>
                        <a:pt x="124746" y="25097"/>
                        <a:pt x="228701" y="35493"/>
                        <a:pt x="322261" y="56283"/>
                      </a:cubicBezTo>
                      <a:cubicBezTo>
                        <a:pt x="384634" y="66679"/>
                        <a:pt x="447007" y="66679"/>
                        <a:pt x="509380" y="77075"/>
                      </a:cubicBezTo>
                      <a:cubicBezTo>
                        <a:pt x="582149" y="87470"/>
                        <a:pt x="644522" y="97866"/>
                        <a:pt x="717290" y="108261"/>
                      </a:cubicBezTo>
                      <a:cubicBezTo>
                        <a:pt x="800454" y="118656"/>
                        <a:pt x="873223" y="139448"/>
                        <a:pt x="956387" y="149843"/>
                      </a:cubicBezTo>
                      <a:cubicBezTo>
                        <a:pt x="977178" y="149843"/>
                        <a:pt x="997969" y="160239"/>
                        <a:pt x="1018760" y="160239"/>
                      </a:cubicBezTo>
                      <a:cubicBezTo>
                        <a:pt x="1018760" y="160239"/>
                        <a:pt x="1018760" y="160239"/>
                        <a:pt x="1018760" y="160239"/>
                      </a:cubicBezTo>
                      <a:cubicBezTo>
                        <a:pt x="1008364" y="160239"/>
                        <a:pt x="997969" y="160239"/>
                        <a:pt x="997969" y="160239"/>
                      </a:cubicBezTo>
                      <a:cubicBezTo>
                        <a:pt x="945991" y="149843"/>
                        <a:pt x="894014" y="139448"/>
                        <a:pt x="842036" y="139448"/>
                      </a:cubicBezTo>
                      <a:cubicBezTo>
                        <a:pt x="758872" y="129052"/>
                        <a:pt x="675708" y="118656"/>
                        <a:pt x="592544" y="108261"/>
                      </a:cubicBezTo>
                      <a:cubicBezTo>
                        <a:pt x="509380" y="97866"/>
                        <a:pt x="426216" y="97866"/>
                        <a:pt x="332656" y="77075"/>
                      </a:cubicBezTo>
                      <a:cubicBezTo>
                        <a:pt x="249492" y="66679"/>
                        <a:pt x="166328" y="56283"/>
                        <a:pt x="83164" y="35493"/>
                      </a:cubicBezTo>
                      <a:cubicBezTo>
                        <a:pt x="62373" y="35493"/>
                        <a:pt x="41582" y="25097"/>
                        <a:pt x="31187" y="25097"/>
                      </a:cubicBezTo>
                      <a:cubicBezTo>
                        <a:pt x="10396" y="14701"/>
                        <a:pt x="10396" y="14701"/>
                        <a:pt x="0" y="147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50CC0252-BF3D-71CE-F936-BA8316EFD728}"/>
                    </a:ext>
                  </a:extLst>
                </p:cNvPr>
                <p:cNvSpPr/>
                <p:nvPr/>
              </p:nvSpPr>
              <p:spPr>
                <a:xfrm>
                  <a:off x="25130504" y="7445068"/>
                  <a:ext cx="273269" cy="145536"/>
                </a:xfrm>
                <a:custGeom>
                  <a:avLst/>
                  <a:gdLst>
                    <a:gd name="connsiteX0" fmla="*/ 180818 w 273269"/>
                    <a:gd name="connsiteY0" fmla="*/ 0 h 145536"/>
                    <a:gd name="connsiteX1" fmla="*/ 232796 w 273269"/>
                    <a:gd name="connsiteY1" fmla="*/ 10395 h 145536"/>
                    <a:gd name="connsiteX2" fmla="*/ 253587 w 273269"/>
                    <a:gd name="connsiteY2" fmla="*/ 20791 h 145536"/>
                    <a:gd name="connsiteX3" fmla="*/ 253587 w 273269"/>
                    <a:gd name="connsiteY3" fmla="*/ 83164 h 145536"/>
                    <a:gd name="connsiteX4" fmla="*/ 118445 w 273269"/>
                    <a:gd name="connsiteY4" fmla="*/ 145536 h 145536"/>
                    <a:gd name="connsiteX5" fmla="*/ 56072 w 273269"/>
                    <a:gd name="connsiteY5" fmla="*/ 145536 h 145536"/>
                    <a:gd name="connsiteX6" fmla="*/ 24886 w 273269"/>
                    <a:gd name="connsiteY6" fmla="*/ 135141 h 145536"/>
                    <a:gd name="connsiteX7" fmla="*/ 14490 w 273269"/>
                    <a:gd name="connsiteY7" fmla="*/ 72768 h 145536"/>
                    <a:gd name="connsiteX8" fmla="*/ 118445 w 273269"/>
                    <a:gd name="connsiteY8" fmla="*/ 10395 h 145536"/>
                    <a:gd name="connsiteX9" fmla="*/ 180818 w 273269"/>
                    <a:gd name="connsiteY9" fmla="*/ 0 h 145536"/>
                    <a:gd name="connsiteX10" fmla="*/ 149632 w 273269"/>
                    <a:gd name="connsiteY10" fmla="*/ 31186 h 145536"/>
                    <a:gd name="connsiteX11" fmla="*/ 76863 w 273269"/>
                    <a:gd name="connsiteY11" fmla="*/ 51978 h 145536"/>
                    <a:gd name="connsiteX12" fmla="*/ 56072 w 273269"/>
                    <a:gd name="connsiteY12" fmla="*/ 83164 h 145536"/>
                    <a:gd name="connsiteX13" fmla="*/ 87259 w 273269"/>
                    <a:gd name="connsiteY13" fmla="*/ 103955 h 145536"/>
                    <a:gd name="connsiteX14" fmla="*/ 87259 w 273269"/>
                    <a:gd name="connsiteY14" fmla="*/ 103955 h 145536"/>
                    <a:gd name="connsiteX15" fmla="*/ 170423 w 273269"/>
                    <a:gd name="connsiteY15" fmla="*/ 83164 h 145536"/>
                    <a:gd name="connsiteX16" fmla="*/ 180818 w 273269"/>
                    <a:gd name="connsiteY16" fmla="*/ 72768 h 145536"/>
                    <a:gd name="connsiteX17" fmla="*/ 180818 w 273269"/>
                    <a:gd name="connsiteY17" fmla="*/ 41581 h 145536"/>
                    <a:gd name="connsiteX18" fmla="*/ 149632 w 273269"/>
                    <a:gd name="connsiteY18" fmla="*/ 31186 h 145536"/>
                    <a:gd name="connsiteX19" fmla="*/ 128841 w 273269"/>
                    <a:gd name="connsiteY19" fmla="*/ 114350 h 145536"/>
                    <a:gd name="connsiteX20" fmla="*/ 201609 w 273269"/>
                    <a:gd name="connsiteY20" fmla="*/ 93559 h 145536"/>
                    <a:gd name="connsiteX21" fmla="*/ 232796 w 273269"/>
                    <a:gd name="connsiteY21" fmla="*/ 62373 h 145536"/>
                    <a:gd name="connsiteX22" fmla="*/ 232796 w 273269"/>
                    <a:gd name="connsiteY22" fmla="*/ 31186 h 145536"/>
                    <a:gd name="connsiteX23" fmla="*/ 201609 w 273269"/>
                    <a:gd name="connsiteY23" fmla="*/ 10395 h 145536"/>
                    <a:gd name="connsiteX24" fmla="*/ 108050 w 273269"/>
                    <a:gd name="connsiteY24" fmla="*/ 10395 h 145536"/>
                    <a:gd name="connsiteX25" fmla="*/ 24886 w 273269"/>
                    <a:gd name="connsiteY25" fmla="*/ 62373 h 145536"/>
                    <a:gd name="connsiteX26" fmla="*/ 24886 w 273269"/>
                    <a:gd name="connsiteY26" fmla="*/ 83164 h 145536"/>
                    <a:gd name="connsiteX27" fmla="*/ 24886 w 273269"/>
                    <a:gd name="connsiteY27" fmla="*/ 83164 h 145536"/>
                    <a:gd name="connsiteX28" fmla="*/ 35281 w 273269"/>
                    <a:gd name="connsiteY28" fmla="*/ 72768 h 145536"/>
                    <a:gd name="connsiteX29" fmla="*/ 191214 w 273269"/>
                    <a:gd name="connsiteY29" fmla="*/ 31186 h 145536"/>
                    <a:gd name="connsiteX30" fmla="*/ 212005 w 273269"/>
                    <a:gd name="connsiteY30" fmla="*/ 51978 h 145536"/>
                    <a:gd name="connsiteX31" fmla="*/ 191214 w 273269"/>
                    <a:gd name="connsiteY31" fmla="*/ 83164 h 145536"/>
                    <a:gd name="connsiteX32" fmla="*/ 149632 w 273269"/>
                    <a:gd name="connsiteY32" fmla="*/ 103955 h 145536"/>
                    <a:gd name="connsiteX33" fmla="*/ 128841 w 273269"/>
                    <a:gd name="connsiteY33" fmla="*/ 114350 h 145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73269" h="145536">
                      <a:moveTo>
                        <a:pt x="180818" y="0"/>
                      </a:moveTo>
                      <a:cubicBezTo>
                        <a:pt x="191214" y="0"/>
                        <a:pt x="212005" y="0"/>
                        <a:pt x="232796" y="10395"/>
                      </a:cubicBezTo>
                      <a:cubicBezTo>
                        <a:pt x="243191" y="10395"/>
                        <a:pt x="243191" y="20791"/>
                        <a:pt x="253587" y="20791"/>
                      </a:cubicBezTo>
                      <a:cubicBezTo>
                        <a:pt x="274378" y="41581"/>
                        <a:pt x="284773" y="62373"/>
                        <a:pt x="253587" y="83164"/>
                      </a:cubicBezTo>
                      <a:cubicBezTo>
                        <a:pt x="212005" y="114350"/>
                        <a:pt x="170423" y="135141"/>
                        <a:pt x="118445" y="145536"/>
                      </a:cubicBezTo>
                      <a:cubicBezTo>
                        <a:pt x="97654" y="145536"/>
                        <a:pt x="76863" y="145536"/>
                        <a:pt x="56072" y="145536"/>
                      </a:cubicBezTo>
                      <a:cubicBezTo>
                        <a:pt x="45677" y="145536"/>
                        <a:pt x="35281" y="145536"/>
                        <a:pt x="24886" y="135141"/>
                      </a:cubicBezTo>
                      <a:cubicBezTo>
                        <a:pt x="-6301" y="124746"/>
                        <a:pt x="-6301" y="93559"/>
                        <a:pt x="14490" y="72768"/>
                      </a:cubicBezTo>
                      <a:cubicBezTo>
                        <a:pt x="45677" y="41581"/>
                        <a:pt x="76863" y="20791"/>
                        <a:pt x="118445" y="10395"/>
                      </a:cubicBezTo>
                      <a:cubicBezTo>
                        <a:pt x="139236" y="0"/>
                        <a:pt x="160027" y="0"/>
                        <a:pt x="180818" y="0"/>
                      </a:cubicBezTo>
                      <a:close/>
                      <a:moveTo>
                        <a:pt x="149632" y="31186"/>
                      </a:moveTo>
                      <a:cubicBezTo>
                        <a:pt x="118445" y="31186"/>
                        <a:pt x="97654" y="41581"/>
                        <a:pt x="76863" y="51978"/>
                      </a:cubicBezTo>
                      <a:cubicBezTo>
                        <a:pt x="66468" y="62373"/>
                        <a:pt x="56072" y="62373"/>
                        <a:pt x="56072" y="83164"/>
                      </a:cubicBezTo>
                      <a:cubicBezTo>
                        <a:pt x="56072" y="93559"/>
                        <a:pt x="76863" y="103955"/>
                        <a:pt x="87259" y="103955"/>
                      </a:cubicBezTo>
                      <a:cubicBezTo>
                        <a:pt x="87259" y="103955"/>
                        <a:pt x="87259" y="103955"/>
                        <a:pt x="87259" y="103955"/>
                      </a:cubicBezTo>
                      <a:cubicBezTo>
                        <a:pt x="118445" y="103955"/>
                        <a:pt x="149632" y="93559"/>
                        <a:pt x="170423" y="83164"/>
                      </a:cubicBezTo>
                      <a:cubicBezTo>
                        <a:pt x="170423" y="83164"/>
                        <a:pt x="180818" y="83164"/>
                        <a:pt x="180818" y="72768"/>
                      </a:cubicBezTo>
                      <a:cubicBezTo>
                        <a:pt x="191214" y="62373"/>
                        <a:pt x="191214" y="51978"/>
                        <a:pt x="180818" y="41581"/>
                      </a:cubicBezTo>
                      <a:cubicBezTo>
                        <a:pt x="180818" y="41581"/>
                        <a:pt x="160027" y="41581"/>
                        <a:pt x="149632" y="31186"/>
                      </a:cubicBezTo>
                      <a:close/>
                      <a:moveTo>
                        <a:pt x="128841" y="114350"/>
                      </a:moveTo>
                      <a:cubicBezTo>
                        <a:pt x="160027" y="114350"/>
                        <a:pt x="180818" y="103955"/>
                        <a:pt x="201609" y="93559"/>
                      </a:cubicBezTo>
                      <a:cubicBezTo>
                        <a:pt x="212005" y="83164"/>
                        <a:pt x="222400" y="72768"/>
                        <a:pt x="232796" y="62373"/>
                      </a:cubicBezTo>
                      <a:cubicBezTo>
                        <a:pt x="243191" y="51978"/>
                        <a:pt x="243191" y="41581"/>
                        <a:pt x="232796" y="31186"/>
                      </a:cubicBezTo>
                      <a:cubicBezTo>
                        <a:pt x="222400" y="20791"/>
                        <a:pt x="212005" y="10395"/>
                        <a:pt x="201609" y="10395"/>
                      </a:cubicBezTo>
                      <a:cubicBezTo>
                        <a:pt x="170423" y="0"/>
                        <a:pt x="139236" y="10395"/>
                        <a:pt x="108050" y="10395"/>
                      </a:cubicBezTo>
                      <a:cubicBezTo>
                        <a:pt x="76863" y="20791"/>
                        <a:pt x="45677" y="31186"/>
                        <a:pt x="24886" y="62373"/>
                      </a:cubicBezTo>
                      <a:cubicBezTo>
                        <a:pt x="24886" y="62373"/>
                        <a:pt x="24886" y="72768"/>
                        <a:pt x="24886" y="83164"/>
                      </a:cubicBezTo>
                      <a:cubicBezTo>
                        <a:pt x="24886" y="83164"/>
                        <a:pt x="24886" y="83164"/>
                        <a:pt x="24886" y="83164"/>
                      </a:cubicBezTo>
                      <a:cubicBezTo>
                        <a:pt x="24886" y="83164"/>
                        <a:pt x="35281" y="72768"/>
                        <a:pt x="35281" y="72768"/>
                      </a:cubicBezTo>
                      <a:cubicBezTo>
                        <a:pt x="76863" y="20791"/>
                        <a:pt x="139236" y="10395"/>
                        <a:pt x="191214" y="31186"/>
                      </a:cubicBezTo>
                      <a:cubicBezTo>
                        <a:pt x="201609" y="31186"/>
                        <a:pt x="212005" y="41581"/>
                        <a:pt x="212005" y="51978"/>
                      </a:cubicBezTo>
                      <a:cubicBezTo>
                        <a:pt x="212005" y="62373"/>
                        <a:pt x="201609" y="72768"/>
                        <a:pt x="191214" y="83164"/>
                      </a:cubicBezTo>
                      <a:cubicBezTo>
                        <a:pt x="180818" y="93559"/>
                        <a:pt x="160027" y="93559"/>
                        <a:pt x="149632" y="103955"/>
                      </a:cubicBezTo>
                      <a:cubicBezTo>
                        <a:pt x="149632" y="103955"/>
                        <a:pt x="139236" y="114350"/>
                        <a:pt x="128841" y="1143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960D0C6E-5496-1B3A-EE1E-7DC013E343E3}"/>
                    </a:ext>
                  </a:extLst>
                </p:cNvPr>
                <p:cNvSpPr/>
                <p:nvPr/>
              </p:nvSpPr>
              <p:spPr>
                <a:xfrm>
                  <a:off x="25972329" y="7559418"/>
                  <a:ext cx="269391" cy="155932"/>
                </a:xfrm>
                <a:custGeom>
                  <a:avLst/>
                  <a:gdLst>
                    <a:gd name="connsiteX0" fmla="*/ 108261 w 269391"/>
                    <a:gd name="connsiteY0" fmla="*/ 155933 h 155932"/>
                    <a:gd name="connsiteX1" fmla="*/ 14702 w 269391"/>
                    <a:gd name="connsiteY1" fmla="*/ 124746 h 155932"/>
                    <a:gd name="connsiteX2" fmla="*/ 4306 w 269391"/>
                    <a:gd name="connsiteY2" fmla="*/ 83164 h 155932"/>
                    <a:gd name="connsiteX3" fmla="*/ 45888 w 269391"/>
                    <a:gd name="connsiteY3" fmla="*/ 31186 h 155932"/>
                    <a:gd name="connsiteX4" fmla="*/ 160239 w 269391"/>
                    <a:gd name="connsiteY4" fmla="*/ 0 h 155932"/>
                    <a:gd name="connsiteX5" fmla="*/ 233007 w 269391"/>
                    <a:gd name="connsiteY5" fmla="*/ 10395 h 155932"/>
                    <a:gd name="connsiteX6" fmla="*/ 253798 w 269391"/>
                    <a:gd name="connsiteY6" fmla="*/ 20791 h 155932"/>
                    <a:gd name="connsiteX7" fmla="*/ 253798 w 269391"/>
                    <a:gd name="connsiteY7" fmla="*/ 72768 h 155932"/>
                    <a:gd name="connsiteX8" fmla="*/ 222612 w 269391"/>
                    <a:gd name="connsiteY8" fmla="*/ 103955 h 155932"/>
                    <a:gd name="connsiteX9" fmla="*/ 108261 w 269391"/>
                    <a:gd name="connsiteY9" fmla="*/ 155933 h 155932"/>
                    <a:gd name="connsiteX10" fmla="*/ 129052 w 269391"/>
                    <a:gd name="connsiteY10" fmla="*/ 114350 h 155932"/>
                    <a:gd name="connsiteX11" fmla="*/ 191425 w 269391"/>
                    <a:gd name="connsiteY11" fmla="*/ 72768 h 155932"/>
                    <a:gd name="connsiteX12" fmla="*/ 181030 w 269391"/>
                    <a:gd name="connsiteY12" fmla="*/ 51978 h 155932"/>
                    <a:gd name="connsiteX13" fmla="*/ 87470 w 269391"/>
                    <a:gd name="connsiteY13" fmla="*/ 83164 h 155932"/>
                    <a:gd name="connsiteX14" fmla="*/ 97866 w 269391"/>
                    <a:gd name="connsiteY14" fmla="*/ 114350 h 155932"/>
                    <a:gd name="connsiteX15" fmla="*/ 129052 w 269391"/>
                    <a:gd name="connsiteY15" fmla="*/ 114350 h 155932"/>
                    <a:gd name="connsiteX16" fmla="*/ 191425 w 269391"/>
                    <a:gd name="connsiteY16" fmla="*/ 20791 h 155932"/>
                    <a:gd name="connsiteX17" fmla="*/ 160239 w 269391"/>
                    <a:gd name="connsiteY17" fmla="*/ 10395 h 155932"/>
                    <a:gd name="connsiteX18" fmla="*/ 45888 w 269391"/>
                    <a:gd name="connsiteY18" fmla="*/ 51978 h 155932"/>
                    <a:gd name="connsiteX19" fmla="*/ 56283 w 269391"/>
                    <a:gd name="connsiteY19" fmla="*/ 114350 h 155932"/>
                    <a:gd name="connsiteX20" fmla="*/ 87470 w 269391"/>
                    <a:gd name="connsiteY20" fmla="*/ 124746 h 155932"/>
                    <a:gd name="connsiteX21" fmla="*/ 233007 w 269391"/>
                    <a:gd name="connsiteY21" fmla="*/ 62373 h 155932"/>
                    <a:gd name="connsiteX22" fmla="*/ 222612 w 269391"/>
                    <a:gd name="connsiteY22" fmla="*/ 31186 h 155932"/>
                    <a:gd name="connsiteX23" fmla="*/ 212216 w 269391"/>
                    <a:gd name="connsiteY23" fmla="*/ 72768 h 155932"/>
                    <a:gd name="connsiteX24" fmla="*/ 77075 w 269391"/>
                    <a:gd name="connsiteY24" fmla="*/ 114350 h 155932"/>
                    <a:gd name="connsiteX25" fmla="*/ 66679 w 269391"/>
                    <a:gd name="connsiteY25" fmla="*/ 62373 h 155932"/>
                    <a:gd name="connsiteX26" fmla="*/ 129052 w 269391"/>
                    <a:gd name="connsiteY26" fmla="*/ 31186 h 155932"/>
                    <a:gd name="connsiteX27" fmla="*/ 191425 w 269391"/>
                    <a:gd name="connsiteY27" fmla="*/ 20791 h 155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69391" h="155932">
                      <a:moveTo>
                        <a:pt x="108261" y="155933"/>
                      </a:moveTo>
                      <a:cubicBezTo>
                        <a:pt x="77075" y="155933"/>
                        <a:pt x="45888" y="145537"/>
                        <a:pt x="14702" y="124746"/>
                      </a:cubicBezTo>
                      <a:cubicBezTo>
                        <a:pt x="4306" y="114350"/>
                        <a:pt x="-6089" y="103955"/>
                        <a:pt x="4306" y="83164"/>
                      </a:cubicBezTo>
                      <a:cubicBezTo>
                        <a:pt x="14702" y="62373"/>
                        <a:pt x="25097" y="51978"/>
                        <a:pt x="45888" y="31186"/>
                      </a:cubicBezTo>
                      <a:cubicBezTo>
                        <a:pt x="77075" y="10395"/>
                        <a:pt x="118657" y="0"/>
                        <a:pt x="160239" y="0"/>
                      </a:cubicBezTo>
                      <a:cubicBezTo>
                        <a:pt x="181030" y="0"/>
                        <a:pt x="212216" y="0"/>
                        <a:pt x="233007" y="10395"/>
                      </a:cubicBezTo>
                      <a:cubicBezTo>
                        <a:pt x="243403" y="10395"/>
                        <a:pt x="243403" y="20791"/>
                        <a:pt x="253798" y="20791"/>
                      </a:cubicBezTo>
                      <a:cubicBezTo>
                        <a:pt x="274589" y="31186"/>
                        <a:pt x="274589" y="51978"/>
                        <a:pt x="253798" y="72768"/>
                      </a:cubicBezTo>
                      <a:cubicBezTo>
                        <a:pt x="243403" y="83164"/>
                        <a:pt x="233007" y="93560"/>
                        <a:pt x="222612" y="103955"/>
                      </a:cubicBezTo>
                      <a:cubicBezTo>
                        <a:pt x="181030" y="135141"/>
                        <a:pt x="149843" y="155933"/>
                        <a:pt x="108261" y="155933"/>
                      </a:cubicBezTo>
                      <a:close/>
                      <a:moveTo>
                        <a:pt x="129052" y="114350"/>
                      </a:moveTo>
                      <a:cubicBezTo>
                        <a:pt x="160239" y="114350"/>
                        <a:pt x="181030" y="93560"/>
                        <a:pt x="191425" y="72768"/>
                      </a:cubicBezTo>
                      <a:cubicBezTo>
                        <a:pt x="191425" y="62373"/>
                        <a:pt x="191425" y="51978"/>
                        <a:pt x="181030" y="51978"/>
                      </a:cubicBezTo>
                      <a:cubicBezTo>
                        <a:pt x="149843" y="41582"/>
                        <a:pt x="108261" y="51978"/>
                        <a:pt x="87470" y="83164"/>
                      </a:cubicBezTo>
                      <a:cubicBezTo>
                        <a:pt x="77075" y="93560"/>
                        <a:pt x="77075" y="103955"/>
                        <a:pt x="97866" y="114350"/>
                      </a:cubicBezTo>
                      <a:cubicBezTo>
                        <a:pt x="108261" y="103955"/>
                        <a:pt x="118657" y="103955"/>
                        <a:pt x="129052" y="114350"/>
                      </a:cubicBezTo>
                      <a:close/>
                      <a:moveTo>
                        <a:pt x="191425" y="20791"/>
                      </a:moveTo>
                      <a:cubicBezTo>
                        <a:pt x="181030" y="20791"/>
                        <a:pt x="170634" y="20791"/>
                        <a:pt x="160239" y="10395"/>
                      </a:cubicBezTo>
                      <a:cubicBezTo>
                        <a:pt x="118657" y="10395"/>
                        <a:pt x="77075" y="20791"/>
                        <a:pt x="45888" y="51978"/>
                      </a:cubicBezTo>
                      <a:cubicBezTo>
                        <a:pt x="25097" y="72768"/>
                        <a:pt x="25097" y="93560"/>
                        <a:pt x="56283" y="114350"/>
                      </a:cubicBezTo>
                      <a:cubicBezTo>
                        <a:pt x="66679" y="114350"/>
                        <a:pt x="77075" y="124746"/>
                        <a:pt x="87470" y="124746"/>
                      </a:cubicBezTo>
                      <a:cubicBezTo>
                        <a:pt x="160239" y="145537"/>
                        <a:pt x="191425" y="114350"/>
                        <a:pt x="233007" y="62373"/>
                      </a:cubicBezTo>
                      <a:cubicBezTo>
                        <a:pt x="243403" y="51978"/>
                        <a:pt x="233007" y="41582"/>
                        <a:pt x="222612" y="31186"/>
                      </a:cubicBezTo>
                      <a:cubicBezTo>
                        <a:pt x="222612" y="41582"/>
                        <a:pt x="222612" y="62373"/>
                        <a:pt x="212216" y="72768"/>
                      </a:cubicBezTo>
                      <a:cubicBezTo>
                        <a:pt x="181030" y="124746"/>
                        <a:pt x="118657" y="135141"/>
                        <a:pt x="77075" y="114350"/>
                      </a:cubicBezTo>
                      <a:cubicBezTo>
                        <a:pt x="45888" y="103955"/>
                        <a:pt x="45888" y="83164"/>
                        <a:pt x="66679" y="62373"/>
                      </a:cubicBezTo>
                      <a:cubicBezTo>
                        <a:pt x="87470" y="41582"/>
                        <a:pt x="97866" y="31186"/>
                        <a:pt x="129052" y="31186"/>
                      </a:cubicBezTo>
                      <a:cubicBezTo>
                        <a:pt x="149843" y="31186"/>
                        <a:pt x="170634" y="31186"/>
                        <a:pt x="191425" y="207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35" name="Forma Livre: Forma 34">
                  <a:extLst>
                    <a:ext uri="{FF2B5EF4-FFF2-40B4-BE49-F238E27FC236}">
                      <a16:creationId xmlns:a16="http://schemas.microsoft.com/office/drawing/2014/main" id="{2F8B94F5-F07B-2233-319B-14328B3117E2}"/>
                    </a:ext>
                  </a:extLst>
                </p:cNvPr>
                <p:cNvSpPr/>
                <p:nvPr/>
              </p:nvSpPr>
              <p:spPr>
                <a:xfrm>
                  <a:off x="25722837" y="7517836"/>
                  <a:ext cx="257876" cy="145537"/>
                </a:xfrm>
                <a:custGeom>
                  <a:avLst/>
                  <a:gdLst>
                    <a:gd name="connsiteX0" fmla="*/ 170634 w 257876"/>
                    <a:gd name="connsiteY0" fmla="*/ 0 h 145537"/>
                    <a:gd name="connsiteX1" fmla="*/ 233007 w 257876"/>
                    <a:gd name="connsiteY1" fmla="*/ 10395 h 145537"/>
                    <a:gd name="connsiteX2" fmla="*/ 253798 w 257876"/>
                    <a:gd name="connsiteY2" fmla="*/ 51978 h 145537"/>
                    <a:gd name="connsiteX3" fmla="*/ 233007 w 257876"/>
                    <a:gd name="connsiteY3" fmla="*/ 93560 h 145537"/>
                    <a:gd name="connsiteX4" fmla="*/ 118657 w 257876"/>
                    <a:gd name="connsiteY4" fmla="*/ 145537 h 145537"/>
                    <a:gd name="connsiteX5" fmla="*/ 35493 w 257876"/>
                    <a:gd name="connsiteY5" fmla="*/ 145537 h 145537"/>
                    <a:gd name="connsiteX6" fmla="*/ 14701 w 257876"/>
                    <a:gd name="connsiteY6" fmla="*/ 135142 h 145537"/>
                    <a:gd name="connsiteX7" fmla="*/ 4306 w 257876"/>
                    <a:gd name="connsiteY7" fmla="*/ 93560 h 145537"/>
                    <a:gd name="connsiteX8" fmla="*/ 56284 w 257876"/>
                    <a:gd name="connsiteY8" fmla="*/ 41582 h 145537"/>
                    <a:gd name="connsiteX9" fmla="*/ 170634 w 257876"/>
                    <a:gd name="connsiteY9" fmla="*/ 0 h 145537"/>
                    <a:gd name="connsiteX10" fmla="*/ 97865 w 257876"/>
                    <a:gd name="connsiteY10" fmla="*/ 114350 h 145537"/>
                    <a:gd name="connsiteX11" fmla="*/ 170634 w 257876"/>
                    <a:gd name="connsiteY11" fmla="*/ 93560 h 145537"/>
                    <a:gd name="connsiteX12" fmla="*/ 191425 w 257876"/>
                    <a:gd name="connsiteY12" fmla="*/ 62373 h 145537"/>
                    <a:gd name="connsiteX13" fmla="*/ 160239 w 257876"/>
                    <a:gd name="connsiteY13" fmla="*/ 41582 h 145537"/>
                    <a:gd name="connsiteX14" fmla="*/ 160239 w 257876"/>
                    <a:gd name="connsiteY14" fmla="*/ 41582 h 145537"/>
                    <a:gd name="connsiteX15" fmla="*/ 77074 w 257876"/>
                    <a:gd name="connsiteY15" fmla="*/ 72768 h 145537"/>
                    <a:gd name="connsiteX16" fmla="*/ 66679 w 257876"/>
                    <a:gd name="connsiteY16" fmla="*/ 93560 h 145537"/>
                    <a:gd name="connsiteX17" fmla="*/ 87470 w 257876"/>
                    <a:gd name="connsiteY17" fmla="*/ 103955 h 145537"/>
                    <a:gd name="connsiteX18" fmla="*/ 97865 w 257876"/>
                    <a:gd name="connsiteY18" fmla="*/ 114350 h 145537"/>
                    <a:gd name="connsiteX19" fmla="*/ 160239 w 257876"/>
                    <a:gd name="connsiteY19" fmla="*/ 20791 h 145537"/>
                    <a:gd name="connsiteX20" fmla="*/ 160239 w 257876"/>
                    <a:gd name="connsiteY20" fmla="*/ 20791 h 145537"/>
                    <a:gd name="connsiteX21" fmla="*/ 160239 w 257876"/>
                    <a:gd name="connsiteY21" fmla="*/ 20791 h 145537"/>
                    <a:gd name="connsiteX22" fmla="*/ 66679 w 257876"/>
                    <a:gd name="connsiteY22" fmla="*/ 41582 h 145537"/>
                    <a:gd name="connsiteX23" fmla="*/ 25097 w 257876"/>
                    <a:gd name="connsiteY23" fmla="*/ 83164 h 145537"/>
                    <a:gd name="connsiteX24" fmla="*/ 45888 w 257876"/>
                    <a:gd name="connsiteY24" fmla="*/ 135142 h 145537"/>
                    <a:gd name="connsiteX25" fmla="*/ 191425 w 257876"/>
                    <a:gd name="connsiteY25" fmla="*/ 114350 h 145537"/>
                    <a:gd name="connsiteX26" fmla="*/ 222612 w 257876"/>
                    <a:gd name="connsiteY26" fmla="*/ 83164 h 145537"/>
                    <a:gd name="connsiteX27" fmla="*/ 222612 w 257876"/>
                    <a:gd name="connsiteY27" fmla="*/ 51978 h 145537"/>
                    <a:gd name="connsiteX28" fmla="*/ 191425 w 257876"/>
                    <a:gd name="connsiteY28" fmla="*/ 41582 h 145537"/>
                    <a:gd name="connsiteX29" fmla="*/ 201821 w 257876"/>
                    <a:gd name="connsiteY29" fmla="*/ 51978 h 145537"/>
                    <a:gd name="connsiteX30" fmla="*/ 201821 w 257876"/>
                    <a:gd name="connsiteY30" fmla="*/ 93560 h 145537"/>
                    <a:gd name="connsiteX31" fmla="*/ 191425 w 257876"/>
                    <a:gd name="connsiteY31" fmla="*/ 103955 h 145537"/>
                    <a:gd name="connsiteX32" fmla="*/ 108261 w 257876"/>
                    <a:gd name="connsiteY32" fmla="*/ 135142 h 145537"/>
                    <a:gd name="connsiteX33" fmla="*/ 56284 w 257876"/>
                    <a:gd name="connsiteY33" fmla="*/ 124746 h 145537"/>
                    <a:gd name="connsiteX34" fmla="*/ 45888 w 257876"/>
                    <a:gd name="connsiteY34" fmla="*/ 93560 h 145537"/>
                    <a:gd name="connsiteX35" fmla="*/ 129052 w 257876"/>
                    <a:gd name="connsiteY35" fmla="*/ 41582 h 145537"/>
                    <a:gd name="connsiteX36" fmla="*/ 160239 w 257876"/>
                    <a:gd name="connsiteY36" fmla="*/ 20791 h 145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257876" h="145537">
                      <a:moveTo>
                        <a:pt x="170634" y="0"/>
                      </a:moveTo>
                      <a:cubicBezTo>
                        <a:pt x="181029" y="0"/>
                        <a:pt x="201821" y="10395"/>
                        <a:pt x="233007" y="10395"/>
                      </a:cubicBezTo>
                      <a:cubicBezTo>
                        <a:pt x="253798" y="20791"/>
                        <a:pt x="264194" y="31187"/>
                        <a:pt x="253798" y="51978"/>
                      </a:cubicBezTo>
                      <a:cubicBezTo>
                        <a:pt x="253798" y="62373"/>
                        <a:pt x="243403" y="83164"/>
                        <a:pt x="233007" y="93560"/>
                      </a:cubicBezTo>
                      <a:cubicBezTo>
                        <a:pt x="201821" y="124746"/>
                        <a:pt x="160239" y="135142"/>
                        <a:pt x="118657" y="145537"/>
                      </a:cubicBezTo>
                      <a:cubicBezTo>
                        <a:pt x="87470" y="145537"/>
                        <a:pt x="66679" y="145537"/>
                        <a:pt x="35493" y="145537"/>
                      </a:cubicBezTo>
                      <a:cubicBezTo>
                        <a:pt x="25097" y="145537"/>
                        <a:pt x="25097" y="135142"/>
                        <a:pt x="14701" y="135142"/>
                      </a:cubicBezTo>
                      <a:cubicBezTo>
                        <a:pt x="4306" y="124746"/>
                        <a:pt x="-6090" y="114350"/>
                        <a:pt x="4306" y="93560"/>
                      </a:cubicBezTo>
                      <a:cubicBezTo>
                        <a:pt x="14701" y="72768"/>
                        <a:pt x="25097" y="51978"/>
                        <a:pt x="56284" y="41582"/>
                      </a:cubicBezTo>
                      <a:cubicBezTo>
                        <a:pt x="77074" y="20791"/>
                        <a:pt x="118657" y="10395"/>
                        <a:pt x="170634" y="0"/>
                      </a:cubicBezTo>
                      <a:close/>
                      <a:moveTo>
                        <a:pt x="97865" y="114350"/>
                      </a:moveTo>
                      <a:cubicBezTo>
                        <a:pt x="129052" y="114350"/>
                        <a:pt x="149843" y="103955"/>
                        <a:pt x="170634" y="93560"/>
                      </a:cubicBezTo>
                      <a:cubicBezTo>
                        <a:pt x="181029" y="83164"/>
                        <a:pt x="191425" y="83164"/>
                        <a:pt x="191425" y="62373"/>
                      </a:cubicBezTo>
                      <a:cubicBezTo>
                        <a:pt x="191425" y="51978"/>
                        <a:pt x="170634" y="41582"/>
                        <a:pt x="160239" y="41582"/>
                      </a:cubicBezTo>
                      <a:cubicBezTo>
                        <a:pt x="160239" y="41582"/>
                        <a:pt x="160239" y="41582"/>
                        <a:pt x="160239" y="41582"/>
                      </a:cubicBezTo>
                      <a:cubicBezTo>
                        <a:pt x="129052" y="41582"/>
                        <a:pt x="97865" y="62373"/>
                        <a:pt x="77074" y="72768"/>
                      </a:cubicBezTo>
                      <a:cubicBezTo>
                        <a:pt x="66679" y="72768"/>
                        <a:pt x="66679" y="83164"/>
                        <a:pt x="66679" y="93560"/>
                      </a:cubicBezTo>
                      <a:cubicBezTo>
                        <a:pt x="66679" y="93560"/>
                        <a:pt x="77074" y="103955"/>
                        <a:pt x="87470" y="103955"/>
                      </a:cubicBezTo>
                      <a:cubicBezTo>
                        <a:pt x="87470" y="114350"/>
                        <a:pt x="97865" y="114350"/>
                        <a:pt x="97865" y="114350"/>
                      </a:cubicBezTo>
                      <a:close/>
                      <a:moveTo>
                        <a:pt x="160239" y="20791"/>
                      </a:moveTo>
                      <a:cubicBezTo>
                        <a:pt x="160239" y="20791"/>
                        <a:pt x="160239" y="20791"/>
                        <a:pt x="160239" y="20791"/>
                      </a:cubicBezTo>
                      <a:cubicBezTo>
                        <a:pt x="160239" y="20791"/>
                        <a:pt x="160239" y="20791"/>
                        <a:pt x="160239" y="20791"/>
                      </a:cubicBezTo>
                      <a:cubicBezTo>
                        <a:pt x="118657" y="20791"/>
                        <a:pt x="97865" y="20791"/>
                        <a:pt x="66679" y="41582"/>
                      </a:cubicBezTo>
                      <a:cubicBezTo>
                        <a:pt x="45888" y="51978"/>
                        <a:pt x="35493" y="62373"/>
                        <a:pt x="25097" y="83164"/>
                      </a:cubicBezTo>
                      <a:cubicBezTo>
                        <a:pt x="14701" y="114350"/>
                        <a:pt x="25097" y="124746"/>
                        <a:pt x="45888" y="135142"/>
                      </a:cubicBezTo>
                      <a:cubicBezTo>
                        <a:pt x="97865" y="155933"/>
                        <a:pt x="149843" y="135142"/>
                        <a:pt x="191425" y="114350"/>
                      </a:cubicBezTo>
                      <a:cubicBezTo>
                        <a:pt x="201821" y="103955"/>
                        <a:pt x="212216" y="93560"/>
                        <a:pt x="222612" y="83164"/>
                      </a:cubicBezTo>
                      <a:cubicBezTo>
                        <a:pt x="233007" y="72768"/>
                        <a:pt x="233007" y="62373"/>
                        <a:pt x="222612" y="51978"/>
                      </a:cubicBezTo>
                      <a:cubicBezTo>
                        <a:pt x="212216" y="41582"/>
                        <a:pt x="201821" y="41582"/>
                        <a:pt x="191425" y="41582"/>
                      </a:cubicBezTo>
                      <a:cubicBezTo>
                        <a:pt x="191425" y="41582"/>
                        <a:pt x="191425" y="51978"/>
                        <a:pt x="201821" y="51978"/>
                      </a:cubicBezTo>
                      <a:cubicBezTo>
                        <a:pt x="212216" y="72768"/>
                        <a:pt x="212216" y="83164"/>
                        <a:pt x="201821" y="93560"/>
                      </a:cubicBezTo>
                      <a:cubicBezTo>
                        <a:pt x="201821" y="93560"/>
                        <a:pt x="191425" y="103955"/>
                        <a:pt x="191425" y="103955"/>
                      </a:cubicBezTo>
                      <a:cubicBezTo>
                        <a:pt x="160239" y="114350"/>
                        <a:pt x="139448" y="135142"/>
                        <a:pt x="108261" y="135142"/>
                      </a:cubicBezTo>
                      <a:cubicBezTo>
                        <a:pt x="87470" y="135142"/>
                        <a:pt x="77074" y="135142"/>
                        <a:pt x="56284" y="124746"/>
                      </a:cubicBezTo>
                      <a:cubicBezTo>
                        <a:pt x="35493" y="114350"/>
                        <a:pt x="35493" y="103955"/>
                        <a:pt x="45888" y="93560"/>
                      </a:cubicBezTo>
                      <a:cubicBezTo>
                        <a:pt x="66679" y="62373"/>
                        <a:pt x="97865" y="51978"/>
                        <a:pt x="129052" y="41582"/>
                      </a:cubicBezTo>
                      <a:cubicBezTo>
                        <a:pt x="139448" y="31187"/>
                        <a:pt x="149843" y="20791"/>
                        <a:pt x="160239" y="207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36" name="Forma Livre: Forma 35">
                  <a:extLst>
                    <a:ext uri="{FF2B5EF4-FFF2-40B4-BE49-F238E27FC236}">
                      <a16:creationId xmlns:a16="http://schemas.microsoft.com/office/drawing/2014/main" id="{AE9054C9-7101-22F1-300E-F07FB9041F5D}"/>
                    </a:ext>
                  </a:extLst>
                </p:cNvPr>
                <p:cNvSpPr/>
                <p:nvPr/>
              </p:nvSpPr>
              <p:spPr>
                <a:xfrm>
                  <a:off x="26049404" y="8443036"/>
                  <a:ext cx="353447" cy="176723"/>
                </a:xfrm>
                <a:custGeom>
                  <a:avLst/>
                  <a:gdLst>
                    <a:gd name="connsiteX0" fmla="*/ 0 w 353447"/>
                    <a:gd name="connsiteY0" fmla="*/ 124746 h 176723"/>
                    <a:gd name="connsiteX1" fmla="*/ 20791 w 353447"/>
                    <a:gd name="connsiteY1" fmla="*/ 103955 h 176723"/>
                    <a:gd name="connsiteX2" fmla="*/ 83164 w 353447"/>
                    <a:gd name="connsiteY2" fmla="*/ 20791 h 176723"/>
                    <a:gd name="connsiteX3" fmla="*/ 135142 w 353447"/>
                    <a:gd name="connsiteY3" fmla="*/ 0 h 176723"/>
                    <a:gd name="connsiteX4" fmla="*/ 332656 w 353447"/>
                    <a:gd name="connsiteY4" fmla="*/ 31186 h 176723"/>
                    <a:gd name="connsiteX5" fmla="*/ 343052 w 353447"/>
                    <a:gd name="connsiteY5" fmla="*/ 31186 h 176723"/>
                    <a:gd name="connsiteX6" fmla="*/ 353447 w 353447"/>
                    <a:gd name="connsiteY6" fmla="*/ 51978 h 176723"/>
                    <a:gd name="connsiteX7" fmla="*/ 322261 w 353447"/>
                    <a:gd name="connsiteY7" fmla="*/ 93560 h 176723"/>
                    <a:gd name="connsiteX8" fmla="*/ 270283 w 353447"/>
                    <a:gd name="connsiteY8" fmla="*/ 166328 h 176723"/>
                    <a:gd name="connsiteX9" fmla="*/ 249492 w 353447"/>
                    <a:gd name="connsiteY9" fmla="*/ 176723 h 176723"/>
                    <a:gd name="connsiteX10" fmla="*/ 187119 w 353447"/>
                    <a:gd name="connsiteY10" fmla="*/ 166328 h 176723"/>
                    <a:gd name="connsiteX11" fmla="*/ 145537 w 353447"/>
                    <a:gd name="connsiteY11" fmla="*/ 155933 h 176723"/>
                    <a:gd name="connsiteX12" fmla="*/ 124746 w 353447"/>
                    <a:gd name="connsiteY12" fmla="*/ 145537 h 176723"/>
                    <a:gd name="connsiteX13" fmla="*/ 0 w 353447"/>
                    <a:gd name="connsiteY13" fmla="*/ 124746 h 176723"/>
                    <a:gd name="connsiteX14" fmla="*/ 0 w 353447"/>
                    <a:gd name="connsiteY14" fmla="*/ 124746 h 176723"/>
                    <a:gd name="connsiteX15" fmla="*/ 41582 w 353447"/>
                    <a:gd name="connsiteY15" fmla="*/ 114350 h 176723"/>
                    <a:gd name="connsiteX16" fmla="*/ 41582 w 353447"/>
                    <a:gd name="connsiteY16" fmla="*/ 114350 h 176723"/>
                    <a:gd name="connsiteX17" fmla="*/ 155933 w 353447"/>
                    <a:gd name="connsiteY17" fmla="*/ 135141 h 176723"/>
                    <a:gd name="connsiteX18" fmla="*/ 176724 w 353447"/>
                    <a:gd name="connsiteY18" fmla="*/ 145537 h 176723"/>
                    <a:gd name="connsiteX19" fmla="*/ 207910 w 353447"/>
                    <a:gd name="connsiteY19" fmla="*/ 155933 h 176723"/>
                    <a:gd name="connsiteX20" fmla="*/ 239097 w 353447"/>
                    <a:gd name="connsiteY20" fmla="*/ 155933 h 176723"/>
                    <a:gd name="connsiteX21" fmla="*/ 249492 w 353447"/>
                    <a:gd name="connsiteY21" fmla="*/ 145537 h 176723"/>
                    <a:gd name="connsiteX22" fmla="*/ 301470 w 353447"/>
                    <a:gd name="connsiteY22" fmla="*/ 72768 h 176723"/>
                    <a:gd name="connsiteX23" fmla="*/ 322261 w 353447"/>
                    <a:gd name="connsiteY23" fmla="*/ 41582 h 176723"/>
                    <a:gd name="connsiteX24" fmla="*/ 322261 w 353447"/>
                    <a:gd name="connsiteY24" fmla="*/ 41582 h 176723"/>
                    <a:gd name="connsiteX25" fmla="*/ 124746 w 353447"/>
                    <a:gd name="connsiteY25" fmla="*/ 10395 h 176723"/>
                    <a:gd name="connsiteX26" fmla="*/ 114350 w 353447"/>
                    <a:gd name="connsiteY26" fmla="*/ 10395 h 176723"/>
                    <a:gd name="connsiteX27" fmla="*/ 93560 w 353447"/>
                    <a:gd name="connsiteY27" fmla="*/ 31186 h 176723"/>
                    <a:gd name="connsiteX28" fmla="*/ 41582 w 353447"/>
                    <a:gd name="connsiteY28" fmla="*/ 114350 h 17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53447" h="176723">
                      <a:moveTo>
                        <a:pt x="0" y="124746"/>
                      </a:moveTo>
                      <a:cubicBezTo>
                        <a:pt x="10395" y="114350"/>
                        <a:pt x="10395" y="103955"/>
                        <a:pt x="20791" y="103955"/>
                      </a:cubicBezTo>
                      <a:cubicBezTo>
                        <a:pt x="41582" y="72768"/>
                        <a:pt x="62373" y="51978"/>
                        <a:pt x="83164" y="20791"/>
                      </a:cubicBezTo>
                      <a:cubicBezTo>
                        <a:pt x="93560" y="0"/>
                        <a:pt x="114350" y="0"/>
                        <a:pt x="135142" y="0"/>
                      </a:cubicBezTo>
                      <a:cubicBezTo>
                        <a:pt x="197515" y="10395"/>
                        <a:pt x="270283" y="20791"/>
                        <a:pt x="332656" y="31186"/>
                      </a:cubicBezTo>
                      <a:cubicBezTo>
                        <a:pt x="332656" y="31186"/>
                        <a:pt x="343052" y="31186"/>
                        <a:pt x="343052" y="31186"/>
                      </a:cubicBezTo>
                      <a:cubicBezTo>
                        <a:pt x="353447" y="31186"/>
                        <a:pt x="353447" y="41582"/>
                        <a:pt x="353447" y="51978"/>
                      </a:cubicBezTo>
                      <a:cubicBezTo>
                        <a:pt x="343052" y="72768"/>
                        <a:pt x="332656" y="83164"/>
                        <a:pt x="322261" y="93560"/>
                      </a:cubicBezTo>
                      <a:cubicBezTo>
                        <a:pt x="301470" y="114350"/>
                        <a:pt x="280679" y="135141"/>
                        <a:pt x="270283" y="166328"/>
                      </a:cubicBezTo>
                      <a:cubicBezTo>
                        <a:pt x="259888" y="176723"/>
                        <a:pt x="259888" y="176723"/>
                        <a:pt x="249492" y="176723"/>
                      </a:cubicBezTo>
                      <a:cubicBezTo>
                        <a:pt x="228701" y="176723"/>
                        <a:pt x="207910" y="176723"/>
                        <a:pt x="187119" y="166328"/>
                      </a:cubicBezTo>
                      <a:cubicBezTo>
                        <a:pt x="176724" y="166328"/>
                        <a:pt x="155933" y="155933"/>
                        <a:pt x="145537" y="155933"/>
                      </a:cubicBezTo>
                      <a:cubicBezTo>
                        <a:pt x="135142" y="155933"/>
                        <a:pt x="135142" y="145537"/>
                        <a:pt x="124746" y="145537"/>
                      </a:cubicBezTo>
                      <a:cubicBezTo>
                        <a:pt x="83164" y="145537"/>
                        <a:pt x="41582" y="135141"/>
                        <a:pt x="0" y="124746"/>
                      </a:cubicBezTo>
                      <a:cubicBezTo>
                        <a:pt x="10395" y="135141"/>
                        <a:pt x="10395" y="135141"/>
                        <a:pt x="0" y="124746"/>
                      </a:cubicBezTo>
                      <a:close/>
                      <a:moveTo>
                        <a:pt x="41582" y="114350"/>
                      </a:moveTo>
                      <a:cubicBezTo>
                        <a:pt x="41582" y="114350"/>
                        <a:pt x="41582" y="114350"/>
                        <a:pt x="41582" y="114350"/>
                      </a:cubicBezTo>
                      <a:cubicBezTo>
                        <a:pt x="83164" y="124746"/>
                        <a:pt x="124746" y="124746"/>
                        <a:pt x="155933" y="135141"/>
                      </a:cubicBezTo>
                      <a:cubicBezTo>
                        <a:pt x="166328" y="135141"/>
                        <a:pt x="166328" y="135141"/>
                        <a:pt x="176724" y="145537"/>
                      </a:cubicBezTo>
                      <a:cubicBezTo>
                        <a:pt x="187119" y="155933"/>
                        <a:pt x="197515" y="155933"/>
                        <a:pt x="207910" y="155933"/>
                      </a:cubicBezTo>
                      <a:cubicBezTo>
                        <a:pt x="218306" y="155933"/>
                        <a:pt x="228701" y="155933"/>
                        <a:pt x="239097" y="155933"/>
                      </a:cubicBezTo>
                      <a:cubicBezTo>
                        <a:pt x="249492" y="155933"/>
                        <a:pt x="249492" y="155933"/>
                        <a:pt x="249492" y="145537"/>
                      </a:cubicBezTo>
                      <a:cubicBezTo>
                        <a:pt x="270283" y="124746"/>
                        <a:pt x="291074" y="93560"/>
                        <a:pt x="301470" y="72768"/>
                      </a:cubicBezTo>
                      <a:cubicBezTo>
                        <a:pt x="311865" y="62373"/>
                        <a:pt x="311865" y="51978"/>
                        <a:pt x="322261" y="41582"/>
                      </a:cubicBezTo>
                      <a:cubicBezTo>
                        <a:pt x="322261" y="41582"/>
                        <a:pt x="322261" y="41582"/>
                        <a:pt x="322261" y="41582"/>
                      </a:cubicBezTo>
                      <a:cubicBezTo>
                        <a:pt x="259888" y="31186"/>
                        <a:pt x="187119" y="20791"/>
                        <a:pt x="124746" y="10395"/>
                      </a:cubicBezTo>
                      <a:cubicBezTo>
                        <a:pt x="124746" y="10395"/>
                        <a:pt x="114350" y="10395"/>
                        <a:pt x="114350" y="10395"/>
                      </a:cubicBezTo>
                      <a:cubicBezTo>
                        <a:pt x="103955" y="20791"/>
                        <a:pt x="103955" y="31186"/>
                        <a:pt x="93560" y="31186"/>
                      </a:cubicBezTo>
                      <a:cubicBezTo>
                        <a:pt x="72769" y="72768"/>
                        <a:pt x="51978" y="93560"/>
                        <a:pt x="41582" y="1143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37" name="Forma Livre: Forma 36">
                  <a:extLst>
                    <a:ext uri="{FF2B5EF4-FFF2-40B4-BE49-F238E27FC236}">
                      <a16:creationId xmlns:a16="http://schemas.microsoft.com/office/drawing/2014/main" id="{949E3D67-EDC0-E5D7-37C6-04813FBF9FA2}"/>
                    </a:ext>
                  </a:extLst>
                </p:cNvPr>
                <p:cNvSpPr/>
                <p:nvPr/>
              </p:nvSpPr>
              <p:spPr>
                <a:xfrm>
                  <a:off x="24804541" y="7964843"/>
                  <a:ext cx="891414" cy="124745"/>
                </a:xfrm>
                <a:custGeom>
                  <a:avLst/>
                  <a:gdLst>
                    <a:gd name="connsiteX0" fmla="*/ 7797 w 891414"/>
                    <a:gd name="connsiteY0" fmla="*/ 0 h 124745"/>
                    <a:gd name="connsiteX1" fmla="*/ 38983 w 891414"/>
                    <a:gd name="connsiteY1" fmla="*/ 0 h 124745"/>
                    <a:gd name="connsiteX2" fmla="*/ 226102 w 891414"/>
                    <a:gd name="connsiteY2" fmla="*/ 31186 h 124745"/>
                    <a:gd name="connsiteX3" fmla="*/ 319662 w 891414"/>
                    <a:gd name="connsiteY3" fmla="*/ 41581 h 124745"/>
                    <a:gd name="connsiteX4" fmla="*/ 517177 w 891414"/>
                    <a:gd name="connsiteY4" fmla="*/ 72768 h 124745"/>
                    <a:gd name="connsiteX5" fmla="*/ 797855 w 891414"/>
                    <a:gd name="connsiteY5" fmla="*/ 114350 h 124745"/>
                    <a:gd name="connsiteX6" fmla="*/ 891415 w 891414"/>
                    <a:gd name="connsiteY6" fmla="*/ 124746 h 124745"/>
                    <a:gd name="connsiteX7" fmla="*/ 891415 w 891414"/>
                    <a:gd name="connsiteY7" fmla="*/ 124746 h 124745"/>
                    <a:gd name="connsiteX8" fmla="*/ 849833 w 891414"/>
                    <a:gd name="connsiteY8" fmla="*/ 124746 h 124745"/>
                    <a:gd name="connsiteX9" fmla="*/ 558759 w 891414"/>
                    <a:gd name="connsiteY9" fmla="*/ 83164 h 124745"/>
                    <a:gd name="connsiteX10" fmla="*/ 246893 w 891414"/>
                    <a:gd name="connsiteY10" fmla="*/ 31186 h 124745"/>
                    <a:gd name="connsiteX11" fmla="*/ 122147 w 891414"/>
                    <a:gd name="connsiteY11" fmla="*/ 20791 h 124745"/>
                    <a:gd name="connsiteX12" fmla="*/ 18192 w 891414"/>
                    <a:gd name="connsiteY12" fmla="*/ 10395 h 124745"/>
                    <a:gd name="connsiteX13" fmla="*/ 7797 w 891414"/>
                    <a:gd name="connsiteY13" fmla="*/ 0 h 124745"/>
                    <a:gd name="connsiteX14" fmla="*/ 7797 w 891414"/>
                    <a:gd name="connsiteY14" fmla="*/ 0 h 124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91414" h="124745">
                      <a:moveTo>
                        <a:pt x="7797" y="0"/>
                      </a:moveTo>
                      <a:cubicBezTo>
                        <a:pt x="18192" y="0"/>
                        <a:pt x="28588" y="0"/>
                        <a:pt x="38983" y="0"/>
                      </a:cubicBezTo>
                      <a:cubicBezTo>
                        <a:pt x="101356" y="10395"/>
                        <a:pt x="163729" y="20791"/>
                        <a:pt x="226102" y="31186"/>
                      </a:cubicBezTo>
                      <a:cubicBezTo>
                        <a:pt x="257289" y="31186"/>
                        <a:pt x="288475" y="41581"/>
                        <a:pt x="319662" y="41581"/>
                      </a:cubicBezTo>
                      <a:cubicBezTo>
                        <a:pt x="382035" y="51978"/>
                        <a:pt x="444408" y="62373"/>
                        <a:pt x="517177" y="72768"/>
                      </a:cubicBezTo>
                      <a:cubicBezTo>
                        <a:pt x="610736" y="83164"/>
                        <a:pt x="704296" y="103955"/>
                        <a:pt x="797855" y="114350"/>
                      </a:cubicBezTo>
                      <a:cubicBezTo>
                        <a:pt x="829042" y="114350"/>
                        <a:pt x="860228" y="124746"/>
                        <a:pt x="891415" y="124746"/>
                      </a:cubicBezTo>
                      <a:cubicBezTo>
                        <a:pt x="891415" y="124746"/>
                        <a:pt x="891415" y="124746"/>
                        <a:pt x="891415" y="124746"/>
                      </a:cubicBezTo>
                      <a:cubicBezTo>
                        <a:pt x="881019" y="124746"/>
                        <a:pt x="870624" y="124746"/>
                        <a:pt x="849833" y="124746"/>
                      </a:cubicBezTo>
                      <a:cubicBezTo>
                        <a:pt x="756273" y="114350"/>
                        <a:pt x="662714" y="103955"/>
                        <a:pt x="558759" y="83164"/>
                      </a:cubicBezTo>
                      <a:cubicBezTo>
                        <a:pt x="454803" y="72768"/>
                        <a:pt x="350848" y="51978"/>
                        <a:pt x="246893" y="31186"/>
                      </a:cubicBezTo>
                      <a:cubicBezTo>
                        <a:pt x="205311" y="20791"/>
                        <a:pt x="163729" y="20791"/>
                        <a:pt x="122147" y="20791"/>
                      </a:cubicBezTo>
                      <a:cubicBezTo>
                        <a:pt x="90961" y="20791"/>
                        <a:pt x="59774" y="10395"/>
                        <a:pt x="18192" y="10395"/>
                      </a:cubicBezTo>
                      <a:cubicBezTo>
                        <a:pt x="18192" y="10395"/>
                        <a:pt x="7797" y="0"/>
                        <a:pt x="7797" y="0"/>
                      </a:cubicBezTo>
                      <a:cubicBezTo>
                        <a:pt x="-2599" y="0"/>
                        <a:pt x="-2599" y="0"/>
                        <a:pt x="779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38" name="Forma Livre: Forma 37">
                  <a:extLst>
                    <a:ext uri="{FF2B5EF4-FFF2-40B4-BE49-F238E27FC236}">
                      <a16:creationId xmlns:a16="http://schemas.microsoft.com/office/drawing/2014/main" id="{8636B33B-C079-7E3D-E991-8273166E37FF}"/>
                    </a:ext>
                  </a:extLst>
                </p:cNvPr>
                <p:cNvSpPr/>
                <p:nvPr/>
              </p:nvSpPr>
              <p:spPr>
                <a:xfrm>
                  <a:off x="25695956" y="8380664"/>
                  <a:ext cx="291074" cy="197514"/>
                </a:xfrm>
                <a:custGeom>
                  <a:avLst/>
                  <a:gdLst>
                    <a:gd name="connsiteX0" fmla="*/ 291075 w 291074"/>
                    <a:gd name="connsiteY0" fmla="*/ 72768 h 197514"/>
                    <a:gd name="connsiteX1" fmla="*/ 249492 w 291074"/>
                    <a:gd name="connsiteY1" fmla="*/ 135141 h 197514"/>
                    <a:gd name="connsiteX2" fmla="*/ 239097 w 291074"/>
                    <a:gd name="connsiteY2" fmla="*/ 145536 h 197514"/>
                    <a:gd name="connsiteX3" fmla="*/ 187119 w 291074"/>
                    <a:gd name="connsiteY3" fmla="*/ 166328 h 197514"/>
                    <a:gd name="connsiteX4" fmla="*/ 83164 w 291074"/>
                    <a:gd name="connsiteY4" fmla="*/ 145536 h 197514"/>
                    <a:gd name="connsiteX5" fmla="*/ 62373 w 291074"/>
                    <a:gd name="connsiteY5" fmla="*/ 155933 h 197514"/>
                    <a:gd name="connsiteX6" fmla="*/ 20791 w 291074"/>
                    <a:gd name="connsiteY6" fmla="*/ 197514 h 197514"/>
                    <a:gd name="connsiteX7" fmla="*/ 0 w 291074"/>
                    <a:gd name="connsiteY7" fmla="*/ 166328 h 197514"/>
                    <a:gd name="connsiteX8" fmla="*/ 0 w 291074"/>
                    <a:gd name="connsiteY8" fmla="*/ 103955 h 197514"/>
                    <a:gd name="connsiteX9" fmla="*/ 10396 w 291074"/>
                    <a:gd name="connsiteY9" fmla="*/ 72768 h 197514"/>
                    <a:gd name="connsiteX10" fmla="*/ 155933 w 291074"/>
                    <a:gd name="connsiteY10" fmla="*/ 0 h 197514"/>
                    <a:gd name="connsiteX11" fmla="*/ 155933 w 291074"/>
                    <a:gd name="connsiteY11" fmla="*/ 0 h 197514"/>
                    <a:gd name="connsiteX12" fmla="*/ 145537 w 291074"/>
                    <a:gd name="connsiteY12" fmla="*/ 51978 h 197514"/>
                    <a:gd name="connsiteX13" fmla="*/ 291075 w 291074"/>
                    <a:gd name="connsiteY13" fmla="*/ 72768 h 197514"/>
                    <a:gd name="connsiteX14" fmla="*/ 135142 w 291074"/>
                    <a:gd name="connsiteY14" fmla="*/ 31186 h 197514"/>
                    <a:gd name="connsiteX15" fmla="*/ 135142 w 291074"/>
                    <a:gd name="connsiteY15" fmla="*/ 31186 h 197514"/>
                    <a:gd name="connsiteX16" fmla="*/ 31187 w 291074"/>
                    <a:gd name="connsiteY16" fmla="*/ 83164 h 197514"/>
                    <a:gd name="connsiteX17" fmla="*/ 31187 w 291074"/>
                    <a:gd name="connsiteY17" fmla="*/ 93559 h 197514"/>
                    <a:gd name="connsiteX18" fmla="*/ 41582 w 291074"/>
                    <a:gd name="connsiteY18" fmla="*/ 155933 h 197514"/>
                    <a:gd name="connsiteX19" fmla="*/ 72769 w 291074"/>
                    <a:gd name="connsiteY19" fmla="*/ 124746 h 197514"/>
                    <a:gd name="connsiteX20" fmla="*/ 83164 w 291074"/>
                    <a:gd name="connsiteY20" fmla="*/ 124746 h 197514"/>
                    <a:gd name="connsiteX21" fmla="*/ 197515 w 291074"/>
                    <a:gd name="connsiteY21" fmla="*/ 155933 h 197514"/>
                    <a:gd name="connsiteX22" fmla="*/ 207910 w 291074"/>
                    <a:gd name="connsiteY22" fmla="*/ 155933 h 197514"/>
                    <a:gd name="connsiteX23" fmla="*/ 249492 w 291074"/>
                    <a:gd name="connsiteY23" fmla="*/ 83164 h 197514"/>
                    <a:gd name="connsiteX24" fmla="*/ 135142 w 291074"/>
                    <a:gd name="connsiteY24" fmla="*/ 62373 h 197514"/>
                    <a:gd name="connsiteX25" fmla="*/ 135142 w 291074"/>
                    <a:gd name="connsiteY25" fmla="*/ 31186 h 197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91074" h="197514">
                      <a:moveTo>
                        <a:pt x="291075" y="72768"/>
                      </a:moveTo>
                      <a:cubicBezTo>
                        <a:pt x="280679" y="93559"/>
                        <a:pt x="259888" y="114350"/>
                        <a:pt x="249492" y="135141"/>
                      </a:cubicBezTo>
                      <a:cubicBezTo>
                        <a:pt x="249492" y="135141"/>
                        <a:pt x="239097" y="145536"/>
                        <a:pt x="239097" y="145536"/>
                      </a:cubicBezTo>
                      <a:cubicBezTo>
                        <a:pt x="228701" y="155933"/>
                        <a:pt x="218306" y="166328"/>
                        <a:pt x="187119" y="166328"/>
                      </a:cubicBezTo>
                      <a:cubicBezTo>
                        <a:pt x="155933" y="155933"/>
                        <a:pt x="124746" y="155933"/>
                        <a:pt x="83164" y="145536"/>
                      </a:cubicBezTo>
                      <a:cubicBezTo>
                        <a:pt x="72769" y="145536"/>
                        <a:pt x="72769" y="145536"/>
                        <a:pt x="62373" y="155933"/>
                      </a:cubicBezTo>
                      <a:cubicBezTo>
                        <a:pt x="51978" y="176723"/>
                        <a:pt x="31187" y="187119"/>
                        <a:pt x="20791" y="197514"/>
                      </a:cubicBezTo>
                      <a:cubicBezTo>
                        <a:pt x="10396" y="187119"/>
                        <a:pt x="0" y="176723"/>
                        <a:pt x="0" y="166328"/>
                      </a:cubicBezTo>
                      <a:cubicBezTo>
                        <a:pt x="0" y="145536"/>
                        <a:pt x="0" y="124746"/>
                        <a:pt x="0" y="103955"/>
                      </a:cubicBezTo>
                      <a:cubicBezTo>
                        <a:pt x="0" y="93559"/>
                        <a:pt x="0" y="83164"/>
                        <a:pt x="10396" y="72768"/>
                      </a:cubicBezTo>
                      <a:cubicBezTo>
                        <a:pt x="62373" y="51978"/>
                        <a:pt x="103955" y="10395"/>
                        <a:pt x="155933" y="0"/>
                      </a:cubicBezTo>
                      <a:cubicBezTo>
                        <a:pt x="155933" y="0"/>
                        <a:pt x="155933" y="0"/>
                        <a:pt x="155933" y="0"/>
                      </a:cubicBezTo>
                      <a:cubicBezTo>
                        <a:pt x="166328" y="20791"/>
                        <a:pt x="145537" y="31186"/>
                        <a:pt x="145537" y="51978"/>
                      </a:cubicBezTo>
                      <a:cubicBezTo>
                        <a:pt x="207910" y="51978"/>
                        <a:pt x="249492" y="62373"/>
                        <a:pt x="291075" y="72768"/>
                      </a:cubicBezTo>
                      <a:close/>
                      <a:moveTo>
                        <a:pt x="135142" y="31186"/>
                      </a:moveTo>
                      <a:cubicBezTo>
                        <a:pt x="135142" y="31186"/>
                        <a:pt x="135142" y="31186"/>
                        <a:pt x="135142" y="31186"/>
                      </a:cubicBezTo>
                      <a:cubicBezTo>
                        <a:pt x="103955" y="51978"/>
                        <a:pt x="62373" y="62373"/>
                        <a:pt x="31187" y="83164"/>
                      </a:cubicBezTo>
                      <a:cubicBezTo>
                        <a:pt x="31187" y="83164"/>
                        <a:pt x="31187" y="93559"/>
                        <a:pt x="31187" y="93559"/>
                      </a:cubicBezTo>
                      <a:cubicBezTo>
                        <a:pt x="31187" y="114350"/>
                        <a:pt x="31187" y="135141"/>
                        <a:pt x="41582" y="155933"/>
                      </a:cubicBezTo>
                      <a:cubicBezTo>
                        <a:pt x="51978" y="145536"/>
                        <a:pt x="62373" y="135141"/>
                        <a:pt x="72769" y="124746"/>
                      </a:cubicBezTo>
                      <a:cubicBezTo>
                        <a:pt x="72769" y="124746"/>
                        <a:pt x="83164" y="124746"/>
                        <a:pt x="83164" y="124746"/>
                      </a:cubicBezTo>
                      <a:cubicBezTo>
                        <a:pt x="124746" y="135141"/>
                        <a:pt x="155933" y="145536"/>
                        <a:pt x="197515" y="155933"/>
                      </a:cubicBezTo>
                      <a:cubicBezTo>
                        <a:pt x="197515" y="155933"/>
                        <a:pt x="207910" y="155933"/>
                        <a:pt x="207910" y="155933"/>
                      </a:cubicBezTo>
                      <a:cubicBezTo>
                        <a:pt x="228701" y="135141"/>
                        <a:pt x="239097" y="114350"/>
                        <a:pt x="249492" y="83164"/>
                      </a:cubicBezTo>
                      <a:cubicBezTo>
                        <a:pt x="207910" y="72768"/>
                        <a:pt x="166328" y="72768"/>
                        <a:pt x="135142" y="62373"/>
                      </a:cubicBezTo>
                      <a:cubicBezTo>
                        <a:pt x="135142" y="41581"/>
                        <a:pt x="135142" y="31186"/>
                        <a:pt x="135142" y="311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11EF6390-E35D-1694-09D9-8DB5D2157B76}"/>
                    </a:ext>
                  </a:extLst>
                </p:cNvPr>
                <p:cNvSpPr/>
                <p:nvPr/>
              </p:nvSpPr>
              <p:spPr>
                <a:xfrm>
                  <a:off x="24749965" y="8048007"/>
                  <a:ext cx="862827" cy="163729"/>
                </a:xfrm>
                <a:custGeom>
                  <a:avLst/>
                  <a:gdLst>
                    <a:gd name="connsiteX0" fmla="*/ 862827 w 862827"/>
                    <a:gd name="connsiteY0" fmla="*/ 155933 h 163729"/>
                    <a:gd name="connsiteX1" fmla="*/ 821245 w 862827"/>
                    <a:gd name="connsiteY1" fmla="*/ 155933 h 163729"/>
                    <a:gd name="connsiteX2" fmla="*/ 644522 w 862827"/>
                    <a:gd name="connsiteY2" fmla="*/ 124747 h 163729"/>
                    <a:gd name="connsiteX3" fmla="*/ 530171 w 862827"/>
                    <a:gd name="connsiteY3" fmla="*/ 114350 h 163729"/>
                    <a:gd name="connsiteX4" fmla="*/ 343052 w 862827"/>
                    <a:gd name="connsiteY4" fmla="*/ 83164 h 163729"/>
                    <a:gd name="connsiteX5" fmla="*/ 10396 w 862827"/>
                    <a:gd name="connsiteY5" fmla="*/ 20791 h 163729"/>
                    <a:gd name="connsiteX6" fmla="*/ 0 w 862827"/>
                    <a:gd name="connsiteY6" fmla="*/ 10395 h 163729"/>
                    <a:gd name="connsiteX7" fmla="*/ 20791 w 862827"/>
                    <a:gd name="connsiteY7" fmla="*/ 0 h 163729"/>
                    <a:gd name="connsiteX8" fmla="*/ 145537 w 862827"/>
                    <a:gd name="connsiteY8" fmla="*/ 20791 h 163729"/>
                    <a:gd name="connsiteX9" fmla="*/ 218306 w 862827"/>
                    <a:gd name="connsiteY9" fmla="*/ 31187 h 163729"/>
                    <a:gd name="connsiteX10" fmla="*/ 457402 w 862827"/>
                    <a:gd name="connsiteY10" fmla="*/ 72769 h 163729"/>
                    <a:gd name="connsiteX11" fmla="*/ 717290 w 862827"/>
                    <a:gd name="connsiteY11" fmla="*/ 114350 h 163729"/>
                    <a:gd name="connsiteX12" fmla="*/ 852432 w 862827"/>
                    <a:gd name="connsiteY12" fmla="*/ 145537 h 163729"/>
                    <a:gd name="connsiteX13" fmla="*/ 862827 w 862827"/>
                    <a:gd name="connsiteY13" fmla="*/ 155933 h 163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2827" h="163729">
                      <a:moveTo>
                        <a:pt x="862827" y="155933"/>
                      </a:moveTo>
                      <a:cubicBezTo>
                        <a:pt x="852432" y="166328"/>
                        <a:pt x="831641" y="166328"/>
                        <a:pt x="821245" y="155933"/>
                      </a:cubicBezTo>
                      <a:cubicBezTo>
                        <a:pt x="758872" y="145537"/>
                        <a:pt x="706895" y="135142"/>
                        <a:pt x="644522" y="124747"/>
                      </a:cubicBezTo>
                      <a:cubicBezTo>
                        <a:pt x="602939" y="114350"/>
                        <a:pt x="571753" y="114350"/>
                        <a:pt x="530171" y="114350"/>
                      </a:cubicBezTo>
                      <a:cubicBezTo>
                        <a:pt x="467798" y="103955"/>
                        <a:pt x="405425" y="93560"/>
                        <a:pt x="343052" y="83164"/>
                      </a:cubicBezTo>
                      <a:cubicBezTo>
                        <a:pt x="228701" y="62373"/>
                        <a:pt x="124746" y="41582"/>
                        <a:pt x="10396" y="20791"/>
                      </a:cubicBezTo>
                      <a:cubicBezTo>
                        <a:pt x="10396" y="20791"/>
                        <a:pt x="0" y="10395"/>
                        <a:pt x="0" y="10395"/>
                      </a:cubicBezTo>
                      <a:cubicBezTo>
                        <a:pt x="0" y="0"/>
                        <a:pt x="10396" y="0"/>
                        <a:pt x="20791" y="0"/>
                      </a:cubicBezTo>
                      <a:cubicBezTo>
                        <a:pt x="62373" y="10395"/>
                        <a:pt x="103955" y="20791"/>
                        <a:pt x="145537" y="20791"/>
                      </a:cubicBezTo>
                      <a:cubicBezTo>
                        <a:pt x="166328" y="20791"/>
                        <a:pt x="197515" y="31187"/>
                        <a:pt x="218306" y="31187"/>
                      </a:cubicBezTo>
                      <a:cubicBezTo>
                        <a:pt x="301470" y="41582"/>
                        <a:pt x="374238" y="51978"/>
                        <a:pt x="457402" y="72769"/>
                      </a:cubicBezTo>
                      <a:cubicBezTo>
                        <a:pt x="540567" y="83164"/>
                        <a:pt x="634126" y="103955"/>
                        <a:pt x="717290" y="114350"/>
                      </a:cubicBezTo>
                      <a:cubicBezTo>
                        <a:pt x="758872" y="124747"/>
                        <a:pt x="810850" y="135142"/>
                        <a:pt x="852432" y="145537"/>
                      </a:cubicBezTo>
                      <a:cubicBezTo>
                        <a:pt x="852432" y="155933"/>
                        <a:pt x="862827" y="155933"/>
                        <a:pt x="862827" y="15593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40" name="Forma Livre: Forma 39">
                  <a:extLst>
                    <a:ext uri="{FF2B5EF4-FFF2-40B4-BE49-F238E27FC236}">
                      <a16:creationId xmlns:a16="http://schemas.microsoft.com/office/drawing/2014/main" id="{3C4CDDC2-0051-243D-E98C-5E91ADADC50C}"/>
                    </a:ext>
                  </a:extLst>
                </p:cNvPr>
                <p:cNvSpPr/>
                <p:nvPr/>
              </p:nvSpPr>
              <p:spPr>
                <a:xfrm>
                  <a:off x="24812338" y="7996029"/>
                  <a:ext cx="831640" cy="155932"/>
                </a:xfrm>
                <a:custGeom>
                  <a:avLst/>
                  <a:gdLst>
                    <a:gd name="connsiteX0" fmla="*/ 831641 w 831640"/>
                    <a:gd name="connsiteY0" fmla="*/ 155933 h 155932"/>
                    <a:gd name="connsiteX1" fmla="*/ 821245 w 831640"/>
                    <a:gd name="connsiteY1" fmla="*/ 155933 h 155932"/>
                    <a:gd name="connsiteX2" fmla="*/ 717290 w 831640"/>
                    <a:gd name="connsiteY2" fmla="*/ 145537 h 155932"/>
                    <a:gd name="connsiteX3" fmla="*/ 395029 w 831640"/>
                    <a:gd name="connsiteY3" fmla="*/ 93560 h 155932"/>
                    <a:gd name="connsiteX4" fmla="*/ 62373 w 831640"/>
                    <a:gd name="connsiteY4" fmla="*/ 31187 h 155932"/>
                    <a:gd name="connsiteX5" fmla="*/ 10396 w 831640"/>
                    <a:gd name="connsiteY5" fmla="*/ 20791 h 155932"/>
                    <a:gd name="connsiteX6" fmla="*/ 0 w 831640"/>
                    <a:gd name="connsiteY6" fmla="*/ 10395 h 155932"/>
                    <a:gd name="connsiteX7" fmla="*/ 10396 w 831640"/>
                    <a:gd name="connsiteY7" fmla="*/ 0 h 155932"/>
                    <a:gd name="connsiteX8" fmla="*/ 103955 w 831640"/>
                    <a:gd name="connsiteY8" fmla="*/ 10395 h 155932"/>
                    <a:gd name="connsiteX9" fmla="*/ 447007 w 831640"/>
                    <a:gd name="connsiteY9" fmla="*/ 72769 h 155932"/>
                    <a:gd name="connsiteX10" fmla="*/ 748477 w 831640"/>
                    <a:gd name="connsiteY10" fmla="*/ 124747 h 155932"/>
                    <a:gd name="connsiteX11" fmla="*/ 831641 w 831640"/>
                    <a:gd name="connsiteY11" fmla="*/ 155933 h 155932"/>
                    <a:gd name="connsiteX12" fmla="*/ 831641 w 831640"/>
                    <a:gd name="connsiteY12" fmla="*/ 155933 h 155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1640" h="155932">
                      <a:moveTo>
                        <a:pt x="831641" y="155933"/>
                      </a:moveTo>
                      <a:cubicBezTo>
                        <a:pt x="831641" y="155933"/>
                        <a:pt x="821245" y="155933"/>
                        <a:pt x="821245" y="155933"/>
                      </a:cubicBezTo>
                      <a:cubicBezTo>
                        <a:pt x="790059" y="155933"/>
                        <a:pt x="758872" y="145537"/>
                        <a:pt x="717290" y="145537"/>
                      </a:cubicBezTo>
                      <a:cubicBezTo>
                        <a:pt x="613335" y="124747"/>
                        <a:pt x="509380" y="103955"/>
                        <a:pt x="395029" y="93560"/>
                      </a:cubicBezTo>
                      <a:cubicBezTo>
                        <a:pt x="280679" y="72769"/>
                        <a:pt x="166328" y="51978"/>
                        <a:pt x="62373" y="31187"/>
                      </a:cubicBezTo>
                      <a:cubicBezTo>
                        <a:pt x="41582" y="31187"/>
                        <a:pt x="31186" y="20791"/>
                        <a:pt x="10396" y="20791"/>
                      </a:cubicBezTo>
                      <a:cubicBezTo>
                        <a:pt x="10396" y="20791"/>
                        <a:pt x="0" y="10395"/>
                        <a:pt x="0" y="10395"/>
                      </a:cubicBezTo>
                      <a:cubicBezTo>
                        <a:pt x="0" y="10395"/>
                        <a:pt x="10396" y="0"/>
                        <a:pt x="10396" y="0"/>
                      </a:cubicBezTo>
                      <a:cubicBezTo>
                        <a:pt x="41582" y="0"/>
                        <a:pt x="72768" y="10395"/>
                        <a:pt x="103955" y="10395"/>
                      </a:cubicBezTo>
                      <a:cubicBezTo>
                        <a:pt x="218306" y="31187"/>
                        <a:pt x="332656" y="51978"/>
                        <a:pt x="447007" y="72769"/>
                      </a:cubicBezTo>
                      <a:cubicBezTo>
                        <a:pt x="550962" y="93560"/>
                        <a:pt x="644521" y="103955"/>
                        <a:pt x="748477" y="124747"/>
                      </a:cubicBezTo>
                      <a:cubicBezTo>
                        <a:pt x="769268" y="145537"/>
                        <a:pt x="800454" y="145537"/>
                        <a:pt x="831641" y="155933"/>
                      </a:cubicBezTo>
                      <a:cubicBezTo>
                        <a:pt x="831641" y="155933"/>
                        <a:pt x="831641" y="155933"/>
                        <a:pt x="831641" y="15593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96F7611C-70D3-E99C-BE1E-7A9FC7995BF7}"/>
                    </a:ext>
                  </a:extLst>
                </p:cNvPr>
                <p:cNvSpPr/>
                <p:nvPr/>
              </p:nvSpPr>
              <p:spPr>
                <a:xfrm>
                  <a:off x="26246918" y="7694559"/>
                  <a:ext cx="249491" cy="160238"/>
                </a:xfrm>
                <a:custGeom>
                  <a:avLst/>
                  <a:gdLst>
                    <a:gd name="connsiteX0" fmla="*/ 155933 w 249491"/>
                    <a:gd name="connsiteY0" fmla="*/ 0 h 160238"/>
                    <a:gd name="connsiteX1" fmla="*/ 145537 w 249491"/>
                    <a:gd name="connsiteY1" fmla="*/ 31187 h 160238"/>
                    <a:gd name="connsiteX2" fmla="*/ 249492 w 249491"/>
                    <a:gd name="connsiteY2" fmla="*/ 51978 h 160238"/>
                    <a:gd name="connsiteX3" fmla="*/ 249492 w 249491"/>
                    <a:gd name="connsiteY3" fmla="*/ 62374 h 160238"/>
                    <a:gd name="connsiteX4" fmla="*/ 176723 w 249491"/>
                    <a:gd name="connsiteY4" fmla="*/ 145537 h 160238"/>
                    <a:gd name="connsiteX5" fmla="*/ 145537 w 249491"/>
                    <a:gd name="connsiteY5" fmla="*/ 155933 h 160238"/>
                    <a:gd name="connsiteX6" fmla="*/ 62373 w 249491"/>
                    <a:gd name="connsiteY6" fmla="*/ 145537 h 160238"/>
                    <a:gd name="connsiteX7" fmla="*/ 51978 w 249491"/>
                    <a:gd name="connsiteY7" fmla="*/ 145537 h 160238"/>
                    <a:gd name="connsiteX8" fmla="*/ 31186 w 249491"/>
                    <a:gd name="connsiteY8" fmla="*/ 155933 h 160238"/>
                    <a:gd name="connsiteX9" fmla="*/ 0 w 249491"/>
                    <a:gd name="connsiteY9" fmla="*/ 145537 h 160238"/>
                    <a:gd name="connsiteX10" fmla="*/ 0 w 249491"/>
                    <a:gd name="connsiteY10" fmla="*/ 83164 h 160238"/>
                    <a:gd name="connsiteX11" fmla="*/ 10395 w 249491"/>
                    <a:gd name="connsiteY11" fmla="*/ 62374 h 160238"/>
                    <a:gd name="connsiteX12" fmla="*/ 135142 w 249491"/>
                    <a:gd name="connsiteY12" fmla="*/ 0 h 160238"/>
                    <a:gd name="connsiteX13" fmla="*/ 155933 w 249491"/>
                    <a:gd name="connsiteY13" fmla="*/ 0 h 160238"/>
                    <a:gd name="connsiteX14" fmla="*/ 31186 w 249491"/>
                    <a:gd name="connsiteY14" fmla="*/ 145537 h 160238"/>
                    <a:gd name="connsiteX15" fmla="*/ 72768 w 249491"/>
                    <a:gd name="connsiteY15" fmla="*/ 135142 h 160238"/>
                    <a:gd name="connsiteX16" fmla="*/ 114350 w 249491"/>
                    <a:gd name="connsiteY16" fmla="*/ 145537 h 160238"/>
                    <a:gd name="connsiteX17" fmla="*/ 145537 w 249491"/>
                    <a:gd name="connsiteY17" fmla="*/ 155933 h 160238"/>
                    <a:gd name="connsiteX18" fmla="*/ 166328 w 249491"/>
                    <a:gd name="connsiteY18" fmla="*/ 124747 h 160238"/>
                    <a:gd name="connsiteX19" fmla="*/ 218306 w 249491"/>
                    <a:gd name="connsiteY19" fmla="*/ 62374 h 160238"/>
                    <a:gd name="connsiteX20" fmla="*/ 207910 w 249491"/>
                    <a:gd name="connsiteY20" fmla="*/ 62374 h 160238"/>
                    <a:gd name="connsiteX21" fmla="*/ 114350 w 249491"/>
                    <a:gd name="connsiteY21" fmla="*/ 51978 h 160238"/>
                    <a:gd name="connsiteX22" fmla="*/ 93559 w 249491"/>
                    <a:gd name="connsiteY22" fmla="*/ 51978 h 160238"/>
                    <a:gd name="connsiteX23" fmla="*/ 20791 w 249491"/>
                    <a:gd name="connsiteY23" fmla="*/ 93560 h 160238"/>
                    <a:gd name="connsiteX24" fmla="*/ 10395 w 249491"/>
                    <a:gd name="connsiteY24" fmla="*/ 103955 h 160238"/>
                    <a:gd name="connsiteX25" fmla="*/ 31186 w 249491"/>
                    <a:gd name="connsiteY25" fmla="*/ 145537 h 160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49491" h="160238">
                      <a:moveTo>
                        <a:pt x="155933" y="0"/>
                      </a:moveTo>
                      <a:cubicBezTo>
                        <a:pt x="155933" y="10396"/>
                        <a:pt x="145537" y="20791"/>
                        <a:pt x="145537" y="31187"/>
                      </a:cubicBezTo>
                      <a:cubicBezTo>
                        <a:pt x="176723" y="41582"/>
                        <a:pt x="218306" y="51978"/>
                        <a:pt x="249492" y="51978"/>
                      </a:cubicBezTo>
                      <a:cubicBezTo>
                        <a:pt x="249492" y="51978"/>
                        <a:pt x="249492" y="62374"/>
                        <a:pt x="249492" y="62374"/>
                      </a:cubicBezTo>
                      <a:cubicBezTo>
                        <a:pt x="228701" y="93560"/>
                        <a:pt x="207910" y="124747"/>
                        <a:pt x="176723" y="145537"/>
                      </a:cubicBezTo>
                      <a:cubicBezTo>
                        <a:pt x="166328" y="155933"/>
                        <a:pt x="155933" y="166329"/>
                        <a:pt x="145537" y="155933"/>
                      </a:cubicBezTo>
                      <a:cubicBezTo>
                        <a:pt x="114350" y="155933"/>
                        <a:pt x="93559" y="145537"/>
                        <a:pt x="62373" y="145537"/>
                      </a:cubicBezTo>
                      <a:cubicBezTo>
                        <a:pt x="62373" y="145537"/>
                        <a:pt x="51978" y="145537"/>
                        <a:pt x="51978" y="145537"/>
                      </a:cubicBezTo>
                      <a:cubicBezTo>
                        <a:pt x="41582" y="145537"/>
                        <a:pt x="41582" y="155933"/>
                        <a:pt x="31186" y="155933"/>
                      </a:cubicBezTo>
                      <a:cubicBezTo>
                        <a:pt x="20791" y="166329"/>
                        <a:pt x="0" y="155933"/>
                        <a:pt x="0" y="145537"/>
                      </a:cubicBezTo>
                      <a:cubicBezTo>
                        <a:pt x="0" y="124747"/>
                        <a:pt x="0" y="103955"/>
                        <a:pt x="0" y="83164"/>
                      </a:cubicBezTo>
                      <a:cubicBezTo>
                        <a:pt x="0" y="72769"/>
                        <a:pt x="10395" y="72769"/>
                        <a:pt x="10395" y="62374"/>
                      </a:cubicBezTo>
                      <a:cubicBezTo>
                        <a:pt x="51978" y="41582"/>
                        <a:pt x="93559" y="20791"/>
                        <a:pt x="135142" y="0"/>
                      </a:cubicBezTo>
                      <a:cubicBezTo>
                        <a:pt x="145537" y="0"/>
                        <a:pt x="145537" y="0"/>
                        <a:pt x="155933" y="0"/>
                      </a:cubicBezTo>
                      <a:close/>
                      <a:moveTo>
                        <a:pt x="31186" y="145537"/>
                      </a:moveTo>
                      <a:cubicBezTo>
                        <a:pt x="41582" y="135142"/>
                        <a:pt x="62373" y="135142"/>
                        <a:pt x="72768" y="135142"/>
                      </a:cubicBezTo>
                      <a:cubicBezTo>
                        <a:pt x="83164" y="135142"/>
                        <a:pt x="103955" y="145537"/>
                        <a:pt x="114350" y="145537"/>
                      </a:cubicBezTo>
                      <a:cubicBezTo>
                        <a:pt x="124746" y="145537"/>
                        <a:pt x="135142" y="155933"/>
                        <a:pt x="145537" y="155933"/>
                      </a:cubicBezTo>
                      <a:cubicBezTo>
                        <a:pt x="155933" y="155933"/>
                        <a:pt x="166328" y="135142"/>
                        <a:pt x="166328" y="124747"/>
                      </a:cubicBezTo>
                      <a:cubicBezTo>
                        <a:pt x="187119" y="103955"/>
                        <a:pt x="197514" y="83164"/>
                        <a:pt x="218306" y="62374"/>
                      </a:cubicBezTo>
                      <a:cubicBezTo>
                        <a:pt x="218306" y="62374"/>
                        <a:pt x="207910" y="62374"/>
                        <a:pt x="207910" y="62374"/>
                      </a:cubicBezTo>
                      <a:cubicBezTo>
                        <a:pt x="176723" y="62374"/>
                        <a:pt x="145537" y="51978"/>
                        <a:pt x="114350" y="51978"/>
                      </a:cubicBezTo>
                      <a:cubicBezTo>
                        <a:pt x="103955" y="51978"/>
                        <a:pt x="103955" y="51978"/>
                        <a:pt x="93559" y="51978"/>
                      </a:cubicBezTo>
                      <a:cubicBezTo>
                        <a:pt x="72768" y="62374"/>
                        <a:pt x="41582" y="72769"/>
                        <a:pt x="20791" y="93560"/>
                      </a:cubicBezTo>
                      <a:cubicBezTo>
                        <a:pt x="20791" y="93560"/>
                        <a:pt x="10395" y="103955"/>
                        <a:pt x="10395" y="103955"/>
                      </a:cubicBezTo>
                      <a:cubicBezTo>
                        <a:pt x="31186" y="103955"/>
                        <a:pt x="31186" y="124747"/>
                        <a:pt x="31186" y="1455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42" name="Forma Livre: Forma 41">
                  <a:extLst>
                    <a:ext uri="{FF2B5EF4-FFF2-40B4-BE49-F238E27FC236}">
                      <a16:creationId xmlns:a16="http://schemas.microsoft.com/office/drawing/2014/main" id="{961291BE-18E0-56FB-0BF6-5BA042BB270B}"/>
                    </a:ext>
                  </a:extLst>
                </p:cNvPr>
                <p:cNvSpPr/>
                <p:nvPr/>
              </p:nvSpPr>
              <p:spPr>
                <a:xfrm>
                  <a:off x="24926689" y="8131171"/>
                  <a:ext cx="623730" cy="114350"/>
                </a:xfrm>
                <a:custGeom>
                  <a:avLst/>
                  <a:gdLst>
                    <a:gd name="connsiteX0" fmla="*/ 623731 w 623730"/>
                    <a:gd name="connsiteY0" fmla="*/ 114350 h 114350"/>
                    <a:gd name="connsiteX1" fmla="*/ 571753 w 623730"/>
                    <a:gd name="connsiteY1" fmla="*/ 114350 h 114350"/>
                    <a:gd name="connsiteX2" fmla="*/ 426216 w 623730"/>
                    <a:gd name="connsiteY2" fmla="*/ 83164 h 114350"/>
                    <a:gd name="connsiteX3" fmla="*/ 124746 w 623730"/>
                    <a:gd name="connsiteY3" fmla="*/ 31186 h 114350"/>
                    <a:gd name="connsiteX4" fmla="*/ 10395 w 623730"/>
                    <a:gd name="connsiteY4" fmla="*/ 10395 h 114350"/>
                    <a:gd name="connsiteX5" fmla="*/ 0 w 623730"/>
                    <a:gd name="connsiteY5" fmla="*/ 10395 h 114350"/>
                    <a:gd name="connsiteX6" fmla="*/ 0 w 623730"/>
                    <a:gd name="connsiteY6" fmla="*/ 0 h 114350"/>
                    <a:gd name="connsiteX7" fmla="*/ 83164 w 623730"/>
                    <a:gd name="connsiteY7" fmla="*/ 10395 h 114350"/>
                    <a:gd name="connsiteX8" fmla="*/ 426216 w 623730"/>
                    <a:gd name="connsiteY8" fmla="*/ 72768 h 114350"/>
                    <a:gd name="connsiteX9" fmla="*/ 623731 w 623730"/>
                    <a:gd name="connsiteY9" fmla="*/ 114350 h 114350"/>
                    <a:gd name="connsiteX10" fmla="*/ 623731 w 623730"/>
                    <a:gd name="connsiteY10" fmla="*/ 114350 h 114350"/>
                    <a:gd name="connsiteX11" fmla="*/ 623731 w 623730"/>
                    <a:gd name="connsiteY11" fmla="*/ 114350 h 1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3730" h="114350">
                      <a:moveTo>
                        <a:pt x="623731" y="114350"/>
                      </a:moveTo>
                      <a:cubicBezTo>
                        <a:pt x="602939" y="114350"/>
                        <a:pt x="592544" y="114350"/>
                        <a:pt x="571753" y="114350"/>
                      </a:cubicBezTo>
                      <a:cubicBezTo>
                        <a:pt x="519775" y="103955"/>
                        <a:pt x="478193" y="93560"/>
                        <a:pt x="426216" y="83164"/>
                      </a:cubicBezTo>
                      <a:cubicBezTo>
                        <a:pt x="322261" y="62373"/>
                        <a:pt x="228701" y="41582"/>
                        <a:pt x="124746" y="31186"/>
                      </a:cubicBezTo>
                      <a:cubicBezTo>
                        <a:pt x="83164" y="20791"/>
                        <a:pt x="41582" y="20791"/>
                        <a:pt x="10395" y="10395"/>
                      </a:cubicBezTo>
                      <a:cubicBezTo>
                        <a:pt x="10395" y="10395"/>
                        <a:pt x="0" y="10395"/>
                        <a:pt x="0" y="10395"/>
                      </a:cubicBezTo>
                      <a:cubicBezTo>
                        <a:pt x="0" y="10395"/>
                        <a:pt x="0" y="0"/>
                        <a:pt x="0" y="0"/>
                      </a:cubicBezTo>
                      <a:cubicBezTo>
                        <a:pt x="31186" y="0"/>
                        <a:pt x="51978" y="0"/>
                        <a:pt x="83164" y="10395"/>
                      </a:cubicBezTo>
                      <a:cubicBezTo>
                        <a:pt x="197515" y="41582"/>
                        <a:pt x="311865" y="51978"/>
                        <a:pt x="426216" y="72768"/>
                      </a:cubicBezTo>
                      <a:cubicBezTo>
                        <a:pt x="488589" y="83164"/>
                        <a:pt x="550962" y="93560"/>
                        <a:pt x="623731" y="114350"/>
                      </a:cubicBezTo>
                      <a:cubicBezTo>
                        <a:pt x="623731" y="114350"/>
                        <a:pt x="623731" y="114350"/>
                        <a:pt x="623731" y="114350"/>
                      </a:cubicBezTo>
                      <a:cubicBezTo>
                        <a:pt x="623731" y="114350"/>
                        <a:pt x="623731" y="114350"/>
                        <a:pt x="623731" y="1143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43" name="Forma Livre: Forma 42">
                  <a:extLst>
                    <a:ext uri="{FF2B5EF4-FFF2-40B4-BE49-F238E27FC236}">
                      <a16:creationId xmlns:a16="http://schemas.microsoft.com/office/drawing/2014/main" id="{3E50C26B-BEC8-7A43-5533-D57103742B3B}"/>
                    </a:ext>
                  </a:extLst>
                </p:cNvPr>
                <p:cNvSpPr/>
                <p:nvPr/>
              </p:nvSpPr>
              <p:spPr>
                <a:xfrm>
                  <a:off x="25415278" y="7673769"/>
                  <a:ext cx="592543" cy="103955"/>
                </a:xfrm>
                <a:custGeom>
                  <a:avLst/>
                  <a:gdLst>
                    <a:gd name="connsiteX0" fmla="*/ 0 w 592543"/>
                    <a:gd name="connsiteY0" fmla="*/ 0 h 103955"/>
                    <a:gd name="connsiteX1" fmla="*/ 592544 w 592543"/>
                    <a:gd name="connsiteY1" fmla="*/ 103955 h 103955"/>
                    <a:gd name="connsiteX2" fmla="*/ 571753 w 592543"/>
                    <a:gd name="connsiteY2" fmla="*/ 103955 h 103955"/>
                    <a:gd name="connsiteX3" fmla="*/ 447007 w 592543"/>
                    <a:gd name="connsiteY3" fmla="*/ 83164 h 103955"/>
                    <a:gd name="connsiteX4" fmla="*/ 135142 w 592543"/>
                    <a:gd name="connsiteY4" fmla="*/ 31187 h 103955"/>
                    <a:gd name="connsiteX5" fmla="*/ 41582 w 592543"/>
                    <a:gd name="connsiteY5" fmla="*/ 20791 h 103955"/>
                    <a:gd name="connsiteX6" fmla="*/ 0 w 592543"/>
                    <a:gd name="connsiteY6" fmla="*/ 0 h 103955"/>
                    <a:gd name="connsiteX7" fmla="*/ 0 w 592543"/>
                    <a:gd name="connsiteY7" fmla="*/ 0 h 103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2543" h="103955">
                      <a:moveTo>
                        <a:pt x="0" y="0"/>
                      </a:moveTo>
                      <a:cubicBezTo>
                        <a:pt x="51978" y="0"/>
                        <a:pt x="540566" y="83164"/>
                        <a:pt x="592544" y="103955"/>
                      </a:cubicBezTo>
                      <a:cubicBezTo>
                        <a:pt x="582149" y="103955"/>
                        <a:pt x="571753" y="103955"/>
                        <a:pt x="571753" y="103955"/>
                      </a:cubicBezTo>
                      <a:cubicBezTo>
                        <a:pt x="530171" y="93560"/>
                        <a:pt x="488589" y="93560"/>
                        <a:pt x="447007" y="83164"/>
                      </a:cubicBezTo>
                      <a:cubicBezTo>
                        <a:pt x="343052" y="62373"/>
                        <a:pt x="239097" y="51978"/>
                        <a:pt x="135142" y="31187"/>
                      </a:cubicBezTo>
                      <a:cubicBezTo>
                        <a:pt x="103955" y="20791"/>
                        <a:pt x="72769" y="20791"/>
                        <a:pt x="41582" y="20791"/>
                      </a:cubicBezTo>
                      <a:cubicBezTo>
                        <a:pt x="20791" y="20791"/>
                        <a:pt x="10396" y="20791"/>
                        <a:pt x="0" y="0"/>
                      </a:cubicBezTo>
                      <a:cubicBezTo>
                        <a:pt x="0" y="10395"/>
                        <a:pt x="0" y="10395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44" name="Forma Livre: Forma 43">
                  <a:extLst>
                    <a:ext uri="{FF2B5EF4-FFF2-40B4-BE49-F238E27FC236}">
                      <a16:creationId xmlns:a16="http://schemas.microsoft.com/office/drawing/2014/main" id="{675599A2-4643-C19E-EFC8-2D45177E8B37}"/>
                    </a:ext>
                  </a:extLst>
                </p:cNvPr>
                <p:cNvSpPr/>
                <p:nvPr/>
              </p:nvSpPr>
              <p:spPr>
                <a:xfrm>
                  <a:off x="25883076" y="8723715"/>
                  <a:ext cx="582148" cy="108575"/>
                </a:xfrm>
                <a:custGeom>
                  <a:avLst/>
                  <a:gdLst>
                    <a:gd name="connsiteX0" fmla="*/ 582148 w 582148"/>
                    <a:gd name="connsiteY0" fmla="*/ 103955 h 108575"/>
                    <a:gd name="connsiteX1" fmla="*/ 488589 w 582148"/>
                    <a:gd name="connsiteY1" fmla="*/ 103955 h 108575"/>
                    <a:gd name="connsiteX2" fmla="*/ 228701 w 582148"/>
                    <a:gd name="connsiteY2" fmla="*/ 62373 h 108575"/>
                    <a:gd name="connsiteX3" fmla="*/ 20791 w 582148"/>
                    <a:gd name="connsiteY3" fmla="*/ 20791 h 108575"/>
                    <a:gd name="connsiteX4" fmla="*/ 0 w 582148"/>
                    <a:gd name="connsiteY4" fmla="*/ 10395 h 108575"/>
                    <a:gd name="connsiteX5" fmla="*/ 20791 w 582148"/>
                    <a:gd name="connsiteY5" fmla="*/ 0 h 108575"/>
                    <a:gd name="connsiteX6" fmla="*/ 145537 w 582148"/>
                    <a:gd name="connsiteY6" fmla="*/ 20791 h 108575"/>
                    <a:gd name="connsiteX7" fmla="*/ 363843 w 582148"/>
                    <a:gd name="connsiteY7" fmla="*/ 62373 h 108575"/>
                    <a:gd name="connsiteX8" fmla="*/ 561357 w 582148"/>
                    <a:gd name="connsiteY8" fmla="*/ 103955 h 108575"/>
                    <a:gd name="connsiteX9" fmla="*/ 582148 w 582148"/>
                    <a:gd name="connsiteY9" fmla="*/ 103955 h 10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82148" h="108575">
                      <a:moveTo>
                        <a:pt x="582148" y="103955"/>
                      </a:moveTo>
                      <a:cubicBezTo>
                        <a:pt x="550962" y="114350"/>
                        <a:pt x="519775" y="103955"/>
                        <a:pt x="488589" y="103955"/>
                      </a:cubicBezTo>
                      <a:cubicBezTo>
                        <a:pt x="405425" y="93560"/>
                        <a:pt x="311865" y="72769"/>
                        <a:pt x="228701" y="62373"/>
                      </a:cubicBezTo>
                      <a:cubicBezTo>
                        <a:pt x="155933" y="51978"/>
                        <a:pt x="93559" y="41582"/>
                        <a:pt x="20791" y="20791"/>
                      </a:cubicBezTo>
                      <a:cubicBezTo>
                        <a:pt x="10395" y="20791"/>
                        <a:pt x="10395" y="10395"/>
                        <a:pt x="0" y="10395"/>
                      </a:cubicBezTo>
                      <a:cubicBezTo>
                        <a:pt x="0" y="0"/>
                        <a:pt x="10395" y="0"/>
                        <a:pt x="20791" y="0"/>
                      </a:cubicBezTo>
                      <a:cubicBezTo>
                        <a:pt x="62373" y="10395"/>
                        <a:pt x="103955" y="20791"/>
                        <a:pt x="145537" y="20791"/>
                      </a:cubicBezTo>
                      <a:cubicBezTo>
                        <a:pt x="218306" y="31187"/>
                        <a:pt x="291074" y="41582"/>
                        <a:pt x="363843" y="62373"/>
                      </a:cubicBezTo>
                      <a:cubicBezTo>
                        <a:pt x="426216" y="72769"/>
                        <a:pt x="498984" y="83164"/>
                        <a:pt x="561357" y="103955"/>
                      </a:cubicBezTo>
                      <a:cubicBezTo>
                        <a:pt x="561357" y="103955"/>
                        <a:pt x="571753" y="103955"/>
                        <a:pt x="582148" y="1039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45" name="Forma Livre: Forma 44">
                  <a:extLst>
                    <a:ext uri="{FF2B5EF4-FFF2-40B4-BE49-F238E27FC236}">
                      <a16:creationId xmlns:a16="http://schemas.microsoft.com/office/drawing/2014/main" id="{A8518239-82E9-81D7-71C2-2D63F71D17C6}"/>
                    </a:ext>
                  </a:extLst>
                </p:cNvPr>
                <p:cNvSpPr/>
                <p:nvPr/>
              </p:nvSpPr>
              <p:spPr>
                <a:xfrm>
                  <a:off x="25966240" y="8630155"/>
                  <a:ext cx="540566" cy="93559"/>
                </a:xfrm>
                <a:custGeom>
                  <a:avLst/>
                  <a:gdLst>
                    <a:gd name="connsiteX0" fmla="*/ 540567 w 540566"/>
                    <a:gd name="connsiteY0" fmla="*/ 93560 h 93559"/>
                    <a:gd name="connsiteX1" fmla="*/ 478193 w 540566"/>
                    <a:gd name="connsiteY1" fmla="*/ 83164 h 93559"/>
                    <a:gd name="connsiteX2" fmla="*/ 187119 w 540566"/>
                    <a:gd name="connsiteY2" fmla="*/ 41582 h 93559"/>
                    <a:gd name="connsiteX3" fmla="*/ 83164 w 540566"/>
                    <a:gd name="connsiteY3" fmla="*/ 20791 h 93559"/>
                    <a:gd name="connsiteX4" fmla="*/ 20791 w 540566"/>
                    <a:gd name="connsiteY4" fmla="*/ 10396 h 93559"/>
                    <a:gd name="connsiteX5" fmla="*/ 0 w 540566"/>
                    <a:gd name="connsiteY5" fmla="*/ 0 h 93559"/>
                    <a:gd name="connsiteX6" fmla="*/ 62373 w 540566"/>
                    <a:gd name="connsiteY6" fmla="*/ 0 h 93559"/>
                    <a:gd name="connsiteX7" fmla="*/ 197514 w 540566"/>
                    <a:gd name="connsiteY7" fmla="*/ 20791 h 93559"/>
                    <a:gd name="connsiteX8" fmla="*/ 363843 w 540566"/>
                    <a:gd name="connsiteY8" fmla="*/ 41582 h 93559"/>
                    <a:gd name="connsiteX9" fmla="*/ 519775 w 540566"/>
                    <a:gd name="connsiteY9" fmla="*/ 62374 h 93559"/>
                    <a:gd name="connsiteX10" fmla="*/ 540567 w 540566"/>
                    <a:gd name="connsiteY10" fmla="*/ 93560 h 93559"/>
                    <a:gd name="connsiteX11" fmla="*/ 540567 w 540566"/>
                    <a:gd name="connsiteY11" fmla="*/ 93560 h 93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0566" h="93559">
                      <a:moveTo>
                        <a:pt x="540567" y="93560"/>
                      </a:moveTo>
                      <a:cubicBezTo>
                        <a:pt x="519775" y="93560"/>
                        <a:pt x="498984" y="93560"/>
                        <a:pt x="478193" y="83164"/>
                      </a:cubicBezTo>
                      <a:cubicBezTo>
                        <a:pt x="384634" y="72769"/>
                        <a:pt x="280679" y="51978"/>
                        <a:pt x="187119" y="41582"/>
                      </a:cubicBezTo>
                      <a:cubicBezTo>
                        <a:pt x="155933" y="31187"/>
                        <a:pt x="114350" y="31187"/>
                        <a:pt x="83164" y="20791"/>
                      </a:cubicBezTo>
                      <a:cubicBezTo>
                        <a:pt x="62373" y="20791"/>
                        <a:pt x="41582" y="20791"/>
                        <a:pt x="20791" y="10396"/>
                      </a:cubicBezTo>
                      <a:cubicBezTo>
                        <a:pt x="10395" y="10396"/>
                        <a:pt x="0" y="10396"/>
                        <a:pt x="0" y="0"/>
                      </a:cubicBezTo>
                      <a:cubicBezTo>
                        <a:pt x="20791" y="0"/>
                        <a:pt x="41582" y="0"/>
                        <a:pt x="62373" y="0"/>
                      </a:cubicBezTo>
                      <a:cubicBezTo>
                        <a:pt x="103955" y="10396"/>
                        <a:pt x="155933" y="20791"/>
                        <a:pt x="197514" y="20791"/>
                      </a:cubicBezTo>
                      <a:cubicBezTo>
                        <a:pt x="249492" y="31187"/>
                        <a:pt x="301470" y="41582"/>
                        <a:pt x="363843" y="41582"/>
                      </a:cubicBezTo>
                      <a:cubicBezTo>
                        <a:pt x="415820" y="51978"/>
                        <a:pt x="467798" y="62374"/>
                        <a:pt x="519775" y="62374"/>
                      </a:cubicBezTo>
                      <a:cubicBezTo>
                        <a:pt x="530171" y="72769"/>
                        <a:pt x="530171" y="83164"/>
                        <a:pt x="540567" y="93560"/>
                      </a:cubicBezTo>
                      <a:cubicBezTo>
                        <a:pt x="540567" y="83164"/>
                        <a:pt x="540567" y="93560"/>
                        <a:pt x="540567" y="9356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46" name="Forma Livre: Forma 45">
                  <a:extLst>
                    <a:ext uri="{FF2B5EF4-FFF2-40B4-BE49-F238E27FC236}">
                      <a16:creationId xmlns:a16="http://schemas.microsoft.com/office/drawing/2014/main" id="{CAE643F8-F3CA-1FD8-3737-3CE3DD4FBA48}"/>
                    </a:ext>
                  </a:extLst>
                </p:cNvPr>
                <p:cNvSpPr/>
                <p:nvPr/>
              </p:nvSpPr>
              <p:spPr>
                <a:xfrm>
                  <a:off x="25851889" y="8830269"/>
                  <a:ext cx="457402" cy="105015"/>
                </a:xfrm>
                <a:custGeom>
                  <a:avLst/>
                  <a:gdLst>
                    <a:gd name="connsiteX0" fmla="*/ 457403 w 457402"/>
                    <a:gd name="connsiteY0" fmla="*/ 101356 h 105015"/>
                    <a:gd name="connsiteX1" fmla="*/ 0 w 457402"/>
                    <a:gd name="connsiteY1" fmla="*/ 7797 h 105015"/>
                    <a:gd name="connsiteX2" fmla="*/ 31187 w 457402"/>
                    <a:gd name="connsiteY2" fmla="*/ 7797 h 105015"/>
                    <a:gd name="connsiteX3" fmla="*/ 145537 w 457402"/>
                    <a:gd name="connsiteY3" fmla="*/ 38983 h 105015"/>
                    <a:gd name="connsiteX4" fmla="*/ 343052 w 457402"/>
                    <a:gd name="connsiteY4" fmla="*/ 70170 h 105015"/>
                    <a:gd name="connsiteX5" fmla="*/ 457403 w 457402"/>
                    <a:gd name="connsiteY5" fmla="*/ 101356 h 105015"/>
                    <a:gd name="connsiteX6" fmla="*/ 457403 w 457402"/>
                    <a:gd name="connsiteY6" fmla="*/ 101356 h 105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402" h="105015">
                      <a:moveTo>
                        <a:pt x="457403" y="101356"/>
                      </a:moveTo>
                      <a:cubicBezTo>
                        <a:pt x="384634" y="122148"/>
                        <a:pt x="62373" y="49379"/>
                        <a:pt x="0" y="7797"/>
                      </a:cubicBezTo>
                      <a:cubicBezTo>
                        <a:pt x="10396" y="-2599"/>
                        <a:pt x="20791" y="-2599"/>
                        <a:pt x="31187" y="7797"/>
                      </a:cubicBezTo>
                      <a:cubicBezTo>
                        <a:pt x="72769" y="18193"/>
                        <a:pt x="103955" y="28588"/>
                        <a:pt x="145537" y="38983"/>
                      </a:cubicBezTo>
                      <a:cubicBezTo>
                        <a:pt x="207910" y="59774"/>
                        <a:pt x="270283" y="70170"/>
                        <a:pt x="343052" y="70170"/>
                      </a:cubicBezTo>
                      <a:cubicBezTo>
                        <a:pt x="374239" y="80566"/>
                        <a:pt x="415820" y="90961"/>
                        <a:pt x="457403" y="101356"/>
                      </a:cubicBezTo>
                      <a:cubicBezTo>
                        <a:pt x="447007" y="101356"/>
                        <a:pt x="447007" y="101356"/>
                        <a:pt x="457403" y="10135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47" name="Forma Livre: Forma 46">
                  <a:extLst>
                    <a:ext uri="{FF2B5EF4-FFF2-40B4-BE49-F238E27FC236}">
                      <a16:creationId xmlns:a16="http://schemas.microsoft.com/office/drawing/2014/main" id="{3C68A5B3-27E9-6755-B86C-644E614A27CF}"/>
                    </a:ext>
                  </a:extLst>
                </p:cNvPr>
                <p:cNvSpPr/>
                <p:nvPr/>
              </p:nvSpPr>
              <p:spPr>
                <a:xfrm>
                  <a:off x="25945449" y="8682133"/>
                  <a:ext cx="540566" cy="103955"/>
                </a:xfrm>
                <a:custGeom>
                  <a:avLst/>
                  <a:gdLst>
                    <a:gd name="connsiteX0" fmla="*/ 0 w 540566"/>
                    <a:gd name="connsiteY0" fmla="*/ 0 h 103955"/>
                    <a:gd name="connsiteX1" fmla="*/ 31186 w 540566"/>
                    <a:gd name="connsiteY1" fmla="*/ 0 h 103955"/>
                    <a:gd name="connsiteX2" fmla="*/ 301470 w 540566"/>
                    <a:gd name="connsiteY2" fmla="*/ 51978 h 103955"/>
                    <a:gd name="connsiteX3" fmla="*/ 519775 w 540566"/>
                    <a:gd name="connsiteY3" fmla="*/ 93560 h 103955"/>
                    <a:gd name="connsiteX4" fmla="*/ 540567 w 540566"/>
                    <a:gd name="connsiteY4" fmla="*/ 103955 h 103955"/>
                    <a:gd name="connsiteX5" fmla="*/ 0 w 540566"/>
                    <a:gd name="connsiteY5" fmla="*/ 0 h 103955"/>
                    <a:gd name="connsiteX6" fmla="*/ 0 w 540566"/>
                    <a:gd name="connsiteY6" fmla="*/ 0 h 103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0566" h="103955">
                      <a:moveTo>
                        <a:pt x="0" y="0"/>
                      </a:moveTo>
                      <a:cubicBezTo>
                        <a:pt x="10395" y="0"/>
                        <a:pt x="20791" y="0"/>
                        <a:pt x="31186" y="0"/>
                      </a:cubicBezTo>
                      <a:cubicBezTo>
                        <a:pt x="124746" y="20791"/>
                        <a:pt x="207910" y="41582"/>
                        <a:pt x="301470" y="51978"/>
                      </a:cubicBezTo>
                      <a:cubicBezTo>
                        <a:pt x="374238" y="62374"/>
                        <a:pt x="447007" y="72769"/>
                        <a:pt x="519775" y="93560"/>
                      </a:cubicBezTo>
                      <a:cubicBezTo>
                        <a:pt x="530171" y="93560"/>
                        <a:pt x="530171" y="93560"/>
                        <a:pt x="540567" y="103955"/>
                      </a:cubicBezTo>
                      <a:cubicBezTo>
                        <a:pt x="353447" y="83164"/>
                        <a:pt x="176724" y="51978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48" name="Forma Livre: Forma 47">
                  <a:extLst>
                    <a:ext uri="{FF2B5EF4-FFF2-40B4-BE49-F238E27FC236}">
                      <a16:creationId xmlns:a16="http://schemas.microsoft.com/office/drawing/2014/main" id="{D9C34A72-75C8-024C-9EF2-199AF75CD75B}"/>
                    </a:ext>
                  </a:extLst>
                </p:cNvPr>
                <p:cNvSpPr/>
                <p:nvPr/>
              </p:nvSpPr>
              <p:spPr>
                <a:xfrm>
                  <a:off x="26419022" y="8079194"/>
                  <a:ext cx="451627" cy="93559"/>
                </a:xfrm>
                <a:custGeom>
                  <a:avLst/>
                  <a:gdLst>
                    <a:gd name="connsiteX0" fmla="*/ 4620 w 451627"/>
                    <a:gd name="connsiteY0" fmla="*/ 0 h 93559"/>
                    <a:gd name="connsiteX1" fmla="*/ 35807 w 451627"/>
                    <a:gd name="connsiteY1" fmla="*/ 0 h 93559"/>
                    <a:gd name="connsiteX2" fmla="*/ 347672 w 451627"/>
                    <a:gd name="connsiteY2" fmla="*/ 51978 h 93559"/>
                    <a:gd name="connsiteX3" fmla="*/ 441232 w 451627"/>
                    <a:gd name="connsiteY3" fmla="*/ 83164 h 93559"/>
                    <a:gd name="connsiteX4" fmla="*/ 451627 w 451627"/>
                    <a:gd name="connsiteY4" fmla="*/ 93560 h 93559"/>
                    <a:gd name="connsiteX5" fmla="*/ 451627 w 451627"/>
                    <a:gd name="connsiteY5" fmla="*/ 93560 h 93559"/>
                    <a:gd name="connsiteX6" fmla="*/ 420441 w 451627"/>
                    <a:gd name="connsiteY6" fmla="*/ 83164 h 93559"/>
                    <a:gd name="connsiteX7" fmla="*/ 274904 w 451627"/>
                    <a:gd name="connsiteY7" fmla="*/ 51978 h 93559"/>
                    <a:gd name="connsiteX8" fmla="*/ 35807 w 451627"/>
                    <a:gd name="connsiteY8" fmla="*/ 20791 h 93559"/>
                    <a:gd name="connsiteX9" fmla="*/ 15016 w 451627"/>
                    <a:gd name="connsiteY9" fmla="*/ 20791 h 93559"/>
                    <a:gd name="connsiteX10" fmla="*/ 4620 w 451627"/>
                    <a:gd name="connsiteY10" fmla="*/ 0 h 93559"/>
                    <a:gd name="connsiteX11" fmla="*/ 4620 w 451627"/>
                    <a:gd name="connsiteY11" fmla="*/ 0 h 93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51627" h="93559">
                      <a:moveTo>
                        <a:pt x="4620" y="0"/>
                      </a:moveTo>
                      <a:cubicBezTo>
                        <a:pt x="15016" y="0"/>
                        <a:pt x="25411" y="0"/>
                        <a:pt x="35807" y="0"/>
                      </a:cubicBezTo>
                      <a:cubicBezTo>
                        <a:pt x="139762" y="20791"/>
                        <a:pt x="243717" y="31186"/>
                        <a:pt x="347672" y="51978"/>
                      </a:cubicBezTo>
                      <a:cubicBezTo>
                        <a:pt x="378859" y="62373"/>
                        <a:pt x="410045" y="72768"/>
                        <a:pt x="441232" y="83164"/>
                      </a:cubicBezTo>
                      <a:cubicBezTo>
                        <a:pt x="441232" y="83164"/>
                        <a:pt x="451627" y="93560"/>
                        <a:pt x="451627" y="93560"/>
                      </a:cubicBezTo>
                      <a:cubicBezTo>
                        <a:pt x="451627" y="93560"/>
                        <a:pt x="451627" y="93560"/>
                        <a:pt x="451627" y="93560"/>
                      </a:cubicBezTo>
                      <a:cubicBezTo>
                        <a:pt x="441232" y="93560"/>
                        <a:pt x="430836" y="93560"/>
                        <a:pt x="420441" y="83164"/>
                      </a:cubicBezTo>
                      <a:cubicBezTo>
                        <a:pt x="368463" y="62373"/>
                        <a:pt x="326881" y="51978"/>
                        <a:pt x="274904" y="51978"/>
                      </a:cubicBezTo>
                      <a:cubicBezTo>
                        <a:pt x="191740" y="41582"/>
                        <a:pt x="118971" y="31186"/>
                        <a:pt x="35807" y="20791"/>
                      </a:cubicBezTo>
                      <a:cubicBezTo>
                        <a:pt x="25411" y="20791"/>
                        <a:pt x="25411" y="20791"/>
                        <a:pt x="15016" y="20791"/>
                      </a:cubicBezTo>
                      <a:cubicBezTo>
                        <a:pt x="4620" y="10395"/>
                        <a:pt x="4620" y="0"/>
                        <a:pt x="4620" y="0"/>
                      </a:cubicBezTo>
                      <a:cubicBezTo>
                        <a:pt x="-5775" y="0"/>
                        <a:pt x="4620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49" name="Forma Livre: Forma 48">
                  <a:extLst>
                    <a:ext uri="{FF2B5EF4-FFF2-40B4-BE49-F238E27FC236}">
                      <a16:creationId xmlns:a16="http://schemas.microsoft.com/office/drawing/2014/main" id="{43E6F743-CCC3-7851-7B7E-74A3D440638F}"/>
                    </a:ext>
                  </a:extLst>
                </p:cNvPr>
                <p:cNvSpPr/>
                <p:nvPr/>
              </p:nvSpPr>
              <p:spPr>
                <a:xfrm>
                  <a:off x="26506806" y="7970618"/>
                  <a:ext cx="519775" cy="77388"/>
                </a:xfrm>
                <a:custGeom>
                  <a:avLst/>
                  <a:gdLst>
                    <a:gd name="connsiteX0" fmla="*/ 519775 w 519775"/>
                    <a:gd name="connsiteY0" fmla="*/ 77388 h 77388"/>
                    <a:gd name="connsiteX1" fmla="*/ 498984 w 519775"/>
                    <a:gd name="connsiteY1" fmla="*/ 77388 h 77388"/>
                    <a:gd name="connsiteX2" fmla="*/ 301470 w 519775"/>
                    <a:gd name="connsiteY2" fmla="*/ 46202 h 77388"/>
                    <a:gd name="connsiteX3" fmla="*/ 93559 w 519775"/>
                    <a:gd name="connsiteY3" fmla="*/ 15016 h 77388"/>
                    <a:gd name="connsiteX4" fmla="*/ 10395 w 519775"/>
                    <a:gd name="connsiteY4" fmla="*/ 15016 h 77388"/>
                    <a:gd name="connsiteX5" fmla="*/ 0 w 519775"/>
                    <a:gd name="connsiteY5" fmla="*/ 4620 h 77388"/>
                    <a:gd name="connsiteX6" fmla="*/ 10395 w 519775"/>
                    <a:gd name="connsiteY6" fmla="*/ 4620 h 77388"/>
                    <a:gd name="connsiteX7" fmla="*/ 72768 w 519775"/>
                    <a:gd name="connsiteY7" fmla="*/ 15016 h 77388"/>
                    <a:gd name="connsiteX8" fmla="*/ 228701 w 519775"/>
                    <a:gd name="connsiteY8" fmla="*/ 35806 h 77388"/>
                    <a:gd name="connsiteX9" fmla="*/ 426216 w 519775"/>
                    <a:gd name="connsiteY9" fmla="*/ 66993 h 77388"/>
                    <a:gd name="connsiteX10" fmla="*/ 498984 w 519775"/>
                    <a:gd name="connsiteY10" fmla="*/ 77388 h 77388"/>
                    <a:gd name="connsiteX11" fmla="*/ 519775 w 519775"/>
                    <a:gd name="connsiteY11" fmla="*/ 77388 h 77388"/>
                    <a:gd name="connsiteX12" fmla="*/ 519775 w 519775"/>
                    <a:gd name="connsiteY12" fmla="*/ 77388 h 77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19775" h="77388">
                      <a:moveTo>
                        <a:pt x="519775" y="77388"/>
                      </a:moveTo>
                      <a:cubicBezTo>
                        <a:pt x="509380" y="77388"/>
                        <a:pt x="509380" y="77388"/>
                        <a:pt x="498984" y="77388"/>
                      </a:cubicBezTo>
                      <a:cubicBezTo>
                        <a:pt x="436611" y="66993"/>
                        <a:pt x="363843" y="56598"/>
                        <a:pt x="301470" y="46202"/>
                      </a:cubicBezTo>
                      <a:cubicBezTo>
                        <a:pt x="228701" y="35806"/>
                        <a:pt x="166328" y="25411"/>
                        <a:pt x="93559" y="15016"/>
                      </a:cubicBezTo>
                      <a:cubicBezTo>
                        <a:pt x="62373" y="15016"/>
                        <a:pt x="41582" y="15016"/>
                        <a:pt x="10395" y="15016"/>
                      </a:cubicBezTo>
                      <a:cubicBezTo>
                        <a:pt x="10395" y="15016"/>
                        <a:pt x="0" y="15016"/>
                        <a:pt x="0" y="4620"/>
                      </a:cubicBezTo>
                      <a:cubicBezTo>
                        <a:pt x="0" y="4620"/>
                        <a:pt x="10395" y="-5775"/>
                        <a:pt x="10395" y="4620"/>
                      </a:cubicBezTo>
                      <a:cubicBezTo>
                        <a:pt x="31186" y="4620"/>
                        <a:pt x="51978" y="4620"/>
                        <a:pt x="72768" y="15016"/>
                      </a:cubicBezTo>
                      <a:cubicBezTo>
                        <a:pt x="124746" y="25411"/>
                        <a:pt x="176723" y="25411"/>
                        <a:pt x="228701" y="35806"/>
                      </a:cubicBezTo>
                      <a:cubicBezTo>
                        <a:pt x="291074" y="46202"/>
                        <a:pt x="363843" y="56598"/>
                        <a:pt x="426216" y="66993"/>
                      </a:cubicBezTo>
                      <a:cubicBezTo>
                        <a:pt x="457402" y="66993"/>
                        <a:pt x="478193" y="77388"/>
                        <a:pt x="498984" y="77388"/>
                      </a:cubicBezTo>
                      <a:cubicBezTo>
                        <a:pt x="509380" y="77388"/>
                        <a:pt x="509380" y="77388"/>
                        <a:pt x="519775" y="77388"/>
                      </a:cubicBezTo>
                      <a:cubicBezTo>
                        <a:pt x="519775" y="77388"/>
                        <a:pt x="519775" y="77388"/>
                        <a:pt x="519775" y="773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50" name="Forma Livre: Forma 49">
                  <a:extLst>
                    <a:ext uri="{FF2B5EF4-FFF2-40B4-BE49-F238E27FC236}">
                      <a16:creationId xmlns:a16="http://schemas.microsoft.com/office/drawing/2014/main" id="{C52F573B-A073-0843-4F08-34C6A7DF5506}"/>
                    </a:ext>
                  </a:extLst>
                </p:cNvPr>
                <p:cNvSpPr/>
                <p:nvPr/>
              </p:nvSpPr>
              <p:spPr>
                <a:xfrm>
                  <a:off x="25883076" y="8796484"/>
                  <a:ext cx="509379" cy="93558"/>
                </a:xfrm>
                <a:custGeom>
                  <a:avLst/>
                  <a:gdLst>
                    <a:gd name="connsiteX0" fmla="*/ 509380 w 509379"/>
                    <a:gd name="connsiteY0" fmla="*/ 93559 h 93558"/>
                    <a:gd name="connsiteX1" fmla="*/ 498984 w 509379"/>
                    <a:gd name="connsiteY1" fmla="*/ 93559 h 93558"/>
                    <a:gd name="connsiteX2" fmla="*/ 239097 w 509379"/>
                    <a:gd name="connsiteY2" fmla="*/ 51978 h 93558"/>
                    <a:gd name="connsiteX3" fmla="*/ 41582 w 509379"/>
                    <a:gd name="connsiteY3" fmla="*/ 20791 h 93558"/>
                    <a:gd name="connsiteX4" fmla="*/ 0 w 509379"/>
                    <a:gd name="connsiteY4" fmla="*/ 10395 h 93558"/>
                    <a:gd name="connsiteX5" fmla="*/ 0 w 509379"/>
                    <a:gd name="connsiteY5" fmla="*/ 0 h 93558"/>
                    <a:gd name="connsiteX6" fmla="*/ 31186 w 509379"/>
                    <a:gd name="connsiteY6" fmla="*/ 0 h 93558"/>
                    <a:gd name="connsiteX7" fmla="*/ 395029 w 509379"/>
                    <a:gd name="connsiteY7" fmla="*/ 62373 h 93558"/>
                    <a:gd name="connsiteX8" fmla="*/ 488589 w 509379"/>
                    <a:gd name="connsiteY8" fmla="*/ 83164 h 93558"/>
                    <a:gd name="connsiteX9" fmla="*/ 509380 w 509379"/>
                    <a:gd name="connsiteY9" fmla="*/ 93559 h 93558"/>
                    <a:gd name="connsiteX10" fmla="*/ 509380 w 509379"/>
                    <a:gd name="connsiteY10" fmla="*/ 93559 h 93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9379" h="93558">
                      <a:moveTo>
                        <a:pt x="509380" y="93559"/>
                      </a:moveTo>
                      <a:cubicBezTo>
                        <a:pt x="509380" y="93559"/>
                        <a:pt x="498984" y="93559"/>
                        <a:pt x="498984" y="93559"/>
                      </a:cubicBezTo>
                      <a:cubicBezTo>
                        <a:pt x="415820" y="83164"/>
                        <a:pt x="322261" y="62373"/>
                        <a:pt x="239097" y="51978"/>
                      </a:cubicBezTo>
                      <a:cubicBezTo>
                        <a:pt x="176723" y="41581"/>
                        <a:pt x="103955" y="31186"/>
                        <a:pt x="41582" y="20791"/>
                      </a:cubicBezTo>
                      <a:cubicBezTo>
                        <a:pt x="31186" y="20791"/>
                        <a:pt x="20791" y="10395"/>
                        <a:pt x="0" y="10395"/>
                      </a:cubicBezTo>
                      <a:cubicBezTo>
                        <a:pt x="0" y="10395"/>
                        <a:pt x="0" y="10395"/>
                        <a:pt x="0" y="0"/>
                      </a:cubicBezTo>
                      <a:cubicBezTo>
                        <a:pt x="10395" y="0"/>
                        <a:pt x="20791" y="0"/>
                        <a:pt x="31186" y="0"/>
                      </a:cubicBezTo>
                      <a:cubicBezTo>
                        <a:pt x="155933" y="20791"/>
                        <a:pt x="270283" y="41581"/>
                        <a:pt x="395029" y="62373"/>
                      </a:cubicBezTo>
                      <a:cubicBezTo>
                        <a:pt x="426216" y="72768"/>
                        <a:pt x="457402" y="72768"/>
                        <a:pt x="488589" y="83164"/>
                      </a:cubicBezTo>
                      <a:cubicBezTo>
                        <a:pt x="498984" y="83164"/>
                        <a:pt x="498984" y="93559"/>
                        <a:pt x="509380" y="93559"/>
                      </a:cubicBezTo>
                      <a:cubicBezTo>
                        <a:pt x="509380" y="93559"/>
                        <a:pt x="509380" y="93559"/>
                        <a:pt x="509380" y="935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51" name="Forma Livre: Forma 50">
                  <a:extLst>
                    <a:ext uri="{FF2B5EF4-FFF2-40B4-BE49-F238E27FC236}">
                      <a16:creationId xmlns:a16="http://schemas.microsoft.com/office/drawing/2014/main" id="{630B0765-AF88-EF51-1B60-1248E38D4F8E}"/>
                    </a:ext>
                  </a:extLst>
                </p:cNvPr>
                <p:cNvSpPr/>
                <p:nvPr/>
              </p:nvSpPr>
              <p:spPr>
                <a:xfrm>
                  <a:off x="26600366" y="7829701"/>
                  <a:ext cx="478193" cy="101356"/>
                </a:xfrm>
                <a:custGeom>
                  <a:avLst/>
                  <a:gdLst>
                    <a:gd name="connsiteX0" fmla="*/ 478194 w 478193"/>
                    <a:gd name="connsiteY0" fmla="*/ 93560 h 101356"/>
                    <a:gd name="connsiteX1" fmla="*/ 436611 w 478193"/>
                    <a:gd name="connsiteY1" fmla="*/ 93560 h 101356"/>
                    <a:gd name="connsiteX2" fmla="*/ 72769 w 478193"/>
                    <a:gd name="connsiteY2" fmla="*/ 20791 h 101356"/>
                    <a:gd name="connsiteX3" fmla="*/ 20791 w 478193"/>
                    <a:gd name="connsiteY3" fmla="*/ 10395 h 101356"/>
                    <a:gd name="connsiteX4" fmla="*/ 0 w 478193"/>
                    <a:gd name="connsiteY4" fmla="*/ 0 h 101356"/>
                    <a:gd name="connsiteX5" fmla="*/ 478194 w 478193"/>
                    <a:gd name="connsiteY5" fmla="*/ 93560 h 101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8193" h="101356">
                      <a:moveTo>
                        <a:pt x="478194" y="93560"/>
                      </a:moveTo>
                      <a:cubicBezTo>
                        <a:pt x="467798" y="103955"/>
                        <a:pt x="447007" y="103955"/>
                        <a:pt x="436611" y="93560"/>
                      </a:cubicBezTo>
                      <a:cubicBezTo>
                        <a:pt x="311865" y="72768"/>
                        <a:pt x="197515" y="41582"/>
                        <a:pt x="72769" y="20791"/>
                      </a:cubicBezTo>
                      <a:cubicBezTo>
                        <a:pt x="51978" y="20791"/>
                        <a:pt x="31186" y="10395"/>
                        <a:pt x="20791" y="10395"/>
                      </a:cubicBezTo>
                      <a:cubicBezTo>
                        <a:pt x="10396" y="10395"/>
                        <a:pt x="10396" y="10395"/>
                        <a:pt x="0" y="0"/>
                      </a:cubicBezTo>
                      <a:cubicBezTo>
                        <a:pt x="41582" y="0"/>
                        <a:pt x="436611" y="72768"/>
                        <a:pt x="478194" y="9356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A8ECBCBE-71DA-DB19-D078-B60226F23D37}"/>
                    </a:ext>
                  </a:extLst>
                </p:cNvPr>
                <p:cNvSpPr/>
                <p:nvPr/>
              </p:nvSpPr>
              <p:spPr>
                <a:xfrm>
                  <a:off x="26558784" y="7892074"/>
                  <a:ext cx="509379" cy="98179"/>
                </a:xfrm>
                <a:custGeom>
                  <a:avLst/>
                  <a:gdLst>
                    <a:gd name="connsiteX0" fmla="*/ 0 w 509379"/>
                    <a:gd name="connsiteY0" fmla="*/ 0 h 98179"/>
                    <a:gd name="connsiteX1" fmla="*/ 20791 w 509379"/>
                    <a:gd name="connsiteY1" fmla="*/ 0 h 98179"/>
                    <a:gd name="connsiteX2" fmla="*/ 270283 w 509379"/>
                    <a:gd name="connsiteY2" fmla="*/ 51978 h 98179"/>
                    <a:gd name="connsiteX3" fmla="*/ 498984 w 509379"/>
                    <a:gd name="connsiteY3" fmla="*/ 93560 h 98179"/>
                    <a:gd name="connsiteX4" fmla="*/ 509380 w 509379"/>
                    <a:gd name="connsiteY4" fmla="*/ 93560 h 98179"/>
                    <a:gd name="connsiteX5" fmla="*/ 447007 w 509379"/>
                    <a:gd name="connsiteY5" fmla="*/ 93560 h 98179"/>
                    <a:gd name="connsiteX6" fmla="*/ 405425 w 509379"/>
                    <a:gd name="connsiteY6" fmla="*/ 93560 h 98179"/>
                    <a:gd name="connsiteX7" fmla="*/ 259888 w 509379"/>
                    <a:gd name="connsiteY7" fmla="*/ 72769 h 98179"/>
                    <a:gd name="connsiteX8" fmla="*/ 20791 w 509379"/>
                    <a:gd name="connsiteY8" fmla="*/ 20791 h 98179"/>
                    <a:gd name="connsiteX9" fmla="*/ 10395 w 509379"/>
                    <a:gd name="connsiteY9" fmla="*/ 20791 h 98179"/>
                    <a:gd name="connsiteX10" fmla="*/ 0 w 509379"/>
                    <a:gd name="connsiteY10" fmla="*/ 0 h 98179"/>
                    <a:gd name="connsiteX11" fmla="*/ 0 w 509379"/>
                    <a:gd name="connsiteY11" fmla="*/ 0 h 98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09379" h="98179">
                      <a:moveTo>
                        <a:pt x="0" y="0"/>
                      </a:moveTo>
                      <a:cubicBezTo>
                        <a:pt x="10395" y="0"/>
                        <a:pt x="10395" y="0"/>
                        <a:pt x="20791" y="0"/>
                      </a:cubicBezTo>
                      <a:cubicBezTo>
                        <a:pt x="103955" y="20791"/>
                        <a:pt x="187119" y="41582"/>
                        <a:pt x="270283" y="51978"/>
                      </a:cubicBezTo>
                      <a:cubicBezTo>
                        <a:pt x="343052" y="62373"/>
                        <a:pt x="426216" y="72769"/>
                        <a:pt x="498984" y="93560"/>
                      </a:cubicBezTo>
                      <a:cubicBezTo>
                        <a:pt x="498984" y="93560"/>
                        <a:pt x="498984" y="93560"/>
                        <a:pt x="509380" y="93560"/>
                      </a:cubicBezTo>
                      <a:cubicBezTo>
                        <a:pt x="488589" y="103955"/>
                        <a:pt x="467798" y="93560"/>
                        <a:pt x="447007" y="93560"/>
                      </a:cubicBezTo>
                      <a:cubicBezTo>
                        <a:pt x="426216" y="93560"/>
                        <a:pt x="415820" y="93560"/>
                        <a:pt x="405425" y="93560"/>
                      </a:cubicBezTo>
                      <a:cubicBezTo>
                        <a:pt x="353447" y="93560"/>
                        <a:pt x="311865" y="83164"/>
                        <a:pt x="259888" y="72769"/>
                      </a:cubicBezTo>
                      <a:cubicBezTo>
                        <a:pt x="176723" y="62373"/>
                        <a:pt x="103955" y="41582"/>
                        <a:pt x="20791" y="20791"/>
                      </a:cubicBezTo>
                      <a:cubicBezTo>
                        <a:pt x="20791" y="20791"/>
                        <a:pt x="10395" y="20791"/>
                        <a:pt x="10395" y="20791"/>
                      </a:cubicBezTo>
                      <a:cubicBezTo>
                        <a:pt x="10395" y="20791"/>
                        <a:pt x="0" y="10395"/>
                        <a:pt x="0" y="0"/>
                      </a:cubicBezTo>
                      <a:cubicBezTo>
                        <a:pt x="0" y="10395"/>
                        <a:pt x="0" y="10395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53" name="Forma Livre: Forma 52">
                  <a:extLst>
                    <a:ext uri="{FF2B5EF4-FFF2-40B4-BE49-F238E27FC236}">
                      <a16:creationId xmlns:a16="http://schemas.microsoft.com/office/drawing/2014/main" id="{5E6520AD-9FD3-6C9A-0CBE-249934BA75CE}"/>
                    </a:ext>
                  </a:extLst>
                </p:cNvPr>
                <p:cNvSpPr/>
                <p:nvPr/>
              </p:nvSpPr>
              <p:spPr>
                <a:xfrm>
                  <a:off x="25109502" y="8767536"/>
                  <a:ext cx="185107" cy="101716"/>
                </a:xfrm>
                <a:custGeom>
                  <a:avLst/>
                  <a:gdLst>
                    <a:gd name="connsiteX0" fmla="*/ 56284 w 185107"/>
                    <a:gd name="connsiteY0" fmla="*/ 101716 h 101716"/>
                    <a:gd name="connsiteX1" fmla="*/ 14702 w 185107"/>
                    <a:gd name="connsiteY1" fmla="*/ 91321 h 101716"/>
                    <a:gd name="connsiteX2" fmla="*/ 4306 w 185107"/>
                    <a:gd name="connsiteY2" fmla="*/ 60134 h 101716"/>
                    <a:gd name="connsiteX3" fmla="*/ 14702 w 185107"/>
                    <a:gd name="connsiteY3" fmla="*/ 49738 h 101716"/>
                    <a:gd name="connsiteX4" fmla="*/ 160239 w 185107"/>
                    <a:gd name="connsiteY4" fmla="*/ 8156 h 101716"/>
                    <a:gd name="connsiteX5" fmla="*/ 181030 w 185107"/>
                    <a:gd name="connsiteY5" fmla="*/ 39343 h 101716"/>
                    <a:gd name="connsiteX6" fmla="*/ 139448 w 185107"/>
                    <a:gd name="connsiteY6" fmla="*/ 80925 h 101716"/>
                    <a:gd name="connsiteX7" fmla="*/ 56284 w 185107"/>
                    <a:gd name="connsiteY7" fmla="*/ 101716 h 101716"/>
                    <a:gd name="connsiteX8" fmla="*/ 66679 w 185107"/>
                    <a:gd name="connsiteY8" fmla="*/ 80925 h 101716"/>
                    <a:gd name="connsiteX9" fmla="*/ 139448 w 185107"/>
                    <a:gd name="connsiteY9" fmla="*/ 49738 h 101716"/>
                    <a:gd name="connsiteX10" fmla="*/ 149843 w 185107"/>
                    <a:gd name="connsiteY10" fmla="*/ 18552 h 101716"/>
                    <a:gd name="connsiteX11" fmla="*/ 118657 w 185107"/>
                    <a:gd name="connsiteY11" fmla="*/ 8156 h 101716"/>
                    <a:gd name="connsiteX12" fmla="*/ 35492 w 185107"/>
                    <a:gd name="connsiteY12" fmla="*/ 39343 h 101716"/>
                    <a:gd name="connsiteX13" fmla="*/ 25097 w 185107"/>
                    <a:gd name="connsiteY13" fmla="*/ 49738 h 101716"/>
                    <a:gd name="connsiteX14" fmla="*/ 35492 w 185107"/>
                    <a:gd name="connsiteY14" fmla="*/ 80925 h 101716"/>
                    <a:gd name="connsiteX15" fmla="*/ 66679 w 185107"/>
                    <a:gd name="connsiteY15" fmla="*/ 80925 h 101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5107" h="101716">
                      <a:moveTo>
                        <a:pt x="56284" y="101716"/>
                      </a:moveTo>
                      <a:cubicBezTo>
                        <a:pt x="45888" y="101716"/>
                        <a:pt x="35492" y="101716"/>
                        <a:pt x="14702" y="91321"/>
                      </a:cubicBezTo>
                      <a:cubicBezTo>
                        <a:pt x="4306" y="80925"/>
                        <a:pt x="-6090" y="70529"/>
                        <a:pt x="4306" y="60134"/>
                      </a:cubicBezTo>
                      <a:cubicBezTo>
                        <a:pt x="4306" y="60134"/>
                        <a:pt x="4306" y="49738"/>
                        <a:pt x="14702" y="49738"/>
                      </a:cubicBezTo>
                      <a:cubicBezTo>
                        <a:pt x="56284" y="8156"/>
                        <a:pt x="108261" y="-12634"/>
                        <a:pt x="160239" y="8156"/>
                      </a:cubicBezTo>
                      <a:cubicBezTo>
                        <a:pt x="181030" y="18552"/>
                        <a:pt x="191425" y="18552"/>
                        <a:pt x="181030" y="39343"/>
                      </a:cubicBezTo>
                      <a:cubicBezTo>
                        <a:pt x="170634" y="60134"/>
                        <a:pt x="160239" y="70529"/>
                        <a:pt x="139448" y="80925"/>
                      </a:cubicBezTo>
                      <a:cubicBezTo>
                        <a:pt x="108261" y="91321"/>
                        <a:pt x="77075" y="101716"/>
                        <a:pt x="56284" y="101716"/>
                      </a:cubicBezTo>
                      <a:close/>
                      <a:moveTo>
                        <a:pt x="66679" y="80925"/>
                      </a:moveTo>
                      <a:cubicBezTo>
                        <a:pt x="97866" y="80925"/>
                        <a:pt x="129052" y="70529"/>
                        <a:pt x="139448" y="49738"/>
                      </a:cubicBezTo>
                      <a:cubicBezTo>
                        <a:pt x="149843" y="39343"/>
                        <a:pt x="149843" y="28948"/>
                        <a:pt x="149843" y="18552"/>
                      </a:cubicBezTo>
                      <a:cubicBezTo>
                        <a:pt x="149843" y="8156"/>
                        <a:pt x="139448" y="8156"/>
                        <a:pt x="118657" y="8156"/>
                      </a:cubicBezTo>
                      <a:cubicBezTo>
                        <a:pt x="87470" y="8156"/>
                        <a:pt x="56284" y="18552"/>
                        <a:pt x="35492" y="39343"/>
                      </a:cubicBezTo>
                      <a:cubicBezTo>
                        <a:pt x="35492" y="39343"/>
                        <a:pt x="25097" y="49738"/>
                        <a:pt x="25097" y="49738"/>
                      </a:cubicBezTo>
                      <a:cubicBezTo>
                        <a:pt x="14702" y="60134"/>
                        <a:pt x="25097" y="70529"/>
                        <a:pt x="35492" y="80925"/>
                      </a:cubicBezTo>
                      <a:cubicBezTo>
                        <a:pt x="56284" y="80925"/>
                        <a:pt x="66679" y="80925"/>
                        <a:pt x="66679" y="809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54" name="Forma Livre: Forma 53">
                  <a:extLst>
                    <a:ext uri="{FF2B5EF4-FFF2-40B4-BE49-F238E27FC236}">
                      <a16:creationId xmlns:a16="http://schemas.microsoft.com/office/drawing/2014/main" id="{EC14395E-E581-B2CA-1262-2D36A1AB4EE5}"/>
                    </a:ext>
                  </a:extLst>
                </p:cNvPr>
                <p:cNvSpPr/>
                <p:nvPr/>
              </p:nvSpPr>
              <p:spPr>
                <a:xfrm>
                  <a:off x="26454829" y="8016821"/>
                  <a:ext cx="498984" cy="83163"/>
                </a:xfrm>
                <a:custGeom>
                  <a:avLst/>
                  <a:gdLst>
                    <a:gd name="connsiteX0" fmla="*/ 0 w 498984"/>
                    <a:gd name="connsiteY0" fmla="*/ 10395 h 83163"/>
                    <a:gd name="connsiteX1" fmla="*/ 20791 w 498984"/>
                    <a:gd name="connsiteY1" fmla="*/ 0 h 83163"/>
                    <a:gd name="connsiteX2" fmla="*/ 187119 w 498984"/>
                    <a:gd name="connsiteY2" fmla="*/ 31186 h 83163"/>
                    <a:gd name="connsiteX3" fmla="*/ 488589 w 498984"/>
                    <a:gd name="connsiteY3" fmla="*/ 83164 h 83163"/>
                    <a:gd name="connsiteX4" fmla="*/ 498984 w 498984"/>
                    <a:gd name="connsiteY4" fmla="*/ 83164 h 83163"/>
                    <a:gd name="connsiteX5" fmla="*/ 498984 w 498984"/>
                    <a:gd name="connsiteY5" fmla="*/ 83164 h 83163"/>
                    <a:gd name="connsiteX6" fmla="*/ 478193 w 498984"/>
                    <a:gd name="connsiteY6" fmla="*/ 83164 h 83163"/>
                    <a:gd name="connsiteX7" fmla="*/ 280678 w 498984"/>
                    <a:gd name="connsiteY7" fmla="*/ 51978 h 83163"/>
                    <a:gd name="connsiteX8" fmla="*/ 51978 w 498984"/>
                    <a:gd name="connsiteY8" fmla="*/ 20791 h 83163"/>
                    <a:gd name="connsiteX9" fmla="*/ 0 w 498984"/>
                    <a:gd name="connsiteY9" fmla="*/ 10395 h 83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984" h="83163">
                      <a:moveTo>
                        <a:pt x="0" y="10395"/>
                      </a:moveTo>
                      <a:cubicBezTo>
                        <a:pt x="10395" y="0"/>
                        <a:pt x="20791" y="0"/>
                        <a:pt x="20791" y="0"/>
                      </a:cubicBezTo>
                      <a:cubicBezTo>
                        <a:pt x="72768" y="10395"/>
                        <a:pt x="135142" y="20791"/>
                        <a:pt x="187119" y="31186"/>
                      </a:cubicBezTo>
                      <a:cubicBezTo>
                        <a:pt x="291074" y="51978"/>
                        <a:pt x="384634" y="62373"/>
                        <a:pt x="488589" y="83164"/>
                      </a:cubicBezTo>
                      <a:cubicBezTo>
                        <a:pt x="488589" y="83164"/>
                        <a:pt x="498984" y="83164"/>
                        <a:pt x="498984" y="83164"/>
                      </a:cubicBezTo>
                      <a:cubicBezTo>
                        <a:pt x="498984" y="83164"/>
                        <a:pt x="498984" y="83164"/>
                        <a:pt x="498984" y="83164"/>
                      </a:cubicBezTo>
                      <a:cubicBezTo>
                        <a:pt x="488589" y="83164"/>
                        <a:pt x="488589" y="83164"/>
                        <a:pt x="478193" y="83164"/>
                      </a:cubicBezTo>
                      <a:cubicBezTo>
                        <a:pt x="415820" y="72768"/>
                        <a:pt x="343052" y="62373"/>
                        <a:pt x="280678" y="51978"/>
                      </a:cubicBezTo>
                      <a:cubicBezTo>
                        <a:pt x="207910" y="41581"/>
                        <a:pt x="124746" y="31186"/>
                        <a:pt x="51978" y="20791"/>
                      </a:cubicBezTo>
                      <a:cubicBezTo>
                        <a:pt x="41582" y="20791"/>
                        <a:pt x="20791" y="20791"/>
                        <a:pt x="0" y="103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55" name="Forma Livre: Forma 54">
                  <a:extLst>
                    <a:ext uri="{FF2B5EF4-FFF2-40B4-BE49-F238E27FC236}">
                      <a16:creationId xmlns:a16="http://schemas.microsoft.com/office/drawing/2014/main" id="{65D6DF55-D2ED-1A8F-49EA-5598F416FA45}"/>
                    </a:ext>
                  </a:extLst>
                </p:cNvPr>
                <p:cNvSpPr/>
                <p:nvPr/>
              </p:nvSpPr>
              <p:spPr>
                <a:xfrm>
                  <a:off x="25113808" y="7815000"/>
                  <a:ext cx="332656" cy="77074"/>
                </a:xfrm>
                <a:custGeom>
                  <a:avLst/>
                  <a:gdLst>
                    <a:gd name="connsiteX0" fmla="*/ 332656 w 332656"/>
                    <a:gd name="connsiteY0" fmla="*/ 77074 h 77074"/>
                    <a:gd name="connsiteX1" fmla="*/ 311865 w 332656"/>
                    <a:gd name="connsiteY1" fmla="*/ 77074 h 77074"/>
                    <a:gd name="connsiteX2" fmla="*/ 145537 w 332656"/>
                    <a:gd name="connsiteY2" fmla="*/ 45888 h 77074"/>
                    <a:gd name="connsiteX3" fmla="*/ 41582 w 332656"/>
                    <a:gd name="connsiteY3" fmla="*/ 25097 h 77074"/>
                    <a:gd name="connsiteX4" fmla="*/ 0 w 332656"/>
                    <a:gd name="connsiteY4" fmla="*/ 14701 h 77074"/>
                    <a:gd name="connsiteX5" fmla="*/ 20791 w 332656"/>
                    <a:gd name="connsiteY5" fmla="*/ 4306 h 77074"/>
                    <a:gd name="connsiteX6" fmla="*/ 114351 w 332656"/>
                    <a:gd name="connsiteY6" fmla="*/ 25097 h 77074"/>
                    <a:gd name="connsiteX7" fmla="*/ 291074 w 332656"/>
                    <a:gd name="connsiteY7" fmla="*/ 56283 h 77074"/>
                    <a:gd name="connsiteX8" fmla="*/ 332656 w 332656"/>
                    <a:gd name="connsiteY8" fmla="*/ 77074 h 77074"/>
                    <a:gd name="connsiteX9" fmla="*/ 332656 w 332656"/>
                    <a:gd name="connsiteY9" fmla="*/ 77074 h 77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2656" h="77074">
                      <a:moveTo>
                        <a:pt x="332656" y="77074"/>
                      </a:moveTo>
                      <a:cubicBezTo>
                        <a:pt x="322261" y="77074"/>
                        <a:pt x="322261" y="77074"/>
                        <a:pt x="311865" y="77074"/>
                      </a:cubicBezTo>
                      <a:cubicBezTo>
                        <a:pt x="249492" y="66679"/>
                        <a:pt x="197515" y="56283"/>
                        <a:pt x="145537" y="45888"/>
                      </a:cubicBezTo>
                      <a:cubicBezTo>
                        <a:pt x="114351" y="35492"/>
                        <a:pt x="83164" y="35492"/>
                        <a:pt x="41582" y="25097"/>
                      </a:cubicBezTo>
                      <a:cubicBezTo>
                        <a:pt x="31186" y="25097"/>
                        <a:pt x="10396" y="25097"/>
                        <a:pt x="0" y="14701"/>
                      </a:cubicBezTo>
                      <a:cubicBezTo>
                        <a:pt x="0" y="4306"/>
                        <a:pt x="10396" y="-6089"/>
                        <a:pt x="20791" y="4306"/>
                      </a:cubicBezTo>
                      <a:cubicBezTo>
                        <a:pt x="51978" y="14701"/>
                        <a:pt x="83164" y="14701"/>
                        <a:pt x="114351" y="25097"/>
                      </a:cubicBezTo>
                      <a:cubicBezTo>
                        <a:pt x="176724" y="35492"/>
                        <a:pt x="228701" y="45888"/>
                        <a:pt x="291074" y="56283"/>
                      </a:cubicBezTo>
                      <a:cubicBezTo>
                        <a:pt x="311865" y="66679"/>
                        <a:pt x="322261" y="66679"/>
                        <a:pt x="332656" y="77074"/>
                      </a:cubicBezTo>
                      <a:cubicBezTo>
                        <a:pt x="332656" y="77074"/>
                        <a:pt x="332656" y="77074"/>
                        <a:pt x="332656" y="770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56" name="Forma Livre: Forma 55">
                  <a:extLst>
                    <a:ext uri="{FF2B5EF4-FFF2-40B4-BE49-F238E27FC236}">
                      <a16:creationId xmlns:a16="http://schemas.microsoft.com/office/drawing/2014/main" id="{3F1A3A45-4EF2-ED6E-88E3-7AF3E8553E38}"/>
                    </a:ext>
                  </a:extLst>
                </p:cNvPr>
                <p:cNvSpPr/>
                <p:nvPr/>
              </p:nvSpPr>
              <p:spPr>
                <a:xfrm>
                  <a:off x="25061830" y="7632186"/>
                  <a:ext cx="343051" cy="51977"/>
                </a:xfrm>
                <a:custGeom>
                  <a:avLst/>
                  <a:gdLst>
                    <a:gd name="connsiteX0" fmla="*/ 0 w 343051"/>
                    <a:gd name="connsiteY0" fmla="*/ 0 h 51977"/>
                    <a:gd name="connsiteX1" fmla="*/ 343052 w 343051"/>
                    <a:gd name="connsiteY1" fmla="*/ 41582 h 51977"/>
                    <a:gd name="connsiteX2" fmla="*/ 291074 w 343051"/>
                    <a:gd name="connsiteY2" fmla="*/ 51978 h 51977"/>
                    <a:gd name="connsiteX3" fmla="*/ 20791 w 343051"/>
                    <a:gd name="connsiteY3" fmla="*/ 10395 h 51977"/>
                    <a:gd name="connsiteX4" fmla="*/ 0 w 343051"/>
                    <a:gd name="connsiteY4" fmla="*/ 0 h 51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3051" h="51977">
                      <a:moveTo>
                        <a:pt x="0" y="0"/>
                      </a:moveTo>
                      <a:cubicBezTo>
                        <a:pt x="114351" y="10395"/>
                        <a:pt x="228701" y="31187"/>
                        <a:pt x="343052" y="41582"/>
                      </a:cubicBezTo>
                      <a:cubicBezTo>
                        <a:pt x="322261" y="51978"/>
                        <a:pt x="311865" y="51978"/>
                        <a:pt x="291074" y="51978"/>
                      </a:cubicBezTo>
                      <a:cubicBezTo>
                        <a:pt x="197515" y="41582"/>
                        <a:pt x="114351" y="31187"/>
                        <a:pt x="20791" y="10395"/>
                      </a:cubicBezTo>
                      <a:cubicBezTo>
                        <a:pt x="10396" y="10395"/>
                        <a:pt x="10396" y="10395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57" name="Forma Livre: Forma 56">
                  <a:extLst>
                    <a:ext uri="{FF2B5EF4-FFF2-40B4-BE49-F238E27FC236}">
                      <a16:creationId xmlns:a16="http://schemas.microsoft.com/office/drawing/2014/main" id="{7AD4C68C-1390-9D49-639B-08A5391CF6D1}"/>
                    </a:ext>
                  </a:extLst>
                </p:cNvPr>
                <p:cNvSpPr/>
                <p:nvPr/>
              </p:nvSpPr>
              <p:spPr>
                <a:xfrm>
                  <a:off x="24687592" y="8079194"/>
                  <a:ext cx="232779" cy="51977"/>
                </a:xfrm>
                <a:custGeom>
                  <a:avLst/>
                  <a:gdLst>
                    <a:gd name="connsiteX0" fmla="*/ 228701 w 232779"/>
                    <a:gd name="connsiteY0" fmla="*/ 51978 h 51977"/>
                    <a:gd name="connsiteX1" fmla="*/ 0 w 232779"/>
                    <a:gd name="connsiteY1" fmla="*/ 10395 h 51977"/>
                    <a:gd name="connsiteX2" fmla="*/ 31187 w 232779"/>
                    <a:gd name="connsiteY2" fmla="*/ 0 h 51977"/>
                    <a:gd name="connsiteX3" fmla="*/ 207910 w 232779"/>
                    <a:gd name="connsiteY3" fmla="*/ 31186 h 51977"/>
                    <a:gd name="connsiteX4" fmla="*/ 228701 w 232779"/>
                    <a:gd name="connsiteY4" fmla="*/ 51978 h 51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779" h="51977">
                      <a:moveTo>
                        <a:pt x="228701" y="51978"/>
                      </a:moveTo>
                      <a:cubicBezTo>
                        <a:pt x="155933" y="41582"/>
                        <a:pt x="83164" y="31186"/>
                        <a:pt x="0" y="10395"/>
                      </a:cubicBezTo>
                      <a:cubicBezTo>
                        <a:pt x="10396" y="0"/>
                        <a:pt x="20791" y="0"/>
                        <a:pt x="31187" y="0"/>
                      </a:cubicBezTo>
                      <a:cubicBezTo>
                        <a:pt x="93560" y="10395"/>
                        <a:pt x="155933" y="20791"/>
                        <a:pt x="207910" y="31186"/>
                      </a:cubicBezTo>
                      <a:cubicBezTo>
                        <a:pt x="228701" y="41582"/>
                        <a:pt x="239097" y="41582"/>
                        <a:pt x="228701" y="51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58" name="Forma Livre: Forma 57">
                  <a:extLst>
                    <a:ext uri="{FF2B5EF4-FFF2-40B4-BE49-F238E27FC236}">
                      <a16:creationId xmlns:a16="http://schemas.microsoft.com/office/drawing/2014/main" id="{1F50D8BE-6FA6-37E8-D6F9-47A8E11C58CB}"/>
                    </a:ext>
                  </a:extLst>
                </p:cNvPr>
                <p:cNvSpPr/>
                <p:nvPr/>
              </p:nvSpPr>
              <p:spPr>
                <a:xfrm>
                  <a:off x="26423642" y="8526200"/>
                  <a:ext cx="218305" cy="46202"/>
                </a:xfrm>
                <a:custGeom>
                  <a:avLst/>
                  <a:gdLst>
                    <a:gd name="connsiteX0" fmla="*/ 218306 w 218305"/>
                    <a:gd name="connsiteY0" fmla="*/ 41582 h 46202"/>
                    <a:gd name="connsiteX1" fmla="*/ 114351 w 218305"/>
                    <a:gd name="connsiteY1" fmla="*/ 41582 h 46202"/>
                    <a:gd name="connsiteX2" fmla="*/ 20791 w 218305"/>
                    <a:gd name="connsiteY2" fmla="*/ 20791 h 46202"/>
                    <a:gd name="connsiteX3" fmla="*/ 0 w 218305"/>
                    <a:gd name="connsiteY3" fmla="*/ 10396 h 46202"/>
                    <a:gd name="connsiteX4" fmla="*/ 0 w 218305"/>
                    <a:gd name="connsiteY4" fmla="*/ 0 h 46202"/>
                    <a:gd name="connsiteX5" fmla="*/ 31187 w 218305"/>
                    <a:gd name="connsiteY5" fmla="*/ 0 h 46202"/>
                    <a:gd name="connsiteX6" fmla="*/ 218306 w 218305"/>
                    <a:gd name="connsiteY6" fmla="*/ 41582 h 46202"/>
                    <a:gd name="connsiteX7" fmla="*/ 218306 w 218305"/>
                    <a:gd name="connsiteY7" fmla="*/ 41582 h 4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8305" h="46202">
                      <a:moveTo>
                        <a:pt x="218306" y="41582"/>
                      </a:moveTo>
                      <a:cubicBezTo>
                        <a:pt x="187119" y="51978"/>
                        <a:pt x="145537" y="41582"/>
                        <a:pt x="114351" y="41582"/>
                      </a:cubicBezTo>
                      <a:cubicBezTo>
                        <a:pt x="83164" y="41582"/>
                        <a:pt x="51978" y="31187"/>
                        <a:pt x="20791" y="20791"/>
                      </a:cubicBezTo>
                      <a:cubicBezTo>
                        <a:pt x="10396" y="20791"/>
                        <a:pt x="10396" y="10396"/>
                        <a:pt x="0" y="10396"/>
                      </a:cubicBezTo>
                      <a:cubicBezTo>
                        <a:pt x="0" y="10396"/>
                        <a:pt x="0" y="10396"/>
                        <a:pt x="0" y="0"/>
                      </a:cubicBezTo>
                      <a:cubicBezTo>
                        <a:pt x="10396" y="0"/>
                        <a:pt x="20791" y="0"/>
                        <a:pt x="31187" y="0"/>
                      </a:cubicBezTo>
                      <a:cubicBezTo>
                        <a:pt x="83164" y="20791"/>
                        <a:pt x="145537" y="31187"/>
                        <a:pt x="218306" y="41582"/>
                      </a:cubicBezTo>
                      <a:cubicBezTo>
                        <a:pt x="207910" y="41582"/>
                        <a:pt x="218306" y="41582"/>
                        <a:pt x="218306" y="415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59" name="Forma Livre: Forma 58">
                  <a:extLst>
                    <a:ext uri="{FF2B5EF4-FFF2-40B4-BE49-F238E27FC236}">
                      <a16:creationId xmlns:a16="http://schemas.microsoft.com/office/drawing/2014/main" id="{51942BCA-79F0-815B-66F1-B0B08A4CF33E}"/>
                    </a:ext>
                  </a:extLst>
                </p:cNvPr>
                <p:cNvSpPr/>
                <p:nvPr/>
              </p:nvSpPr>
              <p:spPr>
                <a:xfrm>
                  <a:off x="26361269" y="8598969"/>
                  <a:ext cx="207910" cy="24868"/>
                </a:xfrm>
                <a:custGeom>
                  <a:avLst/>
                  <a:gdLst>
                    <a:gd name="connsiteX0" fmla="*/ 0 w 207910"/>
                    <a:gd name="connsiteY0" fmla="*/ 0 h 24868"/>
                    <a:gd name="connsiteX1" fmla="*/ 10395 w 207910"/>
                    <a:gd name="connsiteY1" fmla="*/ 0 h 24868"/>
                    <a:gd name="connsiteX2" fmla="*/ 176724 w 207910"/>
                    <a:gd name="connsiteY2" fmla="*/ 20791 h 24868"/>
                    <a:gd name="connsiteX3" fmla="*/ 207910 w 207910"/>
                    <a:gd name="connsiteY3" fmla="*/ 20791 h 24868"/>
                    <a:gd name="connsiteX4" fmla="*/ 0 w 207910"/>
                    <a:gd name="connsiteY4" fmla="*/ 0 h 24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910" h="24868">
                      <a:moveTo>
                        <a:pt x="0" y="0"/>
                      </a:moveTo>
                      <a:cubicBezTo>
                        <a:pt x="10395" y="0"/>
                        <a:pt x="10395" y="0"/>
                        <a:pt x="10395" y="0"/>
                      </a:cubicBezTo>
                      <a:cubicBezTo>
                        <a:pt x="62373" y="10395"/>
                        <a:pt x="124746" y="10395"/>
                        <a:pt x="176724" y="20791"/>
                      </a:cubicBezTo>
                      <a:cubicBezTo>
                        <a:pt x="187119" y="20791"/>
                        <a:pt x="197515" y="20791"/>
                        <a:pt x="207910" y="20791"/>
                      </a:cubicBezTo>
                      <a:cubicBezTo>
                        <a:pt x="187119" y="31186"/>
                        <a:pt x="31186" y="20791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60" name="Forma Livre: Forma 59">
                  <a:extLst>
                    <a:ext uri="{FF2B5EF4-FFF2-40B4-BE49-F238E27FC236}">
                      <a16:creationId xmlns:a16="http://schemas.microsoft.com/office/drawing/2014/main" id="{F0B576D8-88F8-E4A3-CAAB-C6DBA0F6A66C}"/>
                    </a:ext>
                  </a:extLst>
                </p:cNvPr>
                <p:cNvSpPr/>
                <p:nvPr/>
              </p:nvSpPr>
              <p:spPr>
                <a:xfrm>
                  <a:off x="26018217" y="7808911"/>
                  <a:ext cx="93559" cy="55875"/>
                </a:xfrm>
                <a:custGeom>
                  <a:avLst/>
                  <a:gdLst>
                    <a:gd name="connsiteX0" fmla="*/ 72769 w 93559"/>
                    <a:gd name="connsiteY0" fmla="*/ 0 h 55875"/>
                    <a:gd name="connsiteX1" fmla="*/ 83164 w 93559"/>
                    <a:gd name="connsiteY1" fmla="*/ 0 h 55875"/>
                    <a:gd name="connsiteX2" fmla="*/ 93559 w 93559"/>
                    <a:gd name="connsiteY2" fmla="*/ 20791 h 55875"/>
                    <a:gd name="connsiteX3" fmla="*/ 10395 w 93559"/>
                    <a:gd name="connsiteY3" fmla="*/ 51978 h 55875"/>
                    <a:gd name="connsiteX4" fmla="*/ 0 w 93559"/>
                    <a:gd name="connsiteY4" fmla="*/ 31186 h 55875"/>
                    <a:gd name="connsiteX5" fmla="*/ 10395 w 93559"/>
                    <a:gd name="connsiteY5" fmla="*/ 20791 h 55875"/>
                    <a:gd name="connsiteX6" fmla="*/ 72769 w 93559"/>
                    <a:gd name="connsiteY6" fmla="*/ 0 h 55875"/>
                    <a:gd name="connsiteX7" fmla="*/ 72769 w 93559"/>
                    <a:gd name="connsiteY7" fmla="*/ 0 h 55875"/>
                    <a:gd name="connsiteX8" fmla="*/ 62373 w 93559"/>
                    <a:gd name="connsiteY8" fmla="*/ 20791 h 55875"/>
                    <a:gd name="connsiteX9" fmla="*/ 62373 w 93559"/>
                    <a:gd name="connsiteY9" fmla="*/ 20791 h 55875"/>
                    <a:gd name="connsiteX10" fmla="*/ 41582 w 93559"/>
                    <a:gd name="connsiteY10" fmla="*/ 20791 h 55875"/>
                    <a:gd name="connsiteX11" fmla="*/ 41582 w 93559"/>
                    <a:gd name="connsiteY11" fmla="*/ 31186 h 55875"/>
                    <a:gd name="connsiteX12" fmla="*/ 62373 w 93559"/>
                    <a:gd name="connsiteY12" fmla="*/ 20791 h 55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559" h="55875">
                      <a:moveTo>
                        <a:pt x="72769" y="0"/>
                      </a:moveTo>
                      <a:cubicBezTo>
                        <a:pt x="72769" y="0"/>
                        <a:pt x="83164" y="0"/>
                        <a:pt x="83164" y="0"/>
                      </a:cubicBezTo>
                      <a:cubicBezTo>
                        <a:pt x="93559" y="0"/>
                        <a:pt x="93559" y="10395"/>
                        <a:pt x="93559" y="20791"/>
                      </a:cubicBezTo>
                      <a:cubicBezTo>
                        <a:pt x="83164" y="51978"/>
                        <a:pt x="41582" y="62373"/>
                        <a:pt x="10395" y="51978"/>
                      </a:cubicBezTo>
                      <a:cubicBezTo>
                        <a:pt x="0" y="51978"/>
                        <a:pt x="0" y="41581"/>
                        <a:pt x="0" y="31186"/>
                      </a:cubicBezTo>
                      <a:cubicBezTo>
                        <a:pt x="0" y="20791"/>
                        <a:pt x="10395" y="20791"/>
                        <a:pt x="10395" y="20791"/>
                      </a:cubicBezTo>
                      <a:cubicBezTo>
                        <a:pt x="31186" y="10395"/>
                        <a:pt x="51978" y="0"/>
                        <a:pt x="72769" y="0"/>
                      </a:cubicBezTo>
                      <a:cubicBezTo>
                        <a:pt x="72769" y="0"/>
                        <a:pt x="72769" y="0"/>
                        <a:pt x="72769" y="0"/>
                      </a:cubicBezTo>
                      <a:close/>
                      <a:moveTo>
                        <a:pt x="62373" y="20791"/>
                      </a:moveTo>
                      <a:cubicBezTo>
                        <a:pt x="62373" y="20791"/>
                        <a:pt x="62373" y="20791"/>
                        <a:pt x="62373" y="20791"/>
                      </a:cubicBezTo>
                      <a:cubicBezTo>
                        <a:pt x="51978" y="20791"/>
                        <a:pt x="41582" y="20791"/>
                        <a:pt x="41582" y="20791"/>
                      </a:cubicBezTo>
                      <a:cubicBezTo>
                        <a:pt x="41582" y="20791"/>
                        <a:pt x="41582" y="31186"/>
                        <a:pt x="41582" y="31186"/>
                      </a:cubicBezTo>
                      <a:cubicBezTo>
                        <a:pt x="41582" y="31186"/>
                        <a:pt x="51978" y="31186"/>
                        <a:pt x="62373" y="207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61" name="Forma Livre: Forma 60">
                  <a:extLst>
                    <a:ext uri="{FF2B5EF4-FFF2-40B4-BE49-F238E27FC236}">
                      <a16:creationId xmlns:a16="http://schemas.microsoft.com/office/drawing/2014/main" id="{DAB94BD1-14C5-1D5E-0097-FDC56E821C07}"/>
                    </a:ext>
                  </a:extLst>
                </p:cNvPr>
                <p:cNvSpPr/>
                <p:nvPr/>
              </p:nvSpPr>
              <p:spPr>
                <a:xfrm>
                  <a:off x="26506806" y="8484619"/>
                  <a:ext cx="135141" cy="25096"/>
                </a:xfrm>
                <a:custGeom>
                  <a:avLst/>
                  <a:gdLst>
                    <a:gd name="connsiteX0" fmla="*/ 135142 w 135141"/>
                    <a:gd name="connsiteY0" fmla="*/ 20791 h 25096"/>
                    <a:gd name="connsiteX1" fmla="*/ 0 w 135141"/>
                    <a:gd name="connsiteY1" fmla="*/ 10395 h 25096"/>
                    <a:gd name="connsiteX2" fmla="*/ 31186 w 135141"/>
                    <a:gd name="connsiteY2" fmla="*/ 0 h 25096"/>
                    <a:gd name="connsiteX3" fmla="*/ 124746 w 135141"/>
                    <a:gd name="connsiteY3" fmla="*/ 20791 h 25096"/>
                    <a:gd name="connsiteX4" fmla="*/ 135142 w 135141"/>
                    <a:gd name="connsiteY4" fmla="*/ 20791 h 25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141" h="25096">
                      <a:moveTo>
                        <a:pt x="135142" y="20791"/>
                      </a:moveTo>
                      <a:cubicBezTo>
                        <a:pt x="93559" y="31186"/>
                        <a:pt x="41582" y="20791"/>
                        <a:pt x="0" y="10395"/>
                      </a:cubicBezTo>
                      <a:cubicBezTo>
                        <a:pt x="10395" y="0"/>
                        <a:pt x="20791" y="0"/>
                        <a:pt x="31186" y="0"/>
                      </a:cubicBezTo>
                      <a:cubicBezTo>
                        <a:pt x="62373" y="10395"/>
                        <a:pt x="93559" y="10395"/>
                        <a:pt x="124746" y="20791"/>
                      </a:cubicBezTo>
                      <a:cubicBezTo>
                        <a:pt x="124746" y="10395"/>
                        <a:pt x="135142" y="20791"/>
                        <a:pt x="135142" y="207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62" name="Forma Livre: Forma 61">
                  <a:extLst>
                    <a:ext uri="{FF2B5EF4-FFF2-40B4-BE49-F238E27FC236}">
                      <a16:creationId xmlns:a16="http://schemas.microsoft.com/office/drawing/2014/main" id="{A38EF054-E662-F8B0-7712-3E43272E8D0B}"/>
                    </a:ext>
                  </a:extLst>
                </p:cNvPr>
                <p:cNvSpPr/>
                <p:nvPr/>
              </p:nvSpPr>
              <p:spPr>
                <a:xfrm>
                  <a:off x="26361269" y="8640551"/>
                  <a:ext cx="155932" cy="20790"/>
                </a:xfrm>
                <a:custGeom>
                  <a:avLst/>
                  <a:gdLst>
                    <a:gd name="connsiteX0" fmla="*/ 155933 w 155932"/>
                    <a:gd name="connsiteY0" fmla="*/ 20791 h 20790"/>
                    <a:gd name="connsiteX1" fmla="*/ 0 w 155932"/>
                    <a:gd name="connsiteY1" fmla="*/ 0 h 20790"/>
                    <a:gd name="connsiteX2" fmla="*/ 0 w 155932"/>
                    <a:gd name="connsiteY2" fmla="*/ 0 h 20790"/>
                    <a:gd name="connsiteX3" fmla="*/ 31186 w 155932"/>
                    <a:gd name="connsiteY3" fmla="*/ 0 h 20790"/>
                    <a:gd name="connsiteX4" fmla="*/ 155933 w 155932"/>
                    <a:gd name="connsiteY4" fmla="*/ 20791 h 20790"/>
                    <a:gd name="connsiteX5" fmla="*/ 155933 w 155932"/>
                    <a:gd name="connsiteY5" fmla="*/ 20791 h 20790"/>
                    <a:gd name="connsiteX6" fmla="*/ 155933 w 155932"/>
                    <a:gd name="connsiteY6" fmla="*/ 20791 h 20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932" h="20790">
                      <a:moveTo>
                        <a:pt x="155933" y="20791"/>
                      </a:moveTo>
                      <a:cubicBezTo>
                        <a:pt x="103955" y="20791"/>
                        <a:pt x="51978" y="1039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395" y="0"/>
                        <a:pt x="20791" y="0"/>
                        <a:pt x="31186" y="0"/>
                      </a:cubicBezTo>
                      <a:cubicBezTo>
                        <a:pt x="72769" y="0"/>
                        <a:pt x="114350" y="10395"/>
                        <a:pt x="155933" y="20791"/>
                      </a:cubicBezTo>
                      <a:cubicBezTo>
                        <a:pt x="155933" y="10395"/>
                        <a:pt x="155933" y="10395"/>
                        <a:pt x="155933" y="20791"/>
                      </a:cubicBezTo>
                      <a:cubicBezTo>
                        <a:pt x="155933" y="20791"/>
                        <a:pt x="155933" y="20791"/>
                        <a:pt x="155933" y="207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63" name="Forma Livre: Forma 62">
                  <a:extLst>
                    <a:ext uri="{FF2B5EF4-FFF2-40B4-BE49-F238E27FC236}">
                      <a16:creationId xmlns:a16="http://schemas.microsoft.com/office/drawing/2014/main" id="{50DA0A04-FEB4-0A54-348C-884E9CC54143}"/>
                    </a:ext>
                  </a:extLst>
                </p:cNvPr>
                <p:cNvSpPr/>
                <p:nvPr/>
              </p:nvSpPr>
              <p:spPr>
                <a:xfrm>
                  <a:off x="24666801" y="8214335"/>
                  <a:ext cx="665312" cy="405424"/>
                </a:xfrm>
                <a:custGeom>
                  <a:avLst/>
                  <a:gdLst>
                    <a:gd name="connsiteX0" fmla="*/ 0 w 665312"/>
                    <a:gd name="connsiteY0" fmla="*/ 405425 h 405424"/>
                    <a:gd name="connsiteX1" fmla="*/ 0 w 665312"/>
                    <a:gd name="connsiteY1" fmla="*/ 353447 h 405424"/>
                    <a:gd name="connsiteX2" fmla="*/ 20791 w 665312"/>
                    <a:gd name="connsiteY2" fmla="*/ 249492 h 405424"/>
                    <a:gd name="connsiteX3" fmla="*/ 20791 w 665312"/>
                    <a:gd name="connsiteY3" fmla="*/ 166329 h 405424"/>
                    <a:gd name="connsiteX4" fmla="*/ 10395 w 665312"/>
                    <a:gd name="connsiteY4" fmla="*/ 10396 h 405424"/>
                    <a:gd name="connsiteX5" fmla="*/ 10395 w 665312"/>
                    <a:gd name="connsiteY5" fmla="*/ 0 h 405424"/>
                    <a:gd name="connsiteX6" fmla="*/ 93560 w 665312"/>
                    <a:gd name="connsiteY6" fmla="*/ 20791 h 405424"/>
                    <a:gd name="connsiteX7" fmla="*/ 374238 w 665312"/>
                    <a:gd name="connsiteY7" fmla="*/ 83164 h 405424"/>
                    <a:gd name="connsiteX8" fmla="*/ 571753 w 665312"/>
                    <a:gd name="connsiteY8" fmla="*/ 114351 h 405424"/>
                    <a:gd name="connsiteX9" fmla="*/ 665313 w 665312"/>
                    <a:gd name="connsiteY9" fmla="*/ 135142 h 405424"/>
                    <a:gd name="connsiteX10" fmla="*/ 623731 w 665312"/>
                    <a:gd name="connsiteY10" fmla="*/ 155933 h 405424"/>
                    <a:gd name="connsiteX11" fmla="*/ 343052 w 665312"/>
                    <a:gd name="connsiteY11" fmla="*/ 270284 h 405424"/>
                    <a:gd name="connsiteX12" fmla="*/ 166328 w 665312"/>
                    <a:gd name="connsiteY12" fmla="*/ 332657 h 405424"/>
                    <a:gd name="connsiteX13" fmla="*/ 0 w 665312"/>
                    <a:gd name="connsiteY13" fmla="*/ 405425 h 405424"/>
                    <a:gd name="connsiteX14" fmla="*/ 0 w 665312"/>
                    <a:gd name="connsiteY14" fmla="*/ 405425 h 405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5312" h="405424">
                      <a:moveTo>
                        <a:pt x="0" y="405425"/>
                      </a:moveTo>
                      <a:cubicBezTo>
                        <a:pt x="0" y="384634"/>
                        <a:pt x="0" y="363843"/>
                        <a:pt x="0" y="353447"/>
                      </a:cubicBezTo>
                      <a:cubicBezTo>
                        <a:pt x="10395" y="322261"/>
                        <a:pt x="20791" y="291075"/>
                        <a:pt x="20791" y="249492"/>
                      </a:cubicBezTo>
                      <a:cubicBezTo>
                        <a:pt x="20791" y="218306"/>
                        <a:pt x="20791" y="187119"/>
                        <a:pt x="20791" y="166329"/>
                      </a:cubicBezTo>
                      <a:cubicBezTo>
                        <a:pt x="20791" y="114351"/>
                        <a:pt x="10395" y="62374"/>
                        <a:pt x="10395" y="10396"/>
                      </a:cubicBezTo>
                      <a:cubicBezTo>
                        <a:pt x="10395" y="10396"/>
                        <a:pt x="10395" y="0"/>
                        <a:pt x="10395" y="0"/>
                      </a:cubicBezTo>
                      <a:cubicBezTo>
                        <a:pt x="41582" y="10396"/>
                        <a:pt x="62373" y="20791"/>
                        <a:pt x="93560" y="20791"/>
                      </a:cubicBezTo>
                      <a:cubicBezTo>
                        <a:pt x="187119" y="51978"/>
                        <a:pt x="280679" y="62374"/>
                        <a:pt x="374238" y="83164"/>
                      </a:cubicBezTo>
                      <a:cubicBezTo>
                        <a:pt x="436611" y="93560"/>
                        <a:pt x="509380" y="103955"/>
                        <a:pt x="571753" y="114351"/>
                      </a:cubicBezTo>
                      <a:cubicBezTo>
                        <a:pt x="602939" y="124747"/>
                        <a:pt x="634126" y="124747"/>
                        <a:pt x="665313" y="135142"/>
                      </a:cubicBezTo>
                      <a:cubicBezTo>
                        <a:pt x="654917" y="145537"/>
                        <a:pt x="644521" y="145537"/>
                        <a:pt x="623731" y="155933"/>
                      </a:cubicBezTo>
                      <a:cubicBezTo>
                        <a:pt x="530171" y="197515"/>
                        <a:pt x="436611" y="228702"/>
                        <a:pt x="343052" y="270284"/>
                      </a:cubicBezTo>
                      <a:cubicBezTo>
                        <a:pt x="280679" y="291075"/>
                        <a:pt x="228701" y="311865"/>
                        <a:pt x="166328" y="332657"/>
                      </a:cubicBezTo>
                      <a:cubicBezTo>
                        <a:pt x="124746" y="353447"/>
                        <a:pt x="62373" y="374239"/>
                        <a:pt x="0" y="405425"/>
                      </a:cubicBezTo>
                      <a:cubicBezTo>
                        <a:pt x="0" y="395030"/>
                        <a:pt x="0" y="395030"/>
                        <a:pt x="0" y="4054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64" name="Forma Livre: Forma 63">
                  <a:extLst>
                    <a:ext uri="{FF2B5EF4-FFF2-40B4-BE49-F238E27FC236}">
                      <a16:creationId xmlns:a16="http://schemas.microsoft.com/office/drawing/2014/main" id="{3FBCDADF-89DD-2A74-87B1-3C5ABFA3C031}"/>
                    </a:ext>
                  </a:extLst>
                </p:cNvPr>
                <p:cNvSpPr/>
                <p:nvPr/>
              </p:nvSpPr>
              <p:spPr>
                <a:xfrm>
                  <a:off x="24531659" y="8162357"/>
                  <a:ext cx="124746" cy="540566"/>
                </a:xfrm>
                <a:custGeom>
                  <a:avLst/>
                  <a:gdLst>
                    <a:gd name="connsiteX0" fmla="*/ 0 w 124746"/>
                    <a:gd name="connsiteY0" fmla="*/ 540567 h 540566"/>
                    <a:gd name="connsiteX1" fmla="*/ 0 w 124746"/>
                    <a:gd name="connsiteY1" fmla="*/ 498985 h 540566"/>
                    <a:gd name="connsiteX2" fmla="*/ 20791 w 124746"/>
                    <a:gd name="connsiteY2" fmla="*/ 374239 h 540566"/>
                    <a:gd name="connsiteX3" fmla="*/ 20791 w 124746"/>
                    <a:gd name="connsiteY3" fmla="*/ 311865 h 540566"/>
                    <a:gd name="connsiteX4" fmla="*/ 31187 w 124746"/>
                    <a:gd name="connsiteY4" fmla="*/ 166329 h 540566"/>
                    <a:gd name="connsiteX5" fmla="*/ 31187 w 124746"/>
                    <a:gd name="connsiteY5" fmla="*/ 83164 h 540566"/>
                    <a:gd name="connsiteX6" fmla="*/ 62373 w 124746"/>
                    <a:gd name="connsiteY6" fmla="*/ 0 h 540566"/>
                    <a:gd name="connsiteX7" fmla="*/ 62373 w 124746"/>
                    <a:gd name="connsiteY7" fmla="*/ 0 h 540566"/>
                    <a:gd name="connsiteX8" fmla="*/ 103955 w 124746"/>
                    <a:gd name="connsiteY8" fmla="*/ 41582 h 540566"/>
                    <a:gd name="connsiteX9" fmla="*/ 114351 w 124746"/>
                    <a:gd name="connsiteY9" fmla="*/ 72769 h 540566"/>
                    <a:gd name="connsiteX10" fmla="*/ 124746 w 124746"/>
                    <a:gd name="connsiteY10" fmla="*/ 270284 h 540566"/>
                    <a:gd name="connsiteX11" fmla="*/ 114351 w 124746"/>
                    <a:gd name="connsiteY11" fmla="*/ 322261 h 540566"/>
                    <a:gd name="connsiteX12" fmla="*/ 83164 w 124746"/>
                    <a:gd name="connsiteY12" fmla="*/ 457403 h 540566"/>
                    <a:gd name="connsiteX13" fmla="*/ 62373 w 124746"/>
                    <a:gd name="connsiteY13" fmla="*/ 488589 h 540566"/>
                    <a:gd name="connsiteX14" fmla="*/ 20791 w 124746"/>
                    <a:gd name="connsiteY14" fmla="*/ 519775 h 540566"/>
                    <a:gd name="connsiteX15" fmla="*/ 0 w 124746"/>
                    <a:gd name="connsiteY15" fmla="*/ 540567 h 540566"/>
                    <a:gd name="connsiteX16" fmla="*/ 0 w 124746"/>
                    <a:gd name="connsiteY16" fmla="*/ 540567 h 540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4746" h="540566">
                      <a:moveTo>
                        <a:pt x="0" y="540567"/>
                      </a:moveTo>
                      <a:cubicBezTo>
                        <a:pt x="0" y="530172"/>
                        <a:pt x="0" y="519775"/>
                        <a:pt x="0" y="498985"/>
                      </a:cubicBezTo>
                      <a:cubicBezTo>
                        <a:pt x="10396" y="457403"/>
                        <a:pt x="10396" y="415820"/>
                        <a:pt x="20791" y="374239"/>
                      </a:cubicBezTo>
                      <a:cubicBezTo>
                        <a:pt x="20791" y="353447"/>
                        <a:pt x="20791" y="332657"/>
                        <a:pt x="20791" y="311865"/>
                      </a:cubicBezTo>
                      <a:cubicBezTo>
                        <a:pt x="20791" y="259888"/>
                        <a:pt x="20791" y="218306"/>
                        <a:pt x="31187" y="166329"/>
                      </a:cubicBezTo>
                      <a:cubicBezTo>
                        <a:pt x="31187" y="135142"/>
                        <a:pt x="31187" y="103955"/>
                        <a:pt x="31187" y="83164"/>
                      </a:cubicBezTo>
                      <a:cubicBezTo>
                        <a:pt x="31187" y="51978"/>
                        <a:pt x="41582" y="20791"/>
                        <a:pt x="62373" y="0"/>
                      </a:cubicBezTo>
                      <a:cubicBezTo>
                        <a:pt x="62373" y="0"/>
                        <a:pt x="62373" y="0"/>
                        <a:pt x="62373" y="0"/>
                      </a:cubicBezTo>
                      <a:cubicBezTo>
                        <a:pt x="72769" y="10396"/>
                        <a:pt x="93560" y="20791"/>
                        <a:pt x="103955" y="41582"/>
                      </a:cubicBezTo>
                      <a:cubicBezTo>
                        <a:pt x="114351" y="51978"/>
                        <a:pt x="114351" y="62374"/>
                        <a:pt x="114351" y="72769"/>
                      </a:cubicBezTo>
                      <a:cubicBezTo>
                        <a:pt x="114351" y="135142"/>
                        <a:pt x="124746" y="197515"/>
                        <a:pt x="124746" y="270284"/>
                      </a:cubicBezTo>
                      <a:cubicBezTo>
                        <a:pt x="124746" y="291075"/>
                        <a:pt x="124746" y="301470"/>
                        <a:pt x="114351" y="322261"/>
                      </a:cubicBezTo>
                      <a:cubicBezTo>
                        <a:pt x="103955" y="363843"/>
                        <a:pt x="93560" y="415820"/>
                        <a:pt x="83164" y="457403"/>
                      </a:cubicBezTo>
                      <a:cubicBezTo>
                        <a:pt x="83164" y="467798"/>
                        <a:pt x="72769" y="478194"/>
                        <a:pt x="62373" y="488589"/>
                      </a:cubicBezTo>
                      <a:cubicBezTo>
                        <a:pt x="51978" y="498985"/>
                        <a:pt x="31187" y="509380"/>
                        <a:pt x="20791" y="519775"/>
                      </a:cubicBezTo>
                      <a:cubicBezTo>
                        <a:pt x="20791" y="540567"/>
                        <a:pt x="10396" y="540567"/>
                        <a:pt x="0" y="540567"/>
                      </a:cubicBezTo>
                      <a:cubicBezTo>
                        <a:pt x="0" y="540567"/>
                        <a:pt x="0" y="540567"/>
                        <a:pt x="0" y="540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65" name="Forma Livre: Forma 64">
                  <a:extLst>
                    <a:ext uri="{FF2B5EF4-FFF2-40B4-BE49-F238E27FC236}">
                      <a16:creationId xmlns:a16="http://schemas.microsoft.com/office/drawing/2014/main" id="{A8C956F7-7DAF-E627-01FE-D440B57BC7EF}"/>
                    </a:ext>
                  </a:extLst>
                </p:cNvPr>
                <p:cNvSpPr/>
                <p:nvPr/>
              </p:nvSpPr>
              <p:spPr>
                <a:xfrm>
                  <a:off x="24625219" y="8162357"/>
                  <a:ext cx="831640" cy="167265"/>
                </a:xfrm>
                <a:custGeom>
                  <a:avLst/>
                  <a:gdLst>
                    <a:gd name="connsiteX0" fmla="*/ 831641 w 831640"/>
                    <a:gd name="connsiteY0" fmla="*/ 145537 h 167265"/>
                    <a:gd name="connsiteX1" fmla="*/ 686104 w 831640"/>
                    <a:gd name="connsiteY1" fmla="*/ 155933 h 167265"/>
                    <a:gd name="connsiteX2" fmla="*/ 519775 w 831640"/>
                    <a:gd name="connsiteY2" fmla="*/ 124747 h 167265"/>
                    <a:gd name="connsiteX3" fmla="*/ 291074 w 831640"/>
                    <a:gd name="connsiteY3" fmla="*/ 83164 h 167265"/>
                    <a:gd name="connsiteX4" fmla="*/ 93560 w 831640"/>
                    <a:gd name="connsiteY4" fmla="*/ 31187 h 167265"/>
                    <a:gd name="connsiteX5" fmla="*/ 51978 w 831640"/>
                    <a:gd name="connsiteY5" fmla="*/ 31187 h 167265"/>
                    <a:gd name="connsiteX6" fmla="*/ 31187 w 831640"/>
                    <a:gd name="connsiteY6" fmla="*/ 31187 h 167265"/>
                    <a:gd name="connsiteX7" fmla="*/ 0 w 831640"/>
                    <a:gd name="connsiteY7" fmla="*/ 0 h 167265"/>
                    <a:gd name="connsiteX8" fmla="*/ 31187 w 831640"/>
                    <a:gd name="connsiteY8" fmla="*/ 0 h 167265"/>
                    <a:gd name="connsiteX9" fmla="*/ 249492 w 831640"/>
                    <a:gd name="connsiteY9" fmla="*/ 41582 h 167265"/>
                    <a:gd name="connsiteX10" fmla="*/ 415820 w 831640"/>
                    <a:gd name="connsiteY10" fmla="*/ 72769 h 167265"/>
                    <a:gd name="connsiteX11" fmla="*/ 592544 w 831640"/>
                    <a:gd name="connsiteY11" fmla="*/ 103955 h 167265"/>
                    <a:gd name="connsiteX12" fmla="*/ 800454 w 831640"/>
                    <a:gd name="connsiteY12" fmla="*/ 145537 h 167265"/>
                    <a:gd name="connsiteX13" fmla="*/ 831641 w 831640"/>
                    <a:gd name="connsiteY13" fmla="*/ 145537 h 167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31640" h="167265">
                      <a:moveTo>
                        <a:pt x="831641" y="145537"/>
                      </a:moveTo>
                      <a:cubicBezTo>
                        <a:pt x="779663" y="166329"/>
                        <a:pt x="738081" y="176724"/>
                        <a:pt x="686104" y="155933"/>
                      </a:cubicBezTo>
                      <a:cubicBezTo>
                        <a:pt x="634126" y="145537"/>
                        <a:pt x="571753" y="135142"/>
                        <a:pt x="519775" y="124747"/>
                      </a:cubicBezTo>
                      <a:cubicBezTo>
                        <a:pt x="447007" y="114351"/>
                        <a:pt x="363843" y="103955"/>
                        <a:pt x="291074" y="83164"/>
                      </a:cubicBezTo>
                      <a:cubicBezTo>
                        <a:pt x="228701" y="72769"/>
                        <a:pt x="155933" y="41582"/>
                        <a:pt x="93560" y="31187"/>
                      </a:cubicBezTo>
                      <a:cubicBezTo>
                        <a:pt x="83164" y="31187"/>
                        <a:pt x="62373" y="31187"/>
                        <a:pt x="51978" y="31187"/>
                      </a:cubicBezTo>
                      <a:cubicBezTo>
                        <a:pt x="41582" y="31187"/>
                        <a:pt x="41582" y="31187"/>
                        <a:pt x="31187" y="31187"/>
                      </a:cubicBezTo>
                      <a:cubicBezTo>
                        <a:pt x="20791" y="20791"/>
                        <a:pt x="10396" y="10396"/>
                        <a:pt x="0" y="0"/>
                      </a:cubicBezTo>
                      <a:cubicBezTo>
                        <a:pt x="10396" y="0"/>
                        <a:pt x="20791" y="0"/>
                        <a:pt x="31187" y="0"/>
                      </a:cubicBezTo>
                      <a:cubicBezTo>
                        <a:pt x="103955" y="10396"/>
                        <a:pt x="176724" y="20791"/>
                        <a:pt x="249492" y="41582"/>
                      </a:cubicBezTo>
                      <a:cubicBezTo>
                        <a:pt x="301470" y="51978"/>
                        <a:pt x="353447" y="62374"/>
                        <a:pt x="415820" y="72769"/>
                      </a:cubicBezTo>
                      <a:cubicBezTo>
                        <a:pt x="478193" y="83164"/>
                        <a:pt x="540567" y="93560"/>
                        <a:pt x="592544" y="103955"/>
                      </a:cubicBezTo>
                      <a:cubicBezTo>
                        <a:pt x="665313" y="114351"/>
                        <a:pt x="727686" y="124747"/>
                        <a:pt x="800454" y="145537"/>
                      </a:cubicBezTo>
                      <a:cubicBezTo>
                        <a:pt x="800454" y="145537"/>
                        <a:pt x="821245" y="145537"/>
                        <a:pt x="831641" y="1455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66" name="Forma Livre: Forma 65">
                  <a:extLst>
                    <a:ext uri="{FF2B5EF4-FFF2-40B4-BE49-F238E27FC236}">
                      <a16:creationId xmlns:a16="http://schemas.microsoft.com/office/drawing/2014/main" id="{D6267686-8B80-E822-80D4-A4C6A664D0E0}"/>
                    </a:ext>
                  </a:extLst>
                </p:cNvPr>
                <p:cNvSpPr/>
                <p:nvPr/>
              </p:nvSpPr>
              <p:spPr>
                <a:xfrm>
                  <a:off x="24583637" y="8339081"/>
                  <a:ext cx="873222" cy="374238"/>
                </a:xfrm>
                <a:custGeom>
                  <a:avLst/>
                  <a:gdLst>
                    <a:gd name="connsiteX0" fmla="*/ 873223 w 873222"/>
                    <a:gd name="connsiteY0" fmla="*/ 0 h 374238"/>
                    <a:gd name="connsiteX1" fmla="*/ 0 w 873222"/>
                    <a:gd name="connsiteY1" fmla="*/ 374238 h 374238"/>
                    <a:gd name="connsiteX2" fmla="*/ 135142 w 873222"/>
                    <a:gd name="connsiteY2" fmla="*/ 270283 h 374238"/>
                    <a:gd name="connsiteX3" fmla="*/ 311865 w 873222"/>
                    <a:gd name="connsiteY3" fmla="*/ 197515 h 374238"/>
                    <a:gd name="connsiteX4" fmla="*/ 405425 w 873222"/>
                    <a:gd name="connsiteY4" fmla="*/ 166328 h 374238"/>
                    <a:gd name="connsiteX5" fmla="*/ 623731 w 873222"/>
                    <a:gd name="connsiteY5" fmla="*/ 72768 h 374238"/>
                    <a:gd name="connsiteX6" fmla="*/ 873223 w 873222"/>
                    <a:gd name="connsiteY6" fmla="*/ 0 h 374238"/>
                    <a:gd name="connsiteX7" fmla="*/ 873223 w 873222"/>
                    <a:gd name="connsiteY7" fmla="*/ 0 h 37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3222" h="374238">
                      <a:moveTo>
                        <a:pt x="873223" y="0"/>
                      </a:moveTo>
                      <a:cubicBezTo>
                        <a:pt x="592544" y="145537"/>
                        <a:pt x="291074" y="249492"/>
                        <a:pt x="0" y="374238"/>
                      </a:cubicBezTo>
                      <a:cubicBezTo>
                        <a:pt x="41582" y="332656"/>
                        <a:pt x="83164" y="291074"/>
                        <a:pt x="135142" y="270283"/>
                      </a:cubicBezTo>
                      <a:cubicBezTo>
                        <a:pt x="197515" y="249492"/>
                        <a:pt x="259888" y="218306"/>
                        <a:pt x="311865" y="197515"/>
                      </a:cubicBezTo>
                      <a:cubicBezTo>
                        <a:pt x="343052" y="187119"/>
                        <a:pt x="374238" y="176723"/>
                        <a:pt x="405425" y="166328"/>
                      </a:cubicBezTo>
                      <a:cubicBezTo>
                        <a:pt x="478193" y="135141"/>
                        <a:pt x="550962" y="103955"/>
                        <a:pt x="623731" y="72768"/>
                      </a:cubicBezTo>
                      <a:cubicBezTo>
                        <a:pt x="706895" y="41582"/>
                        <a:pt x="779663" y="10395"/>
                        <a:pt x="873223" y="0"/>
                      </a:cubicBezTo>
                      <a:cubicBezTo>
                        <a:pt x="862827" y="0"/>
                        <a:pt x="862827" y="0"/>
                        <a:pt x="8732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67" name="Forma Livre: Forma 66">
                  <a:extLst>
                    <a:ext uri="{FF2B5EF4-FFF2-40B4-BE49-F238E27FC236}">
                      <a16:creationId xmlns:a16="http://schemas.microsoft.com/office/drawing/2014/main" id="{6F6801E7-6DFC-2A0C-7CDD-4713896D54F6}"/>
                    </a:ext>
                  </a:extLst>
                </p:cNvPr>
                <p:cNvSpPr/>
                <p:nvPr/>
              </p:nvSpPr>
              <p:spPr>
                <a:xfrm>
                  <a:off x="26267709" y="8151962"/>
                  <a:ext cx="571752" cy="249492"/>
                </a:xfrm>
                <a:custGeom>
                  <a:avLst/>
                  <a:gdLst>
                    <a:gd name="connsiteX0" fmla="*/ 571753 w 571752"/>
                    <a:gd name="connsiteY0" fmla="*/ 93560 h 249492"/>
                    <a:gd name="connsiteX1" fmla="*/ 509380 w 571752"/>
                    <a:gd name="connsiteY1" fmla="*/ 187119 h 249492"/>
                    <a:gd name="connsiteX2" fmla="*/ 478194 w 571752"/>
                    <a:gd name="connsiteY2" fmla="*/ 239097 h 249492"/>
                    <a:gd name="connsiteX3" fmla="*/ 457403 w 571752"/>
                    <a:gd name="connsiteY3" fmla="*/ 249492 h 249492"/>
                    <a:gd name="connsiteX4" fmla="*/ 332656 w 571752"/>
                    <a:gd name="connsiteY4" fmla="*/ 239097 h 249492"/>
                    <a:gd name="connsiteX5" fmla="*/ 207910 w 571752"/>
                    <a:gd name="connsiteY5" fmla="*/ 218306 h 249492"/>
                    <a:gd name="connsiteX6" fmla="*/ 20791 w 571752"/>
                    <a:gd name="connsiteY6" fmla="*/ 176724 h 249492"/>
                    <a:gd name="connsiteX7" fmla="*/ 0 w 571752"/>
                    <a:gd name="connsiteY7" fmla="*/ 166328 h 249492"/>
                    <a:gd name="connsiteX8" fmla="*/ 20791 w 571752"/>
                    <a:gd name="connsiteY8" fmla="*/ 135142 h 249492"/>
                    <a:gd name="connsiteX9" fmla="*/ 124746 w 571752"/>
                    <a:gd name="connsiteY9" fmla="*/ 10395 h 249492"/>
                    <a:gd name="connsiteX10" fmla="*/ 155933 w 571752"/>
                    <a:gd name="connsiteY10" fmla="*/ 0 h 249492"/>
                    <a:gd name="connsiteX11" fmla="*/ 426216 w 571752"/>
                    <a:gd name="connsiteY11" fmla="*/ 41582 h 249492"/>
                    <a:gd name="connsiteX12" fmla="*/ 571753 w 571752"/>
                    <a:gd name="connsiteY12" fmla="*/ 93560 h 249492"/>
                    <a:gd name="connsiteX13" fmla="*/ 571753 w 571752"/>
                    <a:gd name="connsiteY13" fmla="*/ 93560 h 249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1752" h="249492">
                      <a:moveTo>
                        <a:pt x="571753" y="93560"/>
                      </a:moveTo>
                      <a:cubicBezTo>
                        <a:pt x="550962" y="124747"/>
                        <a:pt x="530171" y="155933"/>
                        <a:pt x="509380" y="187119"/>
                      </a:cubicBezTo>
                      <a:cubicBezTo>
                        <a:pt x="498985" y="207910"/>
                        <a:pt x="488589" y="218306"/>
                        <a:pt x="478194" y="239097"/>
                      </a:cubicBezTo>
                      <a:cubicBezTo>
                        <a:pt x="478194" y="249492"/>
                        <a:pt x="467798" y="249492"/>
                        <a:pt x="457403" y="249492"/>
                      </a:cubicBezTo>
                      <a:cubicBezTo>
                        <a:pt x="415820" y="249492"/>
                        <a:pt x="374239" y="239097"/>
                        <a:pt x="332656" y="239097"/>
                      </a:cubicBezTo>
                      <a:cubicBezTo>
                        <a:pt x="291075" y="239097"/>
                        <a:pt x="249492" y="228702"/>
                        <a:pt x="207910" y="218306"/>
                      </a:cubicBezTo>
                      <a:cubicBezTo>
                        <a:pt x="145537" y="207910"/>
                        <a:pt x="83164" y="197515"/>
                        <a:pt x="20791" y="176724"/>
                      </a:cubicBezTo>
                      <a:cubicBezTo>
                        <a:pt x="10396" y="176724"/>
                        <a:pt x="10396" y="176724"/>
                        <a:pt x="0" y="166328"/>
                      </a:cubicBezTo>
                      <a:cubicBezTo>
                        <a:pt x="10396" y="155933"/>
                        <a:pt x="20791" y="145537"/>
                        <a:pt x="20791" y="135142"/>
                      </a:cubicBezTo>
                      <a:cubicBezTo>
                        <a:pt x="51978" y="93560"/>
                        <a:pt x="93560" y="51978"/>
                        <a:pt x="124746" y="10395"/>
                      </a:cubicBezTo>
                      <a:cubicBezTo>
                        <a:pt x="135142" y="0"/>
                        <a:pt x="145537" y="0"/>
                        <a:pt x="155933" y="0"/>
                      </a:cubicBezTo>
                      <a:cubicBezTo>
                        <a:pt x="249492" y="10395"/>
                        <a:pt x="343052" y="20791"/>
                        <a:pt x="426216" y="41582"/>
                      </a:cubicBezTo>
                      <a:cubicBezTo>
                        <a:pt x="467798" y="62373"/>
                        <a:pt x="519775" y="72769"/>
                        <a:pt x="571753" y="93560"/>
                      </a:cubicBezTo>
                      <a:cubicBezTo>
                        <a:pt x="561358" y="93560"/>
                        <a:pt x="571753" y="93560"/>
                        <a:pt x="571753" y="935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68" name="Forma Livre: Forma 67">
                  <a:extLst>
                    <a:ext uri="{FF2B5EF4-FFF2-40B4-BE49-F238E27FC236}">
                      <a16:creationId xmlns:a16="http://schemas.microsoft.com/office/drawing/2014/main" id="{0DFC49CA-0A9F-590D-BF8B-170C3CFFFB7F}"/>
                    </a:ext>
                  </a:extLst>
                </p:cNvPr>
                <p:cNvSpPr/>
                <p:nvPr/>
              </p:nvSpPr>
              <p:spPr>
                <a:xfrm>
                  <a:off x="26662739" y="7621791"/>
                  <a:ext cx="613334" cy="218305"/>
                </a:xfrm>
                <a:custGeom>
                  <a:avLst/>
                  <a:gdLst>
                    <a:gd name="connsiteX0" fmla="*/ 0 w 613334"/>
                    <a:gd name="connsiteY0" fmla="*/ 155933 h 218305"/>
                    <a:gd name="connsiteX1" fmla="*/ 62373 w 613334"/>
                    <a:gd name="connsiteY1" fmla="*/ 83164 h 218305"/>
                    <a:gd name="connsiteX2" fmla="*/ 124746 w 613334"/>
                    <a:gd name="connsiteY2" fmla="*/ 10395 h 218305"/>
                    <a:gd name="connsiteX3" fmla="*/ 145537 w 613334"/>
                    <a:gd name="connsiteY3" fmla="*/ 0 h 218305"/>
                    <a:gd name="connsiteX4" fmla="*/ 280678 w 613334"/>
                    <a:gd name="connsiteY4" fmla="*/ 10395 h 218305"/>
                    <a:gd name="connsiteX5" fmla="*/ 395029 w 613334"/>
                    <a:gd name="connsiteY5" fmla="*/ 20791 h 218305"/>
                    <a:gd name="connsiteX6" fmla="*/ 530171 w 613334"/>
                    <a:gd name="connsiteY6" fmla="*/ 41582 h 218305"/>
                    <a:gd name="connsiteX7" fmla="*/ 613335 w 613334"/>
                    <a:gd name="connsiteY7" fmla="*/ 62373 h 218305"/>
                    <a:gd name="connsiteX8" fmla="*/ 613335 w 613334"/>
                    <a:gd name="connsiteY8" fmla="*/ 62373 h 218305"/>
                    <a:gd name="connsiteX9" fmla="*/ 613335 w 613334"/>
                    <a:gd name="connsiteY9" fmla="*/ 62373 h 218305"/>
                    <a:gd name="connsiteX10" fmla="*/ 498984 w 613334"/>
                    <a:gd name="connsiteY10" fmla="*/ 207910 h 218305"/>
                    <a:gd name="connsiteX11" fmla="*/ 478193 w 613334"/>
                    <a:gd name="connsiteY11" fmla="*/ 218306 h 218305"/>
                    <a:gd name="connsiteX12" fmla="*/ 291074 w 613334"/>
                    <a:gd name="connsiteY12" fmla="*/ 187119 h 218305"/>
                    <a:gd name="connsiteX13" fmla="*/ 0 w 613334"/>
                    <a:gd name="connsiteY13" fmla="*/ 155933 h 218305"/>
                    <a:gd name="connsiteX14" fmla="*/ 0 w 613334"/>
                    <a:gd name="connsiteY14" fmla="*/ 155933 h 218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13334" h="218305">
                      <a:moveTo>
                        <a:pt x="0" y="155933"/>
                      </a:moveTo>
                      <a:cubicBezTo>
                        <a:pt x="20791" y="135142"/>
                        <a:pt x="41582" y="103955"/>
                        <a:pt x="62373" y="83164"/>
                      </a:cubicBezTo>
                      <a:cubicBezTo>
                        <a:pt x="83164" y="62373"/>
                        <a:pt x="103955" y="41582"/>
                        <a:pt x="124746" y="10395"/>
                      </a:cubicBezTo>
                      <a:cubicBezTo>
                        <a:pt x="124746" y="0"/>
                        <a:pt x="135142" y="0"/>
                        <a:pt x="145537" y="0"/>
                      </a:cubicBezTo>
                      <a:cubicBezTo>
                        <a:pt x="197514" y="0"/>
                        <a:pt x="239097" y="10395"/>
                        <a:pt x="280678" y="10395"/>
                      </a:cubicBezTo>
                      <a:cubicBezTo>
                        <a:pt x="322261" y="10395"/>
                        <a:pt x="353447" y="20791"/>
                        <a:pt x="395029" y="20791"/>
                      </a:cubicBezTo>
                      <a:cubicBezTo>
                        <a:pt x="436611" y="31187"/>
                        <a:pt x="488589" y="31187"/>
                        <a:pt x="530171" y="41582"/>
                      </a:cubicBezTo>
                      <a:cubicBezTo>
                        <a:pt x="561357" y="41582"/>
                        <a:pt x="592544" y="51978"/>
                        <a:pt x="613335" y="62373"/>
                      </a:cubicBezTo>
                      <a:cubicBezTo>
                        <a:pt x="613335" y="62373"/>
                        <a:pt x="613335" y="62373"/>
                        <a:pt x="613335" y="62373"/>
                      </a:cubicBezTo>
                      <a:cubicBezTo>
                        <a:pt x="613335" y="62373"/>
                        <a:pt x="613335" y="62373"/>
                        <a:pt x="613335" y="62373"/>
                      </a:cubicBezTo>
                      <a:cubicBezTo>
                        <a:pt x="561357" y="103955"/>
                        <a:pt x="530171" y="155933"/>
                        <a:pt x="498984" y="207910"/>
                      </a:cubicBezTo>
                      <a:cubicBezTo>
                        <a:pt x="488589" y="218306"/>
                        <a:pt x="488589" y="218306"/>
                        <a:pt x="478193" y="218306"/>
                      </a:cubicBezTo>
                      <a:cubicBezTo>
                        <a:pt x="415820" y="207910"/>
                        <a:pt x="353447" y="197515"/>
                        <a:pt x="291074" y="187119"/>
                      </a:cubicBezTo>
                      <a:cubicBezTo>
                        <a:pt x="187119" y="187119"/>
                        <a:pt x="93559" y="166328"/>
                        <a:pt x="0" y="155933"/>
                      </a:cubicBezTo>
                      <a:cubicBezTo>
                        <a:pt x="0" y="155933"/>
                        <a:pt x="0" y="155933"/>
                        <a:pt x="0" y="1559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69" name="Forma Livre: Forma 68">
                  <a:extLst>
                    <a:ext uri="{FF2B5EF4-FFF2-40B4-BE49-F238E27FC236}">
                      <a16:creationId xmlns:a16="http://schemas.microsoft.com/office/drawing/2014/main" id="{8CF79DF2-063F-782D-940B-98C0D8C4705E}"/>
                    </a:ext>
                  </a:extLst>
                </p:cNvPr>
                <p:cNvSpPr/>
                <p:nvPr/>
              </p:nvSpPr>
              <p:spPr>
                <a:xfrm>
                  <a:off x="25481218" y="7517836"/>
                  <a:ext cx="159193" cy="72768"/>
                </a:xfrm>
                <a:custGeom>
                  <a:avLst/>
                  <a:gdLst>
                    <a:gd name="connsiteX0" fmla="*/ 58806 w 159193"/>
                    <a:gd name="connsiteY0" fmla="*/ 72768 h 72768"/>
                    <a:gd name="connsiteX1" fmla="*/ 17224 w 159193"/>
                    <a:gd name="connsiteY1" fmla="*/ 62373 h 72768"/>
                    <a:gd name="connsiteX2" fmla="*/ 6828 w 159193"/>
                    <a:gd name="connsiteY2" fmla="*/ 31187 h 72768"/>
                    <a:gd name="connsiteX3" fmla="*/ 100388 w 159193"/>
                    <a:gd name="connsiteY3" fmla="*/ 0 h 72768"/>
                    <a:gd name="connsiteX4" fmla="*/ 141970 w 159193"/>
                    <a:gd name="connsiteY4" fmla="*/ 10395 h 72768"/>
                    <a:gd name="connsiteX5" fmla="*/ 152365 w 159193"/>
                    <a:gd name="connsiteY5" fmla="*/ 51978 h 72768"/>
                    <a:gd name="connsiteX6" fmla="*/ 121179 w 159193"/>
                    <a:gd name="connsiteY6" fmla="*/ 72768 h 72768"/>
                    <a:gd name="connsiteX7" fmla="*/ 58806 w 159193"/>
                    <a:gd name="connsiteY7" fmla="*/ 72768 h 7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9193" h="72768">
                      <a:moveTo>
                        <a:pt x="58806" y="72768"/>
                      </a:moveTo>
                      <a:cubicBezTo>
                        <a:pt x="48410" y="72768"/>
                        <a:pt x="27619" y="62373"/>
                        <a:pt x="17224" y="62373"/>
                      </a:cubicBezTo>
                      <a:cubicBezTo>
                        <a:pt x="-3567" y="51978"/>
                        <a:pt x="-3567" y="41582"/>
                        <a:pt x="6828" y="31187"/>
                      </a:cubicBezTo>
                      <a:cubicBezTo>
                        <a:pt x="27619" y="10395"/>
                        <a:pt x="58806" y="0"/>
                        <a:pt x="100388" y="0"/>
                      </a:cubicBezTo>
                      <a:cubicBezTo>
                        <a:pt x="110783" y="0"/>
                        <a:pt x="121179" y="0"/>
                        <a:pt x="141970" y="10395"/>
                      </a:cubicBezTo>
                      <a:cubicBezTo>
                        <a:pt x="162761" y="20791"/>
                        <a:pt x="162761" y="31187"/>
                        <a:pt x="152365" y="51978"/>
                      </a:cubicBezTo>
                      <a:cubicBezTo>
                        <a:pt x="141970" y="62373"/>
                        <a:pt x="131574" y="72768"/>
                        <a:pt x="121179" y="72768"/>
                      </a:cubicBezTo>
                      <a:cubicBezTo>
                        <a:pt x="89992" y="72768"/>
                        <a:pt x="79597" y="72768"/>
                        <a:pt x="58806" y="727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70" name="Forma Livre: Forma 69">
                  <a:extLst>
                    <a:ext uri="{FF2B5EF4-FFF2-40B4-BE49-F238E27FC236}">
                      <a16:creationId xmlns:a16="http://schemas.microsoft.com/office/drawing/2014/main" id="{39E29771-620C-ADFE-435A-F59E6F31ABAD}"/>
                    </a:ext>
                  </a:extLst>
                </p:cNvPr>
                <p:cNvSpPr/>
                <p:nvPr/>
              </p:nvSpPr>
              <p:spPr>
                <a:xfrm>
                  <a:off x="25418845" y="7503542"/>
                  <a:ext cx="162760" cy="118248"/>
                </a:xfrm>
                <a:custGeom>
                  <a:avLst/>
                  <a:gdLst>
                    <a:gd name="connsiteX0" fmla="*/ 162761 w 162760"/>
                    <a:gd name="connsiteY0" fmla="*/ 97458 h 118248"/>
                    <a:gd name="connsiteX1" fmla="*/ 100388 w 162760"/>
                    <a:gd name="connsiteY1" fmla="*/ 118249 h 118248"/>
                    <a:gd name="connsiteX2" fmla="*/ 17224 w 162760"/>
                    <a:gd name="connsiteY2" fmla="*/ 97458 h 118248"/>
                    <a:gd name="connsiteX3" fmla="*/ 6828 w 162760"/>
                    <a:gd name="connsiteY3" fmla="*/ 66271 h 118248"/>
                    <a:gd name="connsiteX4" fmla="*/ 38015 w 162760"/>
                    <a:gd name="connsiteY4" fmla="*/ 35084 h 118248"/>
                    <a:gd name="connsiteX5" fmla="*/ 131575 w 162760"/>
                    <a:gd name="connsiteY5" fmla="*/ 3898 h 118248"/>
                    <a:gd name="connsiteX6" fmla="*/ 110783 w 162760"/>
                    <a:gd name="connsiteY6" fmla="*/ 14294 h 118248"/>
                    <a:gd name="connsiteX7" fmla="*/ 38015 w 162760"/>
                    <a:gd name="connsiteY7" fmla="*/ 55876 h 118248"/>
                    <a:gd name="connsiteX8" fmla="*/ 48410 w 162760"/>
                    <a:gd name="connsiteY8" fmla="*/ 97458 h 118248"/>
                    <a:gd name="connsiteX9" fmla="*/ 152365 w 162760"/>
                    <a:gd name="connsiteY9" fmla="*/ 107853 h 118248"/>
                    <a:gd name="connsiteX10" fmla="*/ 162761 w 162760"/>
                    <a:gd name="connsiteY10" fmla="*/ 97458 h 118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2760" h="118248">
                      <a:moveTo>
                        <a:pt x="162761" y="97458"/>
                      </a:moveTo>
                      <a:cubicBezTo>
                        <a:pt x="141970" y="107853"/>
                        <a:pt x="121179" y="118249"/>
                        <a:pt x="100388" y="118249"/>
                      </a:cubicBezTo>
                      <a:cubicBezTo>
                        <a:pt x="69201" y="107853"/>
                        <a:pt x="48410" y="107853"/>
                        <a:pt x="17224" y="97458"/>
                      </a:cubicBezTo>
                      <a:cubicBezTo>
                        <a:pt x="-3567" y="97458"/>
                        <a:pt x="-3567" y="76667"/>
                        <a:pt x="6828" y="66271"/>
                      </a:cubicBezTo>
                      <a:cubicBezTo>
                        <a:pt x="17224" y="55876"/>
                        <a:pt x="27619" y="45480"/>
                        <a:pt x="38015" y="35084"/>
                      </a:cubicBezTo>
                      <a:cubicBezTo>
                        <a:pt x="58806" y="3898"/>
                        <a:pt x="100388" y="-6497"/>
                        <a:pt x="131575" y="3898"/>
                      </a:cubicBezTo>
                      <a:cubicBezTo>
                        <a:pt x="121179" y="3898"/>
                        <a:pt x="110783" y="3898"/>
                        <a:pt x="110783" y="14294"/>
                      </a:cubicBezTo>
                      <a:cubicBezTo>
                        <a:pt x="79597" y="24689"/>
                        <a:pt x="58806" y="35084"/>
                        <a:pt x="38015" y="55876"/>
                      </a:cubicBezTo>
                      <a:cubicBezTo>
                        <a:pt x="17224" y="76667"/>
                        <a:pt x="27619" y="87062"/>
                        <a:pt x="48410" y="97458"/>
                      </a:cubicBezTo>
                      <a:cubicBezTo>
                        <a:pt x="79597" y="118249"/>
                        <a:pt x="110783" y="107853"/>
                        <a:pt x="152365" y="107853"/>
                      </a:cubicBezTo>
                      <a:cubicBezTo>
                        <a:pt x="152365" y="97458"/>
                        <a:pt x="162761" y="97458"/>
                        <a:pt x="162761" y="974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71" name="Forma Livre: Forma 70">
                  <a:extLst>
                    <a:ext uri="{FF2B5EF4-FFF2-40B4-BE49-F238E27FC236}">
                      <a16:creationId xmlns:a16="http://schemas.microsoft.com/office/drawing/2014/main" id="{862968BA-BD7C-A73C-427D-5115046E9DEF}"/>
                    </a:ext>
                  </a:extLst>
                </p:cNvPr>
                <p:cNvSpPr/>
                <p:nvPr/>
              </p:nvSpPr>
              <p:spPr>
                <a:xfrm>
                  <a:off x="25643979" y="7517836"/>
                  <a:ext cx="20791" cy="20790"/>
                </a:xfrm>
                <a:custGeom>
                  <a:avLst/>
                  <a:gdLst>
                    <a:gd name="connsiteX0" fmla="*/ 20791 w 20791"/>
                    <a:gd name="connsiteY0" fmla="*/ 20791 h 20790"/>
                    <a:gd name="connsiteX1" fmla="*/ 0 w 20791"/>
                    <a:gd name="connsiteY1" fmla="*/ 0 h 20790"/>
                    <a:gd name="connsiteX2" fmla="*/ 10396 w 20791"/>
                    <a:gd name="connsiteY2" fmla="*/ 0 h 20790"/>
                    <a:gd name="connsiteX3" fmla="*/ 20791 w 20791"/>
                    <a:gd name="connsiteY3" fmla="*/ 20791 h 20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91" h="20790">
                      <a:moveTo>
                        <a:pt x="20791" y="20791"/>
                      </a:moveTo>
                      <a:cubicBezTo>
                        <a:pt x="10396" y="10395"/>
                        <a:pt x="10396" y="10395"/>
                        <a:pt x="0" y="0"/>
                      </a:cubicBezTo>
                      <a:cubicBezTo>
                        <a:pt x="10396" y="0"/>
                        <a:pt x="10396" y="0"/>
                        <a:pt x="10396" y="0"/>
                      </a:cubicBezTo>
                      <a:cubicBezTo>
                        <a:pt x="20791" y="0"/>
                        <a:pt x="20791" y="10395"/>
                        <a:pt x="20791" y="207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72" name="Forma Livre: Forma 71">
                  <a:extLst>
                    <a:ext uri="{FF2B5EF4-FFF2-40B4-BE49-F238E27FC236}">
                      <a16:creationId xmlns:a16="http://schemas.microsoft.com/office/drawing/2014/main" id="{350B8928-C589-DACD-DFD1-A2B50AC5D92A}"/>
                    </a:ext>
                  </a:extLst>
                </p:cNvPr>
                <p:cNvSpPr/>
                <p:nvPr/>
              </p:nvSpPr>
              <p:spPr>
                <a:xfrm>
                  <a:off x="25196972" y="7476254"/>
                  <a:ext cx="132542" cy="72769"/>
                </a:xfrm>
                <a:custGeom>
                  <a:avLst/>
                  <a:gdLst>
                    <a:gd name="connsiteX0" fmla="*/ 83164 w 132542"/>
                    <a:gd name="connsiteY0" fmla="*/ 0 h 72769"/>
                    <a:gd name="connsiteX1" fmla="*/ 124746 w 132542"/>
                    <a:gd name="connsiteY1" fmla="*/ 10395 h 72769"/>
                    <a:gd name="connsiteX2" fmla="*/ 124746 w 132542"/>
                    <a:gd name="connsiteY2" fmla="*/ 41582 h 72769"/>
                    <a:gd name="connsiteX3" fmla="*/ 114351 w 132542"/>
                    <a:gd name="connsiteY3" fmla="*/ 51978 h 72769"/>
                    <a:gd name="connsiteX4" fmla="*/ 31187 w 132542"/>
                    <a:gd name="connsiteY4" fmla="*/ 72769 h 72769"/>
                    <a:gd name="connsiteX5" fmla="*/ 31187 w 132542"/>
                    <a:gd name="connsiteY5" fmla="*/ 72769 h 72769"/>
                    <a:gd name="connsiteX6" fmla="*/ 0 w 132542"/>
                    <a:gd name="connsiteY6" fmla="*/ 51978 h 72769"/>
                    <a:gd name="connsiteX7" fmla="*/ 20791 w 132542"/>
                    <a:gd name="connsiteY7" fmla="*/ 20791 h 72769"/>
                    <a:gd name="connsiteX8" fmla="*/ 83164 w 132542"/>
                    <a:gd name="connsiteY8" fmla="*/ 0 h 7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2542" h="72769">
                      <a:moveTo>
                        <a:pt x="83164" y="0"/>
                      </a:moveTo>
                      <a:cubicBezTo>
                        <a:pt x="93560" y="0"/>
                        <a:pt x="103955" y="10395"/>
                        <a:pt x="124746" y="10395"/>
                      </a:cubicBezTo>
                      <a:cubicBezTo>
                        <a:pt x="135142" y="20791"/>
                        <a:pt x="135142" y="31187"/>
                        <a:pt x="124746" y="41582"/>
                      </a:cubicBezTo>
                      <a:cubicBezTo>
                        <a:pt x="124746" y="41582"/>
                        <a:pt x="114351" y="51978"/>
                        <a:pt x="114351" y="51978"/>
                      </a:cubicBezTo>
                      <a:cubicBezTo>
                        <a:pt x="83164" y="62373"/>
                        <a:pt x="62373" y="72769"/>
                        <a:pt x="31187" y="72769"/>
                      </a:cubicBezTo>
                      <a:cubicBezTo>
                        <a:pt x="31187" y="72769"/>
                        <a:pt x="31187" y="72769"/>
                        <a:pt x="31187" y="72769"/>
                      </a:cubicBezTo>
                      <a:cubicBezTo>
                        <a:pt x="20791" y="72769"/>
                        <a:pt x="0" y="62373"/>
                        <a:pt x="0" y="51978"/>
                      </a:cubicBezTo>
                      <a:cubicBezTo>
                        <a:pt x="0" y="41582"/>
                        <a:pt x="10396" y="31187"/>
                        <a:pt x="20791" y="20791"/>
                      </a:cubicBezTo>
                      <a:cubicBezTo>
                        <a:pt x="31187" y="10395"/>
                        <a:pt x="62373" y="10395"/>
                        <a:pt x="831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73" name="Forma Livre: Forma 72">
                  <a:extLst>
                    <a:ext uri="{FF2B5EF4-FFF2-40B4-BE49-F238E27FC236}">
                      <a16:creationId xmlns:a16="http://schemas.microsoft.com/office/drawing/2014/main" id="{D8A0BDB2-665E-2631-9FE3-88ED6C9C9C48}"/>
                    </a:ext>
                  </a:extLst>
                </p:cNvPr>
                <p:cNvSpPr/>
                <p:nvPr/>
              </p:nvSpPr>
              <p:spPr>
                <a:xfrm>
                  <a:off x="25165785" y="7447667"/>
                  <a:ext cx="215706" cy="111751"/>
                </a:xfrm>
                <a:custGeom>
                  <a:avLst/>
                  <a:gdLst>
                    <a:gd name="connsiteX0" fmla="*/ 93560 w 215706"/>
                    <a:gd name="connsiteY0" fmla="*/ 111752 h 111751"/>
                    <a:gd name="connsiteX1" fmla="*/ 124746 w 215706"/>
                    <a:gd name="connsiteY1" fmla="*/ 101356 h 111751"/>
                    <a:gd name="connsiteX2" fmla="*/ 166328 w 215706"/>
                    <a:gd name="connsiteY2" fmla="*/ 80565 h 111751"/>
                    <a:gd name="connsiteX3" fmla="*/ 187119 w 215706"/>
                    <a:gd name="connsiteY3" fmla="*/ 49379 h 111751"/>
                    <a:gd name="connsiteX4" fmla="*/ 166328 w 215706"/>
                    <a:gd name="connsiteY4" fmla="*/ 28587 h 111751"/>
                    <a:gd name="connsiteX5" fmla="*/ 10396 w 215706"/>
                    <a:gd name="connsiteY5" fmla="*/ 70169 h 111751"/>
                    <a:gd name="connsiteX6" fmla="*/ 0 w 215706"/>
                    <a:gd name="connsiteY6" fmla="*/ 80565 h 111751"/>
                    <a:gd name="connsiteX7" fmla="*/ 0 w 215706"/>
                    <a:gd name="connsiteY7" fmla="*/ 80565 h 111751"/>
                    <a:gd name="connsiteX8" fmla="*/ 0 w 215706"/>
                    <a:gd name="connsiteY8" fmla="*/ 59774 h 111751"/>
                    <a:gd name="connsiteX9" fmla="*/ 83164 w 215706"/>
                    <a:gd name="connsiteY9" fmla="*/ 7797 h 111751"/>
                    <a:gd name="connsiteX10" fmla="*/ 176724 w 215706"/>
                    <a:gd name="connsiteY10" fmla="*/ 7797 h 111751"/>
                    <a:gd name="connsiteX11" fmla="*/ 207910 w 215706"/>
                    <a:gd name="connsiteY11" fmla="*/ 28587 h 111751"/>
                    <a:gd name="connsiteX12" fmla="*/ 207910 w 215706"/>
                    <a:gd name="connsiteY12" fmla="*/ 59774 h 111751"/>
                    <a:gd name="connsiteX13" fmla="*/ 176724 w 215706"/>
                    <a:gd name="connsiteY13" fmla="*/ 90960 h 111751"/>
                    <a:gd name="connsiteX14" fmla="*/ 93560 w 215706"/>
                    <a:gd name="connsiteY14" fmla="*/ 111752 h 111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5706" h="111751">
                      <a:moveTo>
                        <a:pt x="93560" y="111752"/>
                      </a:moveTo>
                      <a:cubicBezTo>
                        <a:pt x="103955" y="111752"/>
                        <a:pt x="114351" y="101356"/>
                        <a:pt x="124746" y="101356"/>
                      </a:cubicBezTo>
                      <a:cubicBezTo>
                        <a:pt x="135142" y="90960"/>
                        <a:pt x="155933" y="90960"/>
                        <a:pt x="166328" y="80565"/>
                      </a:cubicBezTo>
                      <a:cubicBezTo>
                        <a:pt x="176724" y="70169"/>
                        <a:pt x="187119" y="59774"/>
                        <a:pt x="187119" y="49379"/>
                      </a:cubicBezTo>
                      <a:cubicBezTo>
                        <a:pt x="187119" y="38983"/>
                        <a:pt x="176724" y="28587"/>
                        <a:pt x="166328" y="28587"/>
                      </a:cubicBezTo>
                      <a:cubicBezTo>
                        <a:pt x="114351" y="7797"/>
                        <a:pt x="51978" y="28587"/>
                        <a:pt x="10396" y="70169"/>
                      </a:cubicBezTo>
                      <a:cubicBezTo>
                        <a:pt x="10396" y="70169"/>
                        <a:pt x="0" y="80565"/>
                        <a:pt x="0" y="80565"/>
                      </a:cubicBezTo>
                      <a:cubicBezTo>
                        <a:pt x="0" y="80565"/>
                        <a:pt x="0" y="80565"/>
                        <a:pt x="0" y="80565"/>
                      </a:cubicBezTo>
                      <a:cubicBezTo>
                        <a:pt x="0" y="70169"/>
                        <a:pt x="0" y="70169"/>
                        <a:pt x="0" y="59774"/>
                      </a:cubicBezTo>
                      <a:cubicBezTo>
                        <a:pt x="20791" y="28587"/>
                        <a:pt x="51978" y="18192"/>
                        <a:pt x="83164" y="7797"/>
                      </a:cubicBezTo>
                      <a:cubicBezTo>
                        <a:pt x="114351" y="-2599"/>
                        <a:pt x="145537" y="-2599"/>
                        <a:pt x="176724" y="7797"/>
                      </a:cubicBezTo>
                      <a:cubicBezTo>
                        <a:pt x="187119" y="7797"/>
                        <a:pt x="207910" y="18192"/>
                        <a:pt x="207910" y="28587"/>
                      </a:cubicBezTo>
                      <a:cubicBezTo>
                        <a:pt x="218306" y="38983"/>
                        <a:pt x="218306" y="49379"/>
                        <a:pt x="207910" y="59774"/>
                      </a:cubicBezTo>
                      <a:cubicBezTo>
                        <a:pt x="197515" y="70169"/>
                        <a:pt x="187119" y="80565"/>
                        <a:pt x="176724" y="90960"/>
                      </a:cubicBezTo>
                      <a:cubicBezTo>
                        <a:pt x="145537" y="101356"/>
                        <a:pt x="124746" y="111752"/>
                        <a:pt x="93560" y="1117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74" name="Forma Livre: Forma 73">
                  <a:extLst>
                    <a:ext uri="{FF2B5EF4-FFF2-40B4-BE49-F238E27FC236}">
                      <a16:creationId xmlns:a16="http://schemas.microsoft.com/office/drawing/2014/main" id="{B3FB30C8-ECEC-62D1-C96D-4603C6E2646A}"/>
                    </a:ext>
                  </a:extLst>
                </p:cNvPr>
                <p:cNvSpPr/>
                <p:nvPr/>
              </p:nvSpPr>
              <p:spPr>
                <a:xfrm>
                  <a:off x="26045098" y="7597102"/>
                  <a:ext cx="108260" cy="76666"/>
                </a:xfrm>
                <a:custGeom>
                  <a:avLst/>
                  <a:gdLst>
                    <a:gd name="connsiteX0" fmla="*/ 56283 w 108260"/>
                    <a:gd name="connsiteY0" fmla="*/ 76667 h 76666"/>
                    <a:gd name="connsiteX1" fmla="*/ 14701 w 108260"/>
                    <a:gd name="connsiteY1" fmla="*/ 66271 h 76666"/>
                    <a:gd name="connsiteX2" fmla="*/ 4306 w 108260"/>
                    <a:gd name="connsiteY2" fmla="*/ 35085 h 76666"/>
                    <a:gd name="connsiteX3" fmla="*/ 97866 w 108260"/>
                    <a:gd name="connsiteY3" fmla="*/ 3899 h 76666"/>
                    <a:gd name="connsiteX4" fmla="*/ 108261 w 108260"/>
                    <a:gd name="connsiteY4" fmla="*/ 24689 h 76666"/>
                    <a:gd name="connsiteX5" fmla="*/ 56283 w 108260"/>
                    <a:gd name="connsiteY5" fmla="*/ 76667 h 76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260" h="76666">
                      <a:moveTo>
                        <a:pt x="56283" y="76667"/>
                      </a:moveTo>
                      <a:cubicBezTo>
                        <a:pt x="45888" y="76667"/>
                        <a:pt x="25097" y="66271"/>
                        <a:pt x="14701" y="66271"/>
                      </a:cubicBezTo>
                      <a:cubicBezTo>
                        <a:pt x="4306" y="55876"/>
                        <a:pt x="-6089" y="45480"/>
                        <a:pt x="4306" y="35085"/>
                      </a:cubicBezTo>
                      <a:cubicBezTo>
                        <a:pt x="25097" y="3899"/>
                        <a:pt x="66679" y="-6498"/>
                        <a:pt x="97866" y="3899"/>
                      </a:cubicBezTo>
                      <a:cubicBezTo>
                        <a:pt x="108261" y="3899"/>
                        <a:pt x="108261" y="14294"/>
                        <a:pt x="108261" y="24689"/>
                      </a:cubicBezTo>
                      <a:cubicBezTo>
                        <a:pt x="108261" y="55876"/>
                        <a:pt x="87470" y="76667"/>
                        <a:pt x="56283" y="766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75" name="Forma Livre: Forma 74">
                  <a:extLst>
                    <a:ext uri="{FF2B5EF4-FFF2-40B4-BE49-F238E27FC236}">
                      <a16:creationId xmlns:a16="http://schemas.microsoft.com/office/drawing/2014/main" id="{0C9C8F9D-EE85-54E3-3DAF-CF94652442DB}"/>
                    </a:ext>
                  </a:extLst>
                </p:cNvPr>
                <p:cNvSpPr/>
                <p:nvPr/>
              </p:nvSpPr>
              <p:spPr>
                <a:xfrm>
                  <a:off x="25993332" y="7567109"/>
                  <a:ext cx="205915" cy="123567"/>
                </a:xfrm>
                <a:custGeom>
                  <a:avLst/>
                  <a:gdLst>
                    <a:gd name="connsiteX0" fmla="*/ 170422 w 205915"/>
                    <a:gd name="connsiteY0" fmla="*/ 13099 h 123567"/>
                    <a:gd name="connsiteX1" fmla="*/ 97654 w 205915"/>
                    <a:gd name="connsiteY1" fmla="*/ 23495 h 123567"/>
                    <a:gd name="connsiteX2" fmla="*/ 35281 w 205915"/>
                    <a:gd name="connsiteY2" fmla="*/ 54682 h 123567"/>
                    <a:gd name="connsiteX3" fmla="*/ 45677 w 205915"/>
                    <a:gd name="connsiteY3" fmla="*/ 106659 h 123567"/>
                    <a:gd name="connsiteX4" fmla="*/ 180818 w 205915"/>
                    <a:gd name="connsiteY4" fmla="*/ 65077 h 123567"/>
                    <a:gd name="connsiteX5" fmla="*/ 191214 w 205915"/>
                    <a:gd name="connsiteY5" fmla="*/ 23495 h 123567"/>
                    <a:gd name="connsiteX6" fmla="*/ 201609 w 205915"/>
                    <a:gd name="connsiteY6" fmla="*/ 54682 h 123567"/>
                    <a:gd name="connsiteX7" fmla="*/ 56072 w 205915"/>
                    <a:gd name="connsiteY7" fmla="*/ 117055 h 123567"/>
                    <a:gd name="connsiteX8" fmla="*/ 24886 w 205915"/>
                    <a:gd name="connsiteY8" fmla="*/ 106659 h 123567"/>
                    <a:gd name="connsiteX9" fmla="*/ 14490 w 205915"/>
                    <a:gd name="connsiteY9" fmla="*/ 44286 h 123567"/>
                    <a:gd name="connsiteX10" fmla="*/ 128841 w 205915"/>
                    <a:gd name="connsiteY10" fmla="*/ 2704 h 123567"/>
                    <a:gd name="connsiteX11" fmla="*/ 170422 w 205915"/>
                    <a:gd name="connsiteY11" fmla="*/ 13099 h 123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5915" h="123567">
                      <a:moveTo>
                        <a:pt x="170422" y="13099"/>
                      </a:moveTo>
                      <a:cubicBezTo>
                        <a:pt x="149632" y="13099"/>
                        <a:pt x="118445" y="13099"/>
                        <a:pt x="97654" y="23495"/>
                      </a:cubicBezTo>
                      <a:cubicBezTo>
                        <a:pt x="76863" y="23495"/>
                        <a:pt x="56072" y="33891"/>
                        <a:pt x="35281" y="54682"/>
                      </a:cubicBezTo>
                      <a:cubicBezTo>
                        <a:pt x="14490" y="75472"/>
                        <a:pt x="14490" y="96264"/>
                        <a:pt x="45677" y="106659"/>
                      </a:cubicBezTo>
                      <a:cubicBezTo>
                        <a:pt x="87258" y="127450"/>
                        <a:pt x="149632" y="106659"/>
                        <a:pt x="180818" y="65077"/>
                      </a:cubicBezTo>
                      <a:cubicBezTo>
                        <a:pt x="191214" y="54682"/>
                        <a:pt x="191214" y="44286"/>
                        <a:pt x="191214" y="23495"/>
                      </a:cubicBezTo>
                      <a:cubicBezTo>
                        <a:pt x="201609" y="23495"/>
                        <a:pt x="212005" y="33891"/>
                        <a:pt x="201609" y="54682"/>
                      </a:cubicBezTo>
                      <a:cubicBezTo>
                        <a:pt x="170422" y="106659"/>
                        <a:pt x="128841" y="137846"/>
                        <a:pt x="56072" y="117055"/>
                      </a:cubicBezTo>
                      <a:cubicBezTo>
                        <a:pt x="45677" y="117055"/>
                        <a:pt x="35281" y="117055"/>
                        <a:pt x="24886" y="106659"/>
                      </a:cubicBezTo>
                      <a:cubicBezTo>
                        <a:pt x="-6301" y="96264"/>
                        <a:pt x="-6301" y="65077"/>
                        <a:pt x="14490" y="44286"/>
                      </a:cubicBezTo>
                      <a:cubicBezTo>
                        <a:pt x="45677" y="13099"/>
                        <a:pt x="87258" y="-7691"/>
                        <a:pt x="128841" y="2704"/>
                      </a:cubicBezTo>
                      <a:cubicBezTo>
                        <a:pt x="149632" y="13099"/>
                        <a:pt x="160027" y="13099"/>
                        <a:pt x="170422" y="130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76" name="Forma Livre: Forma 75">
                  <a:extLst>
                    <a:ext uri="{FF2B5EF4-FFF2-40B4-BE49-F238E27FC236}">
                      <a16:creationId xmlns:a16="http://schemas.microsoft.com/office/drawing/2014/main" id="{A9C564BE-28AC-570B-5BB1-35F855A02778}"/>
                    </a:ext>
                  </a:extLst>
                </p:cNvPr>
                <p:cNvSpPr/>
                <p:nvPr/>
              </p:nvSpPr>
              <p:spPr>
                <a:xfrm>
                  <a:off x="25779121" y="7569814"/>
                  <a:ext cx="124745" cy="62372"/>
                </a:xfrm>
                <a:custGeom>
                  <a:avLst/>
                  <a:gdLst>
                    <a:gd name="connsiteX0" fmla="*/ 41582 w 124745"/>
                    <a:gd name="connsiteY0" fmla="*/ 62373 h 62372"/>
                    <a:gd name="connsiteX1" fmla="*/ 20791 w 124745"/>
                    <a:gd name="connsiteY1" fmla="*/ 62373 h 62372"/>
                    <a:gd name="connsiteX2" fmla="*/ 0 w 124745"/>
                    <a:gd name="connsiteY2" fmla="*/ 51978 h 62372"/>
                    <a:gd name="connsiteX3" fmla="*/ 10395 w 124745"/>
                    <a:gd name="connsiteY3" fmla="*/ 31187 h 62372"/>
                    <a:gd name="connsiteX4" fmla="*/ 93559 w 124745"/>
                    <a:gd name="connsiteY4" fmla="*/ 0 h 62372"/>
                    <a:gd name="connsiteX5" fmla="*/ 93559 w 124745"/>
                    <a:gd name="connsiteY5" fmla="*/ 0 h 62372"/>
                    <a:gd name="connsiteX6" fmla="*/ 124746 w 124745"/>
                    <a:gd name="connsiteY6" fmla="*/ 20791 h 62372"/>
                    <a:gd name="connsiteX7" fmla="*/ 103955 w 124745"/>
                    <a:gd name="connsiteY7" fmla="*/ 51978 h 62372"/>
                    <a:gd name="connsiteX8" fmla="*/ 41582 w 124745"/>
                    <a:gd name="connsiteY8" fmla="*/ 62373 h 62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745" h="62372">
                      <a:moveTo>
                        <a:pt x="41582" y="62373"/>
                      </a:moveTo>
                      <a:cubicBezTo>
                        <a:pt x="31186" y="62373"/>
                        <a:pt x="31186" y="62373"/>
                        <a:pt x="20791" y="62373"/>
                      </a:cubicBezTo>
                      <a:cubicBezTo>
                        <a:pt x="10395" y="62373"/>
                        <a:pt x="0" y="51978"/>
                        <a:pt x="0" y="51978"/>
                      </a:cubicBezTo>
                      <a:cubicBezTo>
                        <a:pt x="0" y="41582"/>
                        <a:pt x="0" y="31187"/>
                        <a:pt x="10395" y="31187"/>
                      </a:cubicBezTo>
                      <a:cubicBezTo>
                        <a:pt x="41582" y="10395"/>
                        <a:pt x="62373" y="0"/>
                        <a:pt x="93559" y="0"/>
                      </a:cubicBezTo>
                      <a:cubicBezTo>
                        <a:pt x="93559" y="0"/>
                        <a:pt x="93559" y="0"/>
                        <a:pt x="93559" y="0"/>
                      </a:cubicBezTo>
                      <a:cubicBezTo>
                        <a:pt x="103955" y="0"/>
                        <a:pt x="114350" y="10395"/>
                        <a:pt x="124746" y="20791"/>
                      </a:cubicBezTo>
                      <a:cubicBezTo>
                        <a:pt x="124746" y="31187"/>
                        <a:pt x="114350" y="41582"/>
                        <a:pt x="103955" y="51978"/>
                      </a:cubicBezTo>
                      <a:cubicBezTo>
                        <a:pt x="93559" y="51978"/>
                        <a:pt x="72768" y="62373"/>
                        <a:pt x="41582" y="623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77" name="Forma Livre: Forma 76">
                  <a:extLst>
                    <a:ext uri="{FF2B5EF4-FFF2-40B4-BE49-F238E27FC236}">
                      <a16:creationId xmlns:a16="http://schemas.microsoft.com/office/drawing/2014/main" id="{DA5EC265-9D81-652E-4788-37FBAB9BC426}"/>
                    </a:ext>
                  </a:extLst>
                </p:cNvPr>
                <p:cNvSpPr/>
                <p:nvPr/>
              </p:nvSpPr>
              <p:spPr>
                <a:xfrm>
                  <a:off x="25741717" y="7538627"/>
                  <a:ext cx="211528" cy="114772"/>
                </a:xfrm>
                <a:custGeom>
                  <a:avLst/>
                  <a:gdLst>
                    <a:gd name="connsiteX0" fmla="*/ 141359 w 211528"/>
                    <a:gd name="connsiteY0" fmla="*/ 0 h 114772"/>
                    <a:gd name="connsiteX1" fmla="*/ 110172 w 211528"/>
                    <a:gd name="connsiteY1" fmla="*/ 10396 h 114772"/>
                    <a:gd name="connsiteX2" fmla="*/ 27008 w 211528"/>
                    <a:gd name="connsiteY2" fmla="*/ 62374 h 114772"/>
                    <a:gd name="connsiteX3" fmla="*/ 37404 w 211528"/>
                    <a:gd name="connsiteY3" fmla="*/ 93560 h 114772"/>
                    <a:gd name="connsiteX4" fmla="*/ 89382 w 211528"/>
                    <a:gd name="connsiteY4" fmla="*/ 103955 h 114772"/>
                    <a:gd name="connsiteX5" fmla="*/ 172546 w 211528"/>
                    <a:gd name="connsiteY5" fmla="*/ 72769 h 114772"/>
                    <a:gd name="connsiteX6" fmla="*/ 182941 w 211528"/>
                    <a:gd name="connsiteY6" fmla="*/ 62374 h 114772"/>
                    <a:gd name="connsiteX7" fmla="*/ 182941 w 211528"/>
                    <a:gd name="connsiteY7" fmla="*/ 20791 h 114772"/>
                    <a:gd name="connsiteX8" fmla="*/ 172546 w 211528"/>
                    <a:gd name="connsiteY8" fmla="*/ 10396 h 114772"/>
                    <a:gd name="connsiteX9" fmla="*/ 203732 w 211528"/>
                    <a:gd name="connsiteY9" fmla="*/ 20791 h 114772"/>
                    <a:gd name="connsiteX10" fmla="*/ 203732 w 211528"/>
                    <a:gd name="connsiteY10" fmla="*/ 51978 h 114772"/>
                    <a:gd name="connsiteX11" fmla="*/ 172546 w 211528"/>
                    <a:gd name="connsiteY11" fmla="*/ 83164 h 114772"/>
                    <a:gd name="connsiteX12" fmla="*/ 27008 w 211528"/>
                    <a:gd name="connsiteY12" fmla="*/ 103955 h 114772"/>
                    <a:gd name="connsiteX13" fmla="*/ 6217 w 211528"/>
                    <a:gd name="connsiteY13" fmla="*/ 51978 h 114772"/>
                    <a:gd name="connsiteX14" fmla="*/ 47799 w 211528"/>
                    <a:gd name="connsiteY14" fmla="*/ 10396 h 114772"/>
                    <a:gd name="connsiteX15" fmla="*/ 141359 w 211528"/>
                    <a:gd name="connsiteY15" fmla="*/ 0 h 114772"/>
                    <a:gd name="connsiteX16" fmla="*/ 141359 w 211528"/>
                    <a:gd name="connsiteY16" fmla="*/ 0 h 114772"/>
                    <a:gd name="connsiteX17" fmla="*/ 141359 w 211528"/>
                    <a:gd name="connsiteY17" fmla="*/ 0 h 114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528" h="114772">
                      <a:moveTo>
                        <a:pt x="141359" y="0"/>
                      </a:moveTo>
                      <a:cubicBezTo>
                        <a:pt x="130963" y="0"/>
                        <a:pt x="120568" y="0"/>
                        <a:pt x="110172" y="10396"/>
                      </a:cubicBezTo>
                      <a:cubicBezTo>
                        <a:pt x="78986" y="20791"/>
                        <a:pt x="47799" y="31187"/>
                        <a:pt x="27008" y="62374"/>
                      </a:cubicBezTo>
                      <a:cubicBezTo>
                        <a:pt x="16613" y="72769"/>
                        <a:pt x="16613" y="93560"/>
                        <a:pt x="37404" y="93560"/>
                      </a:cubicBezTo>
                      <a:cubicBezTo>
                        <a:pt x="58195" y="103955"/>
                        <a:pt x="68590" y="103955"/>
                        <a:pt x="89382" y="103955"/>
                      </a:cubicBezTo>
                      <a:cubicBezTo>
                        <a:pt x="120568" y="103955"/>
                        <a:pt x="141359" y="83164"/>
                        <a:pt x="172546" y="72769"/>
                      </a:cubicBezTo>
                      <a:cubicBezTo>
                        <a:pt x="182941" y="72769"/>
                        <a:pt x="182941" y="62374"/>
                        <a:pt x="182941" y="62374"/>
                      </a:cubicBezTo>
                      <a:cubicBezTo>
                        <a:pt x="203732" y="51978"/>
                        <a:pt x="203732" y="31187"/>
                        <a:pt x="182941" y="20791"/>
                      </a:cubicBezTo>
                      <a:cubicBezTo>
                        <a:pt x="182941" y="20791"/>
                        <a:pt x="182941" y="10396"/>
                        <a:pt x="172546" y="10396"/>
                      </a:cubicBezTo>
                      <a:cubicBezTo>
                        <a:pt x="182941" y="10396"/>
                        <a:pt x="193337" y="10396"/>
                        <a:pt x="203732" y="20791"/>
                      </a:cubicBezTo>
                      <a:cubicBezTo>
                        <a:pt x="214127" y="31187"/>
                        <a:pt x="214127" y="41582"/>
                        <a:pt x="203732" y="51978"/>
                      </a:cubicBezTo>
                      <a:cubicBezTo>
                        <a:pt x="193337" y="62374"/>
                        <a:pt x="182941" y="72769"/>
                        <a:pt x="172546" y="83164"/>
                      </a:cubicBezTo>
                      <a:cubicBezTo>
                        <a:pt x="130963" y="114351"/>
                        <a:pt x="78986" y="124747"/>
                        <a:pt x="27008" y="103955"/>
                      </a:cubicBezTo>
                      <a:cubicBezTo>
                        <a:pt x="-4178" y="93560"/>
                        <a:pt x="-4178" y="93560"/>
                        <a:pt x="6217" y="51978"/>
                      </a:cubicBezTo>
                      <a:cubicBezTo>
                        <a:pt x="16613" y="31187"/>
                        <a:pt x="27008" y="20791"/>
                        <a:pt x="47799" y="10396"/>
                      </a:cubicBezTo>
                      <a:cubicBezTo>
                        <a:pt x="78986" y="10396"/>
                        <a:pt x="110172" y="0"/>
                        <a:pt x="141359" y="0"/>
                      </a:cubicBezTo>
                      <a:cubicBezTo>
                        <a:pt x="141359" y="0"/>
                        <a:pt x="141359" y="0"/>
                        <a:pt x="141359" y="0"/>
                      </a:cubicBezTo>
                      <a:cubicBezTo>
                        <a:pt x="141359" y="0"/>
                        <a:pt x="141359" y="0"/>
                        <a:pt x="1413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78" name="Forma Livre: Forma 77">
                  <a:extLst>
                    <a:ext uri="{FF2B5EF4-FFF2-40B4-BE49-F238E27FC236}">
                      <a16:creationId xmlns:a16="http://schemas.microsoft.com/office/drawing/2014/main" id="{2D22E97D-B242-52A6-E913-8385690FADEE}"/>
                    </a:ext>
                  </a:extLst>
                </p:cNvPr>
                <p:cNvSpPr/>
                <p:nvPr/>
              </p:nvSpPr>
              <p:spPr>
                <a:xfrm>
                  <a:off x="26090986" y="8459207"/>
                  <a:ext cx="280678" cy="150157"/>
                </a:xfrm>
                <a:custGeom>
                  <a:avLst/>
                  <a:gdLst>
                    <a:gd name="connsiteX0" fmla="*/ 0 w 280678"/>
                    <a:gd name="connsiteY0" fmla="*/ 98180 h 150157"/>
                    <a:gd name="connsiteX1" fmla="*/ 51978 w 280678"/>
                    <a:gd name="connsiteY1" fmla="*/ 25412 h 150157"/>
                    <a:gd name="connsiteX2" fmla="*/ 72768 w 280678"/>
                    <a:gd name="connsiteY2" fmla="*/ 4620 h 150157"/>
                    <a:gd name="connsiteX3" fmla="*/ 83164 w 280678"/>
                    <a:gd name="connsiteY3" fmla="*/ 4620 h 150157"/>
                    <a:gd name="connsiteX4" fmla="*/ 280678 w 280678"/>
                    <a:gd name="connsiteY4" fmla="*/ 35807 h 150157"/>
                    <a:gd name="connsiteX5" fmla="*/ 280678 w 280678"/>
                    <a:gd name="connsiteY5" fmla="*/ 35807 h 150157"/>
                    <a:gd name="connsiteX6" fmla="*/ 259888 w 280678"/>
                    <a:gd name="connsiteY6" fmla="*/ 66993 h 150157"/>
                    <a:gd name="connsiteX7" fmla="*/ 207910 w 280678"/>
                    <a:gd name="connsiteY7" fmla="*/ 139762 h 150157"/>
                    <a:gd name="connsiteX8" fmla="*/ 197514 w 280678"/>
                    <a:gd name="connsiteY8" fmla="*/ 150157 h 150157"/>
                    <a:gd name="connsiteX9" fmla="*/ 166328 w 280678"/>
                    <a:gd name="connsiteY9" fmla="*/ 150157 h 150157"/>
                    <a:gd name="connsiteX10" fmla="*/ 135142 w 280678"/>
                    <a:gd name="connsiteY10" fmla="*/ 139762 h 150157"/>
                    <a:gd name="connsiteX11" fmla="*/ 114350 w 280678"/>
                    <a:gd name="connsiteY11" fmla="*/ 129367 h 150157"/>
                    <a:gd name="connsiteX12" fmla="*/ 0 w 280678"/>
                    <a:gd name="connsiteY12" fmla="*/ 98180 h 150157"/>
                    <a:gd name="connsiteX13" fmla="*/ 0 w 280678"/>
                    <a:gd name="connsiteY13" fmla="*/ 98180 h 150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0678" h="150157">
                      <a:moveTo>
                        <a:pt x="0" y="98180"/>
                      </a:moveTo>
                      <a:cubicBezTo>
                        <a:pt x="20791" y="77389"/>
                        <a:pt x="41582" y="46202"/>
                        <a:pt x="51978" y="25412"/>
                      </a:cubicBezTo>
                      <a:cubicBezTo>
                        <a:pt x="62373" y="15016"/>
                        <a:pt x="62373" y="4620"/>
                        <a:pt x="72768" y="4620"/>
                      </a:cubicBezTo>
                      <a:cubicBezTo>
                        <a:pt x="72768" y="4620"/>
                        <a:pt x="83164" y="-5775"/>
                        <a:pt x="83164" y="4620"/>
                      </a:cubicBezTo>
                      <a:cubicBezTo>
                        <a:pt x="145537" y="15016"/>
                        <a:pt x="218306" y="25412"/>
                        <a:pt x="280678" y="35807"/>
                      </a:cubicBezTo>
                      <a:cubicBezTo>
                        <a:pt x="280678" y="35807"/>
                        <a:pt x="280678" y="35807"/>
                        <a:pt x="280678" y="35807"/>
                      </a:cubicBezTo>
                      <a:cubicBezTo>
                        <a:pt x="270283" y="46202"/>
                        <a:pt x="270283" y="56598"/>
                        <a:pt x="259888" y="66993"/>
                      </a:cubicBezTo>
                      <a:cubicBezTo>
                        <a:pt x="239097" y="87785"/>
                        <a:pt x="218306" y="118971"/>
                        <a:pt x="207910" y="139762"/>
                      </a:cubicBezTo>
                      <a:cubicBezTo>
                        <a:pt x="207910" y="150157"/>
                        <a:pt x="197514" y="150157"/>
                        <a:pt x="197514" y="150157"/>
                      </a:cubicBezTo>
                      <a:cubicBezTo>
                        <a:pt x="187119" y="150157"/>
                        <a:pt x="176723" y="150157"/>
                        <a:pt x="166328" y="150157"/>
                      </a:cubicBezTo>
                      <a:cubicBezTo>
                        <a:pt x="155933" y="150157"/>
                        <a:pt x="145537" y="139762"/>
                        <a:pt x="135142" y="139762"/>
                      </a:cubicBezTo>
                      <a:cubicBezTo>
                        <a:pt x="135142" y="139762"/>
                        <a:pt x="124746" y="129367"/>
                        <a:pt x="114350" y="129367"/>
                      </a:cubicBezTo>
                      <a:cubicBezTo>
                        <a:pt x="72768" y="118971"/>
                        <a:pt x="41582" y="108575"/>
                        <a:pt x="0" y="98180"/>
                      </a:cubicBezTo>
                      <a:cubicBezTo>
                        <a:pt x="0" y="98180"/>
                        <a:pt x="0" y="98180"/>
                        <a:pt x="0" y="981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79" name="Forma Livre: Forma 78">
                  <a:extLst>
                    <a:ext uri="{FF2B5EF4-FFF2-40B4-BE49-F238E27FC236}">
                      <a16:creationId xmlns:a16="http://schemas.microsoft.com/office/drawing/2014/main" id="{0C9BEE20-1ECB-A775-2D81-BA80EC009006}"/>
                    </a:ext>
                  </a:extLst>
                </p:cNvPr>
                <p:cNvSpPr/>
                <p:nvPr/>
              </p:nvSpPr>
              <p:spPr>
                <a:xfrm>
                  <a:off x="25716747" y="8411850"/>
                  <a:ext cx="218305" cy="114350"/>
                </a:xfrm>
                <a:custGeom>
                  <a:avLst/>
                  <a:gdLst>
                    <a:gd name="connsiteX0" fmla="*/ 114351 w 218305"/>
                    <a:gd name="connsiteY0" fmla="*/ 0 h 114350"/>
                    <a:gd name="connsiteX1" fmla="*/ 103955 w 218305"/>
                    <a:gd name="connsiteY1" fmla="*/ 20791 h 114350"/>
                    <a:gd name="connsiteX2" fmla="*/ 218306 w 218305"/>
                    <a:gd name="connsiteY2" fmla="*/ 41582 h 114350"/>
                    <a:gd name="connsiteX3" fmla="*/ 176724 w 218305"/>
                    <a:gd name="connsiteY3" fmla="*/ 114350 h 114350"/>
                    <a:gd name="connsiteX4" fmla="*/ 166328 w 218305"/>
                    <a:gd name="connsiteY4" fmla="*/ 114350 h 114350"/>
                    <a:gd name="connsiteX5" fmla="*/ 51978 w 218305"/>
                    <a:gd name="connsiteY5" fmla="*/ 83164 h 114350"/>
                    <a:gd name="connsiteX6" fmla="*/ 41582 w 218305"/>
                    <a:gd name="connsiteY6" fmla="*/ 83164 h 114350"/>
                    <a:gd name="connsiteX7" fmla="*/ 10396 w 218305"/>
                    <a:gd name="connsiteY7" fmla="*/ 114350 h 114350"/>
                    <a:gd name="connsiteX8" fmla="*/ 0 w 218305"/>
                    <a:gd name="connsiteY8" fmla="*/ 51978 h 114350"/>
                    <a:gd name="connsiteX9" fmla="*/ 0 w 218305"/>
                    <a:gd name="connsiteY9" fmla="*/ 41582 h 114350"/>
                    <a:gd name="connsiteX10" fmla="*/ 114351 w 218305"/>
                    <a:gd name="connsiteY10" fmla="*/ 0 h 114350"/>
                    <a:gd name="connsiteX11" fmla="*/ 114351 w 218305"/>
                    <a:gd name="connsiteY11" fmla="*/ 0 h 1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8305" h="114350">
                      <a:moveTo>
                        <a:pt x="114351" y="0"/>
                      </a:moveTo>
                      <a:cubicBezTo>
                        <a:pt x="114351" y="10395"/>
                        <a:pt x="114351" y="20791"/>
                        <a:pt x="103955" y="20791"/>
                      </a:cubicBezTo>
                      <a:cubicBezTo>
                        <a:pt x="145537" y="31187"/>
                        <a:pt x="176724" y="31187"/>
                        <a:pt x="218306" y="41582"/>
                      </a:cubicBezTo>
                      <a:cubicBezTo>
                        <a:pt x="207910" y="72769"/>
                        <a:pt x="197515" y="93560"/>
                        <a:pt x="176724" y="114350"/>
                      </a:cubicBezTo>
                      <a:cubicBezTo>
                        <a:pt x="176724" y="114350"/>
                        <a:pt x="166328" y="114350"/>
                        <a:pt x="166328" y="114350"/>
                      </a:cubicBezTo>
                      <a:cubicBezTo>
                        <a:pt x="124746" y="103955"/>
                        <a:pt x="93560" y="93560"/>
                        <a:pt x="51978" y="83164"/>
                      </a:cubicBezTo>
                      <a:cubicBezTo>
                        <a:pt x="51978" y="83164"/>
                        <a:pt x="41582" y="83164"/>
                        <a:pt x="41582" y="83164"/>
                      </a:cubicBezTo>
                      <a:cubicBezTo>
                        <a:pt x="31186" y="93560"/>
                        <a:pt x="20791" y="103955"/>
                        <a:pt x="10396" y="114350"/>
                      </a:cubicBezTo>
                      <a:cubicBezTo>
                        <a:pt x="10396" y="93560"/>
                        <a:pt x="0" y="72769"/>
                        <a:pt x="0" y="51978"/>
                      </a:cubicBezTo>
                      <a:cubicBezTo>
                        <a:pt x="0" y="51978"/>
                        <a:pt x="0" y="41582"/>
                        <a:pt x="0" y="41582"/>
                      </a:cubicBezTo>
                      <a:cubicBezTo>
                        <a:pt x="51978" y="31187"/>
                        <a:pt x="83164" y="10395"/>
                        <a:pt x="114351" y="0"/>
                      </a:cubicBezTo>
                      <a:cubicBezTo>
                        <a:pt x="114351" y="0"/>
                        <a:pt x="114351" y="0"/>
                        <a:pt x="11435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80" name="Forma Livre: Forma 79">
                  <a:extLst>
                    <a:ext uri="{FF2B5EF4-FFF2-40B4-BE49-F238E27FC236}">
                      <a16:creationId xmlns:a16="http://schemas.microsoft.com/office/drawing/2014/main" id="{67DF1C66-BB89-0C28-F76E-6D2D1CE40AEF}"/>
                    </a:ext>
                  </a:extLst>
                </p:cNvPr>
                <p:cNvSpPr/>
                <p:nvPr/>
              </p:nvSpPr>
              <p:spPr>
                <a:xfrm>
                  <a:off x="26267709" y="7736142"/>
                  <a:ext cx="207910" cy="103955"/>
                </a:xfrm>
                <a:custGeom>
                  <a:avLst/>
                  <a:gdLst>
                    <a:gd name="connsiteX0" fmla="*/ 10396 w 207910"/>
                    <a:gd name="connsiteY0" fmla="*/ 103955 h 103955"/>
                    <a:gd name="connsiteX1" fmla="*/ 0 w 207910"/>
                    <a:gd name="connsiteY1" fmla="*/ 51978 h 103955"/>
                    <a:gd name="connsiteX2" fmla="*/ 10396 w 207910"/>
                    <a:gd name="connsiteY2" fmla="*/ 41582 h 103955"/>
                    <a:gd name="connsiteX3" fmla="*/ 83164 w 207910"/>
                    <a:gd name="connsiteY3" fmla="*/ 0 h 103955"/>
                    <a:gd name="connsiteX4" fmla="*/ 103955 w 207910"/>
                    <a:gd name="connsiteY4" fmla="*/ 0 h 103955"/>
                    <a:gd name="connsiteX5" fmla="*/ 197515 w 207910"/>
                    <a:gd name="connsiteY5" fmla="*/ 10395 h 103955"/>
                    <a:gd name="connsiteX6" fmla="*/ 207910 w 207910"/>
                    <a:gd name="connsiteY6" fmla="*/ 10395 h 103955"/>
                    <a:gd name="connsiteX7" fmla="*/ 155933 w 207910"/>
                    <a:gd name="connsiteY7" fmla="*/ 72769 h 103955"/>
                    <a:gd name="connsiteX8" fmla="*/ 135142 w 207910"/>
                    <a:gd name="connsiteY8" fmla="*/ 103955 h 103955"/>
                    <a:gd name="connsiteX9" fmla="*/ 103955 w 207910"/>
                    <a:gd name="connsiteY9" fmla="*/ 93560 h 103955"/>
                    <a:gd name="connsiteX10" fmla="*/ 62373 w 207910"/>
                    <a:gd name="connsiteY10" fmla="*/ 83164 h 103955"/>
                    <a:gd name="connsiteX11" fmla="*/ 10396 w 207910"/>
                    <a:gd name="connsiteY11" fmla="*/ 103955 h 103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7910" h="103955">
                      <a:moveTo>
                        <a:pt x="10396" y="103955"/>
                      </a:moveTo>
                      <a:cubicBezTo>
                        <a:pt x="10396" y="83164"/>
                        <a:pt x="0" y="62373"/>
                        <a:pt x="0" y="51978"/>
                      </a:cubicBezTo>
                      <a:cubicBezTo>
                        <a:pt x="0" y="51978"/>
                        <a:pt x="0" y="41582"/>
                        <a:pt x="10396" y="41582"/>
                      </a:cubicBezTo>
                      <a:cubicBezTo>
                        <a:pt x="31187" y="31187"/>
                        <a:pt x="51978" y="10395"/>
                        <a:pt x="83164" y="0"/>
                      </a:cubicBezTo>
                      <a:cubicBezTo>
                        <a:pt x="93560" y="0"/>
                        <a:pt x="93560" y="0"/>
                        <a:pt x="103955" y="0"/>
                      </a:cubicBezTo>
                      <a:cubicBezTo>
                        <a:pt x="135142" y="0"/>
                        <a:pt x="166328" y="10395"/>
                        <a:pt x="197515" y="10395"/>
                      </a:cubicBezTo>
                      <a:cubicBezTo>
                        <a:pt x="197515" y="10395"/>
                        <a:pt x="197515" y="10395"/>
                        <a:pt x="207910" y="10395"/>
                      </a:cubicBezTo>
                      <a:cubicBezTo>
                        <a:pt x="187119" y="31187"/>
                        <a:pt x="176724" y="51978"/>
                        <a:pt x="155933" y="72769"/>
                      </a:cubicBezTo>
                      <a:cubicBezTo>
                        <a:pt x="145537" y="83164"/>
                        <a:pt x="145537" y="93560"/>
                        <a:pt x="135142" y="103955"/>
                      </a:cubicBezTo>
                      <a:cubicBezTo>
                        <a:pt x="124746" y="103955"/>
                        <a:pt x="114351" y="103955"/>
                        <a:pt x="103955" y="93560"/>
                      </a:cubicBezTo>
                      <a:cubicBezTo>
                        <a:pt x="93560" y="93560"/>
                        <a:pt x="72769" y="83164"/>
                        <a:pt x="62373" y="83164"/>
                      </a:cubicBezTo>
                      <a:cubicBezTo>
                        <a:pt x="41582" y="83164"/>
                        <a:pt x="20791" y="93560"/>
                        <a:pt x="10396" y="103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81" name="Forma Livre: Forma 80">
                  <a:extLst>
                    <a:ext uri="{FF2B5EF4-FFF2-40B4-BE49-F238E27FC236}">
                      <a16:creationId xmlns:a16="http://schemas.microsoft.com/office/drawing/2014/main" id="{46FE7206-A17F-94FD-D2F3-981F6785E058}"/>
                    </a:ext>
                  </a:extLst>
                </p:cNvPr>
                <p:cNvSpPr/>
                <p:nvPr/>
              </p:nvSpPr>
              <p:spPr>
                <a:xfrm>
                  <a:off x="25130293" y="8765297"/>
                  <a:ext cx="129051" cy="83164"/>
                </a:xfrm>
                <a:custGeom>
                  <a:avLst/>
                  <a:gdLst>
                    <a:gd name="connsiteX0" fmla="*/ 45888 w 129051"/>
                    <a:gd name="connsiteY0" fmla="*/ 83164 h 83164"/>
                    <a:gd name="connsiteX1" fmla="*/ 14701 w 129051"/>
                    <a:gd name="connsiteY1" fmla="*/ 72768 h 83164"/>
                    <a:gd name="connsiteX2" fmla="*/ 4306 w 129051"/>
                    <a:gd name="connsiteY2" fmla="*/ 41582 h 83164"/>
                    <a:gd name="connsiteX3" fmla="*/ 14701 w 129051"/>
                    <a:gd name="connsiteY3" fmla="*/ 31187 h 83164"/>
                    <a:gd name="connsiteX4" fmla="*/ 97866 w 129051"/>
                    <a:gd name="connsiteY4" fmla="*/ 0 h 83164"/>
                    <a:gd name="connsiteX5" fmla="*/ 129052 w 129051"/>
                    <a:gd name="connsiteY5" fmla="*/ 10395 h 83164"/>
                    <a:gd name="connsiteX6" fmla="*/ 118656 w 129051"/>
                    <a:gd name="connsiteY6" fmla="*/ 41582 h 83164"/>
                    <a:gd name="connsiteX7" fmla="*/ 45888 w 129051"/>
                    <a:gd name="connsiteY7" fmla="*/ 83164 h 83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051" h="83164">
                      <a:moveTo>
                        <a:pt x="45888" y="83164"/>
                      </a:moveTo>
                      <a:cubicBezTo>
                        <a:pt x="35492" y="83164"/>
                        <a:pt x="25097" y="83164"/>
                        <a:pt x="14701" y="72768"/>
                      </a:cubicBezTo>
                      <a:cubicBezTo>
                        <a:pt x="4306" y="72768"/>
                        <a:pt x="-6090" y="51978"/>
                        <a:pt x="4306" y="41582"/>
                      </a:cubicBezTo>
                      <a:cubicBezTo>
                        <a:pt x="4306" y="41582"/>
                        <a:pt x="14701" y="31187"/>
                        <a:pt x="14701" y="31187"/>
                      </a:cubicBezTo>
                      <a:cubicBezTo>
                        <a:pt x="45888" y="20791"/>
                        <a:pt x="66679" y="10395"/>
                        <a:pt x="97866" y="0"/>
                      </a:cubicBezTo>
                      <a:cubicBezTo>
                        <a:pt x="108261" y="0"/>
                        <a:pt x="118656" y="0"/>
                        <a:pt x="129052" y="10395"/>
                      </a:cubicBezTo>
                      <a:cubicBezTo>
                        <a:pt x="129052" y="20791"/>
                        <a:pt x="129052" y="31187"/>
                        <a:pt x="118656" y="41582"/>
                      </a:cubicBezTo>
                      <a:cubicBezTo>
                        <a:pt x="108261" y="83164"/>
                        <a:pt x="77074" y="83164"/>
                        <a:pt x="45888" y="831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82" name="Forma Livre: Forma 81">
                  <a:extLst>
                    <a:ext uri="{FF2B5EF4-FFF2-40B4-BE49-F238E27FC236}">
                      <a16:creationId xmlns:a16="http://schemas.microsoft.com/office/drawing/2014/main" id="{03247787-B85B-99E9-E8C4-DD7122478101}"/>
                    </a:ext>
                  </a:extLst>
                </p:cNvPr>
                <p:cNvSpPr/>
                <p:nvPr/>
              </p:nvSpPr>
              <p:spPr>
                <a:xfrm>
                  <a:off x="26049404" y="7829701"/>
                  <a:ext cx="31186" cy="20790"/>
                </a:xfrm>
                <a:custGeom>
                  <a:avLst/>
                  <a:gdLst>
                    <a:gd name="connsiteX0" fmla="*/ 31186 w 31186"/>
                    <a:gd name="connsiteY0" fmla="*/ 0 h 20790"/>
                    <a:gd name="connsiteX1" fmla="*/ 0 w 31186"/>
                    <a:gd name="connsiteY1" fmla="*/ 20791 h 20790"/>
                    <a:gd name="connsiteX2" fmla="*/ 0 w 31186"/>
                    <a:gd name="connsiteY2" fmla="*/ 10395 h 20790"/>
                    <a:gd name="connsiteX3" fmla="*/ 31186 w 31186"/>
                    <a:gd name="connsiteY3" fmla="*/ 0 h 20790"/>
                    <a:gd name="connsiteX4" fmla="*/ 31186 w 31186"/>
                    <a:gd name="connsiteY4" fmla="*/ 0 h 20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86" h="20790">
                      <a:moveTo>
                        <a:pt x="31186" y="0"/>
                      </a:moveTo>
                      <a:cubicBezTo>
                        <a:pt x="20791" y="10395"/>
                        <a:pt x="20791" y="10395"/>
                        <a:pt x="0" y="20791"/>
                      </a:cubicBezTo>
                      <a:cubicBezTo>
                        <a:pt x="0" y="10395"/>
                        <a:pt x="0" y="10395"/>
                        <a:pt x="0" y="10395"/>
                      </a:cubicBezTo>
                      <a:cubicBezTo>
                        <a:pt x="10395" y="0"/>
                        <a:pt x="20791" y="0"/>
                        <a:pt x="31186" y="0"/>
                      </a:cubicBezTo>
                      <a:cubicBezTo>
                        <a:pt x="31186" y="0"/>
                        <a:pt x="31186" y="0"/>
                        <a:pt x="3118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</p:grpSp>
          <p:grpSp>
            <p:nvGrpSpPr>
              <p:cNvPr id="83" name="Gráfico 5">
                <a:extLst>
                  <a:ext uri="{FF2B5EF4-FFF2-40B4-BE49-F238E27FC236}">
                    <a16:creationId xmlns:a16="http://schemas.microsoft.com/office/drawing/2014/main" id="{A5E952D6-6B1A-B618-2E10-7FC9E65F0335}"/>
                  </a:ext>
                </a:extLst>
              </p:cNvPr>
              <p:cNvGrpSpPr/>
              <p:nvPr/>
            </p:nvGrpSpPr>
            <p:grpSpPr>
              <a:xfrm>
                <a:off x="27910200" y="7684164"/>
                <a:ext cx="2187362" cy="1434580"/>
                <a:chOff x="27910200" y="7684164"/>
                <a:chExt cx="2187362" cy="1434580"/>
              </a:xfrm>
            </p:grpSpPr>
            <p:sp>
              <p:nvSpPr>
                <p:cNvPr id="84" name="Forma Livre: Forma 83">
                  <a:extLst>
                    <a:ext uri="{FF2B5EF4-FFF2-40B4-BE49-F238E27FC236}">
                      <a16:creationId xmlns:a16="http://schemas.microsoft.com/office/drawing/2014/main" id="{53F47759-265A-EE75-2332-A344A8D1D3F4}"/>
                    </a:ext>
                  </a:extLst>
                </p:cNvPr>
                <p:cNvSpPr/>
                <p:nvPr/>
              </p:nvSpPr>
              <p:spPr>
                <a:xfrm>
                  <a:off x="27910200" y="8699026"/>
                  <a:ext cx="498984" cy="357345"/>
                </a:xfrm>
                <a:custGeom>
                  <a:avLst/>
                  <a:gdLst>
                    <a:gd name="connsiteX0" fmla="*/ 0 w 498984"/>
                    <a:gd name="connsiteY0" fmla="*/ 201413 h 357345"/>
                    <a:gd name="connsiteX1" fmla="*/ 20791 w 498984"/>
                    <a:gd name="connsiteY1" fmla="*/ 159831 h 357345"/>
                    <a:gd name="connsiteX2" fmla="*/ 124746 w 498984"/>
                    <a:gd name="connsiteY2" fmla="*/ 55876 h 357345"/>
                    <a:gd name="connsiteX3" fmla="*/ 270283 w 498984"/>
                    <a:gd name="connsiteY3" fmla="*/ 3898 h 357345"/>
                    <a:gd name="connsiteX4" fmla="*/ 457402 w 498984"/>
                    <a:gd name="connsiteY4" fmla="*/ 35084 h 357345"/>
                    <a:gd name="connsiteX5" fmla="*/ 488589 w 498984"/>
                    <a:gd name="connsiteY5" fmla="*/ 55876 h 357345"/>
                    <a:gd name="connsiteX6" fmla="*/ 498984 w 498984"/>
                    <a:gd name="connsiteY6" fmla="*/ 76667 h 357345"/>
                    <a:gd name="connsiteX7" fmla="*/ 498984 w 498984"/>
                    <a:gd name="connsiteY7" fmla="*/ 97458 h 357345"/>
                    <a:gd name="connsiteX8" fmla="*/ 488589 w 498984"/>
                    <a:gd name="connsiteY8" fmla="*/ 149436 h 357345"/>
                    <a:gd name="connsiteX9" fmla="*/ 374238 w 498984"/>
                    <a:gd name="connsiteY9" fmla="*/ 284577 h 357345"/>
                    <a:gd name="connsiteX10" fmla="*/ 363843 w 498984"/>
                    <a:gd name="connsiteY10" fmla="*/ 294972 h 357345"/>
                    <a:gd name="connsiteX11" fmla="*/ 384634 w 498984"/>
                    <a:gd name="connsiteY11" fmla="*/ 284577 h 357345"/>
                    <a:gd name="connsiteX12" fmla="*/ 384634 w 498984"/>
                    <a:gd name="connsiteY12" fmla="*/ 284577 h 357345"/>
                    <a:gd name="connsiteX13" fmla="*/ 374238 w 498984"/>
                    <a:gd name="connsiteY13" fmla="*/ 294972 h 357345"/>
                    <a:gd name="connsiteX14" fmla="*/ 176723 w 498984"/>
                    <a:gd name="connsiteY14" fmla="*/ 357346 h 357345"/>
                    <a:gd name="connsiteX15" fmla="*/ 72768 w 498984"/>
                    <a:gd name="connsiteY15" fmla="*/ 346950 h 357345"/>
                    <a:gd name="connsiteX16" fmla="*/ 0 w 498984"/>
                    <a:gd name="connsiteY16" fmla="*/ 253391 h 357345"/>
                    <a:gd name="connsiteX17" fmla="*/ 0 w 498984"/>
                    <a:gd name="connsiteY17" fmla="*/ 232599 h 357345"/>
                    <a:gd name="connsiteX18" fmla="*/ 0 w 498984"/>
                    <a:gd name="connsiteY18" fmla="*/ 201413 h 357345"/>
                    <a:gd name="connsiteX19" fmla="*/ 311865 w 498984"/>
                    <a:gd name="connsiteY19" fmla="*/ 14294 h 357345"/>
                    <a:gd name="connsiteX20" fmla="*/ 207910 w 498984"/>
                    <a:gd name="connsiteY20" fmla="*/ 35084 h 357345"/>
                    <a:gd name="connsiteX21" fmla="*/ 51978 w 498984"/>
                    <a:gd name="connsiteY21" fmla="*/ 149436 h 357345"/>
                    <a:gd name="connsiteX22" fmla="*/ 31186 w 498984"/>
                    <a:gd name="connsiteY22" fmla="*/ 201413 h 357345"/>
                    <a:gd name="connsiteX23" fmla="*/ 31186 w 498984"/>
                    <a:gd name="connsiteY23" fmla="*/ 253391 h 357345"/>
                    <a:gd name="connsiteX24" fmla="*/ 72768 w 498984"/>
                    <a:gd name="connsiteY24" fmla="*/ 305368 h 357345"/>
                    <a:gd name="connsiteX25" fmla="*/ 166328 w 498984"/>
                    <a:gd name="connsiteY25" fmla="*/ 326159 h 357345"/>
                    <a:gd name="connsiteX26" fmla="*/ 176723 w 498984"/>
                    <a:gd name="connsiteY26" fmla="*/ 315764 h 357345"/>
                    <a:gd name="connsiteX27" fmla="*/ 197514 w 498984"/>
                    <a:gd name="connsiteY27" fmla="*/ 305368 h 357345"/>
                    <a:gd name="connsiteX28" fmla="*/ 239097 w 498984"/>
                    <a:gd name="connsiteY28" fmla="*/ 305368 h 357345"/>
                    <a:gd name="connsiteX29" fmla="*/ 415820 w 498984"/>
                    <a:gd name="connsiteY29" fmla="*/ 191017 h 357345"/>
                    <a:gd name="connsiteX30" fmla="*/ 467798 w 498984"/>
                    <a:gd name="connsiteY30" fmla="*/ 97458 h 357345"/>
                    <a:gd name="connsiteX31" fmla="*/ 436611 w 498984"/>
                    <a:gd name="connsiteY31" fmla="*/ 35084 h 357345"/>
                    <a:gd name="connsiteX32" fmla="*/ 311865 w 498984"/>
                    <a:gd name="connsiteY32" fmla="*/ 14294 h 357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98984" h="357345">
                      <a:moveTo>
                        <a:pt x="0" y="201413"/>
                      </a:moveTo>
                      <a:cubicBezTo>
                        <a:pt x="10395" y="191017"/>
                        <a:pt x="10395" y="180622"/>
                        <a:pt x="20791" y="159831"/>
                      </a:cubicBezTo>
                      <a:cubicBezTo>
                        <a:pt x="41582" y="118249"/>
                        <a:pt x="72768" y="76667"/>
                        <a:pt x="124746" y="55876"/>
                      </a:cubicBezTo>
                      <a:cubicBezTo>
                        <a:pt x="166328" y="24689"/>
                        <a:pt x="218306" y="3898"/>
                        <a:pt x="270283" y="3898"/>
                      </a:cubicBezTo>
                      <a:cubicBezTo>
                        <a:pt x="332656" y="-6497"/>
                        <a:pt x="395029" y="3898"/>
                        <a:pt x="457402" y="35084"/>
                      </a:cubicBezTo>
                      <a:cubicBezTo>
                        <a:pt x="467798" y="45480"/>
                        <a:pt x="478193" y="45480"/>
                        <a:pt x="488589" y="55876"/>
                      </a:cubicBezTo>
                      <a:cubicBezTo>
                        <a:pt x="488589" y="55876"/>
                        <a:pt x="498984" y="66271"/>
                        <a:pt x="498984" y="76667"/>
                      </a:cubicBezTo>
                      <a:cubicBezTo>
                        <a:pt x="498984" y="87062"/>
                        <a:pt x="498984" y="97458"/>
                        <a:pt x="498984" y="97458"/>
                      </a:cubicBezTo>
                      <a:cubicBezTo>
                        <a:pt x="498984" y="118249"/>
                        <a:pt x="498984" y="128644"/>
                        <a:pt x="488589" y="149436"/>
                      </a:cubicBezTo>
                      <a:cubicBezTo>
                        <a:pt x="457402" y="201413"/>
                        <a:pt x="426216" y="253391"/>
                        <a:pt x="374238" y="284577"/>
                      </a:cubicBezTo>
                      <a:cubicBezTo>
                        <a:pt x="374238" y="284577"/>
                        <a:pt x="363843" y="294972"/>
                        <a:pt x="363843" y="294972"/>
                      </a:cubicBezTo>
                      <a:cubicBezTo>
                        <a:pt x="374238" y="294972"/>
                        <a:pt x="374238" y="294972"/>
                        <a:pt x="384634" y="284577"/>
                      </a:cubicBezTo>
                      <a:cubicBezTo>
                        <a:pt x="384634" y="284577"/>
                        <a:pt x="384634" y="284577"/>
                        <a:pt x="384634" y="284577"/>
                      </a:cubicBezTo>
                      <a:cubicBezTo>
                        <a:pt x="384634" y="284577"/>
                        <a:pt x="374238" y="294972"/>
                        <a:pt x="374238" y="294972"/>
                      </a:cubicBezTo>
                      <a:cubicBezTo>
                        <a:pt x="311865" y="326159"/>
                        <a:pt x="239097" y="346950"/>
                        <a:pt x="176723" y="357346"/>
                      </a:cubicBezTo>
                      <a:cubicBezTo>
                        <a:pt x="145537" y="357346"/>
                        <a:pt x="103955" y="357346"/>
                        <a:pt x="72768" y="346950"/>
                      </a:cubicBezTo>
                      <a:cubicBezTo>
                        <a:pt x="20791" y="336554"/>
                        <a:pt x="0" y="294972"/>
                        <a:pt x="0" y="253391"/>
                      </a:cubicBezTo>
                      <a:cubicBezTo>
                        <a:pt x="0" y="242994"/>
                        <a:pt x="0" y="242994"/>
                        <a:pt x="0" y="232599"/>
                      </a:cubicBezTo>
                      <a:cubicBezTo>
                        <a:pt x="0" y="211808"/>
                        <a:pt x="0" y="201413"/>
                        <a:pt x="0" y="201413"/>
                      </a:cubicBezTo>
                      <a:close/>
                      <a:moveTo>
                        <a:pt x="311865" y="14294"/>
                      </a:moveTo>
                      <a:cubicBezTo>
                        <a:pt x="270283" y="14294"/>
                        <a:pt x="239097" y="24689"/>
                        <a:pt x="207910" y="35084"/>
                      </a:cubicBezTo>
                      <a:cubicBezTo>
                        <a:pt x="145537" y="55876"/>
                        <a:pt x="93559" y="87062"/>
                        <a:pt x="51978" y="149436"/>
                      </a:cubicBezTo>
                      <a:cubicBezTo>
                        <a:pt x="41582" y="170226"/>
                        <a:pt x="31186" y="180622"/>
                        <a:pt x="31186" y="201413"/>
                      </a:cubicBezTo>
                      <a:cubicBezTo>
                        <a:pt x="31186" y="222204"/>
                        <a:pt x="31186" y="242994"/>
                        <a:pt x="31186" y="253391"/>
                      </a:cubicBezTo>
                      <a:cubicBezTo>
                        <a:pt x="31186" y="284577"/>
                        <a:pt x="51978" y="294972"/>
                        <a:pt x="72768" y="305368"/>
                      </a:cubicBezTo>
                      <a:cubicBezTo>
                        <a:pt x="103955" y="315764"/>
                        <a:pt x="135142" y="326159"/>
                        <a:pt x="166328" y="326159"/>
                      </a:cubicBezTo>
                      <a:cubicBezTo>
                        <a:pt x="166328" y="326159"/>
                        <a:pt x="176723" y="326159"/>
                        <a:pt x="176723" y="315764"/>
                      </a:cubicBezTo>
                      <a:cubicBezTo>
                        <a:pt x="187119" y="315764"/>
                        <a:pt x="187119" y="305368"/>
                        <a:pt x="197514" y="305368"/>
                      </a:cubicBezTo>
                      <a:cubicBezTo>
                        <a:pt x="207910" y="305368"/>
                        <a:pt x="228701" y="305368"/>
                        <a:pt x="239097" y="305368"/>
                      </a:cubicBezTo>
                      <a:cubicBezTo>
                        <a:pt x="311865" y="284577"/>
                        <a:pt x="374238" y="253391"/>
                        <a:pt x="415820" y="191017"/>
                      </a:cubicBezTo>
                      <a:cubicBezTo>
                        <a:pt x="436611" y="159831"/>
                        <a:pt x="457402" y="139039"/>
                        <a:pt x="467798" y="97458"/>
                      </a:cubicBezTo>
                      <a:cubicBezTo>
                        <a:pt x="478193" y="66271"/>
                        <a:pt x="457402" y="45480"/>
                        <a:pt x="436611" y="35084"/>
                      </a:cubicBezTo>
                      <a:cubicBezTo>
                        <a:pt x="405425" y="24689"/>
                        <a:pt x="363843" y="14294"/>
                        <a:pt x="311865" y="142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85" name="Forma Livre: Forma 84">
                  <a:extLst>
                    <a:ext uri="{FF2B5EF4-FFF2-40B4-BE49-F238E27FC236}">
                      <a16:creationId xmlns:a16="http://schemas.microsoft.com/office/drawing/2014/main" id="{9AAACDAF-91D3-2BEF-203F-48F8EA9A4128}"/>
                    </a:ext>
                  </a:extLst>
                </p:cNvPr>
                <p:cNvSpPr/>
                <p:nvPr/>
              </p:nvSpPr>
              <p:spPr>
                <a:xfrm>
                  <a:off x="29093318" y="8751152"/>
                  <a:ext cx="470189" cy="367592"/>
                </a:xfrm>
                <a:custGeom>
                  <a:avLst/>
                  <a:gdLst>
                    <a:gd name="connsiteX0" fmla="*/ 157903 w 470189"/>
                    <a:gd name="connsiteY0" fmla="*/ 367592 h 367592"/>
                    <a:gd name="connsiteX1" fmla="*/ 85134 w 470189"/>
                    <a:gd name="connsiteY1" fmla="*/ 357197 h 367592"/>
                    <a:gd name="connsiteX2" fmla="*/ 1970 w 470189"/>
                    <a:gd name="connsiteY2" fmla="*/ 222055 h 367592"/>
                    <a:gd name="connsiteX3" fmla="*/ 43552 w 470189"/>
                    <a:gd name="connsiteY3" fmla="*/ 138891 h 367592"/>
                    <a:gd name="connsiteX4" fmla="*/ 85134 w 470189"/>
                    <a:gd name="connsiteY4" fmla="*/ 86913 h 367592"/>
                    <a:gd name="connsiteX5" fmla="*/ 168298 w 470189"/>
                    <a:gd name="connsiteY5" fmla="*/ 34935 h 367592"/>
                    <a:gd name="connsiteX6" fmla="*/ 272253 w 470189"/>
                    <a:gd name="connsiteY6" fmla="*/ 3749 h 367592"/>
                    <a:gd name="connsiteX7" fmla="*/ 438581 w 470189"/>
                    <a:gd name="connsiteY7" fmla="*/ 45332 h 367592"/>
                    <a:gd name="connsiteX8" fmla="*/ 459372 w 470189"/>
                    <a:gd name="connsiteY8" fmla="*/ 149287 h 367592"/>
                    <a:gd name="connsiteX9" fmla="*/ 396999 w 470189"/>
                    <a:gd name="connsiteY9" fmla="*/ 253242 h 367592"/>
                    <a:gd name="connsiteX10" fmla="*/ 178693 w 470189"/>
                    <a:gd name="connsiteY10" fmla="*/ 367592 h 367592"/>
                    <a:gd name="connsiteX11" fmla="*/ 178693 w 470189"/>
                    <a:gd name="connsiteY11" fmla="*/ 367592 h 367592"/>
                    <a:gd name="connsiteX12" fmla="*/ 157903 w 470189"/>
                    <a:gd name="connsiteY12" fmla="*/ 367592 h 367592"/>
                    <a:gd name="connsiteX13" fmla="*/ 22761 w 470189"/>
                    <a:gd name="connsiteY13" fmla="*/ 222055 h 367592"/>
                    <a:gd name="connsiteX14" fmla="*/ 22761 w 470189"/>
                    <a:gd name="connsiteY14" fmla="*/ 253242 h 367592"/>
                    <a:gd name="connsiteX15" fmla="*/ 116321 w 470189"/>
                    <a:gd name="connsiteY15" fmla="*/ 336405 h 367592"/>
                    <a:gd name="connsiteX16" fmla="*/ 157903 w 470189"/>
                    <a:gd name="connsiteY16" fmla="*/ 346801 h 367592"/>
                    <a:gd name="connsiteX17" fmla="*/ 209880 w 470189"/>
                    <a:gd name="connsiteY17" fmla="*/ 346801 h 367592"/>
                    <a:gd name="connsiteX18" fmla="*/ 282649 w 470189"/>
                    <a:gd name="connsiteY18" fmla="*/ 305219 h 367592"/>
                    <a:gd name="connsiteX19" fmla="*/ 428186 w 470189"/>
                    <a:gd name="connsiteY19" fmla="*/ 138891 h 367592"/>
                    <a:gd name="connsiteX20" fmla="*/ 407394 w 470189"/>
                    <a:gd name="connsiteY20" fmla="*/ 66122 h 367592"/>
                    <a:gd name="connsiteX21" fmla="*/ 241066 w 470189"/>
                    <a:gd name="connsiteY21" fmla="*/ 24540 h 367592"/>
                    <a:gd name="connsiteX22" fmla="*/ 64343 w 470189"/>
                    <a:gd name="connsiteY22" fmla="*/ 107704 h 367592"/>
                    <a:gd name="connsiteX23" fmla="*/ 22761 w 470189"/>
                    <a:gd name="connsiteY23" fmla="*/ 222055 h 367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70189" h="367592">
                      <a:moveTo>
                        <a:pt x="157903" y="367592"/>
                      </a:moveTo>
                      <a:cubicBezTo>
                        <a:pt x="137111" y="357197"/>
                        <a:pt x="105925" y="357197"/>
                        <a:pt x="85134" y="357197"/>
                      </a:cubicBezTo>
                      <a:cubicBezTo>
                        <a:pt x="22761" y="346801"/>
                        <a:pt x="-8426" y="263637"/>
                        <a:pt x="1970" y="222055"/>
                      </a:cubicBezTo>
                      <a:cubicBezTo>
                        <a:pt x="1970" y="190868"/>
                        <a:pt x="22761" y="159682"/>
                        <a:pt x="43552" y="138891"/>
                      </a:cubicBezTo>
                      <a:cubicBezTo>
                        <a:pt x="53948" y="118100"/>
                        <a:pt x="74738" y="97309"/>
                        <a:pt x="85134" y="86913"/>
                      </a:cubicBezTo>
                      <a:cubicBezTo>
                        <a:pt x="105925" y="66122"/>
                        <a:pt x="137111" y="45332"/>
                        <a:pt x="168298" y="34935"/>
                      </a:cubicBezTo>
                      <a:cubicBezTo>
                        <a:pt x="199484" y="24540"/>
                        <a:pt x="241066" y="14145"/>
                        <a:pt x="272253" y="3749"/>
                      </a:cubicBezTo>
                      <a:cubicBezTo>
                        <a:pt x="334626" y="-6646"/>
                        <a:pt x="386604" y="3749"/>
                        <a:pt x="438581" y="45332"/>
                      </a:cubicBezTo>
                      <a:cubicBezTo>
                        <a:pt x="469768" y="76518"/>
                        <a:pt x="480163" y="107704"/>
                        <a:pt x="459372" y="149287"/>
                      </a:cubicBezTo>
                      <a:cubicBezTo>
                        <a:pt x="438581" y="180473"/>
                        <a:pt x="428186" y="222055"/>
                        <a:pt x="396999" y="253242"/>
                      </a:cubicBezTo>
                      <a:cubicBezTo>
                        <a:pt x="334626" y="315615"/>
                        <a:pt x="261858" y="357197"/>
                        <a:pt x="178693" y="367592"/>
                      </a:cubicBezTo>
                      <a:cubicBezTo>
                        <a:pt x="178693" y="367592"/>
                        <a:pt x="178693" y="367592"/>
                        <a:pt x="178693" y="367592"/>
                      </a:cubicBezTo>
                      <a:cubicBezTo>
                        <a:pt x="157903" y="367592"/>
                        <a:pt x="157903" y="367592"/>
                        <a:pt x="157903" y="367592"/>
                      </a:cubicBezTo>
                      <a:close/>
                      <a:moveTo>
                        <a:pt x="22761" y="222055"/>
                      </a:moveTo>
                      <a:cubicBezTo>
                        <a:pt x="22761" y="232450"/>
                        <a:pt x="22761" y="242846"/>
                        <a:pt x="22761" y="253242"/>
                      </a:cubicBezTo>
                      <a:cubicBezTo>
                        <a:pt x="33156" y="305219"/>
                        <a:pt x="64343" y="336405"/>
                        <a:pt x="116321" y="336405"/>
                      </a:cubicBezTo>
                      <a:cubicBezTo>
                        <a:pt x="126716" y="336405"/>
                        <a:pt x="147507" y="336405"/>
                        <a:pt x="157903" y="346801"/>
                      </a:cubicBezTo>
                      <a:cubicBezTo>
                        <a:pt x="178693" y="357197"/>
                        <a:pt x="199484" y="357197"/>
                        <a:pt x="209880" y="346801"/>
                      </a:cubicBezTo>
                      <a:cubicBezTo>
                        <a:pt x="230671" y="336405"/>
                        <a:pt x="261858" y="326010"/>
                        <a:pt x="282649" y="305219"/>
                      </a:cubicBezTo>
                      <a:cubicBezTo>
                        <a:pt x="355417" y="274032"/>
                        <a:pt x="396999" y="201264"/>
                        <a:pt x="428186" y="138891"/>
                      </a:cubicBezTo>
                      <a:cubicBezTo>
                        <a:pt x="438581" y="107704"/>
                        <a:pt x="438581" y="86913"/>
                        <a:pt x="407394" y="66122"/>
                      </a:cubicBezTo>
                      <a:cubicBezTo>
                        <a:pt x="355417" y="24540"/>
                        <a:pt x="303439" y="14145"/>
                        <a:pt x="241066" y="24540"/>
                      </a:cubicBezTo>
                      <a:cubicBezTo>
                        <a:pt x="168298" y="34935"/>
                        <a:pt x="116321" y="66122"/>
                        <a:pt x="64343" y="107704"/>
                      </a:cubicBezTo>
                      <a:cubicBezTo>
                        <a:pt x="43552" y="128495"/>
                        <a:pt x="22761" y="170077"/>
                        <a:pt x="22761" y="2220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86" name="Forma Livre: Forma 85">
                  <a:extLst>
                    <a:ext uri="{FF2B5EF4-FFF2-40B4-BE49-F238E27FC236}">
                      <a16:creationId xmlns:a16="http://schemas.microsoft.com/office/drawing/2014/main" id="{BB133E42-58FF-6C85-76D4-CE274C618680}"/>
                    </a:ext>
                  </a:extLst>
                </p:cNvPr>
                <p:cNvSpPr/>
                <p:nvPr/>
              </p:nvSpPr>
              <p:spPr>
                <a:xfrm>
                  <a:off x="28477875" y="7690661"/>
                  <a:ext cx="1189166" cy="866725"/>
                </a:xfrm>
                <a:custGeom>
                  <a:avLst/>
                  <a:gdLst>
                    <a:gd name="connsiteX0" fmla="*/ 160011 w 1189166"/>
                    <a:gd name="connsiteY0" fmla="*/ 274182 h 866725"/>
                    <a:gd name="connsiteX1" fmla="*/ 160011 w 1189166"/>
                    <a:gd name="connsiteY1" fmla="*/ 274182 h 866725"/>
                    <a:gd name="connsiteX2" fmla="*/ 160011 w 1189166"/>
                    <a:gd name="connsiteY2" fmla="*/ 263786 h 866725"/>
                    <a:gd name="connsiteX3" fmla="*/ 191197 w 1189166"/>
                    <a:gd name="connsiteY3" fmla="*/ 242995 h 866725"/>
                    <a:gd name="connsiteX4" fmla="*/ 326339 w 1189166"/>
                    <a:gd name="connsiteY4" fmla="*/ 139040 h 866725"/>
                    <a:gd name="connsiteX5" fmla="*/ 534249 w 1189166"/>
                    <a:gd name="connsiteY5" fmla="*/ 35085 h 866725"/>
                    <a:gd name="connsiteX6" fmla="*/ 835719 w 1189166"/>
                    <a:gd name="connsiteY6" fmla="*/ 3898 h 866725"/>
                    <a:gd name="connsiteX7" fmla="*/ 929279 w 1189166"/>
                    <a:gd name="connsiteY7" fmla="*/ 3898 h 866725"/>
                    <a:gd name="connsiteX8" fmla="*/ 1126793 w 1189166"/>
                    <a:gd name="connsiteY8" fmla="*/ 35085 h 866725"/>
                    <a:gd name="connsiteX9" fmla="*/ 1178770 w 1189166"/>
                    <a:gd name="connsiteY9" fmla="*/ 45480 h 866725"/>
                    <a:gd name="connsiteX10" fmla="*/ 1189167 w 1189166"/>
                    <a:gd name="connsiteY10" fmla="*/ 55876 h 866725"/>
                    <a:gd name="connsiteX11" fmla="*/ 1178770 w 1189166"/>
                    <a:gd name="connsiteY11" fmla="*/ 66272 h 866725"/>
                    <a:gd name="connsiteX12" fmla="*/ 1022838 w 1189166"/>
                    <a:gd name="connsiteY12" fmla="*/ 35085 h 866725"/>
                    <a:gd name="connsiteX13" fmla="*/ 950069 w 1189166"/>
                    <a:gd name="connsiteY13" fmla="*/ 24690 h 866725"/>
                    <a:gd name="connsiteX14" fmla="*/ 773346 w 1189166"/>
                    <a:gd name="connsiteY14" fmla="*/ 14294 h 866725"/>
                    <a:gd name="connsiteX15" fmla="*/ 752555 w 1189166"/>
                    <a:gd name="connsiteY15" fmla="*/ 24690 h 866725"/>
                    <a:gd name="connsiteX16" fmla="*/ 669391 w 1189166"/>
                    <a:gd name="connsiteY16" fmla="*/ 211808 h 866725"/>
                    <a:gd name="connsiteX17" fmla="*/ 586227 w 1189166"/>
                    <a:gd name="connsiteY17" fmla="*/ 388533 h 866725"/>
                    <a:gd name="connsiteX18" fmla="*/ 658995 w 1189166"/>
                    <a:gd name="connsiteY18" fmla="*/ 440510 h 866725"/>
                    <a:gd name="connsiteX19" fmla="*/ 669391 w 1189166"/>
                    <a:gd name="connsiteY19" fmla="*/ 450905 h 866725"/>
                    <a:gd name="connsiteX20" fmla="*/ 762950 w 1189166"/>
                    <a:gd name="connsiteY20" fmla="*/ 534070 h 866725"/>
                    <a:gd name="connsiteX21" fmla="*/ 835719 w 1189166"/>
                    <a:gd name="connsiteY21" fmla="*/ 575651 h 866725"/>
                    <a:gd name="connsiteX22" fmla="*/ 939674 w 1189166"/>
                    <a:gd name="connsiteY22" fmla="*/ 648420 h 866725"/>
                    <a:gd name="connsiteX23" fmla="*/ 950069 w 1189166"/>
                    <a:gd name="connsiteY23" fmla="*/ 690002 h 866725"/>
                    <a:gd name="connsiteX24" fmla="*/ 991652 w 1189166"/>
                    <a:gd name="connsiteY24" fmla="*/ 669211 h 866725"/>
                    <a:gd name="connsiteX25" fmla="*/ 887697 w 1189166"/>
                    <a:gd name="connsiteY25" fmla="*/ 721189 h 866725"/>
                    <a:gd name="connsiteX26" fmla="*/ 939674 w 1189166"/>
                    <a:gd name="connsiteY26" fmla="*/ 690002 h 866725"/>
                    <a:gd name="connsiteX27" fmla="*/ 898092 w 1189166"/>
                    <a:gd name="connsiteY27" fmla="*/ 648420 h 866725"/>
                    <a:gd name="connsiteX28" fmla="*/ 804532 w 1189166"/>
                    <a:gd name="connsiteY28" fmla="*/ 586047 h 866725"/>
                    <a:gd name="connsiteX29" fmla="*/ 731764 w 1189166"/>
                    <a:gd name="connsiteY29" fmla="*/ 534070 h 866725"/>
                    <a:gd name="connsiteX30" fmla="*/ 638204 w 1189166"/>
                    <a:gd name="connsiteY30" fmla="*/ 461301 h 866725"/>
                    <a:gd name="connsiteX31" fmla="*/ 627809 w 1189166"/>
                    <a:gd name="connsiteY31" fmla="*/ 450905 h 866725"/>
                    <a:gd name="connsiteX32" fmla="*/ 523854 w 1189166"/>
                    <a:gd name="connsiteY32" fmla="*/ 378137 h 866725"/>
                    <a:gd name="connsiteX33" fmla="*/ 399108 w 1189166"/>
                    <a:gd name="connsiteY33" fmla="*/ 346950 h 866725"/>
                    <a:gd name="connsiteX34" fmla="*/ 180802 w 1189166"/>
                    <a:gd name="connsiteY34" fmla="*/ 294973 h 866725"/>
                    <a:gd name="connsiteX35" fmla="*/ 160011 w 1189166"/>
                    <a:gd name="connsiteY35" fmla="*/ 294973 h 866725"/>
                    <a:gd name="connsiteX36" fmla="*/ 24869 w 1189166"/>
                    <a:gd name="connsiteY36" fmla="*/ 534070 h 866725"/>
                    <a:gd name="connsiteX37" fmla="*/ 24869 w 1189166"/>
                    <a:gd name="connsiteY37" fmla="*/ 679606 h 866725"/>
                    <a:gd name="connsiteX38" fmla="*/ 45660 w 1189166"/>
                    <a:gd name="connsiteY38" fmla="*/ 710793 h 866725"/>
                    <a:gd name="connsiteX39" fmla="*/ 191197 w 1189166"/>
                    <a:gd name="connsiteY39" fmla="*/ 783561 h 866725"/>
                    <a:gd name="connsiteX40" fmla="*/ 399108 w 1189166"/>
                    <a:gd name="connsiteY40" fmla="*/ 835539 h 866725"/>
                    <a:gd name="connsiteX41" fmla="*/ 565436 w 1189166"/>
                    <a:gd name="connsiteY41" fmla="*/ 835539 h 866725"/>
                    <a:gd name="connsiteX42" fmla="*/ 856510 w 1189166"/>
                    <a:gd name="connsiteY42" fmla="*/ 773166 h 866725"/>
                    <a:gd name="connsiteX43" fmla="*/ 877301 w 1189166"/>
                    <a:gd name="connsiteY43" fmla="*/ 773166 h 866725"/>
                    <a:gd name="connsiteX44" fmla="*/ 877301 w 1189166"/>
                    <a:gd name="connsiteY44" fmla="*/ 773166 h 866725"/>
                    <a:gd name="connsiteX45" fmla="*/ 856510 w 1189166"/>
                    <a:gd name="connsiteY45" fmla="*/ 783561 h 866725"/>
                    <a:gd name="connsiteX46" fmla="*/ 596622 w 1189166"/>
                    <a:gd name="connsiteY46" fmla="*/ 856330 h 866725"/>
                    <a:gd name="connsiteX47" fmla="*/ 440689 w 1189166"/>
                    <a:gd name="connsiteY47" fmla="*/ 866726 h 866725"/>
                    <a:gd name="connsiteX48" fmla="*/ 274361 w 1189166"/>
                    <a:gd name="connsiteY48" fmla="*/ 835539 h 866725"/>
                    <a:gd name="connsiteX49" fmla="*/ 87242 w 1189166"/>
                    <a:gd name="connsiteY49" fmla="*/ 773166 h 866725"/>
                    <a:gd name="connsiteX50" fmla="*/ 45660 w 1189166"/>
                    <a:gd name="connsiteY50" fmla="*/ 752375 h 866725"/>
                    <a:gd name="connsiteX51" fmla="*/ 4078 w 1189166"/>
                    <a:gd name="connsiteY51" fmla="*/ 690002 h 866725"/>
                    <a:gd name="connsiteX52" fmla="*/ 24869 w 1189166"/>
                    <a:gd name="connsiteY52" fmla="*/ 523674 h 866725"/>
                    <a:gd name="connsiteX53" fmla="*/ 97638 w 1189166"/>
                    <a:gd name="connsiteY53" fmla="*/ 378137 h 866725"/>
                    <a:gd name="connsiteX54" fmla="*/ 160011 w 1189166"/>
                    <a:gd name="connsiteY54" fmla="*/ 274182 h 866725"/>
                    <a:gd name="connsiteX55" fmla="*/ 191197 w 1189166"/>
                    <a:gd name="connsiteY55" fmla="*/ 274182 h 866725"/>
                    <a:gd name="connsiteX56" fmla="*/ 347130 w 1189166"/>
                    <a:gd name="connsiteY56" fmla="*/ 315764 h 866725"/>
                    <a:gd name="connsiteX57" fmla="*/ 513458 w 1189166"/>
                    <a:gd name="connsiteY57" fmla="*/ 357346 h 866725"/>
                    <a:gd name="connsiteX58" fmla="*/ 575831 w 1189166"/>
                    <a:gd name="connsiteY58" fmla="*/ 378137 h 866725"/>
                    <a:gd name="connsiteX59" fmla="*/ 596622 w 1189166"/>
                    <a:gd name="connsiteY59" fmla="*/ 367741 h 866725"/>
                    <a:gd name="connsiteX60" fmla="*/ 638204 w 1189166"/>
                    <a:gd name="connsiteY60" fmla="*/ 284577 h 866725"/>
                    <a:gd name="connsiteX61" fmla="*/ 742159 w 1189166"/>
                    <a:gd name="connsiteY61" fmla="*/ 24690 h 866725"/>
                    <a:gd name="connsiteX62" fmla="*/ 742159 w 1189166"/>
                    <a:gd name="connsiteY62" fmla="*/ 14294 h 866725"/>
                    <a:gd name="connsiteX63" fmla="*/ 669391 w 1189166"/>
                    <a:gd name="connsiteY63" fmla="*/ 14294 h 866725"/>
                    <a:gd name="connsiteX64" fmla="*/ 544644 w 1189166"/>
                    <a:gd name="connsiteY64" fmla="*/ 45480 h 866725"/>
                    <a:gd name="connsiteX65" fmla="*/ 263966 w 1189166"/>
                    <a:gd name="connsiteY65" fmla="*/ 191018 h 866725"/>
                    <a:gd name="connsiteX66" fmla="*/ 191197 w 1189166"/>
                    <a:gd name="connsiteY66" fmla="*/ 274182 h 8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189166" h="866725">
                      <a:moveTo>
                        <a:pt x="160011" y="274182"/>
                      </a:moveTo>
                      <a:cubicBezTo>
                        <a:pt x="160011" y="274182"/>
                        <a:pt x="149615" y="274182"/>
                        <a:pt x="160011" y="274182"/>
                      </a:cubicBezTo>
                      <a:cubicBezTo>
                        <a:pt x="149615" y="263786"/>
                        <a:pt x="160011" y="263786"/>
                        <a:pt x="160011" y="263786"/>
                      </a:cubicBezTo>
                      <a:cubicBezTo>
                        <a:pt x="170406" y="253391"/>
                        <a:pt x="180802" y="253391"/>
                        <a:pt x="191197" y="242995"/>
                      </a:cubicBezTo>
                      <a:cubicBezTo>
                        <a:pt x="232779" y="201413"/>
                        <a:pt x="274361" y="170227"/>
                        <a:pt x="326339" y="139040"/>
                      </a:cubicBezTo>
                      <a:cubicBezTo>
                        <a:pt x="388712" y="97458"/>
                        <a:pt x="461480" y="66272"/>
                        <a:pt x="534249" y="35085"/>
                      </a:cubicBezTo>
                      <a:cubicBezTo>
                        <a:pt x="627809" y="3898"/>
                        <a:pt x="731764" y="-6497"/>
                        <a:pt x="835719" y="3898"/>
                      </a:cubicBezTo>
                      <a:cubicBezTo>
                        <a:pt x="866905" y="3898"/>
                        <a:pt x="898092" y="3898"/>
                        <a:pt x="929279" y="3898"/>
                      </a:cubicBezTo>
                      <a:cubicBezTo>
                        <a:pt x="991652" y="3898"/>
                        <a:pt x="1064420" y="14294"/>
                        <a:pt x="1126793" y="35085"/>
                      </a:cubicBezTo>
                      <a:cubicBezTo>
                        <a:pt x="1147584" y="35085"/>
                        <a:pt x="1157980" y="45480"/>
                        <a:pt x="1178770" y="45480"/>
                      </a:cubicBezTo>
                      <a:cubicBezTo>
                        <a:pt x="1178770" y="45480"/>
                        <a:pt x="1189167" y="55876"/>
                        <a:pt x="1189167" y="55876"/>
                      </a:cubicBezTo>
                      <a:cubicBezTo>
                        <a:pt x="1189167" y="66272"/>
                        <a:pt x="1178770" y="66272"/>
                        <a:pt x="1178770" y="66272"/>
                      </a:cubicBezTo>
                      <a:cubicBezTo>
                        <a:pt x="1126793" y="55876"/>
                        <a:pt x="1074815" y="45480"/>
                        <a:pt x="1022838" y="35085"/>
                      </a:cubicBezTo>
                      <a:cubicBezTo>
                        <a:pt x="1002047" y="35085"/>
                        <a:pt x="970860" y="24690"/>
                        <a:pt x="950069" y="24690"/>
                      </a:cubicBezTo>
                      <a:cubicBezTo>
                        <a:pt x="887697" y="24690"/>
                        <a:pt x="825324" y="24690"/>
                        <a:pt x="773346" y="14294"/>
                      </a:cubicBezTo>
                      <a:cubicBezTo>
                        <a:pt x="762950" y="14294"/>
                        <a:pt x="762950" y="14294"/>
                        <a:pt x="752555" y="24690"/>
                      </a:cubicBezTo>
                      <a:cubicBezTo>
                        <a:pt x="721369" y="87063"/>
                        <a:pt x="700577" y="149436"/>
                        <a:pt x="669391" y="211808"/>
                      </a:cubicBezTo>
                      <a:cubicBezTo>
                        <a:pt x="648600" y="274182"/>
                        <a:pt x="617414" y="326160"/>
                        <a:pt x="586227" y="388533"/>
                      </a:cubicBezTo>
                      <a:cubicBezTo>
                        <a:pt x="617414" y="398928"/>
                        <a:pt x="638204" y="419719"/>
                        <a:pt x="658995" y="440510"/>
                      </a:cubicBezTo>
                      <a:cubicBezTo>
                        <a:pt x="658995" y="440510"/>
                        <a:pt x="669391" y="450905"/>
                        <a:pt x="669391" y="450905"/>
                      </a:cubicBezTo>
                      <a:cubicBezTo>
                        <a:pt x="700577" y="482092"/>
                        <a:pt x="731764" y="502883"/>
                        <a:pt x="762950" y="534070"/>
                      </a:cubicBezTo>
                      <a:cubicBezTo>
                        <a:pt x="783742" y="554861"/>
                        <a:pt x="804532" y="565256"/>
                        <a:pt x="835719" y="575651"/>
                      </a:cubicBezTo>
                      <a:cubicBezTo>
                        <a:pt x="877301" y="596443"/>
                        <a:pt x="908487" y="617233"/>
                        <a:pt x="939674" y="648420"/>
                      </a:cubicBezTo>
                      <a:cubicBezTo>
                        <a:pt x="950069" y="669211"/>
                        <a:pt x="960465" y="669211"/>
                        <a:pt x="950069" y="690002"/>
                      </a:cubicBezTo>
                      <a:cubicBezTo>
                        <a:pt x="960465" y="679606"/>
                        <a:pt x="981256" y="669211"/>
                        <a:pt x="991652" y="669211"/>
                      </a:cubicBezTo>
                      <a:cubicBezTo>
                        <a:pt x="981256" y="690002"/>
                        <a:pt x="929279" y="721189"/>
                        <a:pt x="887697" y="721189"/>
                      </a:cubicBezTo>
                      <a:cubicBezTo>
                        <a:pt x="908487" y="710793"/>
                        <a:pt x="918883" y="700398"/>
                        <a:pt x="939674" y="690002"/>
                      </a:cubicBezTo>
                      <a:cubicBezTo>
                        <a:pt x="929279" y="679606"/>
                        <a:pt x="908487" y="658816"/>
                        <a:pt x="898092" y="648420"/>
                      </a:cubicBezTo>
                      <a:cubicBezTo>
                        <a:pt x="866905" y="617233"/>
                        <a:pt x="835719" y="596443"/>
                        <a:pt x="804532" y="586047"/>
                      </a:cubicBezTo>
                      <a:cubicBezTo>
                        <a:pt x="773346" y="575651"/>
                        <a:pt x="752555" y="554861"/>
                        <a:pt x="731764" y="534070"/>
                      </a:cubicBezTo>
                      <a:cubicBezTo>
                        <a:pt x="700577" y="502883"/>
                        <a:pt x="679786" y="482092"/>
                        <a:pt x="638204" y="461301"/>
                      </a:cubicBezTo>
                      <a:cubicBezTo>
                        <a:pt x="638204" y="461301"/>
                        <a:pt x="627809" y="450905"/>
                        <a:pt x="627809" y="450905"/>
                      </a:cubicBezTo>
                      <a:cubicBezTo>
                        <a:pt x="607017" y="409323"/>
                        <a:pt x="565436" y="388533"/>
                        <a:pt x="523854" y="378137"/>
                      </a:cubicBezTo>
                      <a:cubicBezTo>
                        <a:pt x="482272" y="367741"/>
                        <a:pt x="440689" y="357346"/>
                        <a:pt x="399108" y="346950"/>
                      </a:cubicBezTo>
                      <a:cubicBezTo>
                        <a:pt x="326339" y="326160"/>
                        <a:pt x="253570" y="315764"/>
                        <a:pt x="180802" y="294973"/>
                      </a:cubicBezTo>
                      <a:cubicBezTo>
                        <a:pt x="170406" y="294973"/>
                        <a:pt x="170406" y="294973"/>
                        <a:pt x="160011" y="294973"/>
                      </a:cubicBezTo>
                      <a:cubicBezTo>
                        <a:pt x="108033" y="367741"/>
                        <a:pt x="56056" y="440510"/>
                        <a:pt x="24869" y="534070"/>
                      </a:cubicBezTo>
                      <a:cubicBezTo>
                        <a:pt x="14474" y="586047"/>
                        <a:pt x="14474" y="627629"/>
                        <a:pt x="24869" y="679606"/>
                      </a:cubicBezTo>
                      <a:cubicBezTo>
                        <a:pt x="24869" y="690002"/>
                        <a:pt x="35265" y="700398"/>
                        <a:pt x="45660" y="710793"/>
                      </a:cubicBezTo>
                      <a:cubicBezTo>
                        <a:pt x="87242" y="741980"/>
                        <a:pt x="139220" y="762771"/>
                        <a:pt x="191197" y="783561"/>
                      </a:cubicBezTo>
                      <a:cubicBezTo>
                        <a:pt x="253570" y="804353"/>
                        <a:pt x="326339" y="814748"/>
                        <a:pt x="399108" y="835539"/>
                      </a:cubicBezTo>
                      <a:cubicBezTo>
                        <a:pt x="451085" y="845935"/>
                        <a:pt x="503062" y="845935"/>
                        <a:pt x="565436" y="835539"/>
                      </a:cubicBezTo>
                      <a:cubicBezTo>
                        <a:pt x="658995" y="825144"/>
                        <a:pt x="762950" y="793958"/>
                        <a:pt x="856510" y="773166"/>
                      </a:cubicBezTo>
                      <a:cubicBezTo>
                        <a:pt x="866905" y="773166"/>
                        <a:pt x="866905" y="773166"/>
                        <a:pt x="877301" y="773166"/>
                      </a:cubicBezTo>
                      <a:cubicBezTo>
                        <a:pt x="877301" y="773166"/>
                        <a:pt x="877301" y="773166"/>
                        <a:pt x="877301" y="773166"/>
                      </a:cubicBezTo>
                      <a:cubicBezTo>
                        <a:pt x="866905" y="773166"/>
                        <a:pt x="866905" y="783561"/>
                        <a:pt x="856510" y="783561"/>
                      </a:cubicBezTo>
                      <a:cubicBezTo>
                        <a:pt x="773346" y="814748"/>
                        <a:pt x="679786" y="845935"/>
                        <a:pt x="596622" y="856330"/>
                      </a:cubicBezTo>
                      <a:cubicBezTo>
                        <a:pt x="544644" y="866726"/>
                        <a:pt x="492667" y="866726"/>
                        <a:pt x="440689" y="866726"/>
                      </a:cubicBezTo>
                      <a:cubicBezTo>
                        <a:pt x="388712" y="866726"/>
                        <a:pt x="326339" y="856330"/>
                        <a:pt x="274361" y="835539"/>
                      </a:cubicBezTo>
                      <a:cubicBezTo>
                        <a:pt x="211989" y="814748"/>
                        <a:pt x="149615" y="804353"/>
                        <a:pt x="87242" y="773166"/>
                      </a:cubicBezTo>
                      <a:cubicBezTo>
                        <a:pt x="76847" y="762771"/>
                        <a:pt x="56056" y="752375"/>
                        <a:pt x="45660" y="752375"/>
                      </a:cubicBezTo>
                      <a:cubicBezTo>
                        <a:pt x="24869" y="741980"/>
                        <a:pt x="14474" y="721189"/>
                        <a:pt x="4078" y="690002"/>
                      </a:cubicBezTo>
                      <a:cubicBezTo>
                        <a:pt x="-6317" y="627629"/>
                        <a:pt x="4078" y="575651"/>
                        <a:pt x="24869" y="523674"/>
                      </a:cubicBezTo>
                      <a:cubicBezTo>
                        <a:pt x="45660" y="471696"/>
                        <a:pt x="66451" y="419719"/>
                        <a:pt x="97638" y="378137"/>
                      </a:cubicBezTo>
                      <a:cubicBezTo>
                        <a:pt x="128824" y="326160"/>
                        <a:pt x="139220" y="305368"/>
                        <a:pt x="160011" y="274182"/>
                      </a:cubicBezTo>
                      <a:close/>
                      <a:moveTo>
                        <a:pt x="191197" y="274182"/>
                      </a:moveTo>
                      <a:cubicBezTo>
                        <a:pt x="243175" y="284577"/>
                        <a:pt x="295152" y="305368"/>
                        <a:pt x="347130" y="315764"/>
                      </a:cubicBezTo>
                      <a:cubicBezTo>
                        <a:pt x="399108" y="326160"/>
                        <a:pt x="461480" y="336555"/>
                        <a:pt x="513458" y="357346"/>
                      </a:cubicBezTo>
                      <a:cubicBezTo>
                        <a:pt x="534249" y="357346"/>
                        <a:pt x="555040" y="367741"/>
                        <a:pt x="575831" y="378137"/>
                      </a:cubicBezTo>
                      <a:cubicBezTo>
                        <a:pt x="586227" y="378137"/>
                        <a:pt x="586227" y="378137"/>
                        <a:pt x="596622" y="367741"/>
                      </a:cubicBezTo>
                      <a:cubicBezTo>
                        <a:pt x="607017" y="336555"/>
                        <a:pt x="627809" y="315764"/>
                        <a:pt x="638204" y="284577"/>
                      </a:cubicBezTo>
                      <a:cubicBezTo>
                        <a:pt x="669391" y="201413"/>
                        <a:pt x="710972" y="107853"/>
                        <a:pt x="742159" y="24690"/>
                      </a:cubicBezTo>
                      <a:cubicBezTo>
                        <a:pt x="742159" y="24690"/>
                        <a:pt x="742159" y="24690"/>
                        <a:pt x="742159" y="14294"/>
                      </a:cubicBezTo>
                      <a:cubicBezTo>
                        <a:pt x="721369" y="14294"/>
                        <a:pt x="690182" y="14294"/>
                        <a:pt x="669391" y="14294"/>
                      </a:cubicBezTo>
                      <a:cubicBezTo>
                        <a:pt x="627809" y="14294"/>
                        <a:pt x="586227" y="35085"/>
                        <a:pt x="544644" y="45480"/>
                      </a:cubicBezTo>
                      <a:cubicBezTo>
                        <a:pt x="440689" y="76667"/>
                        <a:pt x="347130" y="128645"/>
                        <a:pt x="263966" y="191018"/>
                      </a:cubicBezTo>
                      <a:cubicBezTo>
                        <a:pt x="232779" y="222205"/>
                        <a:pt x="211989" y="242995"/>
                        <a:pt x="191197" y="274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87" name="Forma Livre: Forma 86">
                  <a:extLst>
                    <a:ext uri="{FF2B5EF4-FFF2-40B4-BE49-F238E27FC236}">
                      <a16:creationId xmlns:a16="http://schemas.microsoft.com/office/drawing/2014/main" id="{F737448B-10C3-BA00-FE3E-4CBFC96A31D7}"/>
                    </a:ext>
                  </a:extLst>
                </p:cNvPr>
                <p:cNvSpPr/>
                <p:nvPr/>
              </p:nvSpPr>
              <p:spPr>
                <a:xfrm>
                  <a:off x="28471557" y="8744506"/>
                  <a:ext cx="475594" cy="353447"/>
                </a:xfrm>
                <a:custGeom>
                  <a:avLst/>
                  <a:gdLst>
                    <a:gd name="connsiteX0" fmla="*/ 311865 w 475594"/>
                    <a:gd name="connsiteY0" fmla="*/ 0 h 353447"/>
                    <a:gd name="connsiteX1" fmla="*/ 405425 w 475594"/>
                    <a:gd name="connsiteY1" fmla="*/ 20791 h 353447"/>
                    <a:gd name="connsiteX2" fmla="*/ 467798 w 475594"/>
                    <a:gd name="connsiteY2" fmla="*/ 145536 h 353447"/>
                    <a:gd name="connsiteX3" fmla="*/ 301470 w 475594"/>
                    <a:gd name="connsiteY3" fmla="*/ 301469 h 353447"/>
                    <a:gd name="connsiteX4" fmla="*/ 187119 w 475594"/>
                    <a:gd name="connsiteY4" fmla="*/ 343051 h 353447"/>
                    <a:gd name="connsiteX5" fmla="*/ 20791 w 475594"/>
                    <a:gd name="connsiteY5" fmla="*/ 311865 h 353447"/>
                    <a:gd name="connsiteX6" fmla="*/ 0 w 475594"/>
                    <a:gd name="connsiteY6" fmla="*/ 259888 h 353447"/>
                    <a:gd name="connsiteX7" fmla="*/ 0 w 475594"/>
                    <a:gd name="connsiteY7" fmla="*/ 218306 h 353447"/>
                    <a:gd name="connsiteX8" fmla="*/ 10396 w 475594"/>
                    <a:gd name="connsiteY8" fmla="*/ 187119 h 353447"/>
                    <a:gd name="connsiteX9" fmla="*/ 93560 w 475594"/>
                    <a:gd name="connsiteY9" fmla="*/ 83164 h 353447"/>
                    <a:gd name="connsiteX10" fmla="*/ 270283 w 475594"/>
                    <a:gd name="connsiteY10" fmla="*/ 10395 h 353447"/>
                    <a:gd name="connsiteX11" fmla="*/ 311865 w 475594"/>
                    <a:gd name="connsiteY11" fmla="*/ 0 h 353447"/>
                    <a:gd name="connsiteX12" fmla="*/ 311865 w 475594"/>
                    <a:gd name="connsiteY12" fmla="*/ 0 h 353447"/>
                    <a:gd name="connsiteX13" fmla="*/ 311865 w 475594"/>
                    <a:gd name="connsiteY13" fmla="*/ 62373 h 353447"/>
                    <a:gd name="connsiteX14" fmla="*/ 280679 w 475594"/>
                    <a:gd name="connsiteY14" fmla="*/ 62373 h 353447"/>
                    <a:gd name="connsiteX15" fmla="*/ 166328 w 475594"/>
                    <a:gd name="connsiteY15" fmla="*/ 103955 h 353447"/>
                    <a:gd name="connsiteX16" fmla="*/ 114351 w 475594"/>
                    <a:gd name="connsiteY16" fmla="*/ 176723 h 353447"/>
                    <a:gd name="connsiteX17" fmla="*/ 114351 w 475594"/>
                    <a:gd name="connsiteY17" fmla="*/ 218306 h 353447"/>
                    <a:gd name="connsiteX18" fmla="*/ 187119 w 475594"/>
                    <a:gd name="connsiteY18" fmla="*/ 280678 h 353447"/>
                    <a:gd name="connsiteX19" fmla="*/ 270283 w 475594"/>
                    <a:gd name="connsiteY19" fmla="*/ 259888 h 353447"/>
                    <a:gd name="connsiteX20" fmla="*/ 395029 w 475594"/>
                    <a:gd name="connsiteY20" fmla="*/ 176723 h 353447"/>
                    <a:gd name="connsiteX21" fmla="*/ 363843 w 475594"/>
                    <a:gd name="connsiteY21" fmla="*/ 51978 h 353447"/>
                    <a:gd name="connsiteX22" fmla="*/ 311865 w 475594"/>
                    <a:gd name="connsiteY22" fmla="*/ 62373 h 353447"/>
                    <a:gd name="connsiteX23" fmla="*/ 259888 w 475594"/>
                    <a:gd name="connsiteY23" fmla="*/ 291074 h 353447"/>
                    <a:gd name="connsiteX24" fmla="*/ 291074 w 475594"/>
                    <a:gd name="connsiteY24" fmla="*/ 301469 h 353447"/>
                    <a:gd name="connsiteX25" fmla="*/ 374239 w 475594"/>
                    <a:gd name="connsiteY25" fmla="*/ 259888 h 353447"/>
                    <a:gd name="connsiteX26" fmla="*/ 457403 w 475594"/>
                    <a:gd name="connsiteY26" fmla="*/ 145536 h 353447"/>
                    <a:gd name="connsiteX27" fmla="*/ 395029 w 475594"/>
                    <a:gd name="connsiteY27" fmla="*/ 41581 h 353447"/>
                    <a:gd name="connsiteX28" fmla="*/ 363843 w 475594"/>
                    <a:gd name="connsiteY28" fmla="*/ 31186 h 353447"/>
                    <a:gd name="connsiteX29" fmla="*/ 270283 w 475594"/>
                    <a:gd name="connsiteY29" fmla="*/ 20791 h 353447"/>
                    <a:gd name="connsiteX30" fmla="*/ 103955 w 475594"/>
                    <a:gd name="connsiteY30" fmla="*/ 93559 h 353447"/>
                    <a:gd name="connsiteX31" fmla="*/ 31186 w 475594"/>
                    <a:gd name="connsiteY31" fmla="*/ 259888 h 353447"/>
                    <a:gd name="connsiteX32" fmla="*/ 51978 w 475594"/>
                    <a:gd name="connsiteY32" fmla="*/ 291074 h 353447"/>
                    <a:gd name="connsiteX33" fmla="*/ 114351 w 475594"/>
                    <a:gd name="connsiteY33" fmla="*/ 322261 h 353447"/>
                    <a:gd name="connsiteX34" fmla="*/ 228701 w 475594"/>
                    <a:gd name="connsiteY34" fmla="*/ 322261 h 353447"/>
                    <a:gd name="connsiteX35" fmla="*/ 239097 w 475594"/>
                    <a:gd name="connsiteY35" fmla="*/ 322261 h 353447"/>
                    <a:gd name="connsiteX36" fmla="*/ 228701 w 475594"/>
                    <a:gd name="connsiteY36" fmla="*/ 322261 h 353447"/>
                    <a:gd name="connsiteX37" fmla="*/ 155933 w 475594"/>
                    <a:gd name="connsiteY37" fmla="*/ 322261 h 353447"/>
                    <a:gd name="connsiteX38" fmla="*/ 93560 w 475594"/>
                    <a:gd name="connsiteY38" fmla="*/ 270283 h 353447"/>
                    <a:gd name="connsiteX39" fmla="*/ 93560 w 475594"/>
                    <a:gd name="connsiteY39" fmla="*/ 239096 h 353447"/>
                    <a:gd name="connsiteX40" fmla="*/ 145537 w 475594"/>
                    <a:gd name="connsiteY40" fmla="*/ 114350 h 353447"/>
                    <a:gd name="connsiteX41" fmla="*/ 270283 w 475594"/>
                    <a:gd name="connsiteY41" fmla="*/ 62373 h 353447"/>
                    <a:gd name="connsiteX42" fmla="*/ 384634 w 475594"/>
                    <a:gd name="connsiteY42" fmla="*/ 62373 h 353447"/>
                    <a:gd name="connsiteX43" fmla="*/ 436611 w 475594"/>
                    <a:gd name="connsiteY43" fmla="*/ 197514 h 353447"/>
                    <a:gd name="connsiteX44" fmla="*/ 436611 w 475594"/>
                    <a:gd name="connsiteY44" fmla="*/ 197514 h 353447"/>
                    <a:gd name="connsiteX45" fmla="*/ 322261 w 475594"/>
                    <a:gd name="connsiteY45" fmla="*/ 280678 h 353447"/>
                    <a:gd name="connsiteX46" fmla="*/ 259888 w 475594"/>
                    <a:gd name="connsiteY46" fmla="*/ 291074 h 353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475594" h="353447">
                      <a:moveTo>
                        <a:pt x="311865" y="0"/>
                      </a:moveTo>
                      <a:cubicBezTo>
                        <a:pt x="343052" y="10395"/>
                        <a:pt x="374239" y="10395"/>
                        <a:pt x="405425" y="20791"/>
                      </a:cubicBezTo>
                      <a:cubicBezTo>
                        <a:pt x="467798" y="31186"/>
                        <a:pt x="488589" y="93559"/>
                        <a:pt x="467798" y="145536"/>
                      </a:cubicBezTo>
                      <a:cubicBezTo>
                        <a:pt x="436611" y="218306"/>
                        <a:pt x="384634" y="270283"/>
                        <a:pt x="301470" y="301469"/>
                      </a:cubicBezTo>
                      <a:cubicBezTo>
                        <a:pt x="259888" y="311865"/>
                        <a:pt x="228701" y="332656"/>
                        <a:pt x="187119" y="343051"/>
                      </a:cubicBezTo>
                      <a:cubicBezTo>
                        <a:pt x="124746" y="363843"/>
                        <a:pt x="62373" y="353447"/>
                        <a:pt x="20791" y="311865"/>
                      </a:cubicBezTo>
                      <a:cubicBezTo>
                        <a:pt x="0" y="301469"/>
                        <a:pt x="0" y="280678"/>
                        <a:pt x="0" y="259888"/>
                      </a:cubicBezTo>
                      <a:cubicBezTo>
                        <a:pt x="0" y="249492"/>
                        <a:pt x="0" y="228701"/>
                        <a:pt x="0" y="218306"/>
                      </a:cubicBezTo>
                      <a:cubicBezTo>
                        <a:pt x="0" y="207910"/>
                        <a:pt x="0" y="197514"/>
                        <a:pt x="10396" y="187119"/>
                      </a:cubicBezTo>
                      <a:cubicBezTo>
                        <a:pt x="31186" y="145536"/>
                        <a:pt x="51978" y="114350"/>
                        <a:pt x="93560" y="83164"/>
                      </a:cubicBezTo>
                      <a:cubicBezTo>
                        <a:pt x="145537" y="51978"/>
                        <a:pt x="207910" y="20791"/>
                        <a:pt x="270283" y="10395"/>
                      </a:cubicBezTo>
                      <a:cubicBezTo>
                        <a:pt x="291074" y="0"/>
                        <a:pt x="301470" y="0"/>
                        <a:pt x="311865" y="0"/>
                      </a:cubicBezTo>
                      <a:cubicBezTo>
                        <a:pt x="311865" y="0"/>
                        <a:pt x="311865" y="0"/>
                        <a:pt x="311865" y="0"/>
                      </a:cubicBezTo>
                      <a:close/>
                      <a:moveTo>
                        <a:pt x="311865" y="62373"/>
                      </a:moveTo>
                      <a:cubicBezTo>
                        <a:pt x="301470" y="62373"/>
                        <a:pt x="291074" y="62373"/>
                        <a:pt x="280679" y="62373"/>
                      </a:cubicBezTo>
                      <a:cubicBezTo>
                        <a:pt x="239097" y="72768"/>
                        <a:pt x="197515" y="83164"/>
                        <a:pt x="166328" y="103955"/>
                      </a:cubicBezTo>
                      <a:cubicBezTo>
                        <a:pt x="145537" y="124746"/>
                        <a:pt x="114351" y="145536"/>
                        <a:pt x="114351" y="176723"/>
                      </a:cubicBezTo>
                      <a:cubicBezTo>
                        <a:pt x="114351" y="187119"/>
                        <a:pt x="114351" y="207910"/>
                        <a:pt x="114351" y="218306"/>
                      </a:cubicBezTo>
                      <a:cubicBezTo>
                        <a:pt x="114351" y="270283"/>
                        <a:pt x="145537" y="280678"/>
                        <a:pt x="187119" y="280678"/>
                      </a:cubicBezTo>
                      <a:cubicBezTo>
                        <a:pt x="218306" y="280678"/>
                        <a:pt x="239097" y="270283"/>
                        <a:pt x="270283" y="259888"/>
                      </a:cubicBezTo>
                      <a:cubicBezTo>
                        <a:pt x="311865" y="239096"/>
                        <a:pt x="353447" y="218306"/>
                        <a:pt x="395029" y="176723"/>
                      </a:cubicBezTo>
                      <a:cubicBezTo>
                        <a:pt x="436611" y="135141"/>
                        <a:pt x="415820" y="62373"/>
                        <a:pt x="363843" y="51978"/>
                      </a:cubicBezTo>
                      <a:cubicBezTo>
                        <a:pt x="332656" y="62373"/>
                        <a:pt x="322261" y="62373"/>
                        <a:pt x="311865" y="62373"/>
                      </a:cubicBezTo>
                      <a:close/>
                      <a:moveTo>
                        <a:pt x="259888" y="291074"/>
                      </a:moveTo>
                      <a:cubicBezTo>
                        <a:pt x="270283" y="301469"/>
                        <a:pt x="280679" y="301469"/>
                        <a:pt x="291074" y="301469"/>
                      </a:cubicBezTo>
                      <a:cubicBezTo>
                        <a:pt x="322261" y="291074"/>
                        <a:pt x="353447" y="270283"/>
                        <a:pt x="374239" y="259888"/>
                      </a:cubicBezTo>
                      <a:cubicBezTo>
                        <a:pt x="415820" y="228701"/>
                        <a:pt x="447007" y="197514"/>
                        <a:pt x="457403" y="145536"/>
                      </a:cubicBezTo>
                      <a:cubicBezTo>
                        <a:pt x="478194" y="93559"/>
                        <a:pt x="447007" y="51978"/>
                        <a:pt x="395029" y="41581"/>
                      </a:cubicBezTo>
                      <a:cubicBezTo>
                        <a:pt x="384634" y="41581"/>
                        <a:pt x="374239" y="41581"/>
                        <a:pt x="363843" y="31186"/>
                      </a:cubicBezTo>
                      <a:cubicBezTo>
                        <a:pt x="332656" y="31186"/>
                        <a:pt x="301470" y="20791"/>
                        <a:pt x="270283" y="20791"/>
                      </a:cubicBezTo>
                      <a:cubicBezTo>
                        <a:pt x="207910" y="31186"/>
                        <a:pt x="155933" y="51978"/>
                        <a:pt x="103955" y="93559"/>
                      </a:cubicBezTo>
                      <a:cubicBezTo>
                        <a:pt x="51978" y="135141"/>
                        <a:pt x="20791" y="187119"/>
                        <a:pt x="31186" y="259888"/>
                      </a:cubicBezTo>
                      <a:cubicBezTo>
                        <a:pt x="31186" y="270283"/>
                        <a:pt x="41582" y="291074"/>
                        <a:pt x="51978" y="291074"/>
                      </a:cubicBezTo>
                      <a:cubicBezTo>
                        <a:pt x="72769" y="301469"/>
                        <a:pt x="93560" y="311865"/>
                        <a:pt x="114351" y="322261"/>
                      </a:cubicBezTo>
                      <a:cubicBezTo>
                        <a:pt x="155933" y="332656"/>
                        <a:pt x="187119" y="332656"/>
                        <a:pt x="228701" y="322261"/>
                      </a:cubicBezTo>
                      <a:cubicBezTo>
                        <a:pt x="228701" y="322261"/>
                        <a:pt x="228701" y="322261"/>
                        <a:pt x="239097" y="322261"/>
                      </a:cubicBezTo>
                      <a:cubicBezTo>
                        <a:pt x="239097" y="322261"/>
                        <a:pt x="228701" y="322261"/>
                        <a:pt x="228701" y="322261"/>
                      </a:cubicBezTo>
                      <a:cubicBezTo>
                        <a:pt x="207910" y="322261"/>
                        <a:pt x="187119" y="322261"/>
                        <a:pt x="155933" y="322261"/>
                      </a:cubicBezTo>
                      <a:cubicBezTo>
                        <a:pt x="124746" y="322261"/>
                        <a:pt x="103955" y="301469"/>
                        <a:pt x="93560" y="270283"/>
                      </a:cubicBezTo>
                      <a:cubicBezTo>
                        <a:pt x="93560" y="259888"/>
                        <a:pt x="93560" y="249492"/>
                        <a:pt x="93560" y="239096"/>
                      </a:cubicBezTo>
                      <a:cubicBezTo>
                        <a:pt x="83164" y="187119"/>
                        <a:pt x="103955" y="145536"/>
                        <a:pt x="145537" y="114350"/>
                      </a:cubicBezTo>
                      <a:cubicBezTo>
                        <a:pt x="176724" y="83164"/>
                        <a:pt x="218306" y="72768"/>
                        <a:pt x="270283" y="62373"/>
                      </a:cubicBezTo>
                      <a:cubicBezTo>
                        <a:pt x="301470" y="51978"/>
                        <a:pt x="343052" y="51978"/>
                        <a:pt x="384634" y="62373"/>
                      </a:cubicBezTo>
                      <a:cubicBezTo>
                        <a:pt x="436611" y="72768"/>
                        <a:pt x="478194" y="145536"/>
                        <a:pt x="436611" y="197514"/>
                      </a:cubicBezTo>
                      <a:cubicBezTo>
                        <a:pt x="436611" y="197514"/>
                        <a:pt x="436611" y="197514"/>
                        <a:pt x="436611" y="197514"/>
                      </a:cubicBezTo>
                      <a:cubicBezTo>
                        <a:pt x="405425" y="239096"/>
                        <a:pt x="363843" y="259888"/>
                        <a:pt x="322261" y="280678"/>
                      </a:cubicBezTo>
                      <a:cubicBezTo>
                        <a:pt x="280679" y="280678"/>
                        <a:pt x="270283" y="280678"/>
                        <a:pt x="259888" y="2910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88" name="Forma Livre: Forma 87">
                  <a:extLst>
                    <a:ext uri="{FF2B5EF4-FFF2-40B4-BE49-F238E27FC236}">
                      <a16:creationId xmlns:a16="http://schemas.microsoft.com/office/drawing/2014/main" id="{FF9E6FE2-9B1B-267E-43E2-ABFCFEFD78F0}"/>
                    </a:ext>
                  </a:extLst>
                </p:cNvPr>
                <p:cNvSpPr/>
                <p:nvPr/>
              </p:nvSpPr>
              <p:spPr>
                <a:xfrm>
                  <a:off x="29503311" y="7759532"/>
                  <a:ext cx="594251" cy="589944"/>
                </a:xfrm>
                <a:custGeom>
                  <a:avLst/>
                  <a:gdLst>
                    <a:gd name="connsiteX0" fmla="*/ 402826 w 594251"/>
                    <a:gd name="connsiteY0" fmla="*/ 142938 h 589944"/>
                    <a:gd name="connsiteX1" fmla="*/ 444408 w 594251"/>
                    <a:gd name="connsiteY1" fmla="*/ 174124 h 589944"/>
                    <a:gd name="connsiteX2" fmla="*/ 454804 w 594251"/>
                    <a:gd name="connsiteY2" fmla="*/ 174124 h 589944"/>
                    <a:gd name="connsiteX3" fmla="*/ 558759 w 594251"/>
                    <a:gd name="connsiteY3" fmla="*/ 122147 h 589944"/>
                    <a:gd name="connsiteX4" fmla="*/ 579550 w 594251"/>
                    <a:gd name="connsiteY4" fmla="*/ 80565 h 589944"/>
                    <a:gd name="connsiteX5" fmla="*/ 569154 w 594251"/>
                    <a:gd name="connsiteY5" fmla="*/ 49379 h 589944"/>
                    <a:gd name="connsiteX6" fmla="*/ 548363 w 594251"/>
                    <a:gd name="connsiteY6" fmla="*/ 28587 h 589944"/>
                    <a:gd name="connsiteX7" fmla="*/ 548363 w 594251"/>
                    <a:gd name="connsiteY7" fmla="*/ 28587 h 589944"/>
                    <a:gd name="connsiteX8" fmla="*/ 558759 w 594251"/>
                    <a:gd name="connsiteY8" fmla="*/ 28587 h 589944"/>
                    <a:gd name="connsiteX9" fmla="*/ 579550 w 594251"/>
                    <a:gd name="connsiteY9" fmla="*/ 38983 h 589944"/>
                    <a:gd name="connsiteX10" fmla="*/ 589945 w 594251"/>
                    <a:gd name="connsiteY10" fmla="*/ 70169 h 589944"/>
                    <a:gd name="connsiteX11" fmla="*/ 475595 w 594251"/>
                    <a:gd name="connsiteY11" fmla="*/ 174124 h 589944"/>
                    <a:gd name="connsiteX12" fmla="*/ 402826 w 594251"/>
                    <a:gd name="connsiteY12" fmla="*/ 174124 h 589944"/>
                    <a:gd name="connsiteX13" fmla="*/ 371640 w 594251"/>
                    <a:gd name="connsiteY13" fmla="*/ 153334 h 589944"/>
                    <a:gd name="connsiteX14" fmla="*/ 361244 w 594251"/>
                    <a:gd name="connsiteY14" fmla="*/ 153334 h 589944"/>
                    <a:gd name="connsiteX15" fmla="*/ 288476 w 594251"/>
                    <a:gd name="connsiteY15" fmla="*/ 184520 h 589944"/>
                    <a:gd name="connsiteX16" fmla="*/ 278080 w 594251"/>
                    <a:gd name="connsiteY16" fmla="*/ 194915 h 589944"/>
                    <a:gd name="connsiteX17" fmla="*/ 226103 w 594251"/>
                    <a:gd name="connsiteY17" fmla="*/ 340452 h 589944"/>
                    <a:gd name="connsiteX18" fmla="*/ 59775 w 594251"/>
                    <a:gd name="connsiteY18" fmla="*/ 548363 h 589944"/>
                    <a:gd name="connsiteX19" fmla="*/ 7797 w 594251"/>
                    <a:gd name="connsiteY19" fmla="*/ 589945 h 589944"/>
                    <a:gd name="connsiteX20" fmla="*/ 7797 w 594251"/>
                    <a:gd name="connsiteY20" fmla="*/ 579550 h 589944"/>
                    <a:gd name="connsiteX21" fmla="*/ 59775 w 594251"/>
                    <a:gd name="connsiteY21" fmla="*/ 527572 h 589944"/>
                    <a:gd name="connsiteX22" fmla="*/ 205311 w 594251"/>
                    <a:gd name="connsiteY22" fmla="*/ 340452 h 589944"/>
                    <a:gd name="connsiteX23" fmla="*/ 257289 w 594251"/>
                    <a:gd name="connsiteY23" fmla="*/ 215707 h 589944"/>
                    <a:gd name="connsiteX24" fmla="*/ 257289 w 594251"/>
                    <a:gd name="connsiteY24" fmla="*/ 194915 h 589944"/>
                    <a:gd name="connsiteX25" fmla="*/ 184520 w 594251"/>
                    <a:gd name="connsiteY25" fmla="*/ 215707 h 589944"/>
                    <a:gd name="connsiteX26" fmla="*/ 70170 w 594251"/>
                    <a:gd name="connsiteY26" fmla="*/ 257289 h 589944"/>
                    <a:gd name="connsiteX27" fmla="*/ 49379 w 594251"/>
                    <a:gd name="connsiteY27" fmla="*/ 257289 h 589944"/>
                    <a:gd name="connsiteX28" fmla="*/ 49379 w 594251"/>
                    <a:gd name="connsiteY28" fmla="*/ 257289 h 589944"/>
                    <a:gd name="connsiteX29" fmla="*/ 70170 w 594251"/>
                    <a:gd name="connsiteY29" fmla="*/ 246893 h 589944"/>
                    <a:gd name="connsiteX30" fmla="*/ 246893 w 594251"/>
                    <a:gd name="connsiteY30" fmla="*/ 194915 h 589944"/>
                    <a:gd name="connsiteX31" fmla="*/ 257289 w 594251"/>
                    <a:gd name="connsiteY31" fmla="*/ 174124 h 589944"/>
                    <a:gd name="connsiteX32" fmla="*/ 205311 w 594251"/>
                    <a:gd name="connsiteY32" fmla="*/ 49379 h 589944"/>
                    <a:gd name="connsiteX33" fmla="*/ 163730 w 594251"/>
                    <a:gd name="connsiteY33" fmla="*/ 18192 h 589944"/>
                    <a:gd name="connsiteX34" fmla="*/ 153334 w 594251"/>
                    <a:gd name="connsiteY34" fmla="*/ 7797 h 589944"/>
                    <a:gd name="connsiteX35" fmla="*/ 194916 w 594251"/>
                    <a:gd name="connsiteY35" fmla="*/ 7797 h 589944"/>
                    <a:gd name="connsiteX36" fmla="*/ 236498 w 594251"/>
                    <a:gd name="connsiteY36" fmla="*/ 49379 h 589944"/>
                    <a:gd name="connsiteX37" fmla="*/ 278080 w 594251"/>
                    <a:gd name="connsiteY37" fmla="*/ 163729 h 589944"/>
                    <a:gd name="connsiteX38" fmla="*/ 278080 w 594251"/>
                    <a:gd name="connsiteY38" fmla="*/ 174124 h 589944"/>
                    <a:gd name="connsiteX39" fmla="*/ 278080 w 594251"/>
                    <a:gd name="connsiteY39" fmla="*/ 184520 h 589944"/>
                    <a:gd name="connsiteX40" fmla="*/ 288476 w 594251"/>
                    <a:gd name="connsiteY40" fmla="*/ 184520 h 589944"/>
                    <a:gd name="connsiteX41" fmla="*/ 350848 w 594251"/>
                    <a:gd name="connsiteY41" fmla="*/ 163729 h 589944"/>
                    <a:gd name="connsiteX42" fmla="*/ 371640 w 594251"/>
                    <a:gd name="connsiteY42" fmla="*/ 142938 h 589944"/>
                    <a:gd name="connsiteX43" fmla="*/ 371640 w 594251"/>
                    <a:gd name="connsiteY43" fmla="*/ 142938 h 589944"/>
                    <a:gd name="connsiteX44" fmla="*/ 413221 w 594251"/>
                    <a:gd name="connsiteY44" fmla="*/ 142938 h 589944"/>
                    <a:gd name="connsiteX45" fmla="*/ 454804 w 594251"/>
                    <a:gd name="connsiteY45" fmla="*/ 142938 h 589944"/>
                    <a:gd name="connsiteX46" fmla="*/ 402826 w 594251"/>
                    <a:gd name="connsiteY46" fmla="*/ 142938 h 58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594251" h="589944">
                      <a:moveTo>
                        <a:pt x="402826" y="142938"/>
                      </a:moveTo>
                      <a:cubicBezTo>
                        <a:pt x="413221" y="163729"/>
                        <a:pt x="423617" y="174124"/>
                        <a:pt x="444408" y="174124"/>
                      </a:cubicBezTo>
                      <a:cubicBezTo>
                        <a:pt x="444408" y="174124"/>
                        <a:pt x="454804" y="174124"/>
                        <a:pt x="454804" y="174124"/>
                      </a:cubicBezTo>
                      <a:cubicBezTo>
                        <a:pt x="506781" y="184520"/>
                        <a:pt x="537968" y="163729"/>
                        <a:pt x="558759" y="122147"/>
                      </a:cubicBezTo>
                      <a:cubicBezTo>
                        <a:pt x="569154" y="111752"/>
                        <a:pt x="579550" y="90960"/>
                        <a:pt x="579550" y="80565"/>
                      </a:cubicBezTo>
                      <a:cubicBezTo>
                        <a:pt x="589945" y="70169"/>
                        <a:pt x="579550" y="59774"/>
                        <a:pt x="569154" y="49379"/>
                      </a:cubicBezTo>
                      <a:cubicBezTo>
                        <a:pt x="558759" y="38983"/>
                        <a:pt x="558759" y="38983"/>
                        <a:pt x="548363" y="28587"/>
                      </a:cubicBezTo>
                      <a:cubicBezTo>
                        <a:pt x="548363" y="28587"/>
                        <a:pt x="548363" y="28587"/>
                        <a:pt x="548363" y="28587"/>
                      </a:cubicBezTo>
                      <a:cubicBezTo>
                        <a:pt x="548363" y="28587"/>
                        <a:pt x="558759" y="28587"/>
                        <a:pt x="558759" y="28587"/>
                      </a:cubicBezTo>
                      <a:cubicBezTo>
                        <a:pt x="569154" y="28587"/>
                        <a:pt x="579550" y="38983"/>
                        <a:pt x="579550" y="38983"/>
                      </a:cubicBezTo>
                      <a:cubicBezTo>
                        <a:pt x="589945" y="49379"/>
                        <a:pt x="600341" y="59774"/>
                        <a:pt x="589945" y="70169"/>
                      </a:cubicBezTo>
                      <a:cubicBezTo>
                        <a:pt x="569154" y="122147"/>
                        <a:pt x="537968" y="163729"/>
                        <a:pt x="475595" y="174124"/>
                      </a:cubicBezTo>
                      <a:cubicBezTo>
                        <a:pt x="454804" y="184520"/>
                        <a:pt x="423617" y="174124"/>
                        <a:pt x="402826" y="174124"/>
                      </a:cubicBezTo>
                      <a:cubicBezTo>
                        <a:pt x="392431" y="174124"/>
                        <a:pt x="371640" y="163729"/>
                        <a:pt x="371640" y="153334"/>
                      </a:cubicBezTo>
                      <a:cubicBezTo>
                        <a:pt x="371640" y="142938"/>
                        <a:pt x="361244" y="142938"/>
                        <a:pt x="361244" y="153334"/>
                      </a:cubicBezTo>
                      <a:cubicBezTo>
                        <a:pt x="340453" y="163729"/>
                        <a:pt x="319662" y="174124"/>
                        <a:pt x="288476" y="184520"/>
                      </a:cubicBezTo>
                      <a:cubicBezTo>
                        <a:pt x="278080" y="184520"/>
                        <a:pt x="278080" y="194915"/>
                        <a:pt x="278080" y="194915"/>
                      </a:cubicBezTo>
                      <a:cubicBezTo>
                        <a:pt x="267685" y="246893"/>
                        <a:pt x="246893" y="298870"/>
                        <a:pt x="226103" y="340452"/>
                      </a:cubicBezTo>
                      <a:cubicBezTo>
                        <a:pt x="184520" y="423617"/>
                        <a:pt x="132543" y="485990"/>
                        <a:pt x="59775" y="548363"/>
                      </a:cubicBezTo>
                      <a:cubicBezTo>
                        <a:pt x="38983" y="558758"/>
                        <a:pt x="28588" y="579550"/>
                        <a:pt x="7797" y="589945"/>
                      </a:cubicBezTo>
                      <a:cubicBezTo>
                        <a:pt x="-2599" y="589945"/>
                        <a:pt x="-2599" y="579550"/>
                        <a:pt x="7797" y="579550"/>
                      </a:cubicBezTo>
                      <a:cubicBezTo>
                        <a:pt x="28588" y="558758"/>
                        <a:pt x="49379" y="548363"/>
                        <a:pt x="59775" y="527572"/>
                      </a:cubicBezTo>
                      <a:cubicBezTo>
                        <a:pt x="122148" y="475594"/>
                        <a:pt x="163730" y="413222"/>
                        <a:pt x="205311" y="340452"/>
                      </a:cubicBezTo>
                      <a:cubicBezTo>
                        <a:pt x="226103" y="298870"/>
                        <a:pt x="246893" y="257289"/>
                        <a:pt x="257289" y="215707"/>
                      </a:cubicBezTo>
                      <a:cubicBezTo>
                        <a:pt x="257289" y="205311"/>
                        <a:pt x="257289" y="205311"/>
                        <a:pt x="257289" y="194915"/>
                      </a:cubicBezTo>
                      <a:cubicBezTo>
                        <a:pt x="236498" y="205311"/>
                        <a:pt x="205311" y="205311"/>
                        <a:pt x="184520" y="215707"/>
                      </a:cubicBezTo>
                      <a:cubicBezTo>
                        <a:pt x="142938" y="226102"/>
                        <a:pt x="101356" y="236497"/>
                        <a:pt x="70170" y="257289"/>
                      </a:cubicBezTo>
                      <a:cubicBezTo>
                        <a:pt x="59775" y="257289"/>
                        <a:pt x="59775" y="257289"/>
                        <a:pt x="49379" y="257289"/>
                      </a:cubicBezTo>
                      <a:cubicBezTo>
                        <a:pt x="49379" y="257289"/>
                        <a:pt x="49379" y="257289"/>
                        <a:pt x="49379" y="257289"/>
                      </a:cubicBezTo>
                      <a:cubicBezTo>
                        <a:pt x="59775" y="257289"/>
                        <a:pt x="59775" y="246893"/>
                        <a:pt x="70170" y="246893"/>
                      </a:cubicBezTo>
                      <a:cubicBezTo>
                        <a:pt x="132543" y="226102"/>
                        <a:pt x="184520" y="215707"/>
                        <a:pt x="246893" y="194915"/>
                      </a:cubicBezTo>
                      <a:cubicBezTo>
                        <a:pt x="267685" y="194915"/>
                        <a:pt x="267685" y="184520"/>
                        <a:pt x="257289" y="174124"/>
                      </a:cubicBezTo>
                      <a:cubicBezTo>
                        <a:pt x="246893" y="132542"/>
                        <a:pt x="236498" y="80565"/>
                        <a:pt x="205311" y="49379"/>
                      </a:cubicBezTo>
                      <a:cubicBezTo>
                        <a:pt x="194916" y="38983"/>
                        <a:pt x="174125" y="28587"/>
                        <a:pt x="163730" y="18192"/>
                      </a:cubicBezTo>
                      <a:cubicBezTo>
                        <a:pt x="163730" y="18192"/>
                        <a:pt x="153334" y="7797"/>
                        <a:pt x="153334" y="7797"/>
                      </a:cubicBezTo>
                      <a:cubicBezTo>
                        <a:pt x="163730" y="-2599"/>
                        <a:pt x="184520" y="-2599"/>
                        <a:pt x="194916" y="7797"/>
                      </a:cubicBezTo>
                      <a:cubicBezTo>
                        <a:pt x="205311" y="18192"/>
                        <a:pt x="226103" y="38983"/>
                        <a:pt x="236498" y="49379"/>
                      </a:cubicBezTo>
                      <a:cubicBezTo>
                        <a:pt x="257289" y="80565"/>
                        <a:pt x="267685" y="122147"/>
                        <a:pt x="278080" y="163729"/>
                      </a:cubicBezTo>
                      <a:cubicBezTo>
                        <a:pt x="278080" y="163729"/>
                        <a:pt x="278080" y="163729"/>
                        <a:pt x="278080" y="174124"/>
                      </a:cubicBezTo>
                      <a:cubicBezTo>
                        <a:pt x="278080" y="174124"/>
                        <a:pt x="278080" y="184520"/>
                        <a:pt x="278080" y="184520"/>
                      </a:cubicBezTo>
                      <a:cubicBezTo>
                        <a:pt x="278080" y="184520"/>
                        <a:pt x="288476" y="184520"/>
                        <a:pt x="288476" y="184520"/>
                      </a:cubicBezTo>
                      <a:cubicBezTo>
                        <a:pt x="309266" y="174124"/>
                        <a:pt x="330058" y="174124"/>
                        <a:pt x="350848" y="163729"/>
                      </a:cubicBezTo>
                      <a:cubicBezTo>
                        <a:pt x="371640" y="153334"/>
                        <a:pt x="371640" y="153334"/>
                        <a:pt x="371640" y="142938"/>
                      </a:cubicBezTo>
                      <a:cubicBezTo>
                        <a:pt x="371640" y="142938"/>
                        <a:pt x="371640" y="142938"/>
                        <a:pt x="371640" y="142938"/>
                      </a:cubicBezTo>
                      <a:cubicBezTo>
                        <a:pt x="382035" y="153334"/>
                        <a:pt x="402826" y="153334"/>
                        <a:pt x="413221" y="142938"/>
                      </a:cubicBezTo>
                      <a:cubicBezTo>
                        <a:pt x="423617" y="142938"/>
                        <a:pt x="434013" y="132542"/>
                        <a:pt x="454804" y="142938"/>
                      </a:cubicBezTo>
                      <a:cubicBezTo>
                        <a:pt x="444408" y="132542"/>
                        <a:pt x="423617" y="142938"/>
                        <a:pt x="402826" y="1429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89" name="Forma Livre: Forma 88">
                  <a:extLst>
                    <a:ext uri="{FF2B5EF4-FFF2-40B4-BE49-F238E27FC236}">
                      <a16:creationId xmlns:a16="http://schemas.microsoft.com/office/drawing/2014/main" id="{44BD422C-44B5-0338-E101-0F4D393F7B4B}"/>
                    </a:ext>
                  </a:extLst>
                </p:cNvPr>
                <p:cNvSpPr/>
                <p:nvPr/>
              </p:nvSpPr>
              <p:spPr>
                <a:xfrm>
                  <a:off x="29292802" y="8682133"/>
                  <a:ext cx="311865" cy="10396"/>
                </a:xfrm>
                <a:custGeom>
                  <a:avLst/>
                  <a:gdLst>
                    <a:gd name="connsiteX0" fmla="*/ 0 w 311865"/>
                    <a:gd name="connsiteY0" fmla="*/ 10396 h 10396"/>
                    <a:gd name="connsiteX1" fmla="*/ 51978 w 311865"/>
                    <a:gd name="connsiteY1" fmla="*/ 0 h 10396"/>
                    <a:gd name="connsiteX2" fmla="*/ 176724 w 311865"/>
                    <a:gd name="connsiteY2" fmla="*/ 0 h 10396"/>
                    <a:gd name="connsiteX3" fmla="*/ 280679 w 311865"/>
                    <a:gd name="connsiteY3" fmla="*/ 0 h 10396"/>
                    <a:gd name="connsiteX4" fmla="*/ 311865 w 311865"/>
                    <a:gd name="connsiteY4" fmla="*/ 0 h 10396"/>
                    <a:gd name="connsiteX5" fmla="*/ 311865 w 311865"/>
                    <a:gd name="connsiteY5" fmla="*/ 0 h 10396"/>
                    <a:gd name="connsiteX6" fmla="*/ 301470 w 311865"/>
                    <a:gd name="connsiteY6" fmla="*/ 10396 h 10396"/>
                    <a:gd name="connsiteX7" fmla="*/ 280679 w 311865"/>
                    <a:gd name="connsiteY7" fmla="*/ 10396 h 10396"/>
                    <a:gd name="connsiteX8" fmla="*/ 31187 w 311865"/>
                    <a:gd name="connsiteY8" fmla="*/ 10396 h 10396"/>
                    <a:gd name="connsiteX9" fmla="*/ 0 w 311865"/>
                    <a:gd name="connsiteY9" fmla="*/ 10396 h 10396"/>
                    <a:gd name="connsiteX10" fmla="*/ 0 w 311865"/>
                    <a:gd name="connsiteY10" fmla="*/ 10396 h 10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1865" h="10396">
                      <a:moveTo>
                        <a:pt x="0" y="10396"/>
                      </a:moveTo>
                      <a:cubicBezTo>
                        <a:pt x="10396" y="0"/>
                        <a:pt x="31187" y="0"/>
                        <a:pt x="51978" y="0"/>
                      </a:cubicBezTo>
                      <a:cubicBezTo>
                        <a:pt x="93560" y="0"/>
                        <a:pt x="135142" y="0"/>
                        <a:pt x="176724" y="0"/>
                      </a:cubicBezTo>
                      <a:cubicBezTo>
                        <a:pt x="207910" y="0"/>
                        <a:pt x="239097" y="0"/>
                        <a:pt x="280679" y="0"/>
                      </a:cubicBezTo>
                      <a:cubicBezTo>
                        <a:pt x="291075" y="0"/>
                        <a:pt x="301470" y="0"/>
                        <a:pt x="311865" y="0"/>
                      </a:cubicBezTo>
                      <a:cubicBezTo>
                        <a:pt x="311865" y="0"/>
                        <a:pt x="311865" y="0"/>
                        <a:pt x="311865" y="0"/>
                      </a:cubicBezTo>
                      <a:cubicBezTo>
                        <a:pt x="311865" y="0"/>
                        <a:pt x="301470" y="0"/>
                        <a:pt x="301470" y="10396"/>
                      </a:cubicBezTo>
                      <a:cubicBezTo>
                        <a:pt x="291075" y="10396"/>
                        <a:pt x="280679" y="10396"/>
                        <a:pt x="280679" y="10396"/>
                      </a:cubicBezTo>
                      <a:cubicBezTo>
                        <a:pt x="197515" y="10396"/>
                        <a:pt x="114351" y="10396"/>
                        <a:pt x="31187" y="10396"/>
                      </a:cubicBezTo>
                      <a:cubicBezTo>
                        <a:pt x="10396" y="10396"/>
                        <a:pt x="10396" y="10396"/>
                        <a:pt x="0" y="10396"/>
                      </a:cubicBezTo>
                      <a:cubicBezTo>
                        <a:pt x="0" y="10396"/>
                        <a:pt x="0" y="10396"/>
                        <a:pt x="0" y="103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90" name="Forma Livre: Forma 89">
                  <a:extLst>
                    <a:ext uri="{FF2B5EF4-FFF2-40B4-BE49-F238E27FC236}">
                      <a16:creationId xmlns:a16="http://schemas.microsoft.com/office/drawing/2014/main" id="{D7DAB27A-D47C-985A-83CB-0CF19033FCD5}"/>
                    </a:ext>
                  </a:extLst>
                </p:cNvPr>
                <p:cNvSpPr/>
                <p:nvPr/>
              </p:nvSpPr>
              <p:spPr>
                <a:xfrm>
                  <a:off x="29323989" y="8598969"/>
                  <a:ext cx="332655" cy="31186"/>
                </a:xfrm>
                <a:custGeom>
                  <a:avLst/>
                  <a:gdLst>
                    <a:gd name="connsiteX0" fmla="*/ 332656 w 332655"/>
                    <a:gd name="connsiteY0" fmla="*/ 31186 h 31186"/>
                    <a:gd name="connsiteX1" fmla="*/ 311865 w 332655"/>
                    <a:gd name="connsiteY1" fmla="*/ 31186 h 31186"/>
                    <a:gd name="connsiteX2" fmla="*/ 228701 w 332655"/>
                    <a:gd name="connsiteY2" fmla="*/ 31186 h 31186"/>
                    <a:gd name="connsiteX3" fmla="*/ 62373 w 332655"/>
                    <a:gd name="connsiteY3" fmla="*/ 20791 h 31186"/>
                    <a:gd name="connsiteX4" fmla="*/ 0 w 332655"/>
                    <a:gd name="connsiteY4" fmla="*/ 10395 h 31186"/>
                    <a:gd name="connsiteX5" fmla="*/ 0 w 332655"/>
                    <a:gd name="connsiteY5" fmla="*/ 10395 h 31186"/>
                    <a:gd name="connsiteX6" fmla="*/ 31187 w 332655"/>
                    <a:gd name="connsiteY6" fmla="*/ 0 h 31186"/>
                    <a:gd name="connsiteX7" fmla="*/ 166328 w 332655"/>
                    <a:gd name="connsiteY7" fmla="*/ 10395 h 31186"/>
                    <a:gd name="connsiteX8" fmla="*/ 291075 w 332655"/>
                    <a:gd name="connsiteY8" fmla="*/ 20791 h 31186"/>
                    <a:gd name="connsiteX9" fmla="*/ 332656 w 332655"/>
                    <a:gd name="connsiteY9" fmla="*/ 31186 h 31186"/>
                    <a:gd name="connsiteX10" fmla="*/ 332656 w 332655"/>
                    <a:gd name="connsiteY10" fmla="*/ 31186 h 31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2655" h="31186">
                      <a:moveTo>
                        <a:pt x="332656" y="31186"/>
                      </a:moveTo>
                      <a:cubicBezTo>
                        <a:pt x="322261" y="31186"/>
                        <a:pt x="322261" y="31186"/>
                        <a:pt x="311865" y="31186"/>
                      </a:cubicBezTo>
                      <a:cubicBezTo>
                        <a:pt x="280678" y="31186"/>
                        <a:pt x="259888" y="31186"/>
                        <a:pt x="228701" y="31186"/>
                      </a:cubicBezTo>
                      <a:cubicBezTo>
                        <a:pt x="176723" y="31186"/>
                        <a:pt x="124746" y="31186"/>
                        <a:pt x="62373" y="20791"/>
                      </a:cubicBezTo>
                      <a:cubicBezTo>
                        <a:pt x="41582" y="20791"/>
                        <a:pt x="20791" y="20791"/>
                        <a:pt x="0" y="10395"/>
                      </a:cubicBezTo>
                      <a:cubicBezTo>
                        <a:pt x="0" y="10395"/>
                        <a:pt x="0" y="10395"/>
                        <a:pt x="0" y="10395"/>
                      </a:cubicBezTo>
                      <a:cubicBezTo>
                        <a:pt x="10395" y="10395"/>
                        <a:pt x="20791" y="0"/>
                        <a:pt x="31187" y="0"/>
                      </a:cubicBezTo>
                      <a:cubicBezTo>
                        <a:pt x="72768" y="0"/>
                        <a:pt x="124746" y="0"/>
                        <a:pt x="166328" y="10395"/>
                      </a:cubicBezTo>
                      <a:cubicBezTo>
                        <a:pt x="207910" y="10395"/>
                        <a:pt x="249492" y="20791"/>
                        <a:pt x="291075" y="20791"/>
                      </a:cubicBezTo>
                      <a:cubicBezTo>
                        <a:pt x="311865" y="31186"/>
                        <a:pt x="322261" y="31186"/>
                        <a:pt x="332656" y="31186"/>
                      </a:cubicBezTo>
                      <a:cubicBezTo>
                        <a:pt x="332656" y="31186"/>
                        <a:pt x="332656" y="31186"/>
                        <a:pt x="332656" y="311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91" name="Forma Livre: Forma 90">
                  <a:extLst>
                    <a:ext uri="{FF2B5EF4-FFF2-40B4-BE49-F238E27FC236}">
                      <a16:creationId xmlns:a16="http://schemas.microsoft.com/office/drawing/2014/main" id="{A6A5F20B-CE98-2C1A-745E-19AB0C2F4255}"/>
                    </a:ext>
                  </a:extLst>
                </p:cNvPr>
                <p:cNvSpPr/>
                <p:nvPr/>
              </p:nvSpPr>
              <p:spPr>
                <a:xfrm>
                  <a:off x="28170088" y="8546992"/>
                  <a:ext cx="301469" cy="41582"/>
                </a:xfrm>
                <a:custGeom>
                  <a:avLst/>
                  <a:gdLst>
                    <a:gd name="connsiteX0" fmla="*/ 301470 w 301469"/>
                    <a:gd name="connsiteY0" fmla="*/ 41582 h 41582"/>
                    <a:gd name="connsiteX1" fmla="*/ 280678 w 301469"/>
                    <a:gd name="connsiteY1" fmla="*/ 41582 h 41582"/>
                    <a:gd name="connsiteX2" fmla="*/ 10395 w 301469"/>
                    <a:gd name="connsiteY2" fmla="*/ 20791 h 41582"/>
                    <a:gd name="connsiteX3" fmla="*/ 10395 w 301469"/>
                    <a:gd name="connsiteY3" fmla="*/ 20791 h 41582"/>
                    <a:gd name="connsiteX4" fmla="*/ 0 w 301469"/>
                    <a:gd name="connsiteY4" fmla="*/ 10395 h 41582"/>
                    <a:gd name="connsiteX5" fmla="*/ 10395 w 301469"/>
                    <a:gd name="connsiteY5" fmla="*/ 0 h 41582"/>
                    <a:gd name="connsiteX6" fmla="*/ 51978 w 301469"/>
                    <a:gd name="connsiteY6" fmla="*/ 0 h 41582"/>
                    <a:gd name="connsiteX7" fmla="*/ 228701 w 301469"/>
                    <a:gd name="connsiteY7" fmla="*/ 10395 h 41582"/>
                    <a:gd name="connsiteX8" fmla="*/ 301470 w 301469"/>
                    <a:gd name="connsiteY8" fmla="*/ 41582 h 41582"/>
                    <a:gd name="connsiteX9" fmla="*/ 301470 w 301469"/>
                    <a:gd name="connsiteY9" fmla="*/ 41582 h 41582"/>
                    <a:gd name="connsiteX10" fmla="*/ 301470 w 301469"/>
                    <a:gd name="connsiteY10" fmla="*/ 41582 h 41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1469" h="41582">
                      <a:moveTo>
                        <a:pt x="301470" y="41582"/>
                      </a:moveTo>
                      <a:cubicBezTo>
                        <a:pt x="291074" y="41582"/>
                        <a:pt x="291074" y="41582"/>
                        <a:pt x="280678" y="41582"/>
                      </a:cubicBezTo>
                      <a:cubicBezTo>
                        <a:pt x="187119" y="41582"/>
                        <a:pt x="103955" y="31186"/>
                        <a:pt x="10395" y="20791"/>
                      </a:cubicBezTo>
                      <a:cubicBezTo>
                        <a:pt x="10395" y="20791"/>
                        <a:pt x="10395" y="20791"/>
                        <a:pt x="10395" y="20791"/>
                      </a:cubicBezTo>
                      <a:cubicBezTo>
                        <a:pt x="10395" y="20791"/>
                        <a:pt x="0" y="10395"/>
                        <a:pt x="0" y="10395"/>
                      </a:cubicBezTo>
                      <a:cubicBezTo>
                        <a:pt x="0" y="10395"/>
                        <a:pt x="10395" y="0"/>
                        <a:pt x="10395" y="0"/>
                      </a:cubicBezTo>
                      <a:cubicBezTo>
                        <a:pt x="20791" y="0"/>
                        <a:pt x="41582" y="0"/>
                        <a:pt x="51978" y="0"/>
                      </a:cubicBezTo>
                      <a:cubicBezTo>
                        <a:pt x="114350" y="0"/>
                        <a:pt x="166328" y="10395"/>
                        <a:pt x="228701" y="10395"/>
                      </a:cubicBezTo>
                      <a:cubicBezTo>
                        <a:pt x="249492" y="31186"/>
                        <a:pt x="270283" y="31186"/>
                        <a:pt x="301470" y="41582"/>
                      </a:cubicBezTo>
                      <a:cubicBezTo>
                        <a:pt x="291074" y="31186"/>
                        <a:pt x="301470" y="31186"/>
                        <a:pt x="301470" y="41582"/>
                      </a:cubicBezTo>
                      <a:cubicBezTo>
                        <a:pt x="301470" y="41582"/>
                        <a:pt x="301470" y="41582"/>
                        <a:pt x="301470" y="415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92" name="Forma Livre: Forma 91">
                  <a:extLst>
                    <a:ext uri="{FF2B5EF4-FFF2-40B4-BE49-F238E27FC236}">
                      <a16:creationId xmlns:a16="http://schemas.microsoft.com/office/drawing/2014/main" id="{25BE9B12-4E63-64B4-2FD5-1E96786B2E6A}"/>
                    </a:ext>
                  </a:extLst>
                </p:cNvPr>
                <p:cNvSpPr/>
                <p:nvPr/>
              </p:nvSpPr>
              <p:spPr>
                <a:xfrm>
                  <a:off x="28710654" y="8604744"/>
                  <a:ext cx="291074" cy="25410"/>
                </a:xfrm>
                <a:custGeom>
                  <a:avLst/>
                  <a:gdLst>
                    <a:gd name="connsiteX0" fmla="*/ 291075 w 291074"/>
                    <a:gd name="connsiteY0" fmla="*/ 25411 h 25410"/>
                    <a:gd name="connsiteX1" fmla="*/ 280679 w 291074"/>
                    <a:gd name="connsiteY1" fmla="*/ 25411 h 25410"/>
                    <a:gd name="connsiteX2" fmla="*/ 166328 w 291074"/>
                    <a:gd name="connsiteY2" fmla="*/ 25411 h 25410"/>
                    <a:gd name="connsiteX3" fmla="*/ 10396 w 291074"/>
                    <a:gd name="connsiteY3" fmla="*/ 15016 h 25410"/>
                    <a:gd name="connsiteX4" fmla="*/ 0 w 291074"/>
                    <a:gd name="connsiteY4" fmla="*/ 15016 h 25410"/>
                    <a:gd name="connsiteX5" fmla="*/ 10396 w 291074"/>
                    <a:gd name="connsiteY5" fmla="*/ 4620 h 25410"/>
                    <a:gd name="connsiteX6" fmla="*/ 114351 w 291074"/>
                    <a:gd name="connsiteY6" fmla="*/ 4620 h 25410"/>
                    <a:gd name="connsiteX7" fmla="*/ 259888 w 291074"/>
                    <a:gd name="connsiteY7" fmla="*/ 15016 h 25410"/>
                    <a:gd name="connsiteX8" fmla="*/ 291075 w 291074"/>
                    <a:gd name="connsiteY8" fmla="*/ 25411 h 25410"/>
                    <a:gd name="connsiteX9" fmla="*/ 291075 w 291074"/>
                    <a:gd name="connsiteY9" fmla="*/ 25411 h 25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1074" h="25410">
                      <a:moveTo>
                        <a:pt x="291075" y="25411"/>
                      </a:moveTo>
                      <a:cubicBezTo>
                        <a:pt x="291075" y="25411"/>
                        <a:pt x="280679" y="25411"/>
                        <a:pt x="280679" y="25411"/>
                      </a:cubicBezTo>
                      <a:cubicBezTo>
                        <a:pt x="239097" y="25411"/>
                        <a:pt x="207910" y="25411"/>
                        <a:pt x="166328" y="25411"/>
                      </a:cubicBezTo>
                      <a:cubicBezTo>
                        <a:pt x="114351" y="25411"/>
                        <a:pt x="62373" y="25411"/>
                        <a:pt x="10396" y="15016"/>
                      </a:cubicBezTo>
                      <a:cubicBezTo>
                        <a:pt x="10396" y="15016"/>
                        <a:pt x="0" y="15016"/>
                        <a:pt x="0" y="15016"/>
                      </a:cubicBezTo>
                      <a:cubicBezTo>
                        <a:pt x="0" y="15016"/>
                        <a:pt x="10396" y="4620"/>
                        <a:pt x="10396" y="4620"/>
                      </a:cubicBezTo>
                      <a:cubicBezTo>
                        <a:pt x="41582" y="-5775"/>
                        <a:pt x="72769" y="4620"/>
                        <a:pt x="114351" y="4620"/>
                      </a:cubicBezTo>
                      <a:cubicBezTo>
                        <a:pt x="166328" y="4620"/>
                        <a:pt x="207910" y="15016"/>
                        <a:pt x="259888" y="15016"/>
                      </a:cubicBezTo>
                      <a:cubicBezTo>
                        <a:pt x="259888" y="15016"/>
                        <a:pt x="270283" y="15016"/>
                        <a:pt x="291075" y="25411"/>
                      </a:cubicBezTo>
                      <a:cubicBezTo>
                        <a:pt x="291075" y="25411"/>
                        <a:pt x="291075" y="25411"/>
                        <a:pt x="291075" y="254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93" name="Forma Livre: Forma 92">
                  <a:extLst>
                    <a:ext uri="{FF2B5EF4-FFF2-40B4-BE49-F238E27FC236}">
                      <a16:creationId xmlns:a16="http://schemas.microsoft.com/office/drawing/2014/main" id="{37798756-0783-44F0-B883-F6674225652B}"/>
                    </a:ext>
                  </a:extLst>
                </p:cNvPr>
                <p:cNvSpPr/>
                <p:nvPr/>
              </p:nvSpPr>
              <p:spPr>
                <a:xfrm>
                  <a:off x="28170088" y="8622359"/>
                  <a:ext cx="259887" cy="38983"/>
                </a:xfrm>
                <a:custGeom>
                  <a:avLst/>
                  <a:gdLst>
                    <a:gd name="connsiteX0" fmla="*/ 259888 w 259887"/>
                    <a:gd name="connsiteY0" fmla="*/ 28588 h 38983"/>
                    <a:gd name="connsiteX1" fmla="*/ 239097 w 259887"/>
                    <a:gd name="connsiteY1" fmla="*/ 38983 h 38983"/>
                    <a:gd name="connsiteX2" fmla="*/ 114350 w 259887"/>
                    <a:gd name="connsiteY2" fmla="*/ 28588 h 38983"/>
                    <a:gd name="connsiteX3" fmla="*/ 51978 w 259887"/>
                    <a:gd name="connsiteY3" fmla="*/ 18193 h 38983"/>
                    <a:gd name="connsiteX4" fmla="*/ 0 w 259887"/>
                    <a:gd name="connsiteY4" fmla="*/ 18193 h 38983"/>
                    <a:gd name="connsiteX5" fmla="*/ 10395 w 259887"/>
                    <a:gd name="connsiteY5" fmla="*/ 7797 h 38983"/>
                    <a:gd name="connsiteX6" fmla="*/ 72768 w 259887"/>
                    <a:gd name="connsiteY6" fmla="*/ 7797 h 38983"/>
                    <a:gd name="connsiteX7" fmla="*/ 114350 w 259887"/>
                    <a:gd name="connsiteY7" fmla="*/ 18193 h 38983"/>
                    <a:gd name="connsiteX8" fmla="*/ 187119 w 259887"/>
                    <a:gd name="connsiteY8" fmla="*/ 28588 h 38983"/>
                    <a:gd name="connsiteX9" fmla="*/ 259888 w 259887"/>
                    <a:gd name="connsiteY9" fmla="*/ 28588 h 38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9887" h="38983">
                      <a:moveTo>
                        <a:pt x="259888" y="28588"/>
                      </a:moveTo>
                      <a:cubicBezTo>
                        <a:pt x="259888" y="38983"/>
                        <a:pt x="249492" y="38983"/>
                        <a:pt x="239097" y="38983"/>
                      </a:cubicBezTo>
                      <a:cubicBezTo>
                        <a:pt x="197514" y="38983"/>
                        <a:pt x="155933" y="28588"/>
                        <a:pt x="114350" y="28588"/>
                      </a:cubicBezTo>
                      <a:cubicBezTo>
                        <a:pt x="93559" y="28588"/>
                        <a:pt x="72768" y="18193"/>
                        <a:pt x="51978" y="18193"/>
                      </a:cubicBezTo>
                      <a:cubicBezTo>
                        <a:pt x="31186" y="18193"/>
                        <a:pt x="20791" y="18193"/>
                        <a:pt x="0" y="18193"/>
                      </a:cubicBezTo>
                      <a:cubicBezTo>
                        <a:pt x="0" y="18193"/>
                        <a:pt x="0" y="7797"/>
                        <a:pt x="10395" y="7797"/>
                      </a:cubicBezTo>
                      <a:cubicBezTo>
                        <a:pt x="31186" y="-2599"/>
                        <a:pt x="51978" y="-2599"/>
                        <a:pt x="72768" y="7797"/>
                      </a:cubicBezTo>
                      <a:cubicBezTo>
                        <a:pt x="83164" y="18193"/>
                        <a:pt x="103955" y="18193"/>
                        <a:pt x="114350" y="18193"/>
                      </a:cubicBezTo>
                      <a:cubicBezTo>
                        <a:pt x="135142" y="18193"/>
                        <a:pt x="155933" y="28588"/>
                        <a:pt x="187119" y="28588"/>
                      </a:cubicBezTo>
                      <a:cubicBezTo>
                        <a:pt x="207910" y="18193"/>
                        <a:pt x="228701" y="28588"/>
                        <a:pt x="259888" y="285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94" name="Forma Livre: Forma 93">
                  <a:extLst>
                    <a:ext uri="{FF2B5EF4-FFF2-40B4-BE49-F238E27FC236}">
                      <a16:creationId xmlns:a16="http://schemas.microsoft.com/office/drawing/2014/main" id="{8E0F6308-769C-9910-A9A3-6BCC78AF0820}"/>
                    </a:ext>
                  </a:extLst>
                </p:cNvPr>
                <p:cNvSpPr/>
                <p:nvPr/>
              </p:nvSpPr>
              <p:spPr>
                <a:xfrm>
                  <a:off x="28710654" y="8671737"/>
                  <a:ext cx="239097" cy="20791"/>
                </a:xfrm>
                <a:custGeom>
                  <a:avLst/>
                  <a:gdLst>
                    <a:gd name="connsiteX0" fmla="*/ 239097 w 239097"/>
                    <a:gd name="connsiteY0" fmla="*/ 20791 h 20791"/>
                    <a:gd name="connsiteX1" fmla="*/ 207910 w 239097"/>
                    <a:gd name="connsiteY1" fmla="*/ 20791 h 20791"/>
                    <a:gd name="connsiteX2" fmla="*/ 20791 w 239097"/>
                    <a:gd name="connsiteY2" fmla="*/ 20791 h 20791"/>
                    <a:gd name="connsiteX3" fmla="*/ 10396 w 239097"/>
                    <a:gd name="connsiteY3" fmla="*/ 20791 h 20791"/>
                    <a:gd name="connsiteX4" fmla="*/ 0 w 239097"/>
                    <a:gd name="connsiteY4" fmla="*/ 10395 h 20791"/>
                    <a:gd name="connsiteX5" fmla="*/ 10396 w 239097"/>
                    <a:gd name="connsiteY5" fmla="*/ 0 h 20791"/>
                    <a:gd name="connsiteX6" fmla="*/ 20791 w 239097"/>
                    <a:gd name="connsiteY6" fmla="*/ 0 h 20791"/>
                    <a:gd name="connsiteX7" fmla="*/ 207910 w 239097"/>
                    <a:gd name="connsiteY7" fmla="*/ 10395 h 20791"/>
                    <a:gd name="connsiteX8" fmla="*/ 239097 w 239097"/>
                    <a:gd name="connsiteY8" fmla="*/ 20791 h 20791"/>
                    <a:gd name="connsiteX9" fmla="*/ 239097 w 239097"/>
                    <a:gd name="connsiteY9" fmla="*/ 20791 h 20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9097" h="20791">
                      <a:moveTo>
                        <a:pt x="239097" y="20791"/>
                      </a:moveTo>
                      <a:cubicBezTo>
                        <a:pt x="228701" y="20791"/>
                        <a:pt x="218306" y="20791"/>
                        <a:pt x="207910" y="20791"/>
                      </a:cubicBezTo>
                      <a:cubicBezTo>
                        <a:pt x="145537" y="20791"/>
                        <a:pt x="83164" y="20791"/>
                        <a:pt x="20791" y="20791"/>
                      </a:cubicBezTo>
                      <a:cubicBezTo>
                        <a:pt x="20791" y="20791"/>
                        <a:pt x="10396" y="20791"/>
                        <a:pt x="10396" y="20791"/>
                      </a:cubicBezTo>
                      <a:cubicBezTo>
                        <a:pt x="10396" y="20791"/>
                        <a:pt x="0" y="20791"/>
                        <a:pt x="0" y="10395"/>
                      </a:cubicBezTo>
                      <a:cubicBezTo>
                        <a:pt x="0" y="10395"/>
                        <a:pt x="0" y="10395"/>
                        <a:pt x="10396" y="0"/>
                      </a:cubicBezTo>
                      <a:cubicBezTo>
                        <a:pt x="10396" y="0"/>
                        <a:pt x="20791" y="0"/>
                        <a:pt x="20791" y="0"/>
                      </a:cubicBezTo>
                      <a:cubicBezTo>
                        <a:pt x="83164" y="0"/>
                        <a:pt x="145537" y="0"/>
                        <a:pt x="207910" y="10395"/>
                      </a:cubicBezTo>
                      <a:cubicBezTo>
                        <a:pt x="218306" y="10395"/>
                        <a:pt x="228701" y="10395"/>
                        <a:pt x="239097" y="20791"/>
                      </a:cubicBezTo>
                      <a:cubicBezTo>
                        <a:pt x="239097" y="10395"/>
                        <a:pt x="239097" y="10395"/>
                        <a:pt x="239097" y="207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95" name="Forma Livre: Forma 94">
                  <a:extLst>
                    <a:ext uri="{FF2B5EF4-FFF2-40B4-BE49-F238E27FC236}">
                      <a16:creationId xmlns:a16="http://schemas.microsoft.com/office/drawing/2014/main" id="{FAD3A192-D6F6-6050-A813-24C396F98579}"/>
                    </a:ext>
                  </a:extLst>
                </p:cNvPr>
                <p:cNvSpPr/>
                <p:nvPr/>
              </p:nvSpPr>
              <p:spPr>
                <a:xfrm>
                  <a:off x="28575512" y="7684164"/>
                  <a:ext cx="239096" cy="41582"/>
                </a:xfrm>
                <a:custGeom>
                  <a:avLst/>
                  <a:gdLst>
                    <a:gd name="connsiteX0" fmla="*/ 239097 w 239096"/>
                    <a:gd name="connsiteY0" fmla="*/ 41582 h 41582"/>
                    <a:gd name="connsiteX1" fmla="*/ 228701 w 239096"/>
                    <a:gd name="connsiteY1" fmla="*/ 41582 h 41582"/>
                    <a:gd name="connsiteX2" fmla="*/ 83164 w 239096"/>
                    <a:gd name="connsiteY2" fmla="*/ 31187 h 41582"/>
                    <a:gd name="connsiteX3" fmla="*/ 10396 w 239096"/>
                    <a:gd name="connsiteY3" fmla="*/ 20791 h 41582"/>
                    <a:gd name="connsiteX4" fmla="*/ 0 w 239096"/>
                    <a:gd name="connsiteY4" fmla="*/ 10395 h 41582"/>
                    <a:gd name="connsiteX5" fmla="*/ 10396 w 239096"/>
                    <a:gd name="connsiteY5" fmla="*/ 0 h 41582"/>
                    <a:gd name="connsiteX6" fmla="*/ 155933 w 239096"/>
                    <a:gd name="connsiteY6" fmla="*/ 10395 h 41582"/>
                    <a:gd name="connsiteX7" fmla="*/ 218306 w 239096"/>
                    <a:gd name="connsiteY7" fmla="*/ 20791 h 41582"/>
                    <a:gd name="connsiteX8" fmla="*/ 239097 w 239096"/>
                    <a:gd name="connsiteY8" fmla="*/ 41582 h 41582"/>
                    <a:gd name="connsiteX9" fmla="*/ 239097 w 239096"/>
                    <a:gd name="connsiteY9" fmla="*/ 41582 h 41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9096" h="41582">
                      <a:moveTo>
                        <a:pt x="239097" y="41582"/>
                      </a:moveTo>
                      <a:cubicBezTo>
                        <a:pt x="239097" y="41582"/>
                        <a:pt x="228701" y="41582"/>
                        <a:pt x="228701" y="41582"/>
                      </a:cubicBezTo>
                      <a:cubicBezTo>
                        <a:pt x="176724" y="41582"/>
                        <a:pt x="135142" y="31187"/>
                        <a:pt x="83164" y="31187"/>
                      </a:cubicBezTo>
                      <a:cubicBezTo>
                        <a:pt x="62373" y="31187"/>
                        <a:pt x="31186" y="31187"/>
                        <a:pt x="10396" y="20791"/>
                      </a:cubicBezTo>
                      <a:cubicBezTo>
                        <a:pt x="10396" y="20791"/>
                        <a:pt x="0" y="20791"/>
                        <a:pt x="0" y="10395"/>
                      </a:cubicBezTo>
                      <a:cubicBezTo>
                        <a:pt x="0" y="10395"/>
                        <a:pt x="10396" y="0"/>
                        <a:pt x="10396" y="0"/>
                      </a:cubicBezTo>
                      <a:cubicBezTo>
                        <a:pt x="62373" y="0"/>
                        <a:pt x="114351" y="10395"/>
                        <a:pt x="155933" y="10395"/>
                      </a:cubicBezTo>
                      <a:cubicBezTo>
                        <a:pt x="176724" y="10395"/>
                        <a:pt x="197515" y="20791"/>
                        <a:pt x="218306" y="20791"/>
                      </a:cubicBezTo>
                      <a:cubicBezTo>
                        <a:pt x="228701" y="31187"/>
                        <a:pt x="228701" y="31187"/>
                        <a:pt x="239097" y="41582"/>
                      </a:cubicBezTo>
                      <a:cubicBezTo>
                        <a:pt x="239097" y="31187"/>
                        <a:pt x="239097" y="41582"/>
                        <a:pt x="239097" y="415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96" name="Forma Livre: Forma 95">
                  <a:extLst>
                    <a:ext uri="{FF2B5EF4-FFF2-40B4-BE49-F238E27FC236}">
                      <a16:creationId xmlns:a16="http://schemas.microsoft.com/office/drawing/2014/main" id="{DE3A577F-4C0C-E8BE-BE66-E77D235A5CA4}"/>
                    </a:ext>
                  </a:extLst>
                </p:cNvPr>
                <p:cNvSpPr/>
                <p:nvPr/>
              </p:nvSpPr>
              <p:spPr>
                <a:xfrm>
                  <a:off x="29573481" y="8370267"/>
                  <a:ext cx="239096" cy="10396"/>
                </a:xfrm>
                <a:custGeom>
                  <a:avLst/>
                  <a:gdLst>
                    <a:gd name="connsiteX0" fmla="*/ 239096 w 239096"/>
                    <a:gd name="connsiteY0" fmla="*/ 10396 h 10396"/>
                    <a:gd name="connsiteX1" fmla="*/ 0 w 239096"/>
                    <a:gd name="connsiteY1" fmla="*/ 10396 h 10396"/>
                    <a:gd name="connsiteX2" fmla="*/ 20791 w 239096"/>
                    <a:gd name="connsiteY2" fmla="*/ 0 h 10396"/>
                    <a:gd name="connsiteX3" fmla="*/ 124746 w 239096"/>
                    <a:gd name="connsiteY3" fmla="*/ 0 h 10396"/>
                    <a:gd name="connsiteX4" fmla="*/ 228701 w 239096"/>
                    <a:gd name="connsiteY4" fmla="*/ 10396 h 10396"/>
                    <a:gd name="connsiteX5" fmla="*/ 239096 w 239096"/>
                    <a:gd name="connsiteY5" fmla="*/ 10396 h 10396"/>
                    <a:gd name="connsiteX6" fmla="*/ 239096 w 239096"/>
                    <a:gd name="connsiteY6" fmla="*/ 10396 h 10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9096" h="10396">
                      <a:moveTo>
                        <a:pt x="239096" y="10396"/>
                      </a:moveTo>
                      <a:cubicBezTo>
                        <a:pt x="166328" y="10396"/>
                        <a:pt x="83164" y="10396"/>
                        <a:pt x="0" y="10396"/>
                      </a:cubicBezTo>
                      <a:cubicBezTo>
                        <a:pt x="0" y="0"/>
                        <a:pt x="10395" y="0"/>
                        <a:pt x="20791" y="0"/>
                      </a:cubicBezTo>
                      <a:cubicBezTo>
                        <a:pt x="51978" y="0"/>
                        <a:pt x="93560" y="0"/>
                        <a:pt x="124746" y="0"/>
                      </a:cubicBezTo>
                      <a:cubicBezTo>
                        <a:pt x="155933" y="0"/>
                        <a:pt x="197515" y="0"/>
                        <a:pt x="228701" y="10396"/>
                      </a:cubicBezTo>
                      <a:cubicBezTo>
                        <a:pt x="228701" y="0"/>
                        <a:pt x="239096" y="10396"/>
                        <a:pt x="239096" y="10396"/>
                      </a:cubicBezTo>
                      <a:cubicBezTo>
                        <a:pt x="239096" y="10396"/>
                        <a:pt x="239096" y="10396"/>
                        <a:pt x="239096" y="103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97" name="Forma Livre: Forma 96">
                  <a:extLst>
                    <a:ext uri="{FF2B5EF4-FFF2-40B4-BE49-F238E27FC236}">
                      <a16:creationId xmlns:a16="http://schemas.microsoft.com/office/drawing/2014/main" id="{709D1900-346E-3F49-BA4F-A2C3F141A96B}"/>
                    </a:ext>
                  </a:extLst>
                </p:cNvPr>
                <p:cNvSpPr/>
                <p:nvPr/>
              </p:nvSpPr>
              <p:spPr>
                <a:xfrm>
                  <a:off x="29511108" y="8422245"/>
                  <a:ext cx="239096" cy="20791"/>
                </a:xfrm>
                <a:custGeom>
                  <a:avLst/>
                  <a:gdLst>
                    <a:gd name="connsiteX0" fmla="*/ 239096 w 239096"/>
                    <a:gd name="connsiteY0" fmla="*/ 20791 h 20791"/>
                    <a:gd name="connsiteX1" fmla="*/ 0 w 239096"/>
                    <a:gd name="connsiteY1" fmla="*/ 10396 h 20791"/>
                    <a:gd name="connsiteX2" fmla="*/ 31186 w 239096"/>
                    <a:gd name="connsiteY2" fmla="*/ 0 h 20791"/>
                    <a:gd name="connsiteX3" fmla="*/ 135141 w 239096"/>
                    <a:gd name="connsiteY3" fmla="*/ 10396 h 20791"/>
                    <a:gd name="connsiteX4" fmla="*/ 239096 w 239096"/>
                    <a:gd name="connsiteY4" fmla="*/ 20791 h 20791"/>
                    <a:gd name="connsiteX5" fmla="*/ 239096 w 239096"/>
                    <a:gd name="connsiteY5" fmla="*/ 20791 h 20791"/>
                    <a:gd name="connsiteX6" fmla="*/ 239096 w 239096"/>
                    <a:gd name="connsiteY6" fmla="*/ 20791 h 20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9096" h="20791">
                      <a:moveTo>
                        <a:pt x="239096" y="20791"/>
                      </a:moveTo>
                      <a:cubicBezTo>
                        <a:pt x="166328" y="20791"/>
                        <a:pt x="83164" y="10396"/>
                        <a:pt x="0" y="10396"/>
                      </a:cubicBezTo>
                      <a:cubicBezTo>
                        <a:pt x="10395" y="0"/>
                        <a:pt x="20791" y="0"/>
                        <a:pt x="31186" y="0"/>
                      </a:cubicBezTo>
                      <a:cubicBezTo>
                        <a:pt x="62373" y="0"/>
                        <a:pt x="103955" y="0"/>
                        <a:pt x="135141" y="10396"/>
                      </a:cubicBezTo>
                      <a:cubicBezTo>
                        <a:pt x="166328" y="0"/>
                        <a:pt x="197514" y="10396"/>
                        <a:pt x="239096" y="20791"/>
                      </a:cubicBezTo>
                      <a:cubicBezTo>
                        <a:pt x="228701" y="10396"/>
                        <a:pt x="228701" y="10396"/>
                        <a:pt x="239096" y="20791"/>
                      </a:cubicBezTo>
                      <a:cubicBezTo>
                        <a:pt x="239096" y="20791"/>
                        <a:pt x="239096" y="20791"/>
                        <a:pt x="239096" y="207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98" name="Forma Livre: Forma 97">
                  <a:extLst>
                    <a:ext uri="{FF2B5EF4-FFF2-40B4-BE49-F238E27FC236}">
                      <a16:creationId xmlns:a16="http://schemas.microsoft.com/office/drawing/2014/main" id="{F9FF032E-8263-4FEF-AF6E-169374AAA404}"/>
                    </a:ext>
                  </a:extLst>
                </p:cNvPr>
                <p:cNvSpPr/>
                <p:nvPr/>
              </p:nvSpPr>
              <p:spPr>
                <a:xfrm>
                  <a:off x="28533930" y="7816707"/>
                  <a:ext cx="187119" cy="12994"/>
                </a:xfrm>
                <a:custGeom>
                  <a:avLst/>
                  <a:gdLst>
                    <a:gd name="connsiteX0" fmla="*/ 187119 w 187119"/>
                    <a:gd name="connsiteY0" fmla="*/ 2599 h 12994"/>
                    <a:gd name="connsiteX1" fmla="*/ 166328 w 187119"/>
                    <a:gd name="connsiteY1" fmla="*/ 12994 h 12994"/>
                    <a:gd name="connsiteX2" fmla="*/ 72768 w 187119"/>
                    <a:gd name="connsiteY2" fmla="*/ 2599 h 12994"/>
                    <a:gd name="connsiteX3" fmla="*/ 20791 w 187119"/>
                    <a:gd name="connsiteY3" fmla="*/ 2599 h 12994"/>
                    <a:gd name="connsiteX4" fmla="*/ 0 w 187119"/>
                    <a:gd name="connsiteY4" fmla="*/ 2599 h 12994"/>
                    <a:gd name="connsiteX5" fmla="*/ 0 w 187119"/>
                    <a:gd name="connsiteY5" fmla="*/ 2599 h 12994"/>
                    <a:gd name="connsiteX6" fmla="*/ 10395 w 187119"/>
                    <a:gd name="connsiteY6" fmla="*/ 2599 h 12994"/>
                    <a:gd name="connsiteX7" fmla="*/ 93559 w 187119"/>
                    <a:gd name="connsiteY7" fmla="*/ 12994 h 12994"/>
                    <a:gd name="connsiteX8" fmla="*/ 187119 w 187119"/>
                    <a:gd name="connsiteY8" fmla="*/ 2599 h 12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7119" h="12994">
                      <a:moveTo>
                        <a:pt x="187119" y="2599"/>
                      </a:moveTo>
                      <a:cubicBezTo>
                        <a:pt x="176723" y="12994"/>
                        <a:pt x="166328" y="12994"/>
                        <a:pt x="166328" y="12994"/>
                      </a:cubicBezTo>
                      <a:cubicBezTo>
                        <a:pt x="135142" y="12994"/>
                        <a:pt x="103955" y="12994"/>
                        <a:pt x="72768" y="2599"/>
                      </a:cubicBezTo>
                      <a:cubicBezTo>
                        <a:pt x="51978" y="2599"/>
                        <a:pt x="41582" y="2599"/>
                        <a:pt x="20791" y="2599"/>
                      </a:cubicBezTo>
                      <a:cubicBezTo>
                        <a:pt x="10395" y="2599"/>
                        <a:pt x="10395" y="2599"/>
                        <a:pt x="0" y="2599"/>
                      </a:cubicBezTo>
                      <a:cubicBezTo>
                        <a:pt x="0" y="2599"/>
                        <a:pt x="0" y="2599"/>
                        <a:pt x="0" y="2599"/>
                      </a:cubicBezTo>
                      <a:cubicBezTo>
                        <a:pt x="0" y="2599"/>
                        <a:pt x="10395" y="2599"/>
                        <a:pt x="10395" y="2599"/>
                      </a:cubicBezTo>
                      <a:cubicBezTo>
                        <a:pt x="41582" y="2599"/>
                        <a:pt x="72768" y="2599"/>
                        <a:pt x="93559" y="12994"/>
                      </a:cubicBezTo>
                      <a:cubicBezTo>
                        <a:pt x="124746" y="-7797"/>
                        <a:pt x="155933" y="2599"/>
                        <a:pt x="187119" y="25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99" name="Forma Livre: Forma 98">
                  <a:extLst>
                    <a:ext uri="{FF2B5EF4-FFF2-40B4-BE49-F238E27FC236}">
                      <a16:creationId xmlns:a16="http://schemas.microsoft.com/office/drawing/2014/main" id="{5CBC7F3A-C644-658B-2CE7-8A121E003C80}"/>
                    </a:ext>
                  </a:extLst>
                </p:cNvPr>
                <p:cNvSpPr/>
                <p:nvPr/>
              </p:nvSpPr>
              <p:spPr>
                <a:xfrm>
                  <a:off x="29490317" y="8453432"/>
                  <a:ext cx="145537" cy="31186"/>
                </a:xfrm>
                <a:custGeom>
                  <a:avLst/>
                  <a:gdLst>
                    <a:gd name="connsiteX0" fmla="*/ 145537 w 145537"/>
                    <a:gd name="connsiteY0" fmla="*/ 31187 h 31186"/>
                    <a:gd name="connsiteX1" fmla="*/ 51978 w 145537"/>
                    <a:gd name="connsiteY1" fmla="*/ 20791 h 31186"/>
                    <a:gd name="connsiteX2" fmla="*/ 10395 w 145537"/>
                    <a:gd name="connsiteY2" fmla="*/ 10395 h 31186"/>
                    <a:gd name="connsiteX3" fmla="*/ 0 w 145537"/>
                    <a:gd name="connsiteY3" fmla="*/ 0 h 31186"/>
                    <a:gd name="connsiteX4" fmla="*/ 0 w 145537"/>
                    <a:gd name="connsiteY4" fmla="*/ 0 h 31186"/>
                    <a:gd name="connsiteX5" fmla="*/ 41582 w 145537"/>
                    <a:gd name="connsiteY5" fmla="*/ 0 h 31186"/>
                    <a:gd name="connsiteX6" fmla="*/ 145537 w 145537"/>
                    <a:gd name="connsiteY6" fmla="*/ 10395 h 31186"/>
                    <a:gd name="connsiteX7" fmla="*/ 145537 w 145537"/>
                    <a:gd name="connsiteY7" fmla="*/ 31187 h 31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537" h="31186">
                      <a:moveTo>
                        <a:pt x="145537" y="31187"/>
                      </a:moveTo>
                      <a:cubicBezTo>
                        <a:pt x="114350" y="31187"/>
                        <a:pt x="83164" y="31187"/>
                        <a:pt x="51978" y="20791"/>
                      </a:cubicBezTo>
                      <a:cubicBezTo>
                        <a:pt x="41582" y="20791"/>
                        <a:pt x="20791" y="20791"/>
                        <a:pt x="10395" y="10395"/>
                      </a:cubicBezTo>
                      <a:cubicBezTo>
                        <a:pt x="10395" y="10395"/>
                        <a:pt x="0" y="1039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395" y="0"/>
                        <a:pt x="20791" y="0"/>
                        <a:pt x="41582" y="0"/>
                      </a:cubicBezTo>
                      <a:cubicBezTo>
                        <a:pt x="72769" y="0"/>
                        <a:pt x="103955" y="10395"/>
                        <a:pt x="145537" y="10395"/>
                      </a:cubicBezTo>
                      <a:cubicBezTo>
                        <a:pt x="145537" y="20791"/>
                        <a:pt x="145537" y="20791"/>
                        <a:pt x="145537" y="3118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100" name="Forma Livre: Forma 99">
                  <a:extLst>
                    <a:ext uri="{FF2B5EF4-FFF2-40B4-BE49-F238E27FC236}">
                      <a16:creationId xmlns:a16="http://schemas.microsoft.com/office/drawing/2014/main" id="{9F945A63-911C-19EA-DC5A-FE88D6A94976}"/>
                    </a:ext>
                  </a:extLst>
                </p:cNvPr>
                <p:cNvSpPr/>
                <p:nvPr/>
              </p:nvSpPr>
              <p:spPr>
                <a:xfrm>
                  <a:off x="28565117" y="7756933"/>
                  <a:ext cx="176723" cy="24868"/>
                </a:xfrm>
                <a:custGeom>
                  <a:avLst/>
                  <a:gdLst>
                    <a:gd name="connsiteX0" fmla="*/ 0 w 176723"/>
                    <a:gd name="connsiteY0" fmla="*/ 0 h 24868"/>
                    <a:gd name="connsiteX1" fmla="*/ 176724 w 176723"/>
                    <a:gd name="connsiteY1" fmla="*/ 20791 h 24868"/>
                    <a:gd name="connsiteX2" fmla="*/ 0 w 176723"/>
                    <a:gd name="connsiteY2" fmla="*/ 0 h 24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723" h="24868">
                      <a:moveTo>
                        <a:pt x="0" y="0"/>
                      </a:moveTo>
                      <a:cubicBezTo>
                        <a:pt x="62373" y="10395"/>
                        <a:pt x="114350" y="10395"/>
                        <a:pt x="176724" y="20791"/>
                      </a:cubicBezTo>
                      <a:cubicBezTo>
                        <a:pt x="145537" y="31186"/>
                        <a:pt x="31186" y="20791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101" name="Forma Livre: Forma 100">
                  <a:extLst>
                    <a:ext uri="{FF2B5EF4-FFF2-40B4-BE49-F238E27FC236}">
                      <a16:creationId xmlns:a16="http://schemas.microsoft.com/office/drawing/2014/main" id="{311F614C-A3F6-0D50-6351-FE2700D3F309}"/>
                    </a:ext>
                  </a:extLst>
                </p:cNvPr>
                <p:cNvSpPr/>
                <p:nvPr/>
              </p:nvSpPr>
              <p:spPr>
                <a:xfrm>
                  <a:off x="29916533" y="7791897"/>
                  <a:ext cx="124746" cy="58595"/>
                </a:xfrm>
                <a:custGeom>
                  <a:avLst/>
                  <a:gdLst>
                    <a:gd name="connsiteX0" fmla="*/ 0 w 124746"/>
                    <a:gd name="connsiteY0" fmla="*/ 58595 h 58595"/>
                    <a:gd name="connsiteX1" fmla="*/ 124747 w 124746"/>
                    <a:gd name="connsiteY1" fmla="*/ 6618 h 58595"/>
                    <a:gd name="connsiteX2" fmla="*/ 62374 w 124746"/>
                    <a:gd name="connsiteY2" fmla="*/ 27409 h 58595"/>
                    <a:gd name="connsiteX3" fmla="*/ 0 w 124746"/>
                    <a:gd name="connsiteY3" fmla="*/ 58595 h 58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46" h="58595">
                      <a:moveTo>
                        <a:pt x="0" y="58595"/>
                      </a:moveTo>
                      <a:cubicBezTo>
                        <a:pt x="10396" y="17014"/>
                        <a:pt x="93560" y="-14173"/>
                        <a:pt x="124747" y="6618"/>
                      </a:cubicBezTo>
                      <a:cubicBezTo>
                        <a:pt x="103955" y="6618"/>
                        <a:pt x="83164" y="17014"/>
                        <a:pt x="62374" y="27409"/>
                      </a:cubicBezTo>
                      <a:cubicBezTo>
                        <a:pt x="41582" y="27409"/>
                        <a:pt x="20791" y="48200"/>
                        <a:pt x="0" y="585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102" name="Forma Livre: Forma 101">
                  <a:extLst>
                    <a:ext uri="{FF2B5EF4-FFF2-40B4-BE49-F238E27FC236}">
                      <a16:creationId xmlns:a16="http://schemas.microsoft.com/office/drawing/2014/main" id="{6FA1A0FE-B407-271F-C225-AA7EDB352443}"/>
                    </a:ext>
                  </a:extLst>
                </p:cNvPr>
                <p:cNvSpPr/>
                <p:nvPr/>
              </p:nvSpPr>
              <p:spPr>
                <a:xfrm>
                  <a:off x="29646250" y="8487217"/>
                  <a:ext cx="72769" cy="7796"/>
                </a:xfrm>
                <a:custGeom>
                  <a:avLst/>
                  <a:gdLst>
                    <a:gd name="connsiteX0" fmla="*/ 72769 w 72769"/>
                    <a:gd name="connsiteY0" fmla="*/ 7797 h 7796"/>
                    <a:gd name="connsiteX1" fmla="*/ 0 w 72769"/>
                    <a:gd name="connsiteY1" fmla="*/ 7797 h 7796"/>
                    <a:gd name="connsiteX2" fmla="*/ 72769 w 72769"/>
                    <a:gd name="connsiteY2" fmla="*/ 7797 h 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2769" h="7796">
                      <a:moveTo>
                        <a:pt x="72769" y="7797"/>
                      </a:moveTo>
                      <a:cubicBezTo>
                        <a:pt x="41582" y="7797"/>
                        <a:pt x="20791" y="7797"/>
                        <a:pt x="0" y="7797"/>
                      </a:cubicBezTo>
                      <a:cubicBezTo>
                        <a:pt x="0" y="-2599"/>
                        <a:pt x="62373" y="-2599"/>
                        <a:pt x="72769" y="779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103" name="Forma Livre: Forma 102">
                  <a:extLst>
                    <a:ext uri="{FF2B5EF4-FFF2-40B4-BE49-F238E27FC236}">
                      <a16:creationId xmlns:a16="http://schemas.microsoft.com/office/drawing/2014/main" id="{D284F369-2540-ECD5-F561-9D32D82ED0E7}"/>
                    </a:ext>
                  </a:extLst>
                </p:cNvPr>
                <p:cNvSpPr/>
                <p:nvPr/>
              </p:nvSpPr>
              <p:spPr>
                <a:xfrm>
                  <a:off x="29885347" y="7850492"/>
                  <a:ext cx="27007" cy="20791"/>
                </a:xfrm>
                <a:custGeom>
                  <a:avLst/>
                  <a:gdLst>
                    <a:gd name="connsiteX0" fmla="*/ 20791 w 27007"/>
                    <a:gd name="connsiteY0" fmla="*/ 0 h 20791"/>
                    <a:gd name="connsiteX1" fmla="*/ 0 w 27007"/>
                    <a:gd name="connsiteY1" fmla="*/ 20791 h 20791"/>
                    <a:gd name="connsiteX2" fmla="*/ 20791 w 27007"/>
                    <a:gd name="connsiteY2" fmla="*/ 0 h 20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007" h="20791">
                      <a:moveTo>
                        <a:pt x="20791" y="0"/>
                      </a:moveTo>
                      <a:cubicBezTo>
                        <a:pt x="31186" y="10396"/>
                        <a:pt x="31186" y="20791"/>
                        <a:pt x="0" y="20791"/>
                      </a:cubicBezTo>
                      <a:cubicBezTo>
                        <a:pt x="10395" y="20791"/>
                        <a:pt x="10395" y="10396"/>
                        <a:pt x="2079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104" name="Forma Livre: Forma 103">
                  <a:extLst>
                    <a:ext uri="{FF2B5EF4-FFF2-40B4-BE49-F238E27FC236}">
                      <a16:creationId xmlns:a16="http://schemas.microsoft.com/office/drawing/2014/main" id="{4092C3EB-6094-CDEE-ABDA-26B4053166CF}"/>
                    </a:ext>
                  </a:extLst>
                </p:cNvPr>
                <p:cNvSpPr/>
                <p:nvPr/>
              </p:nvSpPr>
              <p:spPr>
                <a:xfrm>
                  <a:off x="27951782" y="8713319"/>
                  <a:ext cx="436611" cy="322260"/>
                </a:xfrm>
                <a:custGeom>
                  <a:avLst/>
                  <a:gdLst>
                    <a:gd name="connsiteX0" fmla="*/ 270283 w 436611"/>
                    <a:gd name="connsiteY0" fmla="*/ 0 h 322260"/>
                    <a:gd name="connsiteX1" fmla="*/ 405425 w 436611"/>
                    <a:gd name="connsiteY1" fmla="*/ 31187 h 322260"/>
                    <a:gd name="connsiteX2" fmla="*/ 436611 w 436611"/>
                    <a:gd name="connsiteY2" fmla="*/ 93560 h 322260"/>
                    <a:gd name="connsiteX3" fmla="*/ 384634 w 436611"/>
                    <a:gd name="connsiteY3" fmla="*/ 187119 h 322260"/>
                    <a:gd name="connsiteX4" fmla="*/ 207910 w 436611"/>
                    <a:gd name="connsiteY4" fmla="*/ 301470 h 322260"/>
                    <a:gd name="connsiteX5" fmla="*/ 166328 w 436611"/>
                    <a:gd name="connsiteY5" fmla="*/ 301470 h 322260"/>
                    <a:gd name="connsiteX6" fmla="*/ 145537 w 436611"/>
                    <a:gd name="connsiteY6" fmla="*/ 311865 h 322260"/>
                    <a:gd name="connsiteX7" fmla="*/ 135142 w 436611"/>
                    <a:gd name="connsiteY7" fmla="*/ 322261 h 322260"/>
                    <a:gd name="connsiteX8" fmla="*/ 41582 w 436611"/>
                    <a:gd name="connsiteY8" fmla="*/ 301470 h 322260"/>
                    <a:gd name="connsiteX9" fmla="*/ 0 w 436611"/>
                    <a:gd name="connsiteY9" fmla="*/ 249492 h 322260"/>
                    <a:gd name="connsiteX10" fmla="*/ 0 w 436611"/>
                    <a:gd name="connsiteY10" fmla="*/ 197515 h 322260"/>
                    <a:gd name="connsiteX11" fmla="*/ 20791 w 436611"/>
                    <a:gd name="connsiteY11" fmla="*/ 145537 h 322260"/>
                    <a:gd name="connsiteX12" fmla="*/ 176724 w 436611"/>
                    <a:gd name="connsiteY12" fmla="*/ 31187 h 322260"/>
                    <a:gd name="connsiteX13" fmla="*/ 270283 w 436611"/>
                    <a:gd name="connsiteY13" fmla="*/ 0 h 322260"/>
                    <a:gd name="connsiteX14" fmla="*/ 270283 w 436611"/>
                    <a:gd name="connsiteY14" fmla="*/ 239097 h 322260"/>
                    <a:gd name="connsiteX15" fmla="*/ 301470 w 436611"/>
                    <a:gd name="connsiteY15" fmla="*/ 218306 h 322260"/>
                    <a:gd name="connsiteX16" fmla="*/ 374239 w 436611"/>
                    <a:gd name="connsiteY16" fmla="*/ 135142 h 322260"/>
                    <a:gd name="connsiteX17" fmla="*/ 343052 w 436611"/>
                    <a:gd name="connsiteY17" fmla="*/ 51978 h 322260"/>
                    <a:gd name="connsiteX18" fmla="*/ 291074 w 436611"/>
                    <a:gd name="connsiteY18" fmla="*/ 41582 h 322260"/>
                    <a:gd name="connsiteX19" fmla="*/ 176724 w 436611"/>
                    <a:gd name="connsiteY19" fmla="*/ 51978 h 322260"/>
                    <a:gd name="connsiteX20" fmla="*/ 83164 w 436611"/>
                    <a:gd name="connsiteY20" fmla="*/ 124746 h 322260"/>
                    <a:gd name="connsiteX21" fmla="*/ 62373 w 436611"/>
                    <a:gd name="connsiteY21" fmla="*/ 176723 h 322260"/>
                    <a:gd name="connsiteX22" fmla="*/ 62373 w 436611"/>
                    <a:gd name="connsiteY22" fmla="*/ 207910 h 322260"/>
                    <a:gd name="connsiteX23" fmla="*/ 124746 w 436611"/>
                    <a:gd name="connsiteY23" fmla="*/ 259888 h 322260"/>
                    <a:gd name="connsiteX24" fmla="*/ 259888 w 436611"/>
                    <a:gd name="connsiteY24" fmla="*/ 249492 h 322260"/>
                    <a:gd name="connsiteX25" fmla="*/ 270283 w 436611"/>
                    <a:gd name="connsiteY25" fmla="*/ 239097 h 322260"/>
                    <a:gd name="connsiteX26" fmla="*/ 270283 w 436611"/>
                    <a:gd name="connsiteY26" fmla="*/ 239097 h 322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36611" h="322260">
                      <a:moveTo>
                        <a:pt x="270283" y="0"/>
                      </a:moveTo>
                      <a:cubicBezTo>
                        <a:pt x="322261" y="0"/>
                        <a:pt x="363843" y="10395"/>
                        <a:pt x="405425" y="31187"/>
                      </a:cubicBezTo>
                      <a:cubicBezTo>
                        <a:pt x="426216" y="41582"/>
                        <a:pt x="436611" y="72768"/>
                        <a:pt x="436611" y="93560"/>
                      </a:cubicBezTo>
                      <a:cubicBezTo>
                        <a:pt x="426216" y="135142"/>
                        <a:pt x="405425" y="155933"/>
                        <a:pt x="384634" y="187119"/>
                      </a:cubicBezTo>
                      <a:cubicBezTo>
                        <a:pt x="343052" y="249492"/>
                        <a:pt x="270283" y="280678"/>
                        <a:pt x="207910" y="301470"/>
                      </a:cubicBezTo>
                      <a:cubicBezTo>
                        <a:pt x="197515" y="301470"/>
                        <a:pt x="176724" y="301470"/>
                        <a:pt x="166328" y="301470"/>
                      </a:cubicBezTo>
                      <a:cubicBezTo>
                        <a:pt x="155933" y="301470"/>
                        <a:pt x="155933" y="311865"/>
                        <a:pt x="145537" y="311865"/>
                      </a:cubicBezTo>
                      <a:cubicBezTo>
                        <a:pt x="145537" y="311865"/>
                        <a:pt x="135142" y="322261"/>
                        <a:pt x="135142" y="322261"/>
                      </a:cubicBezTo>
                      <a:cubicBezTo>
                        <a:pt x="103955" y="322261"/>
                        <a:pt x="72769" y="322261"/>
                        <a:pt x="41582" y="301470"/>
                      </a:cubicBezTo>
                      <a:cubicBezTo>
                        <a:pt x="20791" y="291075"/>
                        <a:pt x="0" y="270283"/>
                        <a:pt x="0" y="249492"/>
                      </a:cubicBezTo>
                      <a:cubicBezTo>
                        <a:pt x="0" y="228701"/>
                        <a:pt x="0" y="207910"/>
                        <a:pt x="0" y="197515"/>
                      </a:cubicBezTo>
                      <a:cubicBezTo>
                        <a:pt x="0" y="176723"/>
                        <a:pt x="10396" y="155933"/>
                        <a:pt x="20791" y="145537"/>
                      </a:cubicBezTo>
                      <a:cubicBezTo>
                        <a:pt x="62373" y="93560"/>
                        <a:pt x="114351" y="51978"/>
                        <a:pt x="176724" y="31187"/>
                      </a:cubicBezTo>
                      <a:cubicBezTo>
                        <a:pt x="197515" y="10395"/>
                        <a:pt x="228701" y="0"/>
                        <a:pt x="270283" y="0"/>
                      </a:cubicBezTo>
                      <a:close/>
                      <a:moveTo>
                        <a:pt x="270283" y="239097"/>
                      </a:moveTo>
                      <a:cubicBezTo>
                        <a:pt x="280679" y="228701"/>
                        <a:pt x="291074" y="228701"/>
                        <a:pt x="301470" y="218306"/>
                      </a:cubicBezTo>
                      <a:cubicBezTo>
                        <a:pt x="332656" y="197515"/>
                        <a:pt x="363843" y="166328"/>
                        <a:pt x="374239" y="135142"/>
                      </a:cubicBezTo>
                      <a:cubicBezTo>
                        <a:pt x="384634" y="103955"/>
                        <a:pt x="374239" y="72768"/>
                        <a:pt x="343052" y="51978"/>
                      </a:cubicBezTo>
                      <a:cubicBezTo>
                        <a:pt x="322261" y="41582"/>
                        <a:pt x="311865" y="41582"/>
                        <a:pt x="291074" y="41582"/>
                      </a:cubicBezTo>
                      <a:cubicBezTo>
                        <a:pt x="249492" y="41582"/>
                        <a:pt x="218306" y="51978"/>
                        <a:pt x="176724" y="51978"/>
                      </a:cubicBezTo>
                      <a:cubicBezTo>
                        <a:pt x="135142" y="62373"/>
                        <a:pt x="93560" y="83164"/>
                        <a:pt x="83164" y="124746"/>
                      </a:cubicBezTo>
                      <a:cubicBezTo>
                        <a:pt x="72769" y="145537"/>
                        <a:pt x="72769" y="166328"/>
                        <a:pt x="62373" y="176723"/>
                      </a:cubicBezTo>
                      <a:cubicBezTo>
                        <a:pt x="62373" y="187119"/>
                        <a:pt x="62373" y="197515"/>
                        <a:pt x="62373" y="207910"/>
                      </a:cubicBezTo>
                      <a:cubicBezTo>
                        <a:pt x="72769" y="239097"/>
                        <a:pt x="93560" y="249492"/>
                        <a:pt x="124746" y="259888"/>
                      </a:cubicBezTo>
                      <a:cubicBezTo>
                        <a:pt x="166328" y="270283"/>
                        <a:pt x="218306" y="270283"/>
                        <a:pt x="259888" y="249492"/>
                      </a:cubicBezTo>
                      <a:cubicBezTo>
                        <a:pt x="270283" y="249492"/>
                        <a:pt x="270283" y="249492"/>
                        <a:pt x="270283" y="239097"/>
                      </a:cubicBezTo>
                      <a:cubicBezTo>
                        <a:pt x="280679" y="239097"/>
                        <a:pt x="280679" y="239097"/>
                        <a:pt x="270283" y="239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105" name="Forma Livre: Forma 104">
                  <a:extLst>
                    <a:ext uri="{FF2B5EF4-FFF2-40B4-BE49-F238E27FC236}">
                      <a16:creationId xmlns:a16="http://schemas.microsoft.com/office/drawing/2014/main" id="{5C11E43C-C40A-D0BD-C105-09CE4DF9D829}"/>
                    </a:ext>
                  </a:extLst>
                </p:cNvPr>
                <p:cNvSpPr/>
                <p:nvPr/>
              </p:nvSpPr>
              <p:spPr>
                <a:xfrm>
                  <a:off x="29116079" y="8761548"/>
                  <a:ext cx="432432" cy="333806"/>
                </a:xfrm>
                <a:custGeom>
                  <a:avLst/>
                  <a:gdLst>
                    <a:gd name="connsiteX0" fmla="*/ 0 w 432432"/>
                    <a:gd name="connsiteY0" fmla="*/ 211660 h 333806"/>
                    <a:gd name="connsiteX1" fmla="*/ 62373 w 432432"/>
                    <a:gd name="connsiteY1" fmla="*/ 86914 h 333806"/>
                    <a:gd name="connsiteX2" fmla="*/ 239097 w 432432"/>
                    <a:gd name="connsiteY2" fmla="*/ 3749 h 333806"/>
                    <a:gd name="connsiteX3" fmla="*/ 405425 w 432432"/>
                    <a:gd name="connsiteY3" fmla="*/ 45332 h 333806"/>
                    <a:gd name="connsiteX4" fmla="*/ 426216 w 432432"/>
                    <a:gd name="connsiteY4" fmla="*/ 118100 h 333806"/>
                    <a:gd name="connsiteX5" fmla="*/ 280678 w 432432"/>
                    <a:gd name="connsiteY5" fmla="*/ 284428 h 333806"/>
                    <a:gd name="connsiteX6" fmla="*/ 207910 w 432432"/>
                    <a:gd name="connsiteY6" fmla="*/ 326010 h 333806"/>
                    <a:gd name="connsiteX7" fmla="*/ 155933 w 432432"/>
                    <a:gd name="connsiteY7" fmla="*/ 326010 h 333806"/>
                    <a:gd name="connsiteX8" fmla="*/ 114350 w 432432"/>
                    <a:gd name="connsiteY8" fmla="*/ 315615 h 333806"/>
                    <a:gd name="connsiteX9" fmla="*/ 20791 w 432432"/>
                    <a:gd name="connsiteY9" fmla="*/ 232450 h 333806"/>
                    <a:gd name="connsiteX10" fmla="*/ 0 w 432432"/>
                    <a:gd name="connsiteY10" fmla="*/ 211660 h 333806"/>
                    <a:gd name="connsiteX11" fmla="*/ 145537 w 432432"/>
                    <a:gd name="connsiteY11" fmla="*/ 284428 h 333806"/>
                    <a:gd name="connsiteX12" fmla="*/ 145537 w 432432"/>
                    <a:gd name="connsiteY12" fmla="*/ 284428 h 333806"/>
                    <a:gd name="connsiteX13" fmla="*/ 166328 w 432432"/>
                    <a:gd name="connsiteY13" fmla="*/ 284428 h 333806"/>
                    <a:gd name="connsiteX14" fmla="*/ 249492 w 432432"/>
                    <a:gd name="connsiteY14" fmla="*/ 263637 h 333806"/>
                    <a:gd name="connsiteX15" fmla="*/ 311865 w 432432"/>
                    <a:gd name="connsiteY15" fmla="*/ 222055 h 333806"/>
                    <a:gd name="connsiteX16" fmla="*/ 332656 w 432432"/>
                    <a:gd name="connsiteY16" fmla="*/ 201264 h 333806"/>
                    <a:gd name="connsiteX17" fmla="*/ 384634 w 432432"/>
                    <a:gd name="connsiteY17" fmla="*/ 97309 h 333806"/>
                    <a:gd name="connsiteX18" fmla="*/ 363843 w 432432"/>
                    <a:gd name="connsiteY18" fmla="*/ 55727 h 333806"/>
                    <a:gd name="connsiteX19" fmla="*/ 301470 w 432432"/>
                    <a:gd name="connsiteY19" fmla="*/ 45332 h 333806"/>
                    <a:gd name="connsiteX20" fmla="*/ 124746 w 432432"/>
                    <a:gd name="connsiteY20" fmla="*/ 86914 h 333806"/>
                    <a:gd name="connsiteX21" fmla="*/ 41582 w 432432"/>
                    <a:gd name="connsiteY21" fmla="*/ 159682 h 333806"/>
                    <a:gd name="connsiteX22" fmla="*/ 31187 w 432432"/>
                    <a:gd name="connsiteY22" fmla="*/ 222055 h 333806"/>
                    <a:gd name="connsiteX23" fmla="*/ 72768 w 432432"/>
                    <a:gd name="connsiteY23" fmla="*/ 284428 h 333806"/>
                    <a:gd name="connsiteX24" fmla="*/ 103955 w 432432"/>
                    <a:gd name="connsiteY24" fmla="*/ 294824 h 333806"/>
                    <a:gd name="connsiteX25" fmla="*/ 145537 w 432432"/>
                    <a:gd name="connsiteY25" fmla="*/ 284428 h 333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2432" h="333806">
                      <a:moveTo>
                        <a:pt x="0" y="211660"/>
                      </a:moveTo>
                      <a:cubicBezTo>
                        <a:pt x="0" y="159682"/>
                        <a:pt x="20791" y="118100"/>
                        <a:pt x="62373" y="86914"/>
                      </a:cubicBezTo>
                      <a:cubicBezTo>
                        <a:pt x="114350" y="34936"/>
                        <a:pt x="176723" y="14145"/>
                        <a:pt x="239097" y="3749"/>
                      </a:cubicBezTo>
                      <a:cubicBezTo>
                        <a:pt x="301470" y="-6646"/>
                        <a:pt x="353447" y="3749"/>
                        <a:pt x="405425" y="45332"/>
                      </a:cubicBezTo>
                      <a:cubicBezTo>
                        <a:pt x="436611" y="66122"/>
                        <a:pt x="436611" y="86914"/>
                        <a:pt x="426216" y="118100"/>
                      </a:cubicBezTo>
                      <a:cubicBezTo>
                        <a:pt x="395030" y="190869"/>
                        <a:pt x="353447" y="253242"/>
                        <a:pt x="280678" y="284428"/>
                      </a:cubicBezTo>
                      <a:cubicBezTo>
                        <a:pt x="259888" y="294824"/>
                        <a:pt x="228701" y="315615"/>
                        <a:pt x="207910" y="326010"/>
                      </a:cubicBezTo>
                      <a:cubicBezTo>
                        <a:pt x="187119" y="336405"/>
                        <a:pt x="166328" y="336405"/>
                        <a:pt x="155933" y="326010"/>
                      </a:cubicBezTo>
                      <a:cubicBezTo>
                        <a:pt x="145537" y="326010"/>
                        <a:pt x="124746" y="326010"/>
                        <a:pt x="114350" y="315615"/>
                      </a:cubicBezTo>
                      <a:cubicBezTo>
                        <a:pt x="62373" y="315615"/>
                        <a:pt x="31187" y="284428"/>
                        <a:pt x="20791" y="232450"/>
                      </a:cubicBezTo>
                      <a:cubicBezTo>
                        <a:pt x="0" y="232450"/>
                        <a:pt x="0" y="222055"/>
                        <a:pt x="0" y="211660"/>
                      </a:cubicBezTo>
                      <a:close/>
                      <a:moveTo>
                        <a:pt x="145537" y="284428"/>
                      </a:moveTo>
                      <a:cubicBezTo>
                        <a:pt x="145537" y="284428"/>
                        <a:pt x="145537" y="284428"/>
                        <a:pt x="145537" y="284428"/>
                      </a:cubicBezTo>
                      <a:cubicBezTo>
                        <a:pt x="155933" y="284428"/>
                        <a:pt x="155933" y="284428"/>
                        <a:pt x="166328" y="284428"/>
                      </a:cubicBezTo>
                      <a:cubicBezTo>
                        <a:pt x="197515" y="284428"/>
                        <a:pt x="228701" y="284428"/>
                        <a:pt x="249492" y="263637"/>
                      </a:cubicBezTo>
                      <a:cubicBezTo>
                        <a:pt x="270283" y="253242"/>
                        <a:pt x="291075" y="232450"/>
                        <a:pt x="311865" y="222055"/>
                      </a:cubicBezTo>
                      <a:cubicBezTo>
                        <a:pt x="322261" y="211660"/>
                        <a:pt x="332656" y="211660"/>
                        <a:pt x="332656" y="201264"/>
                      </a:cubicBezTo>
                      <a:cubicBezTo>
                        <a:pt x="363843" y="170077"/>
                        <a:pt x="374238" y="138891"/>
                        <a:pt x="384634" y="97309"/>
                      </a:cubicBezTo>
                      <a:cubicBezTo>
                        <a:pt x="384634" y="76518"/>
                        <a:pt x="384634" y="55727"/>
                        <a:pt x="363843" y="55727"/>
                      </a:cubicBezTo>
                      <a:cubicBezTo>
                        <a:pt x="343052" y="45332"/>
                        <a:pt x="322261" y="45332"/>
                        <a:pt x="301470" y="45332"/>
                      </a:cubicBezTo>
                      <a:cubicBezTo>
                        <a:pt x="239097" y="45332"/>
                        <a:pt x="176723" y="55727"/>
                        <a:pt x="124746" y="86914"/>
                      </a:cubicBezTo>
                      <a:cubicBezTo>
                        <a:pt x="93560" y="107704"/>
                        <a:pt x="62373" y="128495"/>
                        <a:pt x="41582" y="159682"/>
                      </a:cubicBezTo>
                      <a:cubicBezTo>
                        <a:pt x="31187" y="180473"/>
                        <a:pt x="20791" y="201264"/>
                        <a:pt x="31187" y="222055"/>
                      </a:cubicBezTo>
                      <a:cubicBezTo>
                        <a:pt x="41582" y="242846"/>
                        <a:pt x="51978" y="274032"/>
                        <a:pt x="72768" y="284428"/>
                      </a:cubicBezTo>
                      <a:cubicBezTo>
                        <a:pt x="83164" y="294824"/>
                        <a:pt x="93560" y="294824"/>
                        <a:pt x="103955" y="294824"/>
                      </a:cubicBezTo>
                      <a:cubicBezTo>
                        <a:pt x="124746" y="284428"/>
                        <a:pt x="135142" y="284428"/>
                        <a:pt x="145537" y="2844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106" name="Forma Livre: Forma 105">
                  <a:extLst>
                    <a:ext uri="{FF2B5EF4-FFF2-40B4-BE49-F238E27FC236}">
                      <a16:creationId xmlns:a16="http://schemas.microsoft.com/office/drawing/2014/main" id="{96E65D38-4842-D14F-7AD6-FB85833C718D}"/>
                    </a:ext>
                  </a:extLst>
                </p:cNvPr>
                <p:cNvSpPr/>
                <p:nvPr/>
              </p:nvSpPr>
              <p:spPr>
                <a:xfrm>
                  <a:off x="28669072" y="7715351"/>
                  <a:ext cx="540566" cy="363842"/>
                </a:xfrm>
                <a:custGeom>
                  <a:avLst/>
                  <a:gdLst>
                    <a:gd name="connsiteX0" fmla="*/ 0 w 540566"/>
                    <a:gd name="connsiteY0" fmla="*/ 249492 h 363842"/>
                    <a:gd name="connsiteX1" fmla="*/ 62373 w 540566"/>
                    <a:gd name="connsiteY1" fmla="*/ 176723 h 363842"/>
                    <a:gd name="connsiteX2" fmla="*/ 343052 w 540566"/>
                    <a:gd name="connsiteY2" fmla="*/ 31186 h 363842"/>
                    <a:gd name="connsiteX3" fmla="*/ 467798 w 540566"/>
                    <a:gd name="connsiteY3" fmla="*/ 0 h 363842"/>
                    <a:gd name="connsiteX4" fmla="*/ 540567 w 540566"/>
                    <a:gd name="connsiteY4" fmla="*/ 0 h 363842"/>
                    <a:gd name="connsiteX5" fmla="*/ 540567 w 540566"/>
                    <a:gd name="connsiteY5" fmla="*/ 10395 h 363842"/>
                    <a:gd name="connsiteX6" fmla="*/ 436611 w 540566"/>
                    <a:gd name="connsiteY6" fmla="*/ 270283 h 363842"/>
                    <a:gd name="connsiteX7" fmla="*/ 395029 w 540566"/>
                    <a:gd name="connsiteY7" fmla="*/ 353447 h 363842"/>
                    <a:gd name="connsiteX8" fmla="*/ 374239 w 540566"/>
                    <a:gd name="connsiteY8" fmla="*/ 363843 h 363842"/>
                    <a:gd name="connsiteX9" fmla="*/ 311865 w 540566"/>
                    <a:gd name="connsiteY9" fmla="*/ 343051 h 363842"/>
                    <a:gd name="connsiteX10" fmla="*/ 145537 w 540566"/>
                    <a:gd name="connsiteY10" fmla="*/ 301470 h 363842"/>
                    <a:gd name="connsiteX11" fmla="*/ 0 w 540566"/>
                    <a:gd name="connsiteY11" fmla="*/ 249492 h 363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0566" h="363842">
                      <a:moveTo>
                        <a:pt x="0" y="249492"/>
                      </a:moveTo>
                      <a:cubicBezTo>
                        <a:pt x="20791" y="218306"/>
                        <a:pt x="41582" y="197515"/>
                        <a:pt x="62373" y="176723"/>
                      </a:cubicBezTo>
                      <a:cubicBezTo>
                        <a:pt x="145537" y="103955"/>
                        <a:pt x="239097" y="62373"/>
                        <a:pt x="343052" y="31186"/>
                      </a:cubicBezTo>
                      <a:cubicBezTo>
                        <a:pt x="384634" y="20791"/>
                        <a:pt x="426216" y="0"/>
                        <a:pt x="467798" y="0"/>
                      </a:cubicBezTo>
                      <a:cubicBezTo>
                        <a:pt x="488589" y="0"/>
                        <a:pt x="519775" y="0"/>
                        <a:pt x="540567" y="0"/>
                      </a:cubicBezTo>
                      <a:cubicBezTo>
                        <a:pt x="540567" y="0"/>
                        <a:pt x="540567" y="10395"/>
                        <a:pt x="540567" y="10395"/>
                      </a:cubicBezTo>
                      <a:cubicBezTo>
                        <a:pt x="509380" y="93560"/>
                        <a:pt x="467798" y="187119"/>
                        <a:pt x="436611" y="270283"/>
                      </a:cubicBezTo>
                      <a:cubicBezTo>
                        <a:pt x="426216" y="301470"/>
                        <a:pt x="405425" y="322261"/>
                        <a:pt x="395029" y="353447"/>
                      </a:cubicBezTo>
                      <a:cubicBezTo>
                        <a:pt x="395029" y="363843"/>
                        <a:pt x="384634" y="363843"/>
                        <a:pt x="374239" y="363843"/>
                      </a:cubicBezTo>
                      <a:cubicBezTo>
                        <a:pt x="353447" y="353447"/>
                        <a:pt x="332656" y="343051"/>
                        <a:pt x="311865" y="343051"/>
                      </a:cubicBezTo>
                      <a:cubicBezTo>
                        <a:pt x="259888" y="332656"/>
                        <a:pt x="197514" y="322261"/>
                        <a:pt x="145537" y="301470"/>
                      </a:cubicBezTo>
                      <a:cubicBezTo>
                        <a:pt x="93559" y="270283"/>
                        <a:pt x="51978" y="259888"/>
                        <a:pt x="0" y="2494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107" name="Forma Livre: Forma 106">
                  <a:extLst>
                    <a:ext uri="{FF2B5EF4-FFF2-40B4-BE49-F238E27FC236}">
                      <a16:creationId xmlns:a16="http://schemas.microsoft.com/office/drawing/2014/main" id="{19383C3A-7621-887D-16F5-D7653FCDFD92}"/>
                    </a:ext>
                  </a:extLst>
                </p:cNvPr>
                <p:cNvSpPr/>
                <p:nvPr/>
              </p:nvSpPr>
              <p:spPr>
                <a:xfrm>
                  <a:off x="28575512" y="8806879"/>
                  <a:ext cx="302799" cy="239096"/>
                </a:xfrm>
                <a:custGeom>
                  <a:avLst/>
                  <a:gdLst>
                    <a:gd name="connsiteX0" fmla="*/ 207910 w 302799"/>
                    <a:gd name="connsiteY0" fmla="*/ 0 h 239096"/>
                    <a:gd name="connsiteX1" fmla="*/ 249492 w 302799"/>
                    <a:gd name="connsiteY1" fmla="*/ 10395 h 239096"/>
                    <a:gd name="connsiteX2" fmla="*/ 280679 w 302799"/>
                    <a:gd name="connsiteY2" fmla="*/ 135141 h 239096"/>
                    <a:gd name="connsiteX3" fmla="*/ 155933 w 302799"/>
                    <a:gd name="connsiteY3" fmla="*/ 218306 h 239096"/>
                    <a:gd name="connsiteX4" fmla="*/ 72769 w 302799"/>
                    <a:gd name="connsiteY4" fmla="*/ 239096 h 239096"/>
                    <a:gd name="connsiteX5" fmla="*/ 0 w 302799"/>
                    <a:gd name="connsiteY5" fmla="*/ 176723 h 239096"/>
                    <a:gd name="connsiteX6" fmla="*/ 0 w 302799"/>
                    <a:gd name="connsiteY6" fmla="*/ 135141 h 239096"/>
                    <a:gd name="connsiteX7" fmla="*/ 51978 w 302799"/>
                    <a:gd name="connsiteY7" fmla="*/ 62373 h 239096"/>
                    <a:gd name="connsiteX8" fmla="*/ 166328 w 302799"/>
                    <a:gd name="connsiteY8" fmla="*/ 20791 h 239096"/>
                    <a:gd name="connsiteX9" fmla="*/ 207910 w 302799"/>
                    <a:gd name="connsiteY9" fmla="*/ 0 h 239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2799" h="239096">
                      <a:moveTo>
                        <a:pt x="207910" y="0"/>
                      </a:moveTo>
                      <a:cubicBezTo>
                        <a:pt x="218306" y="0"/>
                        <a:pt x="239097" y="0"/>
                        <a:pt x="249492" y="10395"/>
                      </a:cubicBezTo>
                      <a:cubicBezTo>
                        <a:pt x="301470" y="31186"/>
                        <a:pt x="322261" y="93560"/>
                        <a:pt x="280679" y="135141"/>
                      </a:cubicBezTo>
                      <a:cubicBezTo>
                        <a:pt x="249492" y="166328"/>
                        <a:pt x="207910" y="197515"/>
                        <a:pt x="155933" y="218306"/>
                      </a:cubicBezTo>
                      <a:cubicBezTo>
                        <a:pt x="135142" y="228701"/>
                        <a:pt x="103955" y="239096"/>
                        <a:pt x="72769" y="239096"/>
                      </a:cubicBezTo>
                      <a:cubicBezTo>
                        <a:pt x="31186" y="239096"/>
                        <a:pt x="0" y="228701"/>
                        <a:pt x="0" y="176723"/>
                      </a:cubicBezTo>
                      <a:cubicBezTo>
                        <a:pt x="0" y="166328"/>
                        <a:pt x="0" y="145537"/>
                        <a:pt x="0" y="135141"/>
                      </a:cubicBezTo>
                      <a:cubicBezTo>
                        <a:pt x="0" y="103955"/>
                        <a:pt x="20791" y="72768"/>
                        <a:pt x="51978" y="62373"/>
                      </a:cubicBezTo>
                      <a:cubicBezTo>
                        <a:pt x="83164" y="31186"/>
                        <a:pt x="124746" y="20791"/>
                        <a:pt x="166328" y="20791"/>
                      </a:cubicBezTo>
                      <a:cubicBezTo>
                        <a:pt x="176724" y="0"/>
                        <a:pt x="187119" y="0"/>
                        <a:pt x="2079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108" name="Forma Livre: Forma 107">
                  <a:extLst>
                    <a:ext uri="{FF2B5EF4-FFF2-40B4-BE49-F238E27FC236}">
                      <a16:creationId xmlns:a16="http://schemas.microsoft.com/office/drawing/2014/main" id="{C1FDB049-9936-5CE1-37FB-A0284A76E858}"/>
                    </a:ext>
                  </a:extLst>
                </p:cNvPr>
                <p:cNvSpPr/>
                <p:nvPr/>
              </p:nvSpPr>
              <p:spPr>
                <a:xfrm>
                  <a:off x="28469565" y="8760991"/>
                  <a:ext cx="430806" cy="313572"/>
                </a:xfrm>
                <a:custGeom>
                  <a:avLst/>
                  <a:gdLst>
                    <a:gd name="connsiteX0" fmla="*/ 261879 w 430806"/>
                    <a:gd name="connsiteY0" fmla="*/ 274589 h 313572"/>
                    <a:gd name="connsiteX1" fmla="*/ 293066 w 430806"/>
                    <a:gd name="connsiteY1" fmla="*/ 264194 h 313572"/>
                    <a:gd name="connsiteX2" fmla="*/ 407417 w 430806"/>
                    <a:gd name="connsiteY2" fmla="*/ 181029 h 313572"/>
                    <a:gd name="connsiteX3" fmla="*/ 407417 w 430806"/>
                    <a:gd name="connsiteY3" fmla="*/ 181029 h 313572"/>
                    <a:gd name="connsiteX4" fmla="*/ 355439 w 430806"/>
                    <a:gd name="connsiteY4" fmla="*/ 45888 h 313572"/>
                    <a:gd name="connsiteX5" fmla="*/ 241088 w 430806"/>
                    <a:gd name="connsiteY5" fmla="*/ 45888 h 313572"/>
                    <a:gd name="connsiteX6" fmla="*/ 116343 w 430806"/>
                    <a:gd name="connsiteY6" fmla="*/ 97866 h 313572"/>
                    <a:gd name="connsiteX7" fmla="*/ 64365 w 430806"/>
                    <a:gd name="connsiteY7" fmla="*/ 222611 h 313572"/>
                    <a:gd name="connsiteX8" fmla="*/ 64365 w 430806"/>
                    <a:gd name="connsiteY8" fmla="*/ 253798 h 313572"/>
                    <a:gd name="connsiteX9" fmla="*/ 126738 w 430806"/>
                    <a:gd name="connsiteY9" fmla="*/ 305776 h 313572"/>
                    <a:gd name="connsiteX10" fmla="*/ 199507 w 430806"/>
                    <a:gd name="connsiteY10" fmla="*/ 305776 h 313572"/>
                    <a:gd name="connsiteX11" fmla="*/ 209902 w 430806"/>
                    <a:gd name="connsiteY11" fmla="*/ 305776 h 313572"/>
                    <a:gd name="connsiteX12" fmla="*/ 199507 w 430806"/>
                    <a:gd name="connsiteY12" fmla="*/ 305776 h 313572"/>
                    <a:gd name="connsiteX13" fmla="*/ 85156 w 430806"/>
                    <a:gd name="connsiteY13" fmla="*/ 305776 h 313572"/>
                    <a:gd name="connsiteX14" fmla="*/ 22783 w 430806"/>
                    <a:gd name="connsiteY14" fmla="*/ 274589 h 313572"/>
                    <a:gd name="connsiteX15" fmla="*/ 1992 w 430806"/>
                    <a:gd name="connsiteY15" fmla="*/ 243403 h 313572"/>
                    <a:gd name="connsiteX16" fmla="*/ 74760 w 430806"/>
                    <a:gd name="connsiteY16" fmla="*/ 77074 h 313572"/>
                    <a:gd name="connsiteX17" fmla="*/ 241088 w 430806"/>
                    <a:gd name="connsiteY17" fmla="*/ 4306 h 313572"/>
                    <a:gd name="connsiteX18" fmla="*/ 334648 w 430806"/>
                    <a:gd name="connsiteY18" fmla="*/ 14701 h 313572"/>
                    <a:gd name="connsiteX19" fmla="*/ 365835 w 430806"/>
                    <a:gd name="connsiteY19" fmla="*/ 25097 h 313572"/>
                    <a:gd name="connsiteX20" fmla="*/ 428208 w 430806"/>
                    <a:gd name="connsiteY20" fmla="*/ 129052 h 313572"/>
                    <a:gd name="connsiteX21" fmla="*/ 345043 w 430806"/>
                    <a:gd name="connsiteY21" fmla="*/ 243403 h 313572"/>
                    <a:gd name="connsiteX22" fmla="*/ 261879 w 430806"/>
                    <a:gd name="connsiteY22" fmla="*/ 284984 h 313572"/>
                    <a:gd name="connsiteX23" fmla="*/ 261879 w 430806"/>
                    <a:gd name="connsiteY23" fmla="*/ 274589 h 313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30806" h="313572">
                      <a:moveTo>
                        <a:pt x="261879" y="274589"/>
                      </a:moveTo>
                      <a:cubicBezTo>
                        <a:pt x="272275" y="264194"/>
                        <a:pt x="282671" y="264194"/>
                        <a:pt x="293066" y="264194"/>
                      </a:cubicBezTo>
                      <a:cubicBezTo>
                        <a:pt x="334648" y="243403"/>
                        <a:pt x="376230" y="212216"/>
                        <a:pt x="407417" y="181029"/>
                      </a:cubicBezTo>
                      <a:cubicBezTo>
                        <a:pt x="407417" y="181029"/>
                        <a:pt x="407417" y="181029"/>
                        <a:pt x="407417" y="181029"/>
                      </a:cubicBezTo>
                      <a:cubicBezTo>
                        <a:pt x="448999" y="129052"/>
                        <a:pt x="407417" y="66679"/>
                        <a:pt x="355439" y="45888"/>
                      </a:cubicBezTo>
                      <a:cubicBezTo>
                        <a:pt x="313857" y="35493"/>
                        <a:pt x="282671" y="35493"/>
                        <a:pt x="241088" y="45888"/>
                      </a:cubicBezTo>
                      <a:cubicBezTo>
                        <a:pt x="199507" y="56283"/>
                        <a:pt x="157924" y="66679"/>
                        <a:pt x="116343" y="97866"/>
                      </a:cubicBezTo>
                      <a:cubicBezTo>
                        <a:pt x="74760" y="129052"/>
                        <a:pt x="64365" y="170634"/>
                        <a:pt x="64365" y="222611"/>
                      </a:cubicBezTo>
                      <a:cubicBezTo>
                        <a:pt x="64365" y="233007"/>
                        <a:pt x="64365" y="243403"/>
                        <a:pt x="64365" y="253798"/>
                      </a:cubicBezTo>
                      <a:cubicBezTo>
                        <a:pt x="74760" y="284984"/>
                        <a:pt x="95551" y="305776"/>
                        <a:pt x="126738" y="305776"/>
                      </a:cubicBezTo>
                      <a:cubicBezTo>
                        <a:pt x="147529" y="305776"/>
                        <a:pt x="168320" y="305776"/>
                        <a:pt x="199507" y="305776"/>
                      </a:cubicBezTo>
                      <a:cubicBezTo>
                        <a:pt x="199507" y="305776"/>
                        <a:pt x="199507" y="305776"/>
                        <a:pt x="209902" y="305776"/>
                      </a:cubicBezTo>
                      <a:cubicBezTo>
                        <a:pt x="209902" y="305776"/>
                        <a:pt x="209902" y="305776"/>
                        <a:pt x="199507" y="305776"/>
                      </a:cubicBezTo>
                      <a:cubicBezTo>
                        <a:pt x="157924" y="316171"/>
                        <a:pt x="126738" y="316171"/>
                        <a:pt x="85156" y="305776"/>
                      </a:cubicBezTo>
                      <a:cubicBezTo>
                        <a:pt x="64365" y="295380"/>
                        <a:pt x="43574" y="284984"/>
                        <a:pt x="22783" y="274589"/>
                      </a:cubicBezTo>
                      <a:cubicBezTo>
                        <a:pt x="12387" y="264194"/>
                        <a:pt x="1992" y="253798"/>
                        <a:pt x="1992" y="243403"/>
                      </a:cubicBezTo>
                      <a:cubicBezTo>
                        <a:pt x="-8404" y="170634"/>
                        <a:pt x="22783" y="118656"/>
                        <a:pt x="74760" y="77074"/>
                      </a:cubicBezTo>
                      <a:cubicBezTo>
                        <a:pt x="126738" y="45888"/>
                        <a:pt x="178715" y="14701"/>
                        <a:pt x="241088" y="4306"/>
                      </a:cubicBezTo>
                      <a:cubicBezTo>
                        <a:pt x="272275" y="-6089"/>
                        <a:pt x="303462" y="4306"/>
                        <a:pt x="334648" y="14701"/>
                      </a:cubicBezTo>
                      <a:cubicBezTo>
                        <a:pt x="345043" y="14701"/>
                        <a:pt x="355439" y="14701"/>
                        <a:pt x="365835" y="25097"/>
                      </a:cubicBezTo>
                      <a:cubicBezTo>
                        <a:pt x="417812" y="35493"/>
                        <a:pt x="438603" y="77074"/>
                        <a:pt x="428208" y="129052"/>
                      </a:cubicBezTo>
                      <a:cubicBezTo>
                        <a:pt x="417812" y="170634"/>
                        <a:pt x="386626" y="212216"/>
                        <a:pt x="345043" y="243403"/>
                      </a:cubicBezTo>
                      <a:cubicBezTo>
                        <a:pt x="313857" y="264194"/>
                        <a:pt x="293066" y="274589"/>
                        <a:pt x="261879" y="284984"/>
                      </a:cubicBezTo>
                      <a:cubicBezTo>
                        <a:pt x="272275" y="284984"/>
                        <a:pt x="272275" y="284984"/>
                        <a:pt x="261879" y="2745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109" name="Forma Livre: Forma 108">
                  <a:extLst>
                    <a:ext uri="{FF2B5EF4-FFF2-40B4-BE49-F238E27FC236}">
                      <a16:creationId xmlns:a16="http://schemas.microsoft.com/office/drawing/2014/main" id="{31DF7E47-F2E0-6A6A-4DC7-72758EB6460F}"/>
                    </a:ext>
                  </a:extLst>
                </p:cNvPr>
                <p:cNvSpPr/>
                <p:nvPr/>
              </p:nvSpPr>
              <p:spPr>
                <a:xfrm>
                  <a:off x="28006358" y="8760991"/>
                  <a:ext cx="328030" cy="226917"/>
                </a:xfrm>
                <a:custGeom>
                  <a:avLst/>
                  <a:gdLst>
                    <a:gd name="connsiteX0" fmla="*/ 215707 w 328030"/>
                    <a:gd name="connsiteY0" fmla="*/ 191425 h 226917"/>
                    <a:gd name="connsiteX1" fmla="*/ 215707 w 328030"/>
                    <a:gd name="connsiteY1" fmla="*/ 191425 h 226917"/>
                    <a:gd name="connsiteX2" fmla="*/ 205311 w 328030"/>
                    <a:gd name="connsiteY2" fmla="*/ 212216 h 226917"/>
                    <a:gd name="connsiteX3" fmla="*/ 70170 w 328030"/>
                    <a:gd name="connsiteY3" fmla="*/ 222611 h 226917"/>
                    <a:gd name="connsiteX4" fmla="*/ 7797 w 328030"/>
                    <a:gd name="connsiteY4" fmla="*/ 170634 h 226917"/>
                    <a:gd name="connsiteX5" fmla="*/ 7797 w 328030"/>
                    <a:gd name="connsiteY5" fmla="*/ 139448 h 226917"/>
                    <a:gd name="connsiteX6" fmla="*/ 28588 w 328030"/>
                    <a:gd name="connsiteY6" fmla="*/ 87470 h 226917"/>
                    <a:gd name="connsiteX7" fmla="*/ 122147 w 328030"/>
                    <a:gd name="connsiteY7" fmla="*/ 14701 h 226917"/>
                    <a:gd name="connsiteX8" fmla="*/ 236498 w 328030"/>
                    <a:gd name="connsiteY8" fmla="*/ 4306 h 226917"/>
                    <a:gd name="connsiteX9" fmla="*/ 288475 w 328030"/>
                    <a:gd name="connsiteY9" fmla="*/ 14701 h 226917"/>
                    <a:gd name="connsiteX10" fmla="*/ 319662 w 328030"/>
                    <a:gd name="connsiteY10" fmla="*/ 97866 h 226917"/>
                    <a:gd name="connsiteX11" fmla="*/ 246893 w 328030"/>
                    <a:gd name="connsiteY11" fmla="*/ 181029 h 226917"/>
                    <a:gd name="connsiteX12" fmla="*/ 215707 w 328030"/>
                    <a:gd name="connsiteY12" fmla="*/ 191425 h 226917"/>
                    <a:gd name="connsiteX13" fmla="*/ 309266 w 328030"/>
                    <a:gd name="connsiteY13" fmla="*/ 56283 h 226917"/>
                    <a:gd name="connsiteX14" fmla="*/ 288475 w 328030"/>
                    <a:gd name="connsiteY14" fmla="*/ 14701 h 226917"/>
                    <a:gd name="connsiteX15" fmla="*/ 215707 w 328030"/>
                    <a:gd name="connsiteY15" fmla="*/ 4306 h 226917"/>
                    <a:gd name="connsiteX16" fmla="*/ 142938 w 328030"/>
                    <a:gd name="connsiteY16" fmla="*/ 14701 h 226917"/>
                    <a:gd name="connsiteX17" fmla="*/ 90961 w 328030"/>
                    <a:gd name="connsiteY17" fmla="*/ 35493 h 226917"/>
                    <a:gd name="connsiteX18" fmla="*/ 38983 w 328030"/>
                    <a:gd name="connsiteY18" fmla="*/ 118656 h 226917"/>
                    <a:gd name="connsiteX19" fmla="*/ 70170 w 328030"/>
                    <a:gd name="connsiteY19" fmla="*/ 191425 h 226917"/>
                    <a:gd name="connsiteX20" fmla="*/ 111752 w 328030"/>
                    <a:gd name="connsiteY20" fmla="*/ 201821 h 226917"/>
                    <a:gd name="connsiteX21" fmla="*/ 184520 w 328030"/>
                    <a:gd name="connsiteY21" fmla="*/ 191425 h 226917"/>
                    <a:gd name="connsiteX22" fmla="*/ 257289 w 328030"/>
                    <a:gd name="connsiteY22" fmla="*/ 139448 h 226917"/>
                    <a:gd name="connsiteX23" fmla="*/ 309266 w 328030"/>
                    <a:gd name="connsiteY23" fmla="*/ 56283 h 226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28030" h="226917">
                      <a:moveTo>
                        <a:pt x="215707" y="191425"/>
                      </a:moveTo>
                      <a:cubicBezTo>
                        <a:pt x="226102" y="191425"/>
                        <a:pt x="226102" y="191425"/>
                        <a:pt x="215707" y="191425"/>
                      </a:cubicBezTo>
                      <a:cubicBezTo>
                        <a:pt x="215707" y="201821"/>
                        <a:pt x="205311" y="212216"/>
                        <a:pt x="205311" y="212216"/>
                      </a:cubicBezTo>
                      <a:cubicBezTo>
                        <a:pt x="163729" y="222611"/>
                        <a:pt x="111752" y="233007"/>
                        <a:pt x="70170" y="222611"/>
                      </a:cubicBezTo>
                      <a:cubicBezTo>
                        <a:pt x="38983" y="212216"/>
                        <a:pt x="18192" y="201821"/>
                        <a:pt x="7797" y="170634"/>
                      </a:cubicBezTo>
                      <a:cubicBezTo>
                        <a:pt x="-2599" y="160239"/>
                        <a:pt x="-2599" y="149843"/>
                        <a:pt x="7797" y="139448"/>
                      </a:cubicBezTo>
                      <a:cubicBezTo>
                        <a:pt x="18192" y="118656"/>
                        <a:pt x="18192" y="97866"/>
                        <a:pt x="28588" y="87470"/>
                      </a:cubicBezTo>
                      <a:cubicBezTo>
                        <a:pt x="49379" y="45888"/>
                        <a:pt x="80565" y="14701"/>
                        <a:pt x="122147" y="14701"/>
                      </a:cubicBezTo>
                      <a:cubicBezTo>
                        <a:pt x="163729" y="4306"/>
                        <a:pt x="194916" y="4306"/>
                        <a:pt x="236498" y="4306"/>
                      </a:cubicBezTo>
                      <a:cubicBezTo>
                        <a:pt x="257289" y="4306"/>
                        <a:pt x="278080" y="4306"/>
                        <a:pt x="288475" y="14701"/>
                      </a:cubicBezTo>
                      <a:cubicBezTo>
                        <a:pt x="319662" y="35493"/>
                        <a:pt x="340453" y="66679"/>
                        <a:pt x="319662" y="97866"/>
                      </a:cubicBezTo>
                      <a:cubicBezTo>
                        <a:pt x="309266" y="139448"/>
                        <a:pt x="278080" y="160239"/>
                        <a:pt x="246893" y="181029"/>
                      </a:cubicBezTo>
                      <a:cubicBezTo>
                        <a:pt x="246893" y="170634"/>
                        <a:pt x="236498" y="181029"/>
                        <a:pt x="215707" y="191425"/>
                      </a:cubicBezTo>
                      <a:close/>
                      <a:moveTo>
                        <a:pt x="309266" y="56283"/>
                      </a:moveTo>
                      <a:cubicBezTo>
                        <a:pt x="309266" y="35493"/>
                        <a:pt x="298871" y="25097"/>
                        <a:pt x="288475" y="14701"/>
                      </a:cubicBezTo>
                      <a:cubicBezTo>
                        <a:pt x="267685" y="4306"/>
                        <a:pt x="246893" y="-6089"/>
                        <a:pt x="215707" y="4306"/>
                      </a:cubicBezTo>
                      <a:cubicBezTo>
                        <a:pt x="194916" y="4306"/>
                        <a:pt x="174125" y="14701"/>
                        <a:pt x="142938" y="14701"/>
                      </a:cubicBezTo>
                      <a:cubicBezTo>
                        <a:pt x="122147" y="14701"/>
                        <a:pt x="101356" y="25097"/>
                        <a:pt x="90961" y="35493"/>
                      </a:cubicBezTo>
                      <a:cubicBezTo>
                        <a:pt x="59774" y="56283"/>
                        <a:pt x="49379" y="87470"/>
                        <a:pt x="38983" y="118656"/>
                      </a:cubicBezTo>
                      <a:cubicBezTo>
                        <a:pt x="28588" y="149843"/>
                        <a:pt x="38983" y="181029"/>
                        <a:pt x="70170" y="191425"/>
                      </a:cubicBezTo>
                      <a:cubicBezTo>
                        <a:pt x="80565" y="201821"/>
                        <a:pt x="101356" y="201821"/>
                        <a:pt x="111752" y="201821"/>
                      </a:cubicBezTo>
                      <a:cubicBezTo>
                        <a:pt x="132543" y="201821"/>
                        <a:pt x="163729" y="212216"/>
                        <a:pt x="184520" y="191425"/>
                      </a:cubicBezTo>
                      <a:cubicBezTo>
                        <a:pt x="205311" y="181029"/>
                        <a:pt x="236498" y="160239"/>
                        <a:pt x="257289" y="139448"/>
                      </a:cubicBezTo>
                      <a:cubicBezTo>
                        <a:pt x="288475" y="129052"/>
                        <a:pt x="298871" y="97866"/>
                        <a:pt x="309266" y="562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110" name="Forma Livre: Forma 109">
                  <a:extLst>
                    <a:ext uri="{FF2B5EF4-FFF2-40B4-BE49-F238E27FC236}">
                      <a16:creationId xmlns:a16="http://schemas.microsoft.com/office/drawing/2014/main" id="{63EA3852-EC28-D6FC-F3BA-CEEF4B45B9E2}"/>
                    </a:ext>
                  </a:extLst>
                </p:cNvPr>
                <p:cNvSpPr/>
                <p:nvPr/>
              </p:nvSpPr>
              <p:spPr>
                <a:xfrm>
                  <a:off x="29153355" y="8796484"/>
                  <a:ext cx="361831" cy="249491"/>
                </a:xfrm>
                <a:custGeom>
                  <a:avLst/>
                  <a:gdLst>
                    <a:gd name="connsiteX0" fmla="*/ 108261 w 361831"/>
                    <a:gd name="connsiteY0" fmla="*/ 249492 h 249491"/>
                    <a:gd name="connsiteX1" fmla="*/ 77074 w 361831"/>
                    <a:gd name="connsiteY1" fmla="*/ 249492 h 249491"/>
                    <a:gd name="connsiteX2" fmla="*/ 45888 w 361831"/>
                    <a:gd name="connsiteY2" fmla="*/ 239096 h 249491"/>
                    <a:gd name="connsiteX3" fmla="*/ 4306 w 361831"/>
                    <a:gd name="connsiteY3" fmla="*/ 176723 h 249491"/>
                    <a:gd name="connsiteX4" fmla="*/ 14701 w 361831"/>
                    <a:gd name="connsiteY4" fmla="*/ 114350 h 249491"/>
                    <a:gd name="connsiteX5" fmla="*/ 97866 w 361831"/>
                    <a:gd name="connsiteY5" fmla="*/ 41581 h 249491"/>
                    <a:gd name="connsiteX6" fmla="*/ 274589 w 361831"/>
                    <a:gd name="connsiteY6" fmla="*/ 0 h 249491"/>
                    <a:gd name="connsiteX7" fmla="*/ 336962 w 361831"/>
                    <a:gd name="connsiteY7" fmla="*/ 10395 h 249491"/>
                    <a:gd name="connsiteX8" fmla="*/ 357753 w 361831"/>
                    <a:gd name="connsiteY8" fmla="*/ 51978 h 249491"/>
                    <a:gd name="connsiteX9" fmla="*/ 305776 w 361831"/>
                    <a:gd name="connsiteY9" fmla="*/ 155933 h 249491"/>
                    <a:gd name="connsiteX10" fmla="*/ 284984 w 361831"/>
                    <a:gd name="connsiteY10" fmla="*/ 176723 h 249491"/>
                    <a:gd name="connsiteX11" fmla="*/ 222611 w 361831"/>
                    <a:gd name="connsiteY11" fmla="*/ 218306 h 249491"/>
                    <a:gd name="connsiteX12" fmla="*/ 139447 w 361831"/>
                    <a:gd name="connsiteY12" fmla="*/ 239096 h 249491"/>
                    <a:gd name="connsiteX13" fmla="*/ 108261 w 361831"/>
                    <a:gd name="connsiteY13" fmla="*/ 249492 h 249491"/>
                    <a:gd name="connsiteX14" fmla="*/ 108261 w 361831"/>
                    <a:gd name="connsiteY14" fmla="*/ 249492 h 249491"/>
                    <a:gd name="connsiteX15" fmla="*/ 129052 w 361831"/>
                    <a:gd name="connsiteY15" fmla="*/ 228701 h 249491"/>
                    <a:gd name="connsiteX16" fmla="*/ 253798 w 361831"/>
                    <a:gd name="connsiteY16" fmla="*/ 187119 h 249491"/>
                    <a:gd name="connsiteX17" fmla="*/ 336962 w 361831"/>
                    <a:gd name="connsiteY17" fmla="*/ 62373 h 249491"/>
                    <a:gd name="connsiteX18" fmla="*/ 316171 w 361831"/>
                    <a:gd name="connsiteY18" fmla="*/ 20791 h 249491"/>
                    <a:gd name="connsiteX19" fmla="*/ 222611 w 361831"/>
                    <a:gd name="connsiteY19" fmla="*/ 10395 h 249491"/>
                    <a:gd name="connsiteX20" fmla="*/ 149843 w 361831"/>
                    <a:gd name="connsiteY20" fmla="*/ 31186 h 249491"/>
                    <a:gd name="connsiteX21" fmla="*/ 45888 w 361831"/>
                    <a:gd name="connsiteY21" fmla="*/ 114350 h 249491"/>
                    <a:gd name="connsiteX22" fmla="*/ 56283 w 361831"/>
                    <a:gd name="connsiteY22" fmla="*/ 176723 h 249491"/>
                    <a:gd name="connsiteX23" fmla="*/ 56283 w 361831"/>
                    <a:gd name="connsiteY23" fmla="*/ 187119 h 249491"/>
                    <a:gd name="connsiteX24" fmla="*/ 129052 w 361831"/>
                    <a:gd name="connsiteY24" fmla="*/ 228701 h 249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61831" h="249491">
                      <a:moveTo>
                        <a:pt x="108261" y="249492"/>
                      </a:moveTo>
                      <a:cubicBezTo>
                        <a:pt x="97866" y="249492"/>
                        <a:pt x="87469" y="249492"/>
                        <a:pt x="77074" y="249492"/>
                      </a:cubicBezTo>
                      <a:cubicBezTo>
                        <a:pt x="66679" y="249492"/>
                        <a:pt x="56283" y="239096"/>
                        <a:pt x="45888" y="239096"/>
                      </a:cubicBezTo>
                      <a:cubicBezTo>
                        <a:pt x="25097" y="218306"/>
                        <a:pt x="14701" y="197514"/>
                        <a:pt x="4306" y="176723"/>
                      </a:cubicBezTo>
                      <a:cubicBezTo>
                        <a:pt x="-6089" y="155933"/>
                        <a:pt x="4306" y="135141"/>
                        <a:pt x="14701" y="114350"/>
                      </a:cubicBezTo>
                      <a:cubicBezTo>
                        <a:pt x="35492" y="83164"/>
                        <a:pt x="56283" y="51978"/>
                        <a:pt x="97866" y="41581"/>
                      </a:cubicBezTo>
                      <a:cubicBezTo>
                        <a:pt x="149843" y="10395"/>
                        <a:pt x="212216" y="0"/>
                        <a:pt x="274589" y="0"/>
                      </a:cubicBezTo>
                      <a:cubicBezTo>
                        <a:pt x="295380" y="0"/>
                        <a:pt x="316171" y="10395"/>
                        <a:pt x="336962" y="10395"/>
                      </a:cubicBezTo>
                      <a:cubicBezTo>
                        <a:pt x="357753" y="20791"/>
                        <a:pt x="368149" y="31186"/>
                        <a:pt x="357753" y="51978"/>
                      </a:cubicBezTo>
                      <a:cubicBezTo>
                        <a:pt x="357753" y="93559"/>
                        <a:pt x="336962" y="124746"/>
                        <a:pt x="305776" y="155933"/>
                      </a:cubicBezTo>
                      <a:cubicBezTo>
                        <a:pt x="295380" y="166328"/>
                        <a:pt x="284984" y="176723"/>
                        <a:pt x="284984" y="176723"/>
                      </a:cubicBezTo>
                      <a:cubicBezTo>
                        <a:pt x="264194" y="197514"/>
                        <a:pt x="243402" y="207910"/>
                        <a:pt x="222611" y="218306"/>
                      </a:cubicBezTo>
                      <a:cubicBezTo>
                        <a:pt x="201821" y="239096"/>
                        <a:pt x="170634" y="239096"/>
                        <a:pt x="139447" y="239096"/>
                      </a:cubicBezTo>
                      <a:cubicBezTo>
                        <a:pt x="129052" y="249492"/>
                        <a:pt x="118656" y="249492"/>
                        <a:pt x="108261" y="249492"/>
                      </a:cubicBezTo>
                      <a:cubicBezTo>
                        <a:pt x="108261" y="249492"/>
                        <a:pt x="108261" y="249492"/>
                        <a:pt x="108261" y="249492"/>
                      </a:cubicBezTo>
                      <a:close/>
                      <a:moveTo>
                        <a:pt x="129052" y="228701"/>
                      </a:moveTo>
                      <a:cubicBezTo>
                        <a:pt x="170634" y="228701"/>
                        <a:pt x="212216" y="218306"/>
                        <a:pt x="253798" y="187119"/>
                      </a:cubicBezTo>
                      <a:cubicBezTo>
                        <a:pt x="295380" y="155933"/>
                        <a:pt x="326567" y="124746"/>
                        <a:pt x="336962" y="62373"/>
                      </a:cubicBezTo>
                      <a:cubicBezTo>
                        <a:pt x="336962" y="41581"/>
                        <a:pt x="336962" y="20791"/>
                        <a:pt x="316171" y="20791"/>
                      </a:cubicBezTo>
                      <a:cubicBezTo>
                        <a:pt x="284984" y="10395"/>
                        <a:pt x="253798" y="10395"/>
                        <a:pt x="222611" y="10395"/>
                      </a:cubicBezTo>
                      <a:cubicBezTo>
                        <a:pt x="201821" y="10395"/>
                        <a:pt x="170634" y="20791"/>
                        <a:pt x="149843" y="31186"/>
                      </a:cubicBezTo>
                      <a:cubicBezTo>
                        <a:pt x="108261" y="41581"/>
                        <a:pt x="66679" y="72768"/>
                        <a:pt x="45888" y="114350"/>
                      </a:cubicBezTo>
                      <a:cubicBezTo>
                        <a:pt x="35492" y="135141"/>
                        <a:pt x="35492" y="155933"/>
                        <a:pt x="56283" y="176723"/>
                      </a:cubicBezTo>
                      <a:cubicBezTo>
                        <a:pt x="56283" y="176723"/>
                        <a:pt x="56283" y="176723"/>
                        <a:pt x="56283" y="187119"/>
                      </a:cubicBezTo>
                      <a:cubicBezTo>
                        <a:pt x="66679" y="218306"/>
                        <a:pt x="87469" y="228701"/>
                        <a:pt x="129052" y="2287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111" name="Forma Livre: Forma 110">
                  <a:extLst>
                    <a:ext uri="{FF2B5EF4-FFF2-40B4-BE49-F238E27FC236}">
                      <a16:creationId xmlns:a16="http://schemas.microsoft.com/office/drawing/2014/main" id="{09035A00-8C0A-3B3F-24D0-0149124F8F50}"/>
                    </a:ext>
                  </a:extLst>
                </p:cNvPr>
                <p:cNvSpPr/>
                <p:nvPr/>
              </p:nvSpPr>
              <p:spPr>
                <a:xfrm>
                  <a:off x="28051839" y="8765297"/>
                  <a:ext cx="263785" cy="197514"/>
                </a:xfrm>
                <a:custGeom>
                  <a:avLst/>
                  <a:gdLst>
                    <a:gd name="connsiteX0" fmla="*/ 263786 w 263785"/>
                    <a:gd name="connsiteY0" fmla="*/ 51978 h 197514"/>
                    <a:gd name="connsiteX1" fmla="*/ 222204 w 263785"/>
                    <a:gd name="connsiteY1" fmla="*/ 135142 h 197514"/>
                    <a:gd name="connsiteX2" fmla="*/ 149436 w 263785"/>
                    <a:gd name="connsiteY2" fmla="*/ 187119 h 197514"/>
                    <a:gd name="connsiteX3" fmla="*/ 76667 w 263785"/>
                    <a:gd name="connsiteY3" fmla="*/ 197515 h 197514"/>
                    <a:gd name="connsiteX4" fmla="*/ 35085 w 263785"/>
                    <a:gd name="connsiteY4" fmla="*/ 187119 h 197514"/>
                    <a:gd name="connsiteX5" fmla="*/ 3898 w 263785"/>
                    <a:gd name="connsiteY5" fmla="*/ 114350 h 197514"/>
                    <a:gd name="connsiteX6" fmla="*/ 55876 w 263785"/>
                    <a:gd name="connsiteY6" fmla="*/ 31187 h 197514"/>
                    <a:gd name="connsiteX7" fmla="*/ 107853 w 263785"/>
                    <a:gd name="connsiteY7" fmla="*/ 10395 h 197514"/>
                    <a:gd name="connsiteX8" fmla="*/ 180622 w 263785"/>
                    <a:gd name="connsiteY8" fmla="*/ 0 h 197514"/>
                    <a:gd name="connsiteX9" fmla="*/ 253391 w 263785"/>
                    <a:gd name="connsiteY9" fmla="*/ 10395 h 197514"/>
                    <a:gd name="connsiteX10" fmla="*/ 263786 w 263785"/>
                    <a:gd name="connsiteY10" fmla="*/ 51978 h 197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3785" h="197514">
                      <a:moveTo>
                        <a:pt x="263786" y="51978"/>
                      </a:moveTo>
                      <a:cubicBezTo>
                        <a:pt x="263786" y="83164"/>
                        <a:pt x="242995" y="114350"/>
                        <a:pt x="222204" y="135142"/>
                      </a:cubicBezTo>
                      <a:cubicBezTo>
                        <a:pt x="201413" y="155933"/>
                        <a:pt x="170227" y="166328"/>
                        <a:pt x="149436" y="187119"/>
                      </a:cubicBezTo>
                      <a:cubicBezTo>
                        <a:pt x="128644" y="197515"/>
                        <a:pt x="97458" y="197515"/>
                        <a:pt x="76667" y="197515"/>
                      </a:cubicBezTo>
                      <a:cubicBezTo>
                        <a:pt x="55876" y="197515"/>
                        <a:pt x="45480" y="197515"/>
                        <a:pt x="35085" y="187119"/>
                      </a:cubicBezTo>
                      <a:cubicBezTo>
                        <a:pt x="3898" y="176723"/>
                        <a:pt x="-6497" y="145537"/>
                        <a:pt x="3898" y="114350"/>
                      </a:cubicBezTo>
                      <a:cubicBezTo>
                        <a:pt x="14294" y="83164"/>
                        <a:pt x="35085" y="51978"/>
                        <a:pt x="55876" y="31187"/>
                      </a:cubicBezTo>
                      <a:cubicBezTo>
                        <a:pt x="76667" y="20791"/>
                        <a:pt x="87062" y="20791"/>
                        <a:pt x="107853" y="10395"/>
                      </a:cubicBezTo>
                      <a:cubicBezTo>
                        <a:pt x="128644" y="0"/>
                        <a:pt x="149436" y="0"/>
                        <a:pt x="180622" y="0"/>
                      </a:cubicBezTo>
                      <a:cubicBezTo>
                        <a:pt x="201413" y="0"/>
                        <a:pt x="232600" y="0"/>
                        <a:pt x="253391" y="10395"/>
                      </a:cubicBezTo>
                      <a:cubicBezTo>
                        <a:pt x="253391" y="20791"/>
                        <a:pt x="263786" y="31187"/>
                        <a:pt x="263786" y="519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  <p:sp>
              <p:nvSpPr>
                <p:cNvPr id="112" name="Forma Livre: Forma 111">
                  <a:extLst>
                    <a:ext uri="{FF2B5EF4-FFF2-40B4-BE49-F238E27FC236}">
                      <a16:creationId xmlns:a16="http://schemas.microsoft.com/office/drawing/2014/main" id="{F2119B82-87EC-2FBA-7755-17040BC19F94}"/>
                    </a:ext>
                  </a:extLst>
                </p:cNvPr>
                <p:cNvSpPr/>
                <p:nvPr/>
              </p:nvSpPr>
              <p:spPr>
                <a:xfrm>
                  <a:off x="29192414" y="8806879"/>
                  <a:ext cx="301980" cy="218305"/>
                </a:xfrm>
                <a:custGeom>
                  <a:avLst/>
                  <a:gdLst>
                    <a:gd name="connsiteX0" fmla="*/ 89992 w 301980"/>
                    <a:gd name="connsiteY0" fmla="*/ 218306 h 218305"/>
                    <a:gd name="connsiteX1" fmla="*/ 17224 w 301980"/>
                    <a:gd name="connsiteY1" fmla="*/ 176723 h 218305"/>
                    <a:gd name="connsiteX2" fmla="*/ 17224 w 301980"/>
                    <a:gd name="connsiteY2" fmla="*/ 166328 h 218305"/>
                    <a:gd name="connsiteX3" fmla="*/ 6829 w 301980"/>
                    <a:gd name="connsiteY3" fmla="*/ 103955 h 218305"/>
                    <a:gd name="connsiteX4" fmla="*/ 110784 w 301980"/>
                    <a:gd name="connsiteY4" fmla="*/ 20791 h 218305"/>
                    <a:gd name="connsiteX5" fmla="*/ 183552 w 301980"/>
                    <a:gd name="connsiteY5" fmla="*/ 0 h 218305"/>
                    <a:gd name="connsiteX6" fmla="*/ 277112 w 301980"/>
                    <a:gd name="connsiteY6" fmla="*/ 10395 h 218305"/>
                    <a:gd name="connsiteX7" fmla="*/ 297903 w 301980"/>
                    <a:gd name="connsiteY7" fmla="*/ 51978 h 218305"/>
                    <a:gd name="connsiteX8" fmla="*/ 214739 w 301980"/>
                    <a:gd name="connsiteY8" fmla="*/ 176723 h 218305"/>
                    <a:gd name="connsiteX9" fmla="*/ 89992 w 301980"/>
                    <a:gd name="connsiteY9" fmla="*/ 218306 h 218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1980" h="218305">
                      <a:moveTo>
                        <a:pt x="89992" y="218306"/>
                      </a:moveTo>
                      <a:cubicBezTo>
                        <a:pt x="58806" y="218306"/>
                        <a:pt x="27620" y="207910"/>
                        <a:pt x="17224" y="176723"/>
                      </a:cubicBezTo>
                      <a:cubicBezTo>
                        <a:pt x="17224" y="176723"/>
                        <a:pt x="17224" y="176723"/>
                        <a:pt x="17224" y="166328"/>
                      </a:cubicBezTo>
                      <a:cubicBezTo>
                        <a:pt x="-3567" y="145537"/>
                        <a:pt x="-3567" y="124746"/>
                        <a:pt x="6829" y="103955"/>
                      </a:cubicBezTo>
                      <a:cubicBezTo>
                        <a:pt x="27620" y="62373"/>
                        <a:pt x="58806" y="31186"/>
                        <a:pt x="110784" y="20791"/>
                      </a:cubicBezTo>
                      <a:cubicBezTo>
                        <a:pt x="131575" y="10395"/>
                        <a:pt x="162761" y="0"/>
                        <a:pt x="183552" y="0"/>
                      </a:cubicBezTo>
                      <a:cubicBezTo>
                        <a:pt x="214739" y="0"/>
                        <a:pt x="245925" y="0"/>
                        <a:pt x="277112" y="10395"/>
                      </a:cubicBezTo>
                      <a:cubicBezTo>
                        <a:pt x="297903" y="20791"/>
                        <a:pt x="308298" y="31186"/>
                        <a:pt x="297903" y="51978"/>
                      </a:cubicBezTo>
                      <a:cubicBezTo>
                        <a:pt x="287507" y="103955"/>
                        <a:pt x="256320" y="145537"/>
                        <a:pt x="214739" y="176723"/>
                      </a:cubicBezTo>
                      <a:cubicBezTo>
                        <a:pt x="173157" y="207910"/>
                        <a:pt x="131575" y="218306"/>
                        <a:pt x="89992" y="218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 dirty="0">
                    <a:latin typeface="DIN Pro Regular" panose="020B0504020101020102" pitchFamily="34" charset="0"/>
                    <a:cs typeface="DIN Pro Regular" panose="020B0504020101020102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7369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D2AAA-F8CA-C794-D29B-69E495DA4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 descr="Linha do tempo&#10;&#10;O conteúdo gerado por IA pode estar incorreto.">
            <a:extLst>
              <a:ext uri="{FF2B5EF4-FFF2-40B4-BE49-F238E27FC236}">
                <a16:creationId xmlns:a16="http://schemas.microsoft.com/office/drawing/2014/main" id="{B2F12B94-7665-30B2-18ED-B8628D04F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50" y="-69850"/>
            <a:ext cx="19881850" cy="19881850"/>
          </a:xfrm>
          <a:prstGeom prst="rect">
            <a:avLst/>
          </a:prstGeom>
        </p:spPr>
      </p:pic>
      <p:sp>
        <p:nvSpPr>
          <p:cNvPr id="67" name="CaixaDeTexto 66">
            <a:extLst>
              <a:ext uri="{FF2B5EF4-FFF2-40B4-BE49-F238E27FC236}">
                <a16:creationId xmlns:a16="http://schemas.microsoft.com/office/drawing/2014/main" id="{AFE88485-5D93-0ACF-282A-5F7D101A8E80}"/>
              </a:ext>
            </a:extLst>
          </p:cNvPr>
          <p:cNvSpPr txBox="1"/>
          <p:nvPr/>
        </p:nvSpPr>
        <p:spPr>
          <a:xfrm>
            <a:off x="1427254" y="2450616"/>
            <a:ext cx="4736480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5400" dirty="0">
                <a:solidFill>
                  <a:schemeClr val="tx1"/>
                </a:solidFill>
                <a:latin typeface="DIN Pro Regular" panose="020B0504020101020102" pitchFamily="34" charset="0"/>
                <a:ea typeface="Calibri" panose="020F0502020204030204" pitchFamily="34" charset="0"/>
                <a:cs typeface="DIN Pro Regular" panose="020B0504020101020102" pitchFamily="34" charset="0"/>
              </a:rPr>
              <a:t>Manifestação </a:t>
            </a:r>
            <a:br>
              <a:rPr lang="pt-BR" sz="5400" dirty="0">
                <a:solidFill>
                  <a:schemeClr val="tx1"/>
                </a:solidFill>
                <a:latin typeface="DIN Pro Regular" panose="020B0504020101020102" pitchFamily="34" charset="0"/>
                <a:ea typeface="Calibri" panose="020F0502020204030204" pitchFamily="34" charset="0"/>
                <a:cs typeface="DIN Pro Regular" panose="020B0504020101020102" pitchFamily="34" charset="0"/>
              </a:rPr>
            </a:br>
            <a:r>
              <a:rPr lang="pt-BR" sz="5400" dirty="0">
                <a:solidFill>
                  <a:schemeClr val="tx1"/>
                </a:solidFill>
                <a:latin typeface="DIN Pro Regular" panose="020B0504020101020102" pitchFamily="34" charset="0"/>
                <a:ea typeface="Calibri" panose="020F0502020204030204" pitchFamily="34" charset="0"/>
                <a:cs typeface="DIN Pro Regular" panose="020B0504020101020102" pitchFamily="34" charset="0"/>
              </a:rPr>
              <a:t>de interesse no PAUC/ COMOB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2E5E31F3-CA50-8706-861E-1824E3C4343C}"/>
              </a:ext>
            </a:extLst>
          </p:cNvPr>
          <p:cNvSpPr txBox="1"/>
          <p:nvPr/>
        </p:nvSpPr>
        <p:spPr>
          <a:xfrm>
            <a:off x="1427254" y="1299150"/>
            <a:ext cx="4025278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6600" dirty="0">
                <a:solidFill>
                  <a:srgbClr val="DD8019"/>
                </a:solidFill>
                <a:latin typeface="DIN Pro Black" panose="020B0A04020101010102" pitchFamily="34" charset="0"/>
                <a:ea typeface="Calibri" panose="020F0502020204030204" pitchFamily="34" charset="0"/>
                <a:cs typeface="DIN Pro Black" panose="020B0A04020101010102" pitchFamily="34" charset="0"/>
              </a:rPr>
              <a:t>1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BFFAD616-2F12-B061-A324-E379A51F59BA}"/>
              </a:ext>
            </a:extLst>
          </p:cNvPr>
          <p:cNvSpPr txBox="1"/>
          <p:nvPr/>
        </p:nvSpPr>
        <p:spPr>
          <a:xfrm>
            <a:off x="7895786" y="2450616"/>
            <a:ext cx="4634881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5400" dirty="0">
                <a:solidFill>
                  <a:schemeClr val="tx1"/>
                </a:solidFill>
                <a:latin typeface="DIN Pro Regular" panose="020B0504020101020102" pitchFamily="34" charset="0"/>
                <a:ea typeface="Calibri" panose="020F0502020204030204" pitchFamily="34" charset="0"/>
                <a:cs typeface="DIN Pro Regular" panose="020B0504020101020102" pitchFamily="34" charset="0"/>
              </a:rPr>
              <a:t>Análise do planejamento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BF31E401-1C2A-BCAF-1D4B-5E23C2986903}"/>
              </a:ext>
            </a:extLst>
          </p:cNvPr>
          <p:cNvSpPr txBox="1"/>
          <p:nvPr/>
        </p:nvSpPr>
        <p:spPr>
          <a:xfrm>
            <a:off x="7895787" y="1299150"/>
            <a:ext cx="4025278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6600" dirty="0">
                <a:solidFill>
                  <a:srgbClr val="C09534"/>
                </a:solidFill>
                <a:latin typeface="DIN Pro Black" panose="020B0A04020101010102" pitchFamily="34" charset="0"/>
                <a:ea typeface="Calibri" panose="020F0502020204030204" pitchFamily="34" charset="0"/>
                <a:cs typeface="DIN Pro Black" panose="020B0A04020101010102" pitchFamily="34" charset="0"/>
              </a:rPr>
              <a:t>2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280F60FA-3A5F-883D-EDB1-B95A8B178E91}"/>
              </a:ext>
            </a:extLst>
          </p:cNvPr>
          <p:cNvSpPr txBox="1"/>
          <p:nvPr/>
        </p:nvSpPr>
        <p:spPr>
          <a:xfrm>
            <a:off x="14161121" y="2450616"/>
            <a:ext cx="3832971" cy="233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5400" dirty="0">
                <a:solidFill>
                  <a:schemeClr val="tx1"/>
                </a:solidFill>
                <a:latin typeface="DIN Pro Regular" panose="020B0504020101020102" pitchFamily="34" charset="0"/>
                <a:ea typeface="Calibri" panose="020F0502020204030204" pitchFamily="34" charset="0"/>
                <a:cs typeface="DIN Pro Regular" panose="020B0504020101020102" pitchFamily="34" charset="0"/>
              </a:rPr>
              <a:t>Oficina virtual </a:t>
            </a:r>
            <a:r>
              <a:rPr lang="pt-BR" sz="5400" dirty="0" err="1">
                <a:solidFill>
                  <a:schemeClr val="tx1"/>
                </a:solidFill>
                <a:latin typeface="DIN Pro Regular" panose="020B0504020101020102" pitchFamily="34" charset="0"/>
                <a:ea typeface="Calibri" panose="020F0502020204030204" pitchFamily="34" charset="0"/>
                <a:cs typeface="DIN Pro Regular" panose="020B0504020101020102" pitchFamily="34" charset="0"/>
              </a:rPr>
              <a:t>ESaber</a:t>
            </a:r>
            <a:endParaRPr lang="pt-BR" sz="5400" dirty="0">
              <a:solidFill>
                <a:schemeClr val="tx1"/>
              </a:solidFill>
              <a:latin typeface="DIN Pro Regular" panose="020B0504020101020102" pitchFamily="34" charset="0"/>
              <a:ea typeface="Calibri" panose="020F0502020204030204" pitchFamily="34" charset="0"/>
              <a:cs typeface="DIN Pro Regular" panose="020B0504020101020102" pitchFamily="34" charset="0"/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411F85EC-57AB-020D-8FC6-72E5A400656E}"/>
              </a:ext>
            </a:extLst>
          </p:cNvPr>
          <p:cNvSpPr txBox="1"/>
          <p:nvPr/>
        </p:nvSpPr>
        <p:spPr>
          <a:xfrm>
            <a:off x="14161121" y="1299150"/>
            <a:ext cx="4025278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6600" dirty="0">
                <a:solidFill>
                  <a:srgbClr val="976C29"/>
                </a:solidFill>
                <a:latin typeface="DIN Pro Black" panose="020B0A04020101010102" pitchFamily="34" charset="0"/>
                <a:ea typeface="Calibri" panose="020F0502020204030204" pitchFamily="34" charset="0"/>
                <a:cs typeface="DIN Pro Black" panose="020B0A04020101010102" pitchFamily="34" charset="0"/>
              </a:rPr>
              <a:t>3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A589DC54-2288-7922-6348-0A47B62DADBE}"/>
              </a:ext>
            </a:extLst>
          </p:cNvPr>
          <p:cNvSpPr txBox="1"/>
          <p:nvPr/>
        </p:nvSpPr>
        <p:spPr>
          <a:xfrm>
            <a:off x="1427253" y="8885283"/>
            <a:ext cx="4939678" cy="233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5400" dirty="0">
                <a:solidFill>
                  <a:schemeClr val="tx1"/>
                </a:solidFill>
                <a:latin typeface="DIN Pro Regular" panose="020B0504020101020102" pitchFamily="34" charset="0"/>
                <a:ea typeface="Calibri" panose="020F0502020204030204" pitchFamily="34" charset="0"/>
                <a:cs typeface="DIN Pro Regular" panose="020B0504020101020102" pitchFamily="34" charset="0"/>
              </a:rPr>
              <a:t>Avaliação e monitoramento do </a:t>
            </a:r>
            <a:r>
              <a:rPr lang="pt-BR" sz="5400" dirty="0" err="1">
                <a:solidFill>
                  <a:schemeClr val="tx1"/>
                </a:solidFill>
                <a:latin typeface="DIN Pro Regular" panose="020B0504020101020102" pitchFamily="34" charset="0"/>
                <a:ea typeface="Calibri" panose="020F0502020204030204" pitchFamily="34" charset="0"/>
                <a:cs typeface="DIN Pro Regular" panose="020B0504020101020102" pitchFamily="34" charset="0"/>
              </a:rPr>
              <a:t>ESaber</a:t>
            </a:r>
            <a:endParaRPr lang="pt-BR" sz="5400" dirty="0">
              <a:solidFill>
                <a:schemeClr val="tx1"/>
              </a:solidFill>
              <a:latin typeface="DIN Pro Regular" panose="020B0504020101020102" pitchFamily="34" charset="0"/>
              <a:ea typeface="Calibri" panose="020F0502020204030204" pitchFamily="34" charset="0"/>
              <a:cs typeface="DIN Pro Regular" panose="020B0504020101020102" pitchFamily="34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CF0D819B-3036-D7A3-E221-1B73AE044FA1}"/>
              </a:ext>
            </a:extLst>
          </p:cNvPr>
          <p:cNvSpPr txBox="1"/>
          <p:nvPr/>
        </p:nvSpPr>
        <p:spPr>
          <a:xfrm>
            <a:off x="1427254" y="7733817"/>
            <a:ext cx="4025278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6600" dirty="0">
                <a:solidFill>
                  <a:srgbClr val="BECD30"/>
                </a:solidFill>
                <a:latin typeface="DIN Pro Black" panose="020B0A04020101010102" pitchFamily="34" charset="0"/>
                <a:ea typeface="Calibri" panose="020F0502020204030204" pitchFamily="34" charset="0"/>
                <a:cs typeface="DIN Pro Black" panose="020B0A04020101010102" pitchFamily="34" charset="0"/>
              </a:rPr>
              <a:t>8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FB884642-1BB7-5AD3-B019-8FF1602E01F5}"/>
              </a:ext>
            </a:extLst>
          </p:cNvPr>
          <p:cNvSpPr txBox="1"/>
          <p:nvPr/>
        </p:nvSpPr>
        <p:spPr>
          <a:xfrm>
            <a:off x="14161121" y="8885283"/>
            <a:ext cx="3415679" cy="233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5400" dirty="0">
                <a:solidFill>
                  <a:schemeClr val="tx1"/>
                </a:solidFill>
                <a:latin typeface="DIN Pro Regular" panose="020B0504020101020102" pitchFamily="34" charset="0"/>
                <a:ea typeface="Calibri" panose="020F0502020204030204" pitchFamily="34" charset="0"/>
                <a:cs typeface="DIN Pro Regular" panose="020B0504020101020102" pitchFamily="34" charset="0"/>
              </a:rPr>
              <a:t>Abrir processo no SEI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E749F125-75ED-9ED6-75BF-77083B490087}"/>
              </a:ext>
            </a:extLst>
          </p:cNvPr>
          <p:cNvSpPr txBox="1"/>
          <p:nvPr/>
        </p:nvSpPr>
        <p:spPr>
          <a:xfrm>
            <a:off x="14161121" y="7733817"/>
            <a:ext cx="4025278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6600" dirty="0">
                <a:solidFill>
                  <a:srgbClr val="976C29"/>
                </a:solidFill>
                <a:latin typeface="DIN Pro Black" panose="020B0A04020101010102" pitchFamily="34" charset="0"/>
                <a:ea typeface="Calibri" panose="020F0502020204030204" pitchFamily="34" charset="0"/>
                <a:cs typeface="DIN Pro Black" panose="020B0A04020101010102" pitchFamily="34" charset="0"/>
              </a:rPr>
              <a:t>4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FB2BEA84-A09D-6F36-BBE0-B0D90146074C}"/>
              </a:ext>
            </a:extLst>
          </p:cNvPr>
          <p:cNvSpPr txBox="1"/>
          <p:nvPr/>
        </p:nvSpPr>
        <p:spPr>
          <a:xfrm>
            <a:off x="1427254" y="14913546"/>
            <a:ext cx="4025278" cy="233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5400" dirty="0">
                <a:solidFill>
                  <a:schemeClr val="tx1"/>
                </a:solidFill>
                <a:latin typeface="DIN Pro Regular" panose="020B0504020101020102" pitchFamily="34" charset="0"/>
                <a:ea typeface="Calibri" panose="020F0502020204030204" pitchFamily="34" charset="0"/>
                <a:cs typeface="DIN Pro Regular" panose="020B0504020101020102" pitchFamily="34" charset="0"/>
              </a:rPr>
              <a:t>Realização e divulgação do </a:t>
            </a:r>
            <a:r>
              <a:rPr lang="pt-BR" sz="5400" dirty="0" err="1">
                <a:solidFill>
                  <a:schemeClr val="tx1"/>
                </a:solidFill>
                <a:latin typeface="DIN Pro Regular" panose="020B0504020101020102" pitchFamily="34" charset="0"/>
                <a:ea typeface="Calibri" panose="020F0502020204030204" pitchFamily="34" charset="0"/>
                <a:cs typeface="DIN Pro Regular" panose="020B0504020101020102" pitchFamily="34" charset="0"/>
              </a:rPr>
              <a:t>ESaber</a:t>
            </a:r>
            <a:endParaRPr lang="pt-BR" sz="5400" dirty="0">
              <a:solidFill>
                <a:schemeClr val="tx1"/>
              </a:solidFill>
              <a:latin typeface="DIN Pro Regular" panose="020B0504020101020102" pitchFamily="34" charset="0"/>
              <a:ea typeface="Calibri" panose="020F0502020204030204" pitchFamily="34" charset="0"/>
              <a:cs typeface="DIN Pro Regular" panose="020B0504020101020102" pitchFamily="34" charset="0"/>
            </a:endParaRP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5C9A26B9-22BF-E0D1-BB38-5B97B0015224}"/>
              </a:ext>
            </a:extLst>
          </p:cNvPr>
          <p:cNvSpPr txBox="1"/>
          <p:nvPr/>
        </p:nvSpPr>
        <p:spPr>
          <a:xfrm>
            <a:off x="1427254" y="13762080"/>
            <a:ext cx="4025278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6600" dirty="0">
                <a:solidFill>
                  <a:srgbClr val="A7C856"/>
                </a:solidFill>
                <a:latin typeface="DIN Pro Black" panose="020B0A04020101010102" pitchFamily="34" charset="0"/>
                <a:ea typeface="Calibri" panose="020F0502020204030204" pitchFamily="34" charset="0"/>
                <a:cs typeface="DIN Pro Black" panose="020B0A04020101010102" pitchFamily="34" charset="0"/>
              </a:rPr>
              <a:t>7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CD1E6D94-9A30-94C1-FA41-C257CFC4E19D}"/>
              </a:ext>
            </a:extLst>
          </p:cNvPr>
          <p:cNvSpPr txBox="1"/>
          <p:nvPr/>
        </p:nvSpPr>
        <p:spPr>
          <a:xfrm>
            <a:off x="7658718" y="14913546"/>
            <a:ext cx="4634880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5400" dirty="0">
                <a:solidFill>
                  <a:schemeClr val="tx1"/>
                </a:solidFill>
                <a:latin typeface="DIN Pro Regular" panose="020B0504020101020102" pitchFamily="34" charset="0"/>
                <a:ea typeface="Calibri" panose="020F0502020204030204" pitchFamily="34" charset="0"/>
                <a:cs typeface="DIN Pro Regular" panose="020B0504020101020102" pitchFamily="34" charset="0"/>
              </a:rPr>
              <a:t>Reuniões de planejamento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BCEFD46C-8C75-DFB1-49B2-F106A28D6512}"/>
              </a:ext>
            </a:extLst>
          </p:cNvPr>
          <p:cNvSpPr txBox="1"/>
          <p:nvPr/>
        </p:nvSpPr>
        <p:spPr>
          <a:xfrm>
            <a:off x="7658718" y="13762080"/>
            <a:ext cx="4025278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6600" dirty="0">
                <a:solidFill>
                  <a:srgbClr val="63984A"/>
                </a:solidFill>
                <a:latin typeface="DIN Pro Black" panose="020B0A04020101010102" pitchFamily="34" charset="0"/>
                <a:ea typeface="Calibri" panose="020F0502020204030204" pitchFamily="34" charset="0"/>
                <a:cs typeface="DIN Pro Black" panose="020B0A04020101010102" pitchFamily="34" charset="0"/>
              </a:rPr>
              <a:t>6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10809EEC-D925-25B3-B93C-813C81B8BB5D}"/>
              </a:ext>
            </a:extLst>
          </p:cNvPr>
          <p:cNvSpPr txBox="1"/>
          <p:nvPr/>
        </p:nvSpPr>
        <p:spPr>
          <a:xfrm>
            <a:off x="14161121" y="14913546"/>
            <a:ext cx="4939681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5400" dirty="0">
                <a:solidFill>
                  <a:schemeClr val="tx1"/>
                </a:solidFill>
                <a:latin typeface="DIN Pro Regular" panose="020B0504020101020102" pitchFamily="34" charset="0"/>
                <a:ea typeface="Calibri" panose="020F0502020204030204" pitchFamily="34" charset="0"/>
                <a:cs typeface="DIN Pro Regular" panose="020B0504020101020102" pitchFamily="34" charset="0"/>
              </a:rPr>
              <a:t>Análise de dados e produção de materiais informativos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30E89F26-DBA5-8CCE-8052-CBF5E81F9300}"/>
              </a:ext>
            </a:extLst>
          </p:cNvPr>
          <p:cNvSpPr txBox="1"/>
          <p:nvPr/>
        </p:nvSpPr>
        <p:spPr>
          <a:xfrm>
            <a:off x="14161121" y="13762080"/>
            <a:ext cx="4025278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6600" dirty="0">
                <a:solidFill>
                  <a:srgbClr val="00ABC5"/>
                </a:solidFill>
                <a:latin typeface="DIN Pro Black" panose="020B0A04020101010102" pitchFamily="34" charset="0"/>
                <a:ea typeface="Calibri" panose="020F0502020204030204" pitchFamily="34" charset="0"/>
                <a:cs typeface="DIN Pro Black" panose="020B0A04020101010102" pitchFamily="34" charset="0"/>
              </a:rPr>
              <a:t>5</a:t>
            </a:r>
          </a:p>
        </p:txBody>
      </p:sp>
      <p:pic>
        <p:nvPicPr>
          <p:cNvPr id="84" name="Gráfico 83">
            <a:extLst>
              <a:ext uri="{FF2B5EF4-FFF2-40B4-BE49-F238E27FC236}">
                <a16:creationId xmlns:a16="http://schemas.microsoft.com/office/drawing/2014/main" id="{5A1F3D0D-C155-D9DC-C2B8-8EA3C3FD34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716" y="7381377"/>
            <a:ext cx="5423952" cy="504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48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850EA19-01DE-6327-BE8D-38B71BE5B134}"/>
              </a:ext>
            </a:extLst>
          </p:cNvPr>
          <p:cNvSpPr/>
          <p:nvPr/>
        </p:nvSpPr>
        <p:spPr>
          <a:xfrm>
            <a:off x="0" y="8928587"/>
            <a:ext cx="19742150" cy="661928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DIN Pro Regular" panose="020B0504020101020102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32FC80CC-0B2C-66E7-9FF2-2648DDD77B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69580" y="1194577"/>
            <a:ext cx="7002990" cy="7002988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99153389-33B8-A884-413C-ABC9B520980A}"/>
              </a:ext>
            </a:extLst>
          </p:cNvPr>
          <p:cNvCxnSpPr>
            <a:cxnSpLocks/>
          </p:cNvCxnSpPr>
          <p:nvPr/>
        </p:nvCxnSpPr>
        <p:spPr>
          <a:xfrm>
            <a:off x="55417" y="15547876"/>
            <a:ext cx="19686733" cy="0"/>
          </a:xfrm>
          <a:prstGeom prst="straightConnector1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6F9781F-3451-EA53-2C57-2B370B996B28}"/>
              </a:ext>
            </a:extLst>
          </p:cNvPr>
          <p:cNvGrpSpPr/>
          <p:nvPr/>
        </p:nvGrpSpPr>
        <p:grpSpPr>
          <a:xfrm>
            <a:off x="810683" y="16483117"/>
            <a:ext cx="18120784" cy="2404182"/>
            <a:chOff x="810683" y="16483117"/>
            <a:chExt cx="18120784" cy="2404182"/>
          </a:xfrm>
        </p:grpSpPr>
        <p:pic>
          <p:nvPicPr>
            <p:cNvPr id="400" name="Imagem 399" descr="Texto&#10;&#10;O conteúdo gerado por IA pode estar incorreto.">
              <a:extLst>
                <a:ext uri="{FF2B5EF4-FFF2-40B4-BE49-F238E27FC236}">
                  <a16:creationId xmlns:a16="http://schemas.microsoft.com/office/drawing/2014/main" id="{283A8BC3-AFD7-3EDF-76B2-EFE6ED4B2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8599" y="16812637"/>
              <a:ext cx="11932868" cy="1843130"/>
            </a:xfrm>
            <a:prstGeom prst="rect">
              <a:avLst/>
            </a:prstGeom>
          </p:spPr>
        </p:pic>
        <p:pic>
          <p:nvPicPr>
            <p:cNvPr id="402" name="Imagem 401" descr="Logotipo&#10;&#10;O conteúdo gerado por IA pode estar incorreto.">
              <a:extLst>
                <a:ext uri="{FF2B5EF4-FFF2-40B4-BE49-F238E27FC236}">
                  <a16:creationId xmlns:a16="http://schemas.microsoft.com/office/drawing/2014/main" id="{B8A2B0F2-AD81-4357-519C-AB5E30F4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683" y="16812637"/>
              <a:ext cx="2338495" cy="1745144"/>
            </a:xfrm>
            <a:prstGeom prst="rect">
              <a:avLst/>
            </a:prstGeom>
          </p:spPr>
        </p:pic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E3DB3C51-5C25-1E90-B48F-2BC61E7961C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34540" y="16483117"/>
              <a:ext cx="1807761" cy="2404182"/>
            </a:xfrm>
            <a:prstGeom prst="rect">
              <a:avLst/>
            </a:prstGeom>
          </p:spPr>
        </p:pic>
      </p:grpSp>
      <p:sp>
        <p:nvSpPr>
          <p:cNvPr id="115" name="Google Shape;185;p1">
            <a:extLst>
              <a:ext uri="{FF2B5EF4-FFF2-40B4-BE49-F238E27FC236}">
                <a16:creationId xmlns:a16="http://schemas.microsoft.com/office/drawing/2014/main" id="{1A605184-4357-0EE7-3C1F-B76384F28C1F}"/>
              </a:ext>
            </a:extLst>
          </p:cNvPr>
          <p:cNvSpPr txBox="1"/>
          <p:nvPr/>
        </p:nvSpPr>
        <p:spPr>
          <a:xfrm>
            <a:off x="1217083" y="9274673"/>
            <a:ext cx="17307984" cy="572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/>
            <a:r>
              <a:rPr lang="pt-BR" sz="6000" dirty="0">
                <a:solidFill>
                  <a:srgbClr val="00ABC5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Ficou com alguma dúvida? </a:t>
            </a:r>
            <a:br>
              <a:rPr lang="pt-BR" sz="6000" dirty="0">
                <a:solidFill>
                  <a:schemeClr val="tx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</a:br>
            <a:endParaRPr lang="pt-BR" sz="6000" dirty="0">
              <a:solidFill>
                <a:schemeClr val="tx1"/>
              </a:solidFill>
              <a:latin typeface="DIN Pro Regular" panose="020B0504020101020102" pitchFamily="34" charset="0"/>
              <a:ea typeface="Calibri"/>
              <a:cs typeface="DIN Pro Regular" panose="020B0504020101020102" pitchFamily="34" charset="0"/>
              <a:sym typeface="Calibri"/>
            </a:endParaRPr>
          </a:p>
          <a:p>
            <a:pPr algn="ctr"/>
            <a:r>
              <a:rPr lang="pt-BR" sz="6000" dirty="0">
                <a:solidFill>
                  <a:schemeClr val="tx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Entre em contato: </a:t>
            </a:r>
          </a:p>
          <a:p>
            <a:pPr algn="ctr"/>
            <a:r>
              <a:rPr lang="pt-BR" sz="6000" dirty="0">
                <a:solidFill>
                  <a:schemeClr val="tx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gtesaber@icmbio.gov.br </a:t>
            </a:r>
            <a:br>
              <a:rPr lang="pt-BR" sz="6000" dirty="0">
                <a:solidFill>
                  <a:schemeClr val="tx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</a:br>
            <a:r>
              <a:rPr lang="pt-BR" sz="6000" dirty="0">
                <a:solidFill>
                  <a:schemeClr val="tx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ou </a:t>
            </a:r>
            <a:r>
              <a:rPr lang="pt-BR" sz="6000" dirty="0">
                <a:solidFill>
                  <a:schemeClr val="tx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monitoramento.biodiversidade@icmbio.gov.br</a:t>
            </a:r>
            <a:endParaRPr sz="4000" dirty="0">
              <a:solidFill>
                <a:schemeClr val="tx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9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5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B1C5664-542F-00C1-C248-C69972AE1605}"/>
              </a:ext>
            </a:extLst>
          </p:cNvPr>
          <p:cNvSpPr/>
          <p:nvPr/>
        </p:nvSpPr>
        <p:spPr>
          <a:xfrm>
            <a:off x="13709230" y="10288730"/>
            <a:ext cx="6032920" cy="9453419"/>
          </a:xfrm>
          <a:prstGeom prst="rect">
            <a:avLst/>
          </a:prstGeom>
          <a:solidFill>
            <a:srgbClr val="639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DIN Pro Regular" panose="020B0504020101020102" pitchFamily="34" charset="0"/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3B0C3056-34DC-91B4-0A74-A05BD58681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69894" y="-954503"/>
            <a:ext cx="12040510" cy="10230499"/>
          </a:xfrm>
          <a:prstGeom prst="rect">
            <a:avLst/>
          </a:prstGeom>
        </p:spPr>
      </p:pic>
      <p:sp>
        <p:nvSpPr>
          <p:cNvPr id="16" name="Google Shape;185;p1">
            <a:extLst>
              <a:ext uri="{FF2B5EF4-FFF2-40B4-BE49-F238E27FC236}">
                <a16:creationId xmlns:a16="http://schemas.microsoft.com/office/drawing/2014/main" id="{929034B5-FFBC-8C59-8B32-0BA23F8A1976}"/>
              </a:ext>
            </a:extLst>
          </p:cNvPr>
          <p:cNvSpPr txBox="1"/>
          <p:nvPr/>
        </p:nvSpPr>
        <p:spPr>
          <a:xfrm>
            <a:off x="9871075" y="1275579"/>
            <a:ext cx="4599354" cy="404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15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Passo</a:t>
            </a:r>
            <a:r>
              <a:rPr lang="pt-BR" sz="11500" b="1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 </a:t>
            </a:r>
            <a:r>
              <a:rPr lang="pt-BR" sz="19900" b="1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1</a:t>
            </a:r>
            <a:endParaRPr sz="72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17" name="Google Shape;185;p1">
            <a:extLst>
              <a:ext uri="{FF2B5EF4-FFF2-40B4-BE49-F238E27FC236}">
                <a16:creationId xmlns:a16="http://schemas.microsoft.com/office/drawing/2014/main" id="{47B327F6-F069-9860-1592-997DDF21C4CB}"/>
              </a:ext>
            </a:extLst>
          </p:cNvPr>
          <p:cNvSpPr txBox="1"/>
          <p:nvPr/>
        </p:nvSpPr>
        <p:spPr>
          <a:xfrm>
            <a:off x="794044" y="8937329"/>
            <a:ext cx="11838224" cy="683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96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Manifestação </a:t>
            </a:r>
          </a:p>
          <a:p>
            <a:pPr algn="ctr">
              <a:lnSpc>
                <a:spcPct val="90000"/>
              </a:lnSpc>
            </a:pPr>
            <a:r>
              <a:rPr lang="pt-BR" sz="96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de interesse no Planejamento anual da UC no Programa Monitora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B9458619-8C00-588E-87D6-09D4842C0C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737083" y="2103791"/>
            <a:ext cx="6448067" cy="5215565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8F617A43-6E6C-7D70-C0CB-72C0EDF48B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3242925" y="1246328"/>
            <a:ext cx="6499225" cy="94534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16627DB5-A744-A2EE-8EC3-2F04651D86FE}"/>
                  </a:ext>
                </a:extLst>
              </p14:cNvPr>
              <p14:cNvContentPartPr/>
              <p14:nvPr/>
            </p14:nvContentPartPr>
            <p14:xfrm>
              <a:off x="12734240" y="16314813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16627DB5-A744-A2EE-8EC3-2F04651D86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25600" y="1630581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Google Shape;185;p1">
            <a:extLst>
              <a:ext uri="{FF2B5EF4-FFF2-40B4-BE49-F238E27FC236}">
                <a16:creationId xmlns:a16="http://schemas.microsoft.com/office/drawing/2014/main" id="{D08154C3-B6A9-8A72-BF29-12BB2166F29C}"/>
              </a:ext>
            </a:extLst>
          </p:cNvPr>
          <p:cNvSpPr txBox="1"/>
          <p:nvPr/>
        </p:nvSpPr>
        <p:spPr>
          <a:xfrm>
            <a:off x="786489" y="15826628"/>
            <a:ext cx="11550649" cy="262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8800" dirty="0">
                <a:solidFill>
                  <a:srgbClr val="A7C856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(formulário enviado pela COMOB).</a:t>
            </a:r>
            <a:endParaRPr lang="pt-BR" sz="9600" dirty="0">
              <a:solidFill>
                <a:srgbClr val="A7C856"/>
              </a:solidFill>
              <a:latin typeface="DIN Pro Regular" panose="020B0504020101020102" pitchFamily="34" charset="0"/>
              <a:ea typeface="Calibri"/>
              <a:cs typeface="DIN Pro Regular" panose="020B0504020101020102" pitchFamily="34" charset="0"/>
              <a:sym typeface="Calibri"/>
            </a:endParaRPr>
          </a:p>
        </p:txBody>
      </p:sp>
      <p:sp>
        <p:nvSpPr>
          <p:cNvPr id="4" name="Google Shape;185;p1">
            <a:extLst>
              <a:ext uri="{FF2B5EF4-FFF2-40B4-BE49-F238E27FC236}">
                <a16:creationId xmlns:a16="http://schemas.microsoft.com/office/drawing/2014/main" id="{EDA34019-E0BA-B1B4-CEA3-2D870CDE3665}"/>
              </a:ext>
            </a:extLst>
          </p:cNvPr>
          <p:cNvSpPr txBox="1"/>
          <p:nvPr/>
        </p:nvSpPr>
        <p:spPr>
          <a:xfrm>
            <a:off x="13709231" y="11344254"/>
            <a:ext cx="6032920" cy="195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7200" b="1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Outras informações</a:t>
            </a:r>
          </a:p>
        </p:txBody>
      </p:sp>
    </p:spTree>
    <p:extLst>
      <p:ext uri="{BB962C8B-B14F-4D97-AF65-F5344CB8AC3E}">
        <p14:creationId xmlns:p14="http://schemas.microsoft.com/office/powerpoint/2010/main" val="342988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8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A9E20AE-02B9-FD9F-3964-228E42ED0CF5}"/>
              </a:ext>
            </a:extLst>
          </p:cNvPr>
          <p:cNvSpPr/>
          <p:nvPr/>
        </p:nvSpPr>
        <p:spPr>
          <a:xfrm>
            <a:off x="13709230" y="10288730"/>
            <a:ext cx="6032920" cy="9453419"/>
          </a:xfrm>
          <a:prstGeom prst="rect">
            <a:avLst/>
          </a:prstGeom>
          <a:solidFill>
            <a:srgbClr val="A7C8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DIN Pro Regular" panose="020B0504020101020102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D4D3289-F2E3-9877-288E-B2251457649B}"/>
                  </a:ext>
                </a:extLst>
              </p14:cNvPr>
              <p14:cNvContentPartPr/>
              <p14:nvPr/>
            </p14:nvContentPartPr>
            <p14:xfrm>
              <a:off x="12734240" y="16314813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D4D3289-F2E3-9877-288E-B225145764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25600" y="1630581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Google Shape;185;p1">
            <a:extLst>
              <a:ext uri="{FF2B5EF4-FFF2-40B4-BE49-F238E27FC236}">
                <a16:creationId xmlns:a16="http://schemas.microsoft.com/office/drawing/2014/main" id="{DD74FB75-6ACA-65FE-F7B4-33E54B9E510E}"/>
              </a:ext>
            </a:extLst>
          </p:cNvPr>
          <p:cNvSpPr txBox="1"/>
          <p:nvPr/>
        </p:nvSpPr>
        <p:spPr>
          <a:xfrm>
            <a:off x="13709231" y="11344254"/>
            <a:ext cx="6032920" cy="195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72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Outras informações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D4680EC-D43D-206A-9516-0CE2781A011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9894" y="-954503"/>
            <a:ext cx="12040510" cy="10230499"/>
          </a:xfrm>
          <a:prstGeom prst="rect">
            <a:avLst/>
          </a:prstGeom>
        </p:spPr>
      </p:pic>
      <p:sp>
        <p:nvSpPr>
          <p:cNvPr id="7" name="Google Shape;185;p1">
            <a:extLst>
              <a:ext uri="{FF2B5EF4-FFF2-40B4-BE49-F238E27FC236}">
                <a16:creationId xmlns:a16="http://schemas.microsoft.com/office/drawing/2014/main" id="{F1F18B6E-27E5-201C-F66D-9172DB35C4E4}"/>
              </a:ext>
            </a:extLst>
          </p:cNvPr>
          <p:cNvSpPr txBox="1"/>
          <p:nvPr/>
        </p:nvSpPr>
        <p:spPr>
          <a:xfrm>
            <a:off x="9871075" y="1275579"/>
            <a:ext cx="4599354" cy="404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15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Passo </a:t>
            </a:r>
            <a:r>
              <a:rPr lang="pt-BR" sz="19900" b="1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2</a:t>
            </a:r>
            <a:endParaRPr sz="72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8B35811D-ECC9-C88B-E0B6-0A37FE245E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4878" y="1241712"/>
            <a:ext cx="5469731" cy="7165771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51C9A87A-D721-35F4-F64B-649CA0BC89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3573762" y="823458"/>
            <a:ext cx="6784021" cy="9642697"/>
          </a:xfrm>
          <a:prstGeom prst="rect">
            <a:avLst/>
          </a:prstGeom>
        </p:spPr>
      </p:pic>
      <p:sp>
        <p:nvSpPr>
          <p:cNvPr id="8" name="Google Shape;185;p1">
            <a:extLst>
              <a:ext uri="{FF2B5EF4-FFF2-40B4-BE49-F238E27FC236}">
                <a16:creationId xmlns:a16="http://schemas.microsoft.com/office/drawing/2014/main" id="{5522FC0D-C8E1-14A8-CEEA-5B64BD1924A8}"/>
              </a:ext>
            </a:extLst>
          </p:cNvPr>
          <p:cNvSpPr txBox="1"/>
          <p:nvPr/>
        </p:nvSpPr>
        <p:spPr>
          <a:xfrm>
            <a:off x="981372" y="9508242"/>
            <a:ext cx="11702756" cy="343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8800" b="1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A COMOB analisa </a:t>
            </a:r>
            <a:br>
              <a:rPr lang="pt-BR" sz="88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</a:br>
            <a:r>
              <a:rPr lang="pt-BR" sz="88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a manifestação da UC em realizar o </a:t>
            </a:r>
            <a:r>
              <a:rPr lang="pt-BR" sz="8800" dirty="0" err="1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ESaber</a:t>
            </a:r>
            <a:endParaRPr lang="pt-BR" sz="8800" dirty="0">
              <a:solidFill>
                <a:schemeClr val="bg1"/>
              </a:solidFill>
              <a:latin typeface="DIN Pro Regular" panose="020B0504020101020102" pitchFamily="34" charset="0"/>
              <a:ea typeface="Calibri"/>
              <a:cs typeface="DIN Pro Regular" panose="020B0504020101020102" pitchFamily="34" charset="0"/>
              <a:sym typeface="Calibri"/>
            </a:endParaRPr>
          </a:p>
        </p:txBody>
      </p:sp>
      <p:sp>
        <p:nvSpPr>
          <p:cNvPr id="9" name="Google Shape;185;p1">
            <a:extLst>
              <a:ext uri="{FF2B5EF4-FFF2-40B4-BE49-F238E27FC236}">
                <a16:creationId xmlns:a16="http://schemas.microsoft.com/office/drawing/2014/main" id="{5A5E6197-B27F-4E80-0B55-6A62AFF132B5}"/>
              </a:ext>
            </a:extLst>
          </p:cNvPr>
          <p:cNvSpPr txBox="1"/>
          <p:nvPr/>
        </p:nvSpPr>
        <p:spPr>
          <a:xfrm>
            <a:off x="186564" y="13378153"/>
            <a:ext cx="13292372" cy="451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8800" dirty="0">
                <a:solidFill>
                  <a:srgbClr val="A7C856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(objetivo, estágio do monitoramento, disponibilidade de </a:t>
            </a:r>
            <a:br>
              <a:rPr lang="pt-BR" sz="8800" dirty="0">
                <a:solidFill>
                  <a:srgbClr val="A7C856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</a:br>
            <a:r>
              <a:rPr lang="pt-BR" sz="8800" dirty="0">
                <a:solidFill>
                  <a:srgbClr val="A7C856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dados, recursos e apoio).</a:t>
            </a:r>
            <a:endParaRPr lang="pt-BR" sz="9600" dirty="0">
              <a:solidFill>
                <a:srgbClr val="A7C856"/>
              </a:solidFill>
              <a:latin typeface="DIN Pro Regular" panose="020B0504020101020102" pitchFamily="34" charset="0"/>
              <a:ea typeface="Calibri"/>
              <a:cs typeface="DIN Pro Regular" panose="020B0504020101020102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67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9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3ECE8F54-B33D-DA8A-14A6-B784DDD5C8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69894" y="-954503"/>
            <a:ext cx="12040510" cy="10230499"/>
          </a:xfrm>
          <a:prstGeom prst="rect">
            <a:avLst/>
          </a:prstGeom>
        </p:spPr>
      </p:pic>
      <p:sp>
        <p:nvSpPr>
          <p:cNvPr id="3" name="Google Shape;185;p1">
            <a:extLst>
              <a:ext uri="{FF2B5EF4-FFF2-40B4-BE49-F238E27FC236}">
                <a16:creationId xmlns:a16="http://schemas.microsoft.com/office/drawing/2014/main" id="{641B19BA-A4C7-E2A7-1814-FDD96DBA5F44}"/>
              </a:ext>
            </a:extLst>
          </p:cNvPr>
          <p:cNvSpPr txBox="1"/>
          <p:nvPr/>
        </p:nvSpPr>
        <p:spPr>
          <a:xfrm>
            <a:off x="1792818" y="10195218"/>
            <a:ext cx="16291982" cy="871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8800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Oficina virtual com UCs do Programa Monitora </a:t>
            </a:r>
            <a:r>
              <a:rPr lang="pt-BR" sz="88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para nivelar os objetivos e as etapas de realização do </a:t>
            </a:r>
            <a:r>
              <a:rPr lang="pt-BR" sz="8800" dirty="0" err="1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ESaber</a:t>
            </a:r>
            <a:r>
              <a:rPr lang="pt-BR" sz="88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, construir o calendário anual de encontros e partilhar boas práticas e materiais.</a:t>
            </a:r>
            <a:endParaRPr sz="60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4" name="Google Shape;185;p1">
            <a:extLst>
              <a:ext uri="{FF2B5EF4-FFF2-40B4-BE49-F238E27FC236}">
                <a16:creationId xmlns:a16="http://schemas.microsoft.com/office/drawing/2014/main" id="{1B270F38-5E63-7A03-80BB-28E6A0DBBDD2}"/>
              </a:ext>
            </a:extLst>
          </p:cNvPr>
          <p:cNvSpPr txBox="1"/>
          <p:nvPr/>
        </p:nvSpPr>
        <p:spPr>
          <a:xfrm>
            <a:off x="9871075" y="1275579"/>
            <a:ext cx="4599354" cy="404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15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Passo</a:t>
            </a:r>
            <a:r>
              <a:rPr lang="pt-BR" sz="11500" b="1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 </a:t>
            </a:r>
            <a:r>
              <a:rPr lang="pt-BR" sz="19900" b="1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3</a:t>
            </a:r>
            <a:endParaRPr sz="72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C4E1A3D-22DA-60D3-759C-5756982EE3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3212" y="1275579"/>
            <a:ext cx="6611712" cy="5290907"/>
          </a:xfrm>
          <a:prstGeom prst="rect">
            <a:avLst/>
          </a:prstGeom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03F52527-1E63-2FE3-A9A8-CC0D5C9BC86A}"/>
              </a:ext>
            </a:extLst>
          </p:cNvPr>
          <p:cNvGrpSpPr/>
          <p:nvPr/>
        </p:nvGrpSpPr>
        <p:grpSpPr>
          <a:xfrm flipH="1">
            <a:off x="13831089" y="629174"/>
            <a:ext cx="7079315" cy="9241901"/>
            <a:chOff x="13223871" y="629174"/>
            <a:chExt cx="7692061" cy="10041828"/>
          </a:xfrm>
        </p:grpSpPr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26582AEE-BF90-D0CC-8A18-B0FE6EF8EEB8}"/>
                </a:ext>
              </a:extLst>
            </p:cNvPr>
            <p:cNvSpPr/>
            <p:nvPr/>
          </p:nvSpPr>
          <p:spPr>
            <a:xfrm>
              <a:off x="14511224" y="6472464"/>
              <a:ext cx="5657172" cy="4198538"/>
            </a:xfrm>
            <a:custGeom>
              <a:avLst/>
              <a:gdLst>
                <a:gd name="connsiteX0" fmla="*/ 5516343 w 5657172"/>
                <a:gd name="connsiteY0" fmla="*/ 4045563 h 4198538"/>
                <a:gd name="connsiteX1" fmla="*/ 5435248 w 5657172"/>
                <a:gd name="connsiteY1" fmla="*/ 4102698 h 4198538"/>
                <a:gd name="connsiteX2" fmla="*/ 871778 w 5657172"/>
                <a:gd name="connsiteY2" fmla="*/ 4198538 h 4198538"/>
                <a:gd name="connsiteX3" fmla="*/ 711429 w 5657172"/>
                <a:gd name="connsiteY3" fmla="*/ 4134030 h 4198538"/>
                <a:gd name="connsiteX4" fmla="*/ 700371 w 5657172"/>
                <a:gd name="connsiteY4" fmla="*/ 3988427 h 4198538"/>
                <a:gd name="connsiteX5" fmla="*/ 702214 w 5657172"/>
                <a:gd name="connsiteY5" fmla="*/ 3842824 h 4198538"/>
                <a:gd name="connsiteX6" fmla="*/ 726174 w 5657172"/>
                <a:gd name="connsiteY6" fmla="*/ 3789374 h 4198538"/>
                <a:gd name="connsiteX7" fmla="*/ 729860 w 5657172"/>
                <a:gd name="connsiteY7" fmla="*/ 3818864 h 4198538"/>
                <a:gd name="connsiteX8" fmla="*/ 740919 w 5657172"/>
                <a:gd name="connsiteY8" fmla="*/ 3444718 h 4198538"/>
                <a:gd name="connsiteX9" fmla="*/ 750134 w 5657172"/>
                <a:gd name="connsiteY9" fmla="*/ 3216176 h 4198538"/>
                <a:gd name="connsiteX10" fmla="*/ 763036 w 5657172"/>
                <a:gd name="connsiteY10" fmla="*/ 2862305 h 4198538"/>
                <a:gd name="connsiteX11" fmla="*/ 764879 w 5657172"/>
                <a:gd name="connsiteY11" fmla="*/ 2736975 h 4198538"/>
                <a:gd name="connsiteX12" fmla="*/ 768565 w 5657172"/>
                <a:gd name="connsiteY12" fmla="*/ 2633763 h 4198538"/>
                <a:gd name="connsiteX13" fmla="*/ 785153 w 5657172"/>
                <a:gd name="connsiteY13" fmla="*/ 2681683 h 4198538"/>
                <a:gd name="connsiteX14" fmla="*/ 886522 w 5657172"/>
                <a:gd name="connsiteY14" fmla="*/ 1933392 h 4198538"/>
                <a:gd name="connsiteX15" fmla="*/ 608217 w 5657172"/>
                <a:gd name="connsiteY15" fmla="*/ 882836 h 4198538"/>
                <a:gd name="connsiteX16" fmla="*/ 256188 w 5657172"/>
                <a:gd name="connsiteY16" fmla="*/ 510533 h 4198538"/>
                <a:gd name="connsiteX17" fmla="*/ 64508 w 5657172"/>
                <a:gd name="connsiteY17" fmla="*/ 442339 h 4198538"/>
                <a:gd name="connsiteX18" fmla="*/ 0 w 5657172"/>
                <a:gd name="connsiteY18" fmla="*/ 416536 h 4198538"/>
                <a:gd name="connsiteX19" fmla="*/ 580571 w 5657172"/>
                <a:gd name="connsiteY19" fmla="*/ 106898 h 4198538"/>
                <a:gd name="connsiteX20" fmla="*/ 844131 w 5657172"/>
                <a:gd name="connsiteY20" fmla="*/ 0 h 4198538"/>
                <a:gd name="connsiteX21" fmla="*/ 903110 w 5657172"/>
                <a:gd name="connsiteY21" fmla="*/ 27646 h 4198538"/>
                <a:gd name="connsiteX22" fmla="*/ 1258825 w 5657172"/>
                <a:gd name="connsiteY22" fmla="*/ 442339 h 4198538"/>
                <a:gd name="connsiteX23" fmla="*/ 1872571 w 5657172"/>
                <a:gd name="connsiteY23" fmla="*/ 1056085 h 4198538"/>
                <a:gd name="connsiteX24" fmla="*/ 2534237 w 5657172"/>
                <a:gd name="connsiteY24" fmla="*/ 1502111 h 4198538"/>
                <a:gd name="connsiteX25" fmla="*/ 3120337 w 5657172"/>
                <a:gd name="connsiteY25" fmla="*/ 1697477 h 4198538"/>
                <a:gd name="connsiteX26" fmla="*/ 3769102 w 5657172"/>
                <a:gd name="connsiteY26" fmla="*/ 1642185 h 4198538"/>
                <a:gd name="connsiteX27" fmla="*/ 4248303 w 5657172"/>
                <a:gd name="connsiteY27" fmla="*/ 1043183 h 4198538"/>
                <a:gd name="connsiteX28" fmla="*/ 4220657 w 5657172"/>
                <a:gd name="connsiteY28" fmla="*/ 510533 h 4198538"/>
                <a:gd name="connsiteX29" fmla="*/ 4108229 w 5657172"/>
                <a:gd name="connsiteY29" fmla="*/ 156662 h 4198538"/>
                <a:gd name="connsiteX30" fmla="*/ 4124817 w 5657172"/>
                <a:gd name="connsiteY30" fmla="*/ 95840 h 4198538"/>
                <a:gd name="connsiteX31" fmla="*/ 4725661 w 5657172"/>
                <a:gd name="connsiteY31" fmla="*/ 313324 h 4198538"/>
                <a:gd name="connsiteX32" fmla="*/ 4749621 w 5657172"/>
                <a:gd name="connsiteY32" fmla="*/ 328068 h 4198538"/>
                <a:gd name="connsiteX33" fmla="*/ 4797542 w 5657172"/>
                <a:gd name="connsiteY33" fmla="*/ 381517 h 4198538"/>
                <a:gd name="connsiteX34" fmla="*/ 5225136 w 5657172"/>
                <a:gd name="connsiteY34" fmla="*/ 1314117 h 4198538"/>
                <a:gd name="connsiteX35" fmla="*/ 5308075 w 5657172"/>
                <a:gd name="connsiteY35" fmla="*/ 1548188 h 4198538"/>
                <a:gd name="connsiteX36" fmla="*/ 5357838 w 5657172"/>
                <a:gd name="connsiteY36" fmla="*/ 1638499 h 4198538"/>
                <a:gd name="connsiteX37" fmla="*/ 5359681 w 5657172"/>
                <a:gd name="connsiteY37" fmla="*/ 1701164 h 4198538"/>
                <a:gd name="connsiteX38" fmla="*/ 5510814 w 5657172"/>
                <a:gd name="connsiteY38" fmla="*/ 2184051 h 4198538"/>
                <a:gd name="connsiteX39" fmla="*/ 5521872 w 5657172"/>
                <a:gd name="connsiteY39" fmla="*/ 2246716 h 4198538"/>
                <a:gd name="connsiteX40" fmla="*/ 5553205 w 5657172"/>
                <a:gd name="connsiteY40" fmla="*/ 2397848 h 4198538"/>
                <a:gd name="connsiteX41" fmla="*/ 5626928 w 5657172"/>
                <a:gd name="connsiteY41" fmla="*/ 2867834 h 4198538"/>
                <a:gd name="connsiteX42" fmla="*/ 5625085 w 5657172"/>
                <a:gd name="connsiteY42" fmla="*/ 3035554 h 4198538"/>
                <a:gd name="connsiteX43" fmla="*/ 5632457 w 5657172"/>
                <a:gd name="connsiteY43" fmla="*/ 3004222 h 4198538"/>
                <a:gd name="connsiteX44" fmla="*/ 5656418 w 5657172"/>
                <a:gd name="connsiteY44" fmla="*/ 3072416 h 4198538"/>
                <a:gd name="connsiteX45" fmla="*/ 5601125 w 5657172"/>
                <a:gd name="connsiteY45" fmla="*/ 3678789 h 4198538"/>
                <a:gd name="connsiteX46" fmla="*/ 5545833 w 5657172"/>
                <a:gd name="connsiteY46" fmla="*/ 3966310 h 4198538"/>
                <a:gd name="connsiteX47" fmla="*/ 5516343 w 5657172"/>
                <a:gd name="connsiteY47" fmla="*/ 4045563 h 41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657172" h="4198538">
                  <a:moveTo>
                    <a:pt x="5516343" y="4045563"/>
                  </a:moveTo>
                  <a:cubicBezTo>
                    <a:pt x="5499756" y="4045563"/>
                    <a:pt x="5451835" y="4102698"/>
                    <a:pt x="5435248" y="4102698"/>
                  </a:cubicBezTo>
                  <a:cubicBezTo>
                    <a:pt x="3866785" y="4102698"/>
                    <a:pt x="2440240" y="4198538"/>
                    <a:pt x="871778" y="4198538"/>
                  </a:cubicBezTo>
                  <a:cubicBezTo>
                    <a:pt x="853347" y="4198538"/>
                    <a:pt x="728017" y="4134030"/>
                    <a:pt x="711429" y="4134030"/>
                  </a:cubicBezTo>
                  <a:cubicBezTo>
                    <a:pt x="694842" y="4117442"/>
                    <a:pt x="700371" y="4006857"/>
                    <a:pt x="700371" y="3988427"/>
                  </a:cubicBezTo>
                  <a:cubicBezTo>
                    <a:pt x="700371" y="3940507"/>
                    <a:pt x="698528" y="3890743"/>
                    <a:pt x="702214" y="3842824"/>
                  </a:cubicBezTo>
                  <a:cubicBezTo>
                    <a:pt x="704057" y="3822549"/>
                    <a:pt x="700371" y="3798589"/>
                    <a:pt x="726174" y="3789374"/>
                  </a:cubicBezTo>
                  <a:cubicBezTo>
                    <a:pt x="733546" y="3796747"/>
                    <a:pt x="733546" y="3805962"/>
                    <a:pt x="729860" y="3818864"/>
                  </a:cubicBezTo>
                  <a:cubicBezTo>
                    <a:pt x="718802" y="3691691"/>
                    <a:pt x="735389" y="3568204"/>
                    <a:pt x="740919" y="3444718"/>
                  </a:cubicBezTo>
                  <a:cubicBezTo>
                    <a:pt x="744605" y="3369152"/>
                    <a:pt x="750134" y="3291742"/>
                    <a:pt x="750134" y="3216176"/>
                  </a:cubicBezTo>
                  <a:cubicBezTo>
                    <a:pt x="750134" y="3098219"/>
                    <a:pt x="764879" y="2980262"/>
                    <a:pt x="763036" y="2862305"/>
                  </a:cubicBezTo>
                  <a:cubicBezTo>
                    <a:pt x="763036" y="2821757"/>
                    <a:pt x="779623" y="2779366"/>
                    <a:pt x="764879" y="2736975"/>
                  </a:cubicBezTo>
                  <a:cubicBezTo>
                    <a:pt x="759350" y="2701956"/>
                    <a:pt x="755663" y="2666938"/>
                    <a:pt x="768565" y="2633763"/>
                  </a:cubicBezTo>
                  <a:cubicBezTo>
                    <a:pt x="798054" y="2635606"/>
                    <a:pt x="798054" y="2635606"/>
                    <a:pt x="785153" y="2681683"/>
                  </a:cubicBezTo>
                  <a:cubicBezTo>
                    <a:pt x="855190" y="2436553"/>
                    <a:pt x="897581" y="2189580"/>
                    <a:pt x="886522" y="1933392"/>
                  </a:cubicBezTo>
                  <a:cubicBezTo>
                    <a:pt x="869934" y="1562932"/>
                    <a:pt x="796211" y="1207218"/>
                    <a:pt x="608217" y="882836"/>
                  </a:cubicBezTo>
                  <a:cubicBezTo>
                    <a:pt x="519749" y="733546"/>
                    <a:pt x="411007" y="600844"/>
                    <a:pt x="256188" y="510533"/>
                  </a:cubicBezTo>
                  <a:cubicBezTo>
                    <a:pt x="195367" y="475515"/>
                    <a:pt x="132702" y="453397"/>
                    <a:pt x="64508" y="442339"/>
                  </a:cubicBezTo>
                  <a:cubicBezTo>
                    <a:pt x="40548" y="438653"/>
                    <a:pt x="14745" y="438653"/>
                    <a:pt x="0" y="416536"/>
                  </a:cubicBezTo>
                  <a:cubicBezTo>
                    <a:pt x="182465" y="293050"/>
                    <a:pt x="379675" y="195366"/>
                    <a:pt x="580571" y="106898"/>
                  </a:cubicBezTo>
                  <a:cubicBezTo>
                    <a:pt x="667195" y="68194"/>
                    <a:pt x="757507" y="35018"/>
                    <a:pt x="844131" y="0"/>
                  </a:cubicBezTo>
                  <a:cubicBezTo>
                    <a:pt x="868091" y="1843"/>
                    <a:pt x="886522" y="7372"/>
                    <a:pt x="903110" y="27646"/>
                  </a:cubicBezTo>
                  <a:cubicBezTo>
                    <a:pt x="1021067" y="165877"/>
                    <a:pt x="1137181" y="307794"/>
                    <a:pt x="1258825" y="442339"/>
                  </a:cubicBezTo>
                  <a:cubicBezTo>
                    <a:pt x="1452348" y="657980"/>
                    <a:pt x="1651401" y="868091"/>
                    <a:pt x="1872571" y="1056085"/>
                  </a:cubicBezTo>
                  <a:cubicBezTo>
                    <a:pt x="2077153" y="1231178"/>
                    <a:pt x="2294637" y="1382311"/>
                    <a:pt x="2534237" y="1502111"/>
                  </a:cubicBezTo>
                  <a:cubicBezTo>
                    <a:pt x="2720388" y="1594265"/>
                    <a:pt x="2912069" y="1669831"/>
                    <a:pt x="3120337" y="1697477"/>
                  </a:cubicBezTo>
                  <a:cubicBezTo>
                    <a:pt x="3339664" y="1726967"/>
                    <a:pt x="3558990" y="1725123"/>
                    <a:pt x="3769102" y="1642185"/>
                  </a:cubicBezTo>
                  <a:cubicBezTo>
                    <a:pt x="4043721" y="1535286"/>
                    <a:pt x="4202226" y="1330704"/>
                    <a:pt x="4248303" y="1043183"/>
                  </a:cubicBezTo>
                  <a:cubicBezTo>
                    <a:pt x="4277792" y="864405"/>
                    <a:pt x="4263048" y="685626"/>
                    <a:pt x="4220657" y="510533"/>
                  </a:cubicBezTo>
                  <a:cubicBezTo>
                    <a:pt x="4193010" y="390733"/>
                    <a:pt x="4157992" y="270933"/>
                    <a:pt x="4108229" y="156662"/>
                  </a:cubicBezTo>
                  <a:cubicBezTo>
                    <a:pt x="4097170" y="132701"/>
                    <a:pt x="4084269" y="105055"/>
                    <a:pt x="4124817" y="95840"/>
                  </a:cubicBezTo>
                  <a:cubicBezTo>
                    <a:pt x="4327556" y="160348"/>
                    <a:pt x="4528452" y="232228"/>
                    <a:pt x="4725661" y="313324"/>
                  </a:cubicBezTo>
                  <a:cubicBezTo>
                    <a:pt x="4734877" y="317010"/>
                    <a:pt x="4742249" y="322539"/>
                    <a:pt x="4749621" y="328068"/>
                  </a:cubicBezTo>
                  <a:cubicBezTo>
                    <a:pt x="4769895" y="340970"/>
                    <a:pt x="4784640" y="359401"/>
                    <a:pt x="4797542" y="381517"/>
                  </a:cubicBezTo>
                  <a:cubicBezTo>
                    <a:pt x="4967105" y="680097"/>
                    <a:pt x="5114551" y="989734"/>
                    <a:pt x="5225136" y="1314117"/>
                  </a:cubicBezTo>
                  <a:cubicBezTo>
                    <a:pt x="5252782" y="1391526"/>
                    <a:pt x="5280429" y="1470778"/>
                    <a:pt x="5308075" y="1548188"/>
                  </a:cubicBezTo>
                  <a:cubicBezTo>
                    <a:pt x="5319133" y="1583206"/>
                    <a:pt x="5348623" y="1605323"/>
                    <a:pt x="5357838" y="1638499"/>
                  </a:cubicBezTo>
                  <a:cubicBezTo>
                    <a:pt x="5337564" y="1660616"/>
                    <a:pt x="5352309" y="1680890"/>
                    <a:pt x="5359681" y="1701164"/>
                  </a:cubicBezTo>
                  <a:cubicBezTo>
                    <a:pt x="5413131" y="1861512"/>
                    <a:pt x="5462894" y="2021859"/>
                    <a:pt x="5510814" y="2184051"/>
                  </a:cubicBezTo>
                  <a:cubicBezTo>
                    <a:pt x="5516343" y="2204324"/>
                    <a:pt x="5523716" y="2224598"/>
                    <a:pt x="5521872" y="2246716"/>
                  </a:cubicBezTo>
                  <a:cubicBezTo>
                    <a:pt x="5520029" y="2300165"/>
                    <a:pt x="5542146" y="2348085"/>
                    <a:pt x="5553205" y="2397848"/>
                  </a:cubicBezTo>
                  <a:cubicBezTo>
                    <a:pt x="5584537" y="2552667"/>
                    <a:pt x="5615870" y="2709329"/>
                    <a:pt x="5626928" y="2867834"/>
                  </a:cubicBezTo>
                  <a:cubicBezTo>
                    <a:pt x="5630614" y="2924969"/>
                    <a:pt x="5637987" y="2978418"/>
                    <a:pt x="5625085" y="3035554"/>
                  </a:cubicBezTo>
                  <a:cubicBezTo>
                    <a:pt x="5626928" y="3024495"/>
                    <a:pt x="5623242" y="3013437"/>
                    <a:pt x="5632457" y="3004222"/>
                  </a:cubicBezTo>
                  <a:cubicBezTo>
                    <a:pt x="5663790" y="3018966"/>
                    <a:pt x="5656418" y="3048456"/>
                    <a:pt x="5656418" y="3072416"/>
                  </a:cubicBezTo>
                  <a:cubicBezTo>
                    <a:pt x="5660103" y="3276998"/>
                    <a:pt x="5636144" y="3477893"/>
                    <a:pt x="5601125" y="3678789"/>
                  </a:cubicBezTo>
                  <a:cubicBezTo>
                    <a:pt x="5584537" y="3774630"/>
                    <a:pt x="5566106" y="3870470"/>
                    <a:pt x="5545833" y="3966310"/>
                  </a:cubicBezTo>
                  <a:cubicBezTo>
                    <a:pt x="5543990" y="3997642"/>
                    <a:pt x="5540303" y="4025288"/>
                    <a:pt x="5516343" y="404556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8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66DEC904-F32E-7D69-9245-94A53DB60D32}"/>
                </a:ext>
              </a:extLst>
            </p:cNvPr>
            <p:cNvSpPr/>
            <p:nvPr/>
          </p:nvSpPr>
          <p:spPr>
            <a:xfrm>
              <a:off x="15359042" y="2641034"/>
              <a:ext cx="4021331" cy="5563993"/>
            </a:xfrm>
            <a:custGeom>
              <a:avLst/>
              <a:gdLst>
                <a:gd name="connsiteX0" fmla="*/ 3280685 w 4021331"/>
                <a:gd name="connsiteY0" fmla="*/ 3930957 h 5563993"/>
                <a:gd name="connsiteX1" fmla="*/ 3267784 w 4021331"/>
                <a:gd name="connsiteY1" fmla="*/ 3971504 h 5563993"/>
                <a:gd name="connsiteX2" fmla="*/ 3422602 w 4021331"/>
                <a:gd name="connsiteY2" fmla="*/ 4537330 h 5563993"/>
                <a:gd name="connsiteX3" fmla="*/ 3324919 w 4021331"/>
                <a:gd name="connsiteY3" fmla="*/ 5152919 h 5563993"/>
                <a:gd name="connsiteX4" fmla="*/ 2794112 w 4021331"/>
                <a:gd name="connsiteY4" fmla="*/ 5530751 h 5563993"/>
                <a:gd name="connsiteX5" fmla="*/ 2003430 w 4021331"/>
                <a:gd name="connsiteY5" fmla="*/ 5479145 h 5563993"/>
                <a:gd name="connsiteX6" fmla="*/ 1220120 w 4021331"/>
                <a:gd name="connsiteY6" fmla="*/ 5060765 h 5563993"/>
                <a:gd name="connsiteX7" fmla="*/ 851504 w 4021331"/>
                <a:gd name="connsiteY7" fmla="*/ 4749285 h 5563993"/>
                <a:gd name="connsiteX8" fmla="*/ 422066 w 4021331"/>
                <a:gd name="connsiteY8" fmla="*/ 4305102 h 5563993"/>
                <a:gd name="connsiteX9" fmla="*/ 46077 w 4021331"/>
                <a:gd name="connsiteY9" fmla="*/ 3864606 h 5563993"/>
                <a:gd name="connsiteX10" fmla="*/ 0 w 4021331"/>
                <a:gd name="connsiteY10" fmla="*/ 3831430 h 5563993"/>
                <a:gd name="connsiteX11" fmla="*/ 202739 w 4021331"/>
                <a:gd name="connsiteY11" fmla="*/ 3752178 h 5563993"/>
                <a:gd name="connsiteX12" fmla="*/ 639549 w 4021331"/>
                <a:gd name="connsiteY12" fmla="*/ 3289564 h 5563993"/>
                <a:gd name="connsiteX13" fmla="*/ 716959 w 4021331"/>
                <a:gd name="connsiteY13" fmla="*/ 2970711 h 5563993"/>
                <a:gd name="connsiteX14" fmla="*/ 709586 w 4021331"/>
                <a:gd name="connsiteY14" fmla="*/ 2928321 h 5563993"/>
                <a:gd name="connsiteX15" fmla="*/ 735389 w 4021331"/>
                <a:gd name="connsiteY15" fmla="*/ 2714523 h 5563993"/>
                <a:gd name="connsiteX16" fmla="*/ 798054 w 4021331"/>
                <a:gd name="connsiteY16" fmla="*/ 2661074 h 5563993"/>
                <a:gd name="connsiteX17" fmla="*/ 1032126 w 4021331"/>
                <a:gd name="connsiteY17" fmla="*/ 2469394 h 5563993"/>
                <a:gd name="connsiteX18" fmla="*/ 906796 w 4021331"/>
                <a:gd name="connsiteY18" fmla="*/ 2146854 h 5563993"/>
                <a:gd name="connsiteX19" fmla="*/ 558454 w 4021331"/>
                <a:gd name="connsiteY19" fmla="*/ 2268498 h 5563993"/>
                <a:gd name="connsiteX20" fmla="*/ 420223 w 4021331"/>
                <a:gd name="connsiteY20" fmla="*/ 2299830 h 5563993"/>
                <a:gd name="connsiteX21" fmla="*/ 101369 w 4021331"/>
                <a:gd name="connsiteY21" fmla="*/ 1669496 h 5563993"/>
                <a:gd name="connsiteX22" fmla="*/ 178779 w 4021331"/>
                <a:gd name="connsiteY22" fmla="*/ 1341428 h 5563993"/>
                <a:gd name="connsiteX23" fmla="*/ 608217 w 4021331"/>
                <a:gd name="connsiteY23" fmla="*/ 1173708 h 5563993"/>
                <a:gd name="connsiteX24" fmla="*/ 943658 w 4021331"/>
                <a:gd name="connsiteY24" fmla="*/ 1424367 h 5563993"/>
                <a:gd name="connsiteX25" fmla="*/ 997107 w 4021331"/>
                <a:gd name="connsiteY25" fmla="*/ 1516521 h 5563993"/>
                <a:gd name="connsiteX26" fmla="*/ 1096634 w 4021331"/>
                <a:gd name="connsiteY26" fmla="*/ 1549696 h 5563993"/>
                <a:gd name="connsiteX27" fmla="*/ 1312274 w 4021331"/>
                <a:gd name="connsiteY27" fmla="*/ 1391191 h 5563993"/>
                <a:gd name="connsiteX28" fmla="*/ 1588736 w 4021331"/>
                <a:gd name="connsiteY28" fmla="*/ 768230 h 5563993"/>
                <a:gd name="connsiteX29" fmla="*/ 1507641 w 4021331"/>
                <a:gd name="connsiteY29" fmla="*/ 158170 h 5563993"/>
                <a:gd name="connsiteX30" fmla="*/ 1500268 w 4021331"/>
                <a:gd name="connsiteY30" fmla="*/ 134210 h 5563993"/>
                <a:gd name="connsiteX31" fmla="*/ 1548189 w 4021331"/>
                <a:gd name="connsiteY31" fmla="*/ 82604 h 5563993"/>
                <a:gd name="connsiteX32" fmla="*/ 1721438 w 4021331"/>
                <a:gd name="connsiteY32" fmla="*/ 117622 h 5563993"/>
                <a:gd name="connsiteX33" fmla="*/ 2259618 w 4021331"/>
                <a:gd name="connsiteY33" fmla="*/ 176601 h 5563993"/>
                <a:gd name="connsiteX34" fmla="*/ 3033712 w 4021331"/>
                <a:gd name="connsiteY34" fmla="*/ 102877 h 5563993"/>
                <a:gd name="connsiteX35" fmla="*/ 3280685 w 4021331"/>
                <a:gd name="connsiteY35" fmla="*/ 12566 h 5563993"/>
                <a:gd name="connsiteX36" fmla="*/ 3385741 w 4021331"/>
                <a:gd name="connsiteY36" fmla="*/ 18096 h 5563993"/>
                <a:gd name="connsiteX37" fmla="*/ 3758044 w 4021331"/>
                <a:gd name="connsiteY37" fmla="*/ 405143 h 5563993"/>
                <a:gd name="connsiteX38" fmla="*/ 3859413 w 4021331"/>
                <a:gd name="connsiteY38" fmla="*/ 635528 h 5563993"/>
                <a:gd name="connsiteX39" fmla="*/ 3940509 w 4021331"/>
                <a:gd name="connsiteY39" fmla="*/ 969125 h 5563993"/>
                <a:gd name="connsiteX40" fmla="*/ 3966312 w 4021331"/>
                <a:gd name="connsiteY40" fmla="*/ 1453856 h 5563993"/>
                <a:gd name="connsiteX41" fmla="*/ 3916548 w 4021331"/>
                <a:gd name="connsiteY41" fmla="*/ 1429896 h 5563993"/>
                <a:gd name="connsiteX42" fmla="*/ 3759886 w 4021331"/>
                <a:gd name="connsiteY42" fmla="*/ 1256646 h 5563993"/>
                <a:gd name="connsiteX43" fmla="*/ 3743299 w 4021331"/>
                <a:gd name="connsiteY43" fmla="*/ 1179237 h 5563993"/>
                <a:gd name="connsiteX44" fmla="*/ 3706437 w 4021331"/>
                <a:gd name="connsiteY44" fmla="*/ 958067 h 5563993"/>
                <a:gd name="connsiteX45" fmla="*/ 3665889 w 4021331"/>
                <a:gd name="connsiteY45" fmla="*/ 910147 h 5563993"/>
                <a:gd name="connsiteX46" fmla="*/ 3525815 w 4021331"/>
                <a:gd name="connsiteY46" fmla="*/ 961753 h 5563993"/>
                <a:gd name="connsiteX47" fmla="*/ 3551618 w 4021331"/>
                <a:gd name="connsiteY47" fmla="*/ 1123944 h 5563993"/>
                <a:gd name="connsiteX48" fmla="*/ 3815179 w 4021331"/>
                <a:gd name="connsiteY48" fmla="*/ 1485188 h 5563993"/>
                <a:gd name="connsiteX49" fmla="*/ 3964468 w 4021331"/>
                <a:gd name="connsiteY49" fmla="*/ 1645536 h 5563993"/>
                <a:gd name="connsiteX50" fmla="*/ 3997644 w 4021331"/>
                <a:gd name="connsiteY50" fmla="*/ 1693456 h 5563993"/>
                <a:gd name="connsiteX51" fmla="*/ 3929450 w 4021331"/>
                <a:gd name="connsiteY51" fmla="*/ 1890666 h 5563993"/>
                <a:gd name="connsiteX52" fmla="*/ 3748828 w 4021331"/>
                <a:gd name="connsiteY52" fmla="*/ 1929371 h 5563993"/>
                <a:gd name="connsiteX53" fmla="*/ 3529501 w 4021331"/>
                <a:gd name="connsiteY53" fmla="*/ 1942272 h 5563993"/>
                <a:gd name="connsiteX54" fmla="*/ 3490797 w 4021331"/>
                <a:gd name="connsiteY54" fmla="*/ 1944115 h 5563993"/>
                <a:gd name="connsiteX55" fmla="*/ 3433661 w 4021331"/>
                <a:gd name="connsiteY55" fmla="*/ 1993879 h 5563993"/>
                <a:gd name="connsiteX56" fmla="*/ 3490797 w 4021331"/>
                <a:gd name="connsiteY56" fmla="*/ 2058386 h 5563993"/>
                <a:gd name="connsiteX57" fmla="*/ 3538716 w 4021331"/>
                <a:gd name="connsiteY57" fmla="*/ 2062072 h 5563993"/>
                <a:gd name="connsiteX58" fmla="*/ 3898117 w 4021331"/>
                <a:gd name="connsiteY58" fmla="*/ 2036269 h 5563993"/>
                <a:gd name="connsiteX59" fmla="*/ 3940509 w 4021331"/>
                <a:gd name="connsiteY59" fmla="*/ 2039956 h 5563993"/>
                <a:gd name="connsiteX60" fmla="*/ 3739613 w 4021331"/>
                <a:gd name="connsiteY60" fmla="*/ 2974398 h 5563993"/>
                <a:gd name="connsiteX61" fmla="*/ 3041084 w 4021331"/>
                <a:gd name="connsiteY61" fmla="*/ 3483088 h 5563993"/>
                <a:gd name="connsiteX62" fmla="*/ 2838345 w 4021331"/>
                <a:gd name="connsiteY62" fmla="*/ 3505205 h 5563993"/>
                <a:gd name="connsiteX63" fmla="*/ 2786739 w 4021331"/>
                <a:gd name="connsiteY63" fmla="*/ 3510734 h 5563993"/>
                <a:gd name="connsiteX64" fmla="*/ 2029233 w 4021331"/>
                <a:gd name="connsiteY64" fmla="*/ 3243487 h 5563993"/>
                <a:gd name="connsiteX65" fmla="*/ 1968411 w 4021331"/>
                <a:gd name="connsiteY65" fmla="*/ 3212155 h 5563993"/>
                <a:gd name="connsiteX66" fmla="*/ 1905746 w 4021331"/>
                <a:gd name="connsiteY66" fmla="*/ 3225056 h 5563993"/>
                <a:gd name="connsiteX67" fmla="*/ 1902060 w 4021331"/>
                <a:gd name="connsiteY67" fmla="*/ 3289564 h 5563993"/>
                <a:gd name="connsiteX68" fmla="*/ 1955509 w 4021331"/>
                <a:gd name="connsiteY68" fmla="*/ 3344857 h 5563993"/>
                <a:gd name="connsiteX69" fmla="*/ 2727761 w 4021331"/>
                <a:gd name="connsiteY69" fmla="*/ 3676611 h 5563993"/>
                <a:gd name="connsiteX70" fmla="*/ 2832816 w 4021331"/>
                <a:gd name="connsiteY70" fmla="*/ 3707944 h 5563993"/>
                <a:gd name="connsiteX71" fmla="*/ 2891795 w 4021331"/>
                <a:gd name="connsiteY71" fmla="*/ 3785353 h 5563993"/>
                <a:gd name="connsiteX72" fmla="*/ 3280685 w 4021331"/>
                <a:gd name="connsiteY72" fmla="*/ 3930957 h 556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021331" h="5563993">
                  <a:moveTo>
                    <a:pt x="3280685" y="3930957"/>
                  </a:moveTo>
                  <a:cubicBezTo>
                    <a:pt x="3265941" y="3942015"/>
                    <a:pt x="3258568" y="3951231"/>
                    <a:pt x="3267784" y="3971504"/>
                  </a:cubicBezTo>
                  <a:cubicBezTo>
                    <a:pt x="3348879" y="4152126"/>
                    <a:pt x="3402328" y="4340120"/>
                    <a:pt x="3422602" y="4537330"/>
                  </a:cubicBezTo>
                  <a:cubicBezTo>
                    <a:pt x="3444720" y="4749285"/>
                    <a:pt x="3433661" y="4959396"/>
                    <a:pt x="3324919" y="5152919"/>
                  </a:cubicBezTo>
                  <a:cubicBezTo>
                    <a:pt x="3206962" y="5363030"/>
                    <a:pt x="3022654" y="5479145"/>
                    <a:pt x="2794112" y="5530751"/>
                  </a:cubicBezTo>
                  <a:cubicBezTo>
                    <a:pt x="2526865" y="5591573"/>
                    <a:pt x="2263304" y="5565769"/>
                    <a:pt x="2003430" y="5479145"/>
                  </a:cubicBezTo>
                  <a:cubicBezTo>
                    <a:pt x="1717752" y="5385148"/>
                    <a:pt x="1459721" y="5239544"/>
                    <a:pt x="1220120" y="5060765"/>
                  </a:cubicBezTo>
                  <a:cubicBezTo>
                    <a:pt x="1091104" y="4964925"/>
                    <a:pt x="971304" y="4858026"/>
                    <a:pt x="851504" y="4749285"/>
                  </a:cubicBezTo>
                  <a:cubicBezTo>
                    <a:pt x="698528" y="4609210"/>
                    <a:pt x="560297" y="4456235"/>
                    <a:pt x="422066" y="4305102"/>
                  </a:cubicBezTo>
                  <a:cubicBezTo>
                    <a:pt x="291207" y="4163185"/>
                    <a:pt x="169563" y="4012052"/>
                    <a:pt x="46077" y="3864606"/>
                  </a:cubicBezTo>
                  <a:cubicBezTo>
                    <a:pt x="33175" y="3848018"/>
                    <a:pt x="14745" y="3842489"/>
                    <a:pt x="0" y="3831430"/>
                  </a:cubicBezTo>
                  <a:cubicBezTo>
                    <a:pt x="68194" y="3805627"/>
                    <a:pt x="134545" y="3777981"/>
                    <a:pt x="202739" y="3752178"/>
                  </a:cubicBezTo>
                  <a:cubicBezTo>
                    <a:pt x="422066" y="3667396"/>
                    <a:pt x="565826" y="3512577"/>
                    <a:pt x="639549" y="3289564"/>
                  </a:cubicBezTo>
                  <a:cubicBezTo>
                    <a:pt x="674568" y="3184509"/>
                    <a:pt x="704057" y="3079453"/>
                    <a:pt x="716959" y="2970711"/>
                  </a:cubicBezTo>
                  <a:cubicBezTo>
                    <a:pt x="711429" y="2957810"/>
                    <a:pt x="707743" y="2943065"/>
                    <a:pt x="709586" y="2928321"/>
                  </a:cubicBezTo>
                  <a:cubicBezTo>
                    <a:pt x="720645" y="2858283"/>
                    <a:pt x="726174" y="2786403"/>
                    <a:pt x="735389" y="2714523"/>
                  </a:cubicBezTo>
                  <a:cubicBezTo>
                    <a:pt x="740919" y="2675819"/>
                    <a:pt x="761193" y="2662917"/>
                    <a:pt x="798054" y="2661074"/>
                  </a:cubicBezTo>
                  <a:cubicBezTo>
                    <a:pt x="923384" y="2653702"/>
                    <a:pt x="1006322" y="2583664"/>
                    <a:pt x="1032126" y="2469394"/>
                  </a:cubicBezTo>
                  <a:cubicBezTo>
                    <a:pt x="1061615" y="2336692"/>
                    <a:pt x="1013695" y="2200304"/>
                    <a:pt x="906796" y="2146854"/>
                  </a:cubicBezTo>
                  <a:cubicBezTo>
                    <a:pt x="792525" y="2089719"/>
                    <a:pt x="632177" y="2121051"/>
                    <a:pt x="558454" y="2268498"/>
                  </a:cubicBezTo>
                  <a:cubicBezTo>
                    <a:pt x="510534" y="2362495"/>
                    <a:pt x="506847" y="2366181"/>
                    <a:pt x="420223" y="2299830"/>
                  </a:cubicBezTo>
                  <a:cubicBezTo>
                    <a:pt x="213797" y="2141325"/>
                    <a:pt x="106899" y="1931214"/>
                    <a:pt x="101369" y="1669496"/>
                  </a:cubicBezTo>
                  <a:cubicBezTo>
                    <a:pt x="99526" y="1553382"/>
                    <a:pt x="116114" y="1442797"/>
                    <a:pt x="178779" y="1341428"/>
                  </a:cubicBezTo>
                  <a:cubicBezTo>
                    <a:pt x="270933" y="1193982"/>
                    <a:pt x="433124" y="1133160"/>
                    <a:pt x="608217" y="1173708"/>
                  </a:cubicBezTo>
                  <a:cubicBezTo>
                    <a:pt x="753820" y="1208726"/>
                    <a:pt x="862562" y="1300880"/>
                    <a:pt x="943658" y="1424367"/>
                  </a:cubicBezTo>
                  <a:cubicBezTo>
                    <a:pt x="963932" y="1453856"/>
                    <a:pt x="980519" y="1485188"/>
                    <a:pt x="997107" y="1516521"/>
                  </a:cubicBezTo>
                  <a:cubicBezTo>
                    <a:pt x="1026596" y="1571813"/>
                    <a:pt x="1039498" y="1577342"/>
                    <a:pt x="1096634" y="1549696"/>
                  </a:cubicBezTo>
                  <a:cubicBezTo>
                    <a:pt x="1177729" y="1510991"/>
                    <a:pt x="1249609" y="1457542"/>
                    <a:pt x="1312274" y="1391191"/>
                  </a:cubicBezTo>
                  <a:cubicBezTo>
                    <a:pt x="1474465" y="1216098"/>
                    <a:pt x="1561090" y="1005987"/>
                    <a:pt x="1588736" y="768230"/>
                  </a:cubicBezTo>
                  <a:cubicBezTo>
                    <a:pt x="1612696" y="558119"/>
                    <a:pt x="1573992" y="357223"/>
                    <a:pt x="1507641" y="158170"/>
                  </a:cubicBezTo>
                  <a:cubicBezTo>
                    <a:pt x="1505798" y="150798"/>
                    <a:pt x="1502112" y="143425"/>
                    <a:pt x="1500268" y="134210"/>
                  </a:cubicBezTo>
                  <a:cubicBezTo>
                    <a:pt x="1489210" y="91819"/>
                    <a:pt x="1503954" y="75231"/>
                    <a:pt x="1548189" y="82604"/>
                  </a:cubicBezTo>
                  <a:cubicBezTo>
                    <a:pt x="1605324" y="91819"/>
                    <a:pt x="1662460" y="106564"/>
                    <a:pt x="1721438" y="117622"/>
                  </a:cubicBezTo>
                  <a:cubicBezTo>
                    <a:pt x="1900217" y="148954"/>
                    <a:pt x="2078996" y="169228"/>
                    <a:pt x="2259618" y="176601"/>
                  </a:cubicBezTo>
                  <a:cubicBezTo>
                    <a:pt x="2521336" y="187659"/>
                    <a:pt x="2779367" y="165542"/>
                    <a:pt x="3033712" y="102877"/>
                  </a:cubicBezTo>
                  <a:cubicBezTo>
                    <a:pt x="3118494" y="80760"/>
                    <a:pt x="3201433" y="49428"/>
                    <a:pt x="3280685" y="12566"/>
                  </a:cubicBezTo>
                  <a:cubicBezTo>
                    <a:pt x="3319390" y="-5864"/>
                    <a:pt x="3350722" y="-4021"/>
                    <a:pt x="3385741" y="18096"/>
                  </a:cubicBezTo>
                  <a:cubicBezTo>
                    <a:pt x="3542403" y="115779"/>
                    <a:pt x="3660360" y="250324"/>
                    <a:pt x="3758044" y="405143"/>
                  </a:cubicBezTo>
                  <a:cubicBezTo>
                    <a:pt x="3804121" y="477023"/>
                    <a:pt x="3844668" y="550746"/>
                    <a:pt x="3859413" y="635528"/>
                  </a:cubicBezTo>
                  <a:cubicBezTo>
                    <a:pt x="3888902" y="746113"/>
                    <a:pt x="3922078" y="854854"/>
                    <a:pt x="3940509" y="969125"/>
                  </a:cubicBezTo>
                  <a:cubicBezTo>
                    <a:pt x="3964468" y="1129474"/>
                    <a:pt x="3971841" y="1291665"/>
                    <a:pt x="3966312" y="1453856"/>
                  </a:cubicBezTo>
                  <a:cubicBezTo>
                    <a:pt x="3944194" y="1457542"/>
                    <a:pt x="3929450" y="1442797"/>
                    <a:pt x="3916548" y="1429896"/>
                  </a:cubicBezTo>
                  <a:cubicBezTo>
                    <a:pt x="3859413" y="1376446"/>
                    <a:pt x="3809650" y="1317468"/>
                    <a:pt x="3759886" y="1256646"/>
                  </a:cubicBezTo>
                  <a:cubicBezTo>
                    <a:pt x="3741455" y="1232686"/>
                    <a:pt x="3737770" y="1208726"/>
                    <a:pt x="3743299" y="1179237"/>
                  </a:cubicBezTo>
                  <a:cubicBezTo>
                    <a:pt x="3759886" y="1101827"/>
                    <a:pt x="3745142" y="1028104"/>
                    <a:pt x="3706437" y="958067"/>
                  </a:cubicBezTo>
                  <a:cubicBezTo>
                    <a:pt x="3695378" y="939636"/>
                    <a:pt x="3682477" y="923048"/>
                    <a:pt x="3665889" y="910147"/>
                  </a:cubicBezTo>
                  <a:cubicBezTo>
                    <a:pt x="3606911" y="864070"/>
                    <a:pt x="3538716" y="888030"/>
                    <a:pt x="3525815" y="961753"/>
                  </a:cubicBezTo>
                  <a:cubicBezTo>
                    <a:pt x="3516600" y="1017046"/>
                    <a:pt x="3527658" y="1072338"/>
                    <a:pt x="3551618" y="1123944"/>
                  </a:cubicBezTo>
                  <a:cubicBezTo>
                    <a:pt x="3617969" y="1260332"/>
                    <a:pt x="3711967" y="1376446"/>
                    <a:pt x="3815179" y="1485188"/>
                  </a:cubicBezTo>
                  <a:cubicBezTo>
                    <a:pt x="3864942" y="1538638"/>
                    <a:pt x="3920234" y="1586558"/>
                    <a:pt x="3964468" y="1645536"/>
                  </a:cubicBezTo>
                  <a:cubicBezTo>
                    <a:pt x="3975527" y="1662124"/>
                    <a:pt x="3988429" y="1676869"/>
                    <a:pt x="3997644" y="1693456"/>
                  </a:cubicBezTo>
                  <a:cubicBezTo>
                    <a:pt x="4045564" y="1778238"/>
                    <a:pt x="4019761" y="1853804"/>
                    <a:pt x="3929450" y="1890666"/>
                  </a:cubicBezTo>
                  <a:cubicBezTo>
                    <a:pt x="3872314" y="1914626"/>
                    <a:pt x="3809650" y="1927527"/>
                    <a:pt x="3748828" y="1929371"/>
                  </a:cubicBezTo>
                  <a:cubicBezTo>
                    <a:pt x="3675105" y="1933057"/>
                    <a:pt x="3603224" y="1945958"/>
                    <a:pt x="3529501" y="1942272"/>
                  </a:cubicBezTo>
                  <a:cubicBezTo>
                    <a:pt x="3516600" y="1942272"/>
                    <a:pt x="3503698" y="1942272"/>
                    <a:pt x="3490797" y="1944115"/>
                  </a:cubicBezTo>
                  <a:cubicBezTo>
                    <a:pt x="3461307" y="1949645"/>
                    <a:pt x="3433661" y="1958860"/>
                    <a:pt x="3433661" y="1993879"/>
                  </a:cubicBezTo>
                  <a:cubicBezTo>
                    <a:pt x="3433661" y="2028897"/>
                    <a:pt x="3455778" y="2049171"/>
                    <a:pt x="3490797" y="2058386"/>
                  </a:cubicBezTo>
                  <a:cubicBezTo>
                    <a:pt x="3507384" y="2062072"/>
                    <a:pt x="3523972" y="2062072"/>
                    <a:pt x="3538716" y="2062072"/>
                  </a:cubicBezTo>
                  <a:cubicBezTo>
                    <a:pt x="3658517" y="2060230"/>
                    <a:pt x="3780160" y="2056543"/>
                    <a:pt x="3898117" y="2036269"/>
                  </a:cubicBezTo>
                  <a:cubicBezTo>
                    <a:pt x="3912862" y="2034426"/>
                    <a:pt x="3927607" y="2028897"/>
                    <a:pt x="3940509" y="2039956"/>
                  </a:cubicBezTo>
                  <a:cubicBezTo>
                    <a:pt x="3927607" y="2362495"/>
                    <a:pt x="3887059" y="2681348"/>
                    <a:pt x="3739613" y="2974398"/>
                  </a:cubicBezTo>
                  <a:cubicBezTo>
                    <a:pt x="3594009" y="3261918"/>
                    <a:pt x="3354408" y="3422266"/>
                    <a:pt x="3041084" y="3483088"/>
                  </a:cubicBezTo>
                  <a:cubicBezTo>
                    <a:pt x="2974734" y="3495990"/>
                    <a:pt x="2906540" y="3497833"/>
                    <a:pt x="2838345" y="3505205"/>
                  </a:cubicBezTo>
                  <a:cubicBezTo>
                    <a:pt x="2821758" y="3516264"/>
                    <a:pt x="2803327" y="3512577"/>
                    <a:pt x="2786739" y="3510734"/>
                  </a:cubicBezTo>
                  <a:cubicBezTo>
                    <a:pt x="2517649" y="3470187"/>
                    <a:pt x="2261461" y="3385405"/>
                    <a:pt x="2029233" y="3243487"/>
                  </a:cubicBezTo>
                  <a:cubicBezTo>
                    <a:pt x="2008959" y="3232429"/>
                    <a:pt x="1990528" y="3217684"/>
                    <a:pt x="1968411" y="3212155"/>
                  </a:cubicBezTo>
                  <a:cubicBezTo>
                    <a:pt x="1946294" y="3204783"/>
                    <a:pt x="1922334" y="3204783"/>
                    <a:pt x="1905746" y="3225056"/>
                  </a:cubicBezTo>
                  <a:cubicBezTo>
                    <a:pt x="1889159" y="3245330"/>
                    <a:pt x="1892845" y="3267448"/>
                    <a:pt x="1902060" y="3289564"/>
                  </a:cubicBezTo>
                  <a:cubicBezTo>
                    <a:pt x="1913119" y="3313525"/>
                    <a:pt x="1935236" y="3328269"/>
                    <a:pt x="1955509" y="3344857"/>
                  </a:cubicBezTo>
                  <a:cubicBezTo>
                    <a:pt x="2185895" y="3518107"/>
                    <a:pt x="2445769" y="3623162"/>
                    <a:pt x="2727761" y="3676611"/>
                  </a:cubicBezTo>
                  <a:cubicBezTo>
                    <a:pt x="2762780" y="3683984"/>
                    <a:pt x="2803327" y="3676611"/>
                    <a:pt x="2832816" y="3707944"/>
                  </a:cubicBezTo>
                  <a:cubicBezTo>
                    <a:pt x="2827287" y="3754021"/>
                    <a:pt x="2851247" y="3772452"/>
                    <a:pt x="2891795" y="3785353"/>
                  </a:cubicBezTo>
                  <a:cubicBezTo>
                    <a:pt x="3020811" y="3835116"/>
                    <a:pt x="3149827" y="3884880"/>
                    <a:pt x="3280685" y="3930957"/>
                  </a:cubicBezTo>
                  <a:close/>
                </a:path>
              </a:pathLst>
            </a:custGeom>
            <a:solidFill>
              <a:srgbClr val="976C29"/>
            </a:solidFill>
            <a:ln w="18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917785D2-C6F0-7D7F-C011-4687D2742722}"/>
                </a:ext>
              </a:extLst>
            </p:cNvPr>
            <p:cNvSpPr/>
            <p:nvPr/>
          </p:nvSpPr>
          <p:spPr>
            <a:xfrm>
              <a:off x="14276656" y="629174"/>
              <a:ext cx="4938112" cy="4986257"/>
            </a:xfrm>
            <a:custGeom>
              <a:avLst/>
              <a:gdLst>
                <a:gd name="connsiteX0" fmla="*/ 4938113 w 4938112"/>
                <a:gd name="connsiteY0" fmla="*/ 2656603 h 4986257"/>
                <a:gd name="connsiteX1" fmla="*/ 4775922 w 4938112"/>
                <a:gd name="connsiteY1" fmla="*/ 2359867 h 4986257"/>
                <a:gd name="connsiteX2" fmla="*/ 4434952 w 4938112"/>
                <a:gd name="connsiteY2" fmla="*/ 2037328 h 4986257"/>
                <a:gd name="connsiteX3" fmla="*/ 4387032 w 4938112"/>
                <a:gd name="connsiteY3" fmla="*/ 2035485 h 4986257"/>
                <a:gd name="connsiteX4" fmla="*/ 3614780 w 4938112"/>
                <a:gd name="connsiteY4" fmla="*/ 2212421 h 4986257"/>
                <a:gd name="connsiteX5" fmla="*/ 2619516 w 4938112"/>
                <a:gd name="connsiteY5" fmla="*/ 2116580 h 4986257"/>
                <a:gd name="connsiteX6" fmla="*/ 2580812 w 4938112"/>
                <a:gd name="connsiteY6" fmla="*/ 2112894 h 4986257"/>
                <a:gd name="connsiteX7" fmla="*/ 2636104 w 4938112"/>
                <a:gd name="connsiteY7" fmla="*/ 2289830 h 4986257"/>
                <a:gd name="connsiteX8" fmla="*/ 2562381 w 4938112"/>
                <a:gd name="connsiteY8" fmla="*/ 3198469 h 4986257"/>
                <a:gd name="connsiteX9" fmla="*/ 2184549 w 4938112"/>
                <a:gd name="connsiteY9" fmla="*/ 3585516 h 4986257"/>
                <a:gd name="connsiteX10" fmla="*/ 2062906 w 4938112"/>
                <a:gd name="connsiteY10" fmla="*/ 3543125 h 4986257"/>
                <a:gd name="connsiteX11" fmla="*/ 1775385 w 4938112"/>
                <a:gd name="connsiteY11" fmla="*/ 3240860 h 4986257"/>
                <a:gd name="connsiteX12" fmla="*/ 1207716 w 4938112"/>
                <a:gd name="connsiteY12" fmla="*/ 3513636 h 4986257"/>
                <a:gd name="connsiteX13" fmla="*/ 1556058 w 4938112"/>
                <a:gd name="connsiteY13" fmla="*/ 4341179 h 4986257"/>
                <a:gd name="connsiteX14" fmla="*/ 1592920 w 4938112"/>
                <a:gd name="connsiteY14" fmla="*/ 4359610 h 4986257"/>
                <a:gd name="connsiteX15" fmla="*/ 1716406 w 4938112"/>
                <a:gd name="connsiteY15" fmla="*/ 4171616 h 4986257"/>
                <a:gd name="connsiteX16" fmla="*/ 1979967 w 4938112"/>
                <a:gd name="connsiteY16" fmla="*/ 4145813 h 4986257"/>
                <a:gd name="connsiteX17" fmla="*/ 2131100 w 4938112"/>
                <a:gd name="connsiteY17" fmla="*/ 4378041 h 4986257"/>
                <a:gd name="connsiteX18" fmla="*/ 1935733 w 4938112"/>
                <a:gd name="connsiteY18" fmla="*/ 4685835 h 4986257"/>
                <a:gd name="connsiteX19" fmla="*/ 1902558 w 4938112"/>
                <a:gd name="connsiteY19" fmla="*/ 4691365 h 4986257"/>
                <a:gd name="connsiteX20" fmla="*/ 1819619 w 4938112"/>
                <a:gd name="connsiteY20" fmla="*/ 4774303 h 4986257"/>
                <a:gd name="connsiteX21" fmla="*/ 1791973 w 4938112"/>
                <a:gd name="connsiteY21" fmla="*/ 4986258 h 4986257"/>
                <a:gd name="connsiteX22" fmla="*/ 791179 w 4938112"/>
                <a:gd name="connsiteY22" fmla="*/ 4390942 h 4986257"/>
                <a:gd name="connsiteX23" fmla="*/ 512874 w 4938112"/>
                <a:gd name="connsiteY23" fmla="*/ 3908055 h 4986257"/>
                <a:gd name="connsiteX24" fmla="*/ 509188 w 4938112"/>
                <a:gd name="connsiteY24" fmla="*/ 3893310 h 4986257"/>
                <a:gd name="connsiteX25" fmla="*/ 394917 w 4938112"/>
                <a:gd name="connsiteY25" fmla="*/ 3709002 h 4986257"/>
                <a:gd name="connsiteX26" fmla="*/ 66848 w 4938112"/>
                <a:gd name="connsiteY26" fmla="*/ 3189253 h 4986257"/>
                <a:gd name="connsiteX27" fmla="*/ 136885 w 4938112"/>
                <a:gd name="connsiteY27" fmla="*/ 2728483 h 4986257"/>
                <a:gd name="connsiteX28" fmla="*/ 123984 w 4938112"/>
                <a:gd name="connsiteY28" fmla="*/ 2649231 h 4986257"/>
                <a:gd name="connsiteX29" fmla="*/ 497 w 4938112"/>
                <a:gd name="connsiteY29" fmla="*/ 2219793 h 4986257"/>
                <a:gd name="connsiteX30" fmla="*/ 363584 w 4938112"/>
                <a:gd name="connsiteY30" fmla="*/ 1526794 h 4986257"/>
                <a:gd name="connsiteX31" fmla="*/ 402289 w 4938112"/>
                <a:gd name="connsiteY31" fmla="*/ 1442013 h 4986257"/>
                <a:gd name="connsiteX32" fmla="*/ 612400 w 4938112"/>
                <a:gd name="connsiteY32" fmla="*/ 868815 h 4986257"/>
                <a:gd name="connsiteX33" fmla="*/ 1052897 w 4938112"/>
                <a:gd name="connsiteY33" fmla="*/ 614469 h 4986257"/>
                <a:gd name="connsiteX34" fmla="*/ 1202187 w 4938112"/>
                <a:gd name="connsiteY34" fmla="*/ 603411 h 4986257"/>
                <a:gd name="connsiteX35" fmla="*/ 1261165 w 4938112"/>
                <a:gd name="connsiteY35" fmla="*/ 564706 h 4986257"/>
                <a:gd name="connsiteX36" fmla="*/ 1769856 w 4938112"/>
                <a:gd name="connsiteY36" fmla="*/ 159228 h 4986257"/>
                <a:gd name="connsiteX37" fmla="*/ 2188235 w 4938112"/>
                <a:gd name="connsiteY37" fmla="*/ 262441 h 4986257"/>
                <a:gd name="connsiteX38" fmla="*/ 2228783 w 4938112"/>
                <a:gd name="connsiteY38" fmla="*/ 249539 h 4986257"/>
                <a:gd name="connsiteX39" fmla="*/ 2652692 w 4938112"/>
                <a:gd name="connsiteY39" fmla="*/ 19154 h 4986257"/>
                <a:gd name="connsiteX40" fmla="*/ 3332789 w 4938112"/>
                <a:gd name="connsiteY40" fmla="*/ 301146 h 4986257"/>
                <a:gd name="connsiteX41" fmla="*/ 3395454 w 4938112"/>
                <a:gd name="connsiteY41" fmla="*/ 319576 h 4986257"/>
                <a:gd name="connsiteX42" fmla="*/ 4350170 w 4938112"/>
                <a:gd name="connsiteY42" fmla="*/ 785876 h 4986257"/>
                <a:gd name="connsiteX43" fmla="*/ 4370444 w 4938112"/>
                <a:gd name="connsiteY43" fmla="*/ 968341 h 4986257"/>
                <a:gd name="connsiteX44" fmla="*/ 4390718 w 4938112"/>
                <a:gd name="connsiteY44" fmla="*/ 1001516 h 4986257"/>
                <a:gd name="connsiteX45" fmla="*/ 4731688 w 4938112"/>
                <a:gd name="connsiteY45" fmla="*/ 1360917 h 4986257"/>
                <a:gd name="connsiteX46" fmla="*/ 4571340 w 4938112"/>
                <a:gd name="connsiteY46" fmla="*/ 1900940 h 4986257"/>
                <a:gd name="connsiteX47" fmla="*/ 4938113 w 4938112"/>
                <a:gd name="connsiteY47" fmla="*/ 2656603 h 49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38112" h="4986257">
                  <a:moveTo>
                    <a:pt x="4938113" y="2656603"/>
                  </a:moveTo>
                  <a:cubicBezTo>
                    <a:pt x="4892036" y="2553391"/>
                    <a:pt x="4842272" y="2452021"/>
                    <a:pt x="4775922" y="2359867"/>
                  </a:cubicBezTo>
                  <a:cubicBezTo>
                    <a:pt x="4681925" y="2230851"/>
                    <a:pt x="4571340" y="2120267"/>
                    <a:pt x="4434952" y="2037328"/>
                  </a:cubicBezTo>
                  <a:cubicBezTo>
                    <a:pt x="4416521" y="2026269"/>
                    <a:pt x="4403619" y="2026269"/>
                    <a:pt x="4387032" y="2035485"/>
                  </a:cubicBezTo>
                  <a:cubicBezTo>
                    <a:pt x="4143745" y="2153442"/>
                    <a:pt x="3883870" y="2197676"/>
                    <a:pt x="3614780" y="2212421"/>
                  </a:cubicBezTo>
                  <a:cubicBezTo>
                    <a:pt x="3277496" y="2229008"/>
                    <a:pt x="2947585" y="2192147"/>
                    <a:pt x="2619516" y="2116580"/>
                  </a:cubicBezTo>
                  <a:cubicBezTo>
                    <a:pt x="2608458" y="2114737"/>
                    <a:pt x="2597399" y="2114737"/>
                    <a:pt x="2580812" y="2112894"/>
                  </a:cubicBezTo>
                  <a:cubicBezTo>
                    <a:pt x="2601085" y="2175559"/>
                    <a:pt x="2619516" y="2232695"/>
                    <a:pt x="2636104" y="2289830"/>
                  </a:cubicBezTo>
                  <a:cubicBezTo>
                    <a:pt x="2724572" y="2601311"/>
                    <a:pt x="2709827" y="2905419"/>
                    <a:pt x="2562381" y="3198469"/>
                  </a:cubicBezTo>
                  <a:cubicBezTo>
                    <a:pt x="2477599" y="3366189"/>
                    <a:pt x="2355955" y="3502577"/>
                    <a:pt x="2184549" y="3585516"/>
                  </a:cubicBezTo>
                  <a:cubicBezTo>
                    <a:pt x="2107139" y="3624221"/>
                    <a:pt x="2103453" y="3620535"/>
                    <a:pt x="2062906" y="3543125"/>
                  </a:cubicBezTo>
                  <a:cubicBezTo>
                    <a:pt x="1996555" y="3415952"/>
                    <a:pt x="1909930" y="3305368"/>
                    <a:pt x="1775385" y="3240860"/>
                  </a:cubicBezTo>
                  <a:cubicBezTo>
                    <a:pt x="1522883" y="3121060"/>
                    <a:pt x="1264851" y="3240860"/>
                    <a:pt x="1207716" y="3513636"/>
                  </a:cubicBezTo>
                  <a:cubicBezTo>
                    <a:pt x="1143208" y="3817744"/>
                    <a:pt x="1263008" y="4155028"/>
                    <a:pt x="1556058" y="4341179"/>
                  </a:cubicBezTo>
                  <a:cubicBezTo>
                    <a:pt x="1567117" y="4348552"/>
                    <a:pt x="1578175" y="4352238"/>
                    <a:pt x="1592920" y="4359610"/>
                  </a:cubicBezTo>
                  <a:cubicBezTo>
                    <a:pt x="1613194" y="4282201"/>
                    <a:pt x="1650055" y="4215850"/>
                    <a:pt x="1716406" y="4171616"/>
                  </a:cubicBezTo>
                  <a:cubicBezTo>
                    <a:pt x="1799345" y="4116323"/>
                    <a:pt x="1889656" y="4105265"/>
                    <a:pt x="1979967" y="4145813"/>
                  </a:cubicBezTo>
                  <a:cubicBezTo>
                    <a:pt x="2077650" y="4190046"/>
                    <a:pt x="2121884" y="4276671"/>
                    <a:pt x="2131100" y="4378041"/>
                  </a:cubicBezTo>
                  <a:cubicBezTo>
                    <a:pt x="2144001" y="4532860"/>
                    <a:pt x="2068435" y="4648974"/>
                    <a:pt x="1935733" y="4685835"/>
                  </a:cubicBezTo>
                  <a:cubicBezTo>
                    <a:pt x="1924674" y="4689522"/>
                    <a:pt x="1913616" y="4691365"/>
                    <a:pt x="1902558" y="4691365"/>
                  </a:cubicBezTo>
                  <a:cubicBezTo>
                    <a:pt x="1825148" y="4696894"/>
                    <a:pt x="1825148" y="4695051"/>
                    <a:pt x="1819619" y="4774303"/>
                  </a:cubicBezTo>
                  <a:cubicBezTo>
                    <a:pt x="1815933" y="4846183"/>
                    <a:pt x="1804874" y="4916220"/>
                    <a:pt x="1791973" y="4986258"/>
                  </a:cubicBezTo>
                  <a:cubicBezTo>
                    <a:pt x="1412298" y="4866457"/>
                    <a:pt x="1071328" y="4676620"/>
                    <a:pt x="791179" y="4390942"/>
                  </a:cubicBezTo>
                  <a:cubicBezTo>
                    <a:pt x="658477" y="4254554"/>
                    <a:pt x="551579" y="4099736"/>
                    <a:pt x="512874" y="3908055"/>
                  </a:cubicBezTo>
                  <a:cubicBezTo>
                    <a:pt x="512874" y="3902526"/>
                    <a:pt x="509188" y="3898840"/>
                    <a:pt x="509188" y="3893310"/>
                  </a:cubicBezTo>
                  <a:cubicBezTo>
                    <a:pt x="523932" y="3799313"/>
                    <a:pt x="472326" y="3756922"/>
                    <a:pt x="394917" y="3709002"/>
                  </a:cubicBezTo>
                  <a:cubicBezTo>
                    <a:pt x="205079" y="3591045"/>
                    <a:pt x="100024" y="3410423"/>
                    <a:pt x="66848" y="3189253"/>
                  </a:cubicBezTo>
                  <a:cubicBezTo>
                    <a:pt x="42888" y="3028905"/>
                    <a:pt x="57633" y="2874087"/>
                    <a:pt x="136885" y="2728483"/>
                  </a:cubicBezTo>
                  <a:cubicBezTo>
                    <a:pt x="153473" y="2697151"/>
                    <a:pt x="142415" y="2675034"/>
                    <a:pt x="123984" y="2649231"/>
                  </a:cubicBezTo>
                  <a:cubicBezTo>
                    <a:pt x="35516" y="2520215"/>
                    <a:pt x="-5032" y="2374612"/>
                    <a:pt x="497" y="2219793"/>
                  </a:cubicBezTo>
                  <a:cubicBezTo>
                    <a:pt x="13399" y="1934115"/>
                    <a:pt x="133199" y="1700044"/>
                    <a:pt x="363584" y="1526794"/>
                  </a:cubicBezTo>
                  <a:cubicBezTo>
                    <a:pt x="393074" y="1504678"/>
                    <a:pt x="409661" y="1486247"/>
                    <a:pt x="402289" y="1442013"/>
                  </a:cubicBezTo>
                  <a:cubicBezTo>
                    <a:pt x="365427" y="1213471"/>
                    <a:pt x="463111" y="1029163"/>
                    <a:pt x="612400" y="868815"/>
                  </a:cubicBezTo>
                  <a:cubicBezTo>
                    <a:pt x="732201" y="737956"/>
                    <a:pt x="875961" y="647645"/>
                    <a:pt x="1052897" y="614469"/>
                  </a:cubicBezTo>
                  <a:cubicBezTo>
                    <a:pt x="1102660" y="605254"/>
                    <a:pt x="1152423" y="594196"/>
                    <a:pt x="1202187" y="603411"/>
                  </a:cubicBezTo>
                  <a:cubicBezTo>
                    <a:pt x="1235362" y="610783"/>
                    <a:pt x="1250107" y="596039"/>
                    <a:pt x="1261165" y="564706"/>
                  </a:cubicBezTo>
                  <a:cubicBezTo>
                    <a:pt x="1349633" y="328792"/>
                    <a:pt x="1532098" y="207148"/>
                    <a:pt x="1769856" y="159228"/>
                  </a:cubicBezTo>
                  <a:cubicBezTo>
                    <a:pt x="1924674" y="127896"/>
                    <a:pt x="2064749" y="161071"/>
                    <a:pt x="2188235" y="262441"/>
                  </a:cubicBezTo>
                  <a:cubicBezTo>
                    <a:pt x="2214038" y="282715"/>
                    <a:pt x="2219568" y="260598"/>
                    <a:pt x="2228783" y="249539"/>
                  </a:cubicBezTo>
                  <a:cubicBezTo>
                    <a:pt x="2348583" y="131582"/>
                    <a:pt x="2488658" y="56016"/>
                    <a:pt x="2652692" y="19154"/>
                  </a:cubicBezTo>
                  <a:cubicBezTo>
                    <a:pt x="2934683" y="-45354"/>
                    <a:pt x="3177970" y="54173"/>
                    <a:pt x="3332789" y="301146"/>
                  </a:cubicBezTo>
                  <a:cubicBezTo>
                    <a:pt x="3351220" y="328792"/>
                    <a:pt x="3360435" y="334321"/>
                    <a:pt x="3395454" y="319576"/>
                  </a:cubicBezTo>
                  <a:cubicBezTo>
                    <a:pt x="3758541" y="166601"/>
                    <a:pt x="4230370" y="308518"/>
                    <a:pt x="4350170" y="785876"/>
                  </a:cubicBezTo>
                  <a:cubicBezTo>
                    <a:pt x="4364914" y="844854"/>
                    <a:pt x="4374130" y="907519"/>
                    <a:pt x="4370444" y="968341"/>
                  </a:cubicBezTo>
                  <a:cubicBezTo>
                    <a:pt x="4370444" y="983086"/>
                    <a:pt x="4364914" y="995987"/>
                    <a:pt x="4390718" y="1001516"/>
                  </a:cubicBezTo>
                  <a:cubicBezTo>
                    <a:pt x="4587927" y="1042064"/>
                    <a:pt x="4692983" y="1176609"/>
                    <a:pt x="4731688" y="1360917"/>
                  </a:cubicBezTo>
                  <a:cubicBezTo>
                    <a:pt x="4775922" y="1565499"/>
                    <a:pt x="4724315" y="1749807"/>
                    <a:pt x="4571340" y="1900940"/>
                  </a:cubicBezTo>
                  <a:cubicBezTo>
                    <a:pt x="4809097" y="2098150"/>
                    <a:pt x="4921525" y="2352495"/>
                    <a:pt x="4938113" y="2656603"/>
                  </a:cubicBezTo>
                  <a:close/>
                </a:path>
              </a:pathLst>
            </a:custGeom>
            <a:solidFill>
              <a:srgbClr val="022D2E"/>
            </a:solidFill>
            <a:ln w="18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04F9EAAD-FEA9-D87D-AD50-E12B5A7817D7}"/>
                </a:ext>
              </a:extLst>
            </p:cNvPr>
            <p:cNvSpPr/>
            <p:nvPr/>
          </p:nvSpPr>
          <p:spPr>
            <a:xfrm>
              <a:off x="13223871" y="6890843"/>
              <a:ext cx="2191385" cy="3715651"/>
            </a:xfrm>
            <a:custGeom>
              <a:avLst/>
              <a:gdLst>
                <a:gd name="connsiteX0" fmla="*/ 1289197 w 2191385"/>
                <a:gd name="connsiteY0" fmla="*/ 0 h 3715651"/>
                <a:gd name="connsiteX1" fmla="*/ 1759182 w 2191385"/>
                <a:gd name="connsiteY1" fmla="*/ 248816 h 3715651"/>
                <a:gd name="connsiteX2" fmla="*/ 2081722 w 2191385"/>
                <a:gd name="connsiteY2" fmla="*/ 853347 h 3715651"/>
                <a:gd name="connsiteX3" fmla="*/ 2190463 w 2191385"/>
                <a:gd name="connsiteY3" fmla="*/ 1658773 h 3715651"/>
                <a:gd name="connsiteX4" fmla="*/ 2078035 w 2191385"/>
                <a:gd name="connsiteY4" fmla="*/ 2278048 h 3715651"/>
                <a:gd name="connsiteX5" fmla="*/ 2065134 w 2191385"/>
                <a:gd name="connsiteY5" fmla="*/ 2211697 h 3715651"/>
                <a:gd name="connsiteX6" fmla="*/ 2050389 w 2191385"/>
                <a:gd name="connsiteY6" fmla="*/ 2149033 h 3715651"/>
                <a:gd name="connsiteX7" fmla="*/ 2065134 w 2191385"/>
                <a:gd name="connsiteY7" fmla="*/ 1914961 h 3715651"/>
                <a:gd name="connsiteX8" fmla="*/ 2065134 w 2191385"/>
                <a:gd name="connsiteY8" fmla="*/ 1900217 h 3715651"/>
                <a:gd name="connsiteX9" fmla="*/ 2044860 w 2191385"/>
                <a:gd name="connsiteY9" fmla="*/ 1861512 h 3715651"/>
                <a:gd name="connsiteX10" fmla="*/ 2007998 w 2191385"/>
                <a:gd name="connsiteY10" fmla="*/ 1892844 h 3715651"/>
                <a:gd name="connsiteX11" fmla="*/ 1991411 w 2191385"/>
                <a:gd name="connsiteY11" fmla="*/ 1959195 h 3715651"/>
                <a:gd name="connsiteX12" fmla="*/ 1941647 w 2191385"/>
                <a:gd name="connsiteY12" fmla="*/ 2419966 h 3715651"/>
                <a:gd name="connsiteX13" fmla="*/ 1895570 w 2191385"/>
                <a:gd name="connsiteY13" fmla="*/ 2998693 h 3715651"/>
                <a:gd name="connsiteX14" fmla="*/ 1862395 w 2191385"/>
                <a:gd name="connsiteY14" fmla="*/ 3464993 h 3715651"/>
                <a:gd name="connsiteX15" fmla="*/ 1842121 w 2191385"/>
                <a:gd name="connsiteY15" fmla="*/ 3715651 h 3715651"/>
                <a:gd name="connsiteX16" fmla="*/ 1101202 w 2191385"/>
                <a:gd name="connsiteY16" fmla="*/ 3678790 h 3715651"/>
                <a:gd name="connsiteX17" fmla="*/ 50646 w 2191385"/>
                <a:gd name="connsiteY17" fmla="*/ 3629026 h 3715651"/>
                <a:gd name="connsiteX18" fmla="*/ 4569 w 2191385"/>
                <a:gd name="connsiteY18" fmla="*/ 3570048 h 3715651"/>
                <a:gd name="connsiteX19" fmla="*/ 11941 w 2191385"/>
                <a:gd name="connsiteY19" fmla="*/ 3324918 h 3715651"/>
                <a:gd name="connsiteX20" fmla="*/ 22999 w 2191385"/>
                <a:gd name="connsiteY20" fmla="*/ 3147983 h 3715651"/>
                <a:gd name="connsiteX21" fmla="*/ 34058 w 2191385"/>
                <a:gd name="connsiteY21" fmla="*/ 2878893 h 3715651"/>
                <a:gd name="connsiteX22" fmla="*/ 61704 w 2191385"/>
                <a:gd name="connsiteY22" fmla="*/ 2519492 h 3715651"/>
                <a:gd name="connsiteX23" fmla="*/ 111467 w 2191385"/>
                <a:gd name="connsiteY23" fmla="*/ 2040291 h 3715651"/>
                <a:gd name="connsiteX24" fmla="*/ 140957 w 2191385"/>
                <a:gd name="connsiteY24" fmla="*/ 1870727 h 3715651"/>
                <a:gd name="connsiteX25" fmla="*/ 227581 w 2191385"/>
                <a:gd name="connsiteY25" fmla="*/ 1483680 h 3715651"/>
                <a:gd name="connsiteX26" fmla="*/ 710469 w 2191385"/>
                <a:gd name="connsiteY26" fmla="*/ 497632 h 3715651"/>
                <a:gd name="connsiteX27" fmla="*/ 1289197 w 2191385"/>
                <a:gd name="connsiteY27" fmla="*/ 0 h 371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1385" h="3715651">
                  <a:moveTo>
                    <a:pt x="1289197" y="0"/>
                  </a:moveTo>
                  <a:cubicBezTo>
                    <a:pt x="1480877" y="16588"/>
                    <a:pt x="1632010" y="108742"/>
                    <a:pt x="1759182" y="248816"/>
                  </a:cubicBezTo>
                  <a:cubicBezTo>
                    <a:pt x="1915844" y="423909"/>
                    <a:pt x="2015371" y="630334"/>
                    <a:pt x="2081722" y="853347"/>
                  </a:cubicBezTo>
                  <a:cubicBezTo>
                    <a:pt x="2160974" y="1115064"/>
                    <a:pt x="2197836" y="1384154"/>
                    <a:pt x="2190463" y="1658773"/>
                  </a:cubicBezTo>
                  <a:cubicBezTo>
                    <a:pt x="2184934" y="1870727"/>
                    <a:pt x="2149916" y="2077152"/>
                    <a:pt x="2078035" y="2278048"/>
                  </a:cubicBezTo>
                  <a:cubicBezTo>
                    <a:pt x="2065134" y="2255931"/>
                    <a:pt x="2081722" y="2230128"/>
                    <a:pt x="2065134" y="2211697"/>
                  </a:cubicBezTo>
                  <a:cubicBezTo>
                    <a:pt x="2044860" y="2195110"/>
                    <a:pt x="2046703" y="2171150"/>
                    <a:pt x="2050389" y="2149033"/>
                  </a:cubicBezTo>
                  <a:cubicBezTo>
                    <a:pt x="2063291" y="2071623"/>
                    <a:pt x="2050389" y="1992371"/>
                    <a:pt x="2065134" y="1914961"/>
                  </a:cubicBezTo>
                  <a:cubicBezTo>
                    <a:pt x="2065134" y="1909432"/>
                    <a:pt x="2065134" y="1905746"/>
                    <a:pt x="2065134" y="1900217"/>
                  </a:cubicBezTo>
                  <a:cubicBezTo>
                    <a:pt x="2063291" y="1883629"/>
                    <a:pt x="2065134" y="1865198"/>
                    <a:pt x="2044860" y="1861512"/>
                  </a:cubicBezTo>
                  <a:cubicBezTo>
                    <a:pt x="2022743" y="1857826"/>
                    <a:pt x="2015371" y="1876257"/>
                    <a:pt x="2007998" y="1892844"/>
                  </a:cubicBezTo>
                  <a:cubicBezTo>
                    <a:pt x="1998783" y="1914961"/>
                    <a:pt x="1995097" y="1937078"/>
                    <a:pt x="1991411" y="1959195"/>
                  </a:cubicBezTo>
                  <a:cubicBezTo>
                    <a:pt x="1965607" y="2112171"/>
                    <a:pt x="1956392" y="2266990"/>
                    <a:pt x="1941647" y="2419966"/>
                  </a:cubicBezTo>
                  <a:cubicBezTo>
                    <a:pt x="1923217" y="2613489"/>
                    <a:pt x="1910315" y="2805170"/>
                    <a:pt x="1895570" y="2998693"/>
                  </a:cubicBezTo>
                  <a:cubicBezTo>
                    <a:pt x="1884512" y="3153512"/>
                    <a:pt x="1873453" y="3310174"/>
                    <a:pt x="1862395" y="3464993"/>
                  </a:cubicBezTo>
                  <a:cubicBezTo>
                    <a:pt x="1858709" y="3518441"/>
                    <a:pt x="1873453" y="3665888"/>
                    <a:pt x="1842121" y="3715651"/>
                  </a:cubicBezTo>
                  <a:cubicBezTo>
                    <a:pt x="1620951" y="3715651"/>
                    <a:pt x="1379508" y="3711965"/>
                    <a:pt x="1101202" y="3678790"/>
                  </a:cubicBezTo>
                  <a:cubicBezTo>
                    <a:pt x="727057" y="3678790"/>
                    <a:pt x="424791" y="3629026"/>
                    <a:pt x="50646" y="3629026"/>
                  </a:cubicBezTo>
                  <a:cubicBezTo>
                    <a:pt x="-4647" y="3629026"/>
                    <a:pt x="-4647" y="3625340"/>
                    <a:pt x="4569" y="3570048"/>
                  </a:cubicBezTo>
                  <a:cubicBezTo>
                    <a:pt x="19313" y="3488953"/>
                    <a:pt x="13784" y="3406014"/>
                    <a:pt x="11941" y="3324918"/>
                  </a:cubicBezTo>
                  <a:cubicBezTo>
                    <a:pt x="10098" y="3264097"/>
                    <a:pt x="26686" y="3206961"/>
                    <a:pt x="22999" y="3147983"/>
                  </a:cubicBezTo>
                  <a:cubicBezTo>
                    <a:pt x="17470" y="3057671"/>
                    <a:pt x="28529" y="2967360"/>
                    <a:pt x="34058" y="2878893"/>
                  </a:cubicBezTo>
                  <a:cubicBezTo>
                    <a:pt x="41430" y="2759092"/>
                    <a:pt x="46959" y="2639292"/>
                    <a:pt x="61704" y="2519492"/>
                  </a:cubicBezTo>
                  <a:cubicBezTo>
                    <a:pt x="80135" y="2359144"/>
                    <a:pt x="93037" y="2200639"/>
                    <a:pt x="111467" y="2040291"/>
                  </a:cubicBezTo>
                  <a:cubicBezTo>
                    <a:pt x="116997" y="1983155"/>
                    <a:pt x="131741" y="1927863"/>
                    <a:pt x="140957" y="1870727"/>
                  </a:cubicBezTo>
                  <a:cubicBezTo>
                    <a:pt x="172289" y="1741712"/>
                    <a:pt x="192563" y="1612696"/>
                    <a:pt x="227581" y="1483680"/>
                  </a:cubicBezTo>
                  <a:cubicBezTo>
                    <a:pt x="325265" y="1124279"/>
                    <a:pt x="474554" y="790682"/>
                    <a:pt x="710469" y="497632"/>
                  </a:cubicBezTo>
                  <a:cubicBezTo>
                    <a:pt x="870817" y="296736"/>
                    <a:pt x="1064341" y="130859"/>
                    <a:pt x="1289197" y="0"/>
                  </a:cubicBezTo>
                  <a:close/>
                </a:path>
              </a:pathLst>
            </a:custGeom>
            <a:solidFill>
              <a:srgbClr val="976C29"/>
            </a:solidFill>
            <a:ln w="18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093B6658-86E7-03A0-B5D1-3F84BC31F237}"/>
                </a:ext>
              </a:extLst>
            </p:cNvPr>
            <p:cNvSpPr/>
            <p:nvPr/>
          </p:nvSpPr>
          <p:spPr>
            <a:xfrm>
              <a:off x="19264532" y="6804219"/>
              <a:ext cx="1651400" cy="3713808"/>
            </a:xfrm>
            <a:custGeom>
              <a:avLst/>
              <a:gdLst>
                <a:gd name="connsiteX0" fmla="*/ 604531 w 1651400"/>
                <a:gd name="connsiteY0" fmla="*/ 1314117 h 3713808"/>
                <a:gd name="connsiteX1" fmla="*/ 525278 w 1651400"/>
                <a:gd name="connsiteY1" fmla="*/ 1166670 h 3713808"/>
                <a:gd name="connsiteX2" fmla="*/ 129016 w 1651400"/>
                <a:gd name="connsiteY2" fmla="*/ 230385 h 3713808"/>
                <a:gd name="connsiteX3" fmla="*/ 0 w 1651400"/>
                <a:gd name="connsiteY3" fmla="*/ 0 h 3713808"/>
                <a:gd name="connsiteX4" fmla="*/ 374145 w 1651400"/>
                <a:gd name="connsiteY4" fmla="*/ 182465 h 3713808"/>
                <a:gd name="connsiteX5" fmla="*/ 1349135 w 1651400"/>
                <a:gd name="connsiteY5" fmla="*/ 1433917 h 3713808"/>
                <a:gd name="connsiteX6" fmla="*/ 1408114 w 1651400"/>
                <a:gd name="connsiteY6" fmla="*/ 1632969 h 3713808"/>
                <a:gd name="connsiteX7" fmla="*/ 1479994 w 1651400"/>
                <a:gd name="connsiteY7" fmla="*/ 1975782 h 3713808"/>
                <a:gd name="connsiteX8" fmla="*/ 1546345 w 1651400"/>
                <a:gd name="connsiteY8" fmla="*/ 2388633 h 3713808"/>
                <a:gd name="connsiteX9" fmla="*/ 1592422 w 1651400"/>
                <a:gd name="connsiteY9" fmla="*/ 2771994 h 3713808"/>
                <a:gd name="connsiteX10" fmla="*/ 1612696 w 1651400"/>
                <a:gd name="connsiteY10" fmla="*/ 3007908 h 3713808"/>
                <a:gd name="connsiteX11" fmla="*/ 1644028 w 1651400"/>
                <a:gd name="connsiteY11" fmla="*/ 3557146 h 3713808"/>
                <a:gd name="connsiteX12" fmla="*/ 1651401 w 1651400"/>
                <a:gd name="connsiteY12" fmla="*/ 3676947 h 3713808"/>
                <a:gd name="connsiteX13" fmla="*/ 1621912 w 1651400"/>
                <a:gd name="connsiteY13" fmla="*/ 3713808 h 3713808"/>
                <a:gd name="connsiteX14" fmla="*/ 921541 w 1651400"/>
                <a:gd name="connsiteY14" fmla="*/ 3711964 h 3713808"/>
                <a:gd name="connsiteX15" fmla="*/ 917854 w 1651400"/>
                <a:gd name="connsiteY15" fmla="*/ 3660358 h 3713808"/>
                <a:gd name="connsiteX16" fmla="*/ 1004479 w 1651400"/>
                <a:gd name="connsiteY16" fmla="*/ 3052142 h 3713808"/>
                <a:gd name="connsiteX17" fmla="*/ 801740 w 1651400"/>
                <a:gd name="connsiteY17" fmla="*/ 1760142 h 3713808"/>
                <a:gd name="connsiteX18" fmla="*/ 621118 w 1651400"/>
                <a:gd name="connsiteY18" fmla="*/ 1369409 h 3713808"/>
                <a:gd name="connsiteX19" fmla="*/ 604531 w 1651400"/>
                <a:gd name="connsiteY19" fmla="*/ 1314117 h 371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51400" h="3713808">
                  <a:moveTo>
                    <a:pt x="604531" y="1314117"/>
                  </a:moveTo>
                  <a:cubicBezTo>
                    <a:pt x="547395" y="1280941"/>
                    <a:pt x="543709" y="1218276"/>
                    <a:pt x="525278" y="1166670"/>
                  </a:cubicBezTo>
                  <a:cubicBezTo>
                    <a:pt x="416536" y="845974"/>
                    <a:pt x="291207" y="530807"/>
                    <a:pt x="129016" y="230385"/>
                  </a:cubicBezTo>
                  <a:cubicBezTo>
                    <a:pt x="86624" y="152975"/>
                    <a:pt x="42391" y="77409"/>
                    <a:pt x="0" y="0"/>
                  </a:cubicBezTo>
                  <a:cubicBezTo>
                    <a:pt x="130858" y="47920"/>
                    <a:pt x="250659" y="116114"/>
                    <a:pt x="374145" y="182465"/>
                  </a:cubicBezTo>
                  <a:cubicBezTo>
                    <a:pt x="884679" y="455241"/>
                    <a:pt x="1188788" y="888365"/>
                    <a:pt x="1349135" y="1433917"/>
                  </a:cubicBezTo>
                  <a:cubicBezTo>
                    <a:pt x="1369409" y="1500268"/>
                    <a:pt x="1387840" y="1566619"/>
                    <a:pt x="1408114" y="1632969"/>
                  </a:cubicBezTo>
                  <a:cubicBezTo>
                    <a:pt x="1432074" y="1747241"/>
                    <a:pt x="1457877" y="1861512"/>
                    <a:pt x="1479994" y="1975782"/>
                  </a:cubicBezTo>
                  <a:cubicBezTo>
                    <a:pt x="1507641" y="2112170"/>
                    <a:pt x="1529758" y="2250401"/>
                    <a:pt x="1546345" y="2388633"/>
                  </a:cubicBezTo>
                  <a:cubicBezTo>
                    <a:pt x="1561090" y="2515806"/>
                    <a:pt x="1577677" y="2644821"/>
                    <a:pt x="1592422" y="2771994"/>
                  </a:cubicBezTo>
                  <a:cubicBezTo>
                    <a:pt x="1601638" y="2851246"/>
                    <a:pt x="1609010" y="2930499"/>
                    <a:pt x="1612696" y="3007908"/>
                  </a:cubicBezTo>
                  <a:cubicBezTo>
                    <a:pt x="1623754" y="3190373"/>
                    <a:pt x="1632970" y="3372838"/>
                    <a:pt x="1644028" y="3557146"/>
                  </a:cubicBezTo>
                  <a:cubicBezTo>
                    <a:pt x="1653244" y="3597694"/>
                    <a:pt x="1640343" y="3638241"/>
                    <a:pt x="1651401" y="3676947"/>
                  </a:cubicBezTo>
                  <a:cubicBezTo>
                    <a:pt x="1649558" y="3695377"/>
                    <a:pt x="1653244" y="3713808"/>
                    <a:pt x="1621912" y="3713808"/>
                  </a:cubicBezTo>
                  <a:cubicBezTo>
                    <a:pt x="1387840" y="3711964"/>
                    <a:pt x="1153769" y="3711964"/>
                    <a:pt x="921541" y="3711964"/>
                  </a:cubicBezTo>
                  <a:cubicBezTo>
                    <a:pt x="906796" y="3695377"/>
                    <a:pt x="914168" y="3678789"/>
                    <a:pt x="917854" y="3660358"/>
                  </a:cubicBezTo>
                  <a:cubicBezTo>
                    <a:pt x="962088" y="3459463"/>
                    <a:pt x="991578" y="3256724"/>
                    <a:pt x="1004479" y="3052142"/>
                  </a:cubicBezTo>
                  <a:cubicBezTo>
                    <a:pt x="1035812" y="2606116"/>
                    <a:pt x="956559" y="2176678"/>
                    <a:pt x="801740" y="1760142"/>
                  </a:cubicBezTo>
                  <a:cubicBezTo>
                    <a:pt x="751977" y="1625597"/>
                    <a:pt x="687469" y="1496581"/>
                    <a:pt x="621118" y="1369409"/>
                  </a:cubicBezTo>
                  <a:cubicBezTo>
                    <a:pt x="611903" y="1354665"/>
                    <a:pt x="595315" y="1338076"/>
                    <a:pt x="604531" y="1314117"/>
                  </a:cubicBezTo>
                  <a:close/>
                </a:path>
              </a:pathLst>
            </a:custGeom>
            <a:solidFill>
              <a:srgbClr val="976C29"/>
            </a:solidFill>
            <a:ln w="18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B14892E3-81EC-7CE0-3246-CF4F116F2D97}"/>
                </a:ext>
              </a:extLst>
            </p:cNvPr>
            <p:cNvSpPr/>
            <p:nvPr/>
          </p:nvSpPr>
          <p:spPr>
            <a:xfrm>
              <a:off x="18768665" y="3515121"/>
              <a:ext cx="753945" cy="1206416"/>
            </a:xfrm>
            <a:custGeom>
              <a:avLst/>
              <a:gdLst>
                <a:gd name="connsiteX0" fmla="*/ 527199 w 753945"/>
                <a:gd name="connsiteY0" fmla="*/ 1171398 h 1206416"/>
                <a:gd name="connsiteX1" fmla="*/ 81173 w 753945"/>
                <a:gd name="connsiteY1" fmla="*/ 1206416 h 1206416"/>
                <a:gd name="connsiteX2" fmla="*/ 77 w 753945"/>
                <a:gd name="connsiteY2" fmla="*/ 1129007 h 1206416"/>
                <a:gd name="connsiteX3" fmla="*/ 81173 w 753945"/>
                <a:gd name="connsiteY3" fmla="*/ 1062656 h 1206416"/>
                <a:gd name="connsiteX4" fmla="*/ 449789 w 753945"/>
                <a:gd name="connsiteY4" fmla="*/ 1031323 h 1206416"/>
                <a:gd name="connsiteX5" fmla="*/ 536414 w 753945"/>
                <a:gd name="connsiteY5" fmla="*/ 999991 h 1206416"/>
                <a:gd name="connsiteX6" fmla="*/ 584334 w 753945"/>
                <a:gd name="connsiteY6" fmla="*/ 852545 h 1206416"/>
                <a:gd name="connsiteX7" fmla="*/ 459005 w 753945"/>
                <a:gd name="connsiteY7" fmla="*/ 692197 h 1206416"/>
                <a:gd name="connsiteX8" fmla="*/ 178856 w 753945"/>
                <a:gd name="connsiteY8" fmla="*/ 351227 h 1206416"/>
                <a:gd name="connsiteX9" fmla="*/ 97761 w 753945"/>
                <a:gd name="connsiteY9" fmla="*/ 117155 h 1206416"/>
                <a:gd name="connsiteX10" fmla="*/ 162269 w 753945"/>
                <a:gd name="connsiteY10" fmla="*/ 6571 h 1206416"/>
                <a:gd name="connsiteX11" fmla="*/ 285755 w 753945"/>
                <a:gd name="connsiteY11" fmla="*/ 50804 h 1206416"/>
                <a:gd name="connsiteX12" fmla="*/ 344734 w 753945"/>
                <a:gd name="connsiteY12" fmla="*/ 316208 h 1206416"/>
                <a:gd name="connsiteX13" fmla="*/ 357635 w 753945"/>
                <a:gd name="connsiteY13" fmla="*/ 377030 h 1206416"/>
                <a:gd name="connsiteX14" fmla="*/ 554845 w 753945"/>
                <a:gd name="connsiteY14" fmla="*/ 587141 h 1206416"/>
                <a:gd name="connsiteX15" fmla="*/ 700448 w 753945"/>
                <a:gd name="connsiteY15" fmla="*/ 749332 h 1206416"/>
                <a:gd name="connsiteX16" fmla="*/ 573276 w 753945"/>
                <a:gd name="connsiteY16" fmla="*/ 1152967 h 1206416"/>
                <a:gd name="connsiteX17" fmla="*/ 527199 w 753945"/>
                <a:gd name="connsiteY17" fmla="*/ 1171398 h 120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3945" h="1206416">
                  <a:moveTo>
                    <a:pt x="527199" y="1171398"/>
                  </a:moveTo>
                  <a:cubicBezTo>
                    <a:pt x="381595" y="1210102"/>
                    <a:pt x="230462" y="1204573"/>
                    <a:pt x="81173" y="1206416"/>
                  </a:cubicBezTo>
                  <a:cubicBezTo>
                    <a:pt x="38782" y="1206416"/>
                    <a:pt x="1920" y="1167712"/>
                    <a:pt x="77" y="1129007"/>
                  </a:cubicBezTo>
                  <a:cubicBezTo>
                    <a:pt x="-1766" y="1092145"/>
                    <a:pt x="29566" y="1064499"/>
                    <a:pt x="81173" y="1062656"/>
                  </a:cubicBezTo>
                  <a:cubicBezTo>
                    <a:pt x="204659" y="1057127"/>
                    <a:pt x="328146" y="1057127"/>
                    <a:pt x="449789" y="1031323"/>
                  </a:cubicBezTo>
                  <a:cubicBezTo>
                    <a:pt x="479278" y="1025794"/>
                    <a:pt x="508768" y="1016579"/>
                    <a:pt x="536414" y="999991"/>
                  </a:cubicBezTo>
                  <a:cubicBezTo>
                    <a:pt x="597236" y="966816"/>
                    <a:pt x="613824" y="913366"/>
                    <a:pt x="584334" y="852545"/>
                  </a:cubicBezTo>
                  <a:cubicBezTo>
                    <a:pt x="554845" y="789880"/>
                    <a:pt x="506924" y="740117"/>
                    <a:pt x="459005" y="692197"/>
                  </a:cubicBezTo>
                  <a:cubicBezTo>
                    <a:pt x="352106" y="588984"/>
                    <a:pt x="256266" y="476556"/>
                    <a:pt x="178856" y="351227"/>
                  </a:cubicBezTo>
                  <a:cubicBezTo>
                    <a:pt x="134622" y="279346"/>
                    <a:pt x="92231" y="205623"/>
                    <a:pt x="97761" y="117155"/>
                  </a:cubicBezTo>
                  <a:cubicBezTo>
                    <a:pt x="101447" y="69235"/>
                    <a:pt x="114348" y="25001"/>
                    <a:pt x="162269" y="6571"/>
                  </a:cubicBezTo>
                  <a:cubicBezTo>
                    <a:pt x="212031" y="-11860"/>
                    <a:pt x="254423" y="10257"/>
                    <a:pt x="285755" y="50804"/>
                  </a:cubicBezTo>
                  <a:cubicBezTo>
                    <a:pt x="346577" y="130057"/>
                    <a:pt x="365008" y="220368"/>
                    <a:pt x="344734" y="316208"/>
                  </a:cubicBezTo>
                  <a:cubicBezTo>
                    <a:pt x="339205" y="342011"/>
                    <a:pt x="341047" y="356756"/>
                    <a:pt x="357635" y="377030"/>
                  </a:cubicBezTo>
                  <a:cubicBezTo>
                    <a:pt x="418457" y="452596"/>
                    <a:pt x="479278" y="524476"/>
                    <a:pt x="554845" y="587141"/>
                  </a:cubicBezTo>
                  <a:cubicBezTo>
                    <a:pt x="608294" y="636904"/>
                    <a:pt x="661744" y="688510"/>
                    <a:pt x="700448" y="749332"/>
                  </a:cubicBezTo>
                  <a:cubicBezTo>
                    <a:pt x="805504" y="911523"/>
                    <a:pt x="752055" y="1079244"/>
                    <a:pt x="573276" y="1152967"/>
                  </a:cubicBezTo>
                  <a:cubicBezTo>
                    <a:pt x="556688" y="1162182"/>
                    <a:pt x="541943" y="1165868"/>
                    <a:pt x="527199" y="1171398"/>
                  </a:cubicBezTo>
                  <a:close/>
                </a:path>
              </a:pathLst>
            </a:custGeom>
            <a:solidFill>
              <a:srgbClr val="033233"/>
            </a:solidFill>
            <a:ln w="18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476EF2A3-91A2-7AFA-E59B-E9F53D136587}"/>
                </a:ext>
              </a:extLst>
            </p:cNvPr>
            <p:cNvSpPr/>
            <p:nvPr/>
          </p:nvSpPr>
          <p:spPr>
            <a:xfrm>
              <a:off x="17231950" y="5833812"/>
              <a:ext cx="961751" cy="520695"/>
            </a:xfrm>
            <a:custGeom>
              <a:avLst/>
              <a:gdLst>
                <a:gd name="connsiteX0" fmla="*/ 956221 w 961751"/>
                <a:gd name="connsiteY0" fmla="*/ 520695 h 520695"/>
                <a:gd name="connsiteX1" fmla="*/ 289026 w 961751"/>
                <a:gd name="connsiteY1" fmla="*/ 308741 h 520695"/>
                <a:gd name="connsiteX2" fmla="*/ 56798 w 961751"/>
                <a:gd name="connsiteY2" fmla="*/ 159452 h 520695"/>
                <a:gd name="connsiteX3" fmla="*/ 14407 w 961751"/>
                <a:gd name="connsiteY3" fmla="*/ 113375 h 520695"/>
                <a:gd name="connsiteX4" fmla="*/ 16250 w 961751"/>
                <a:gd name="connsiteY4" fmla="*/ 23063 h 520695"/>
                <a:gd name="connsiteX5" fmla="*/ 108404 w 961751"/>
                <a:gd name="connsiteY5" fmla="*/ 15691 h 520695"/>
                <a:gd name="connsiteX6" fmla="*/ 427257 w 961751"/>
                <a:gd name="connsiteY6" fmla="*/ 181568 h 520695"/>
                <a:gd name="connsiteX7" fmla="*/ 961751 w 961751"/>
                <a:gd name="connsiteY7" fmla="*/ 321643 h 520695"/>
                <a:gd name="connsiteX8" fmla="*/ 956221 w 961751"/>
                <a:gd name="connsiteY8" fmla="*/ 520695 h 52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1751" h="520695">
                  <a:moveTo>
                    <a:pt x="956221" y="520695"/>
                  </a:moveTo>
                  <a:cubicBezTo>
                    <a:pt x="722150" y="485677"/>
                    <a:pt x="499137" y="421169"/>
                    <a:pt x="289026" y="308741"/>
                  </a:cubicBezTo>
                  <a:cubicBezTo>
                    <a:pt x="207930" y="264507"/>
                    <a:pt x="130521" y="212901"/>
                    <a:pt x="56798" y="159452"/>
                  </a:cubicBezTo>
                  <a:cubicBezTo>
                    <a:pt x="40210" y="146550"/>
                    <a:pt x="23622" y="133648"/>
                    <a:pt x="14407" y="113375"/>
                  </a:cubicBezTo>
                  <a:cubicBezTo>
                    <a:pt x="-338" y="83885"/>
                    <a:pt x="-9553" y="52553"/>
                    <a:pt x="16250" y="23063"/>
                  </a:cubicBezTo>
                  <a:cubicBezTo>
                    <a:pt x="43896" y="-8269"/>
                    <a:pt x="77072" y="-4583"/>
                    <a:pt x="108404" y="15691"/>
                  </a:cubicBezTo>
                  <a:cubicBezTo>
                    <a:pt x="211617" y="78356"/>
                    <a:pt x="316672" y="135491"/>
                    <a:pt x="427257" y="181568"/>
                  </a:cubicBezTo>
                  <a:cubicBezTo>
                    <a:pt x="598664" y="251606"/>
                    <a:pt x="779286" y="292153"/>
                    <a:pt x="961751" y="321643"/>
                  </a:cubicBezTo>
                  <a:cubicBezTo>
                    <a:pt x="959908" y="386150"/>
                    <a:pt x="958065" y="454345"/>
                    <a:pt x="956221" y="520695"/>
                  </a:cubicBezTo>
                  <a:close/>
                </a:path>
              </a:pathLst>
            </a:custGeom>
            <a:solidFill>
              <a:srgbClr val="033335"/>
            </a:solidFill>
            <a:ln w="18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F27CCDC2-5B1B-6F58-C192-6AC03C79CFF3}"/>
                </a:ext>
              </a:extLst>
            </p:cNvPr>
            <p:cNvSpPr/>
            <p:nvPr/>
          </p:nvSpPr>
          <p:spPr>
            <a:xfrm>
              <a:off x="19841908" y="8115394"/>
              <a:ext cx="447642" cy="2402633"/>
            </a:xfrm>
            <a:custGeom>
              <a:avLst/>
              <a:gdLst>
                <a:gd name="connsiteX0" fmla="*/ 27154 w 447642"/>
                <a:gd name="connsiteY0" fmla="*/ 2941 h 2402633"/>
                <a:gd name="connsiteX1" fmla="*/ 416044 w 447642"/>
                <a:gd name="connsiteY1" fmla="*/ 1132750 h 2402633"/>
                <a:gd name="connsiteX2" fmla="*/ 430789 w 447642"/>
                <a:gd name="connsiteY2" fmla="*/ 1857081 h 2402633"/>
                <a:gd name="connsiteX3" fmla="*/ 340478 w 447642"/>
                <a:gd name="connsiteY3" fmla="*/ 2402633 h 2402633"/>
                <a:gd name="connsiteX4" fmla="*/ 183816 w 447642"/>
                <a:gd name="connsiteY4" fmla="*/ 2402633 h 2402633"/>
                <a:gd name="connsiteX5" fmla="*/ 287029 w 447642"/>
                <a:gd name="connsiteY5" fmla="*/ 1827592 h 2402633"/>
                <a:gd name="connsiteX6" fmla="*/ 303616 w 447642"/>
                <a:gd name="connsiteY6" fmla="*/ 1368665 h 2402633"/>
                <a:gd name="connsiteX7" fmla="*/ 288872 w 447642"/>
                <a:gd name="connsiteY7" fmla="*/ 1212003 h 2402633"/>
                <a:gd name="connsiteX8" fmla="*/ 189345 w 447642"/>
                <a:gd name="connsiteY8" fmla="*/ 655392 h 2402633"/>
                <a:gd name="connsiteX9" fmla="*/ 181973 w 447642"/>
                <a:gd name="connsiteY9" fmla="*/ 607472 h 2402633"/>
                <a:gd name="connsiteX10" fmla="*/ 5037 w 447642"/>
                <a:gd name="connsiteY10" fmla="*/ 36117 h 2402633"/>
                <a:gd name="connsiteX11" fmla="*/ 27154 w 447642"/>
                <a:gd name="connsiteY11" fmla="*/ 2941 h 240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642" h="2402633">
                  <a:moveTo>
                    <a:pt x="27154" y="2941"/>
                  </a:moveTo>
                  <a:cubicBezTo>
                    <a:pt x="228050" y="354970"/>
                    <a:pt x="358909" y="732802"/>
                    <a:pt x="416044" y="1132750"/>
                  </a:cubicBezTo>
                  <a:cubicBezTo>
                    <a:pt x="451063" y="1372350"/>
                    <a:pt x="458435" y="1613794"/>
                    <a:pt x="430789" y="1857081"/>
                  </a:cubicBezTo>
                  <a:cubicBezTo>
                    <a:pt x="410515" y="2041389"/>
                    <a:pt x="382869" y="2222011"/>
                    <a:pt x="340478" y="2402633"/>
                  </a:cubicBezTo>
                  <a:cubicBezTo>
                    <a:pt x="288872" y="2402633"/>
                    <a:pt x="235422" y="2402633"/>
                    <a:pt x="183816" y="2402633"/>
                  </a:cubicBezTo>
                  <a:cubicBezTo>
                    <a:pt x="224364" y="2210952"/>
                    <a:pt x="264911" y="2021115"/>
                    <a:pt x="287029" y="1827592"/>
                  </a:cubicBezTo>
                  <a:cubicBezTo>
                    <a:pt x="305459" y="1674616"/>
                    <a:pt x="322047" y="1521640"/>
                    <a:pt x="303616" y="1368665"/>
                  </a:cubicBezTo>
                  <a:cubicBezTo>
                    <a:pt x="287029" y="1317058"/>
                    <a:pt x="292558" y="1263609"/>
                    <a:pt x="288872" y="1212003"/>
                  </a:cubicBezTo>
                  <a:cubicBezTo>
                    <a:pt x="272284" y="1022165"/>
                    <a:pt x="235422" y="837857"/>
                    <a:pt x="189345" y="655392"/>
                  </a:cubicBezTo>
                  <a:cubicBezTo>
                    <a:pt x="185659" y="640648"/>
                    <a:pt x="176444" y="625903"/>
                    <a:pt x="181973" y="607472"/>
                  </a:cubicBezTo>
                  <a:cubicBezTo>
                    <a:pt x="132210" y="413948"/>
                    <a:pt x="65859" y="225954"/>
                    <a:pt x="5037" y="36117"/>
                  </a:cubicBezTo>
                  <a:cubicBezTo>
                    <a:pt x="1351" y="14000"/>
                    <a:pt x="-11551" y="-8117"/>
                    <a:pt x="27154" y="2941"/>
                  </a:cubicBezTo>
                  <a:close/>
                </a:path>
              </a:pathLst>
            </a:custGeom>
            <a:solidFill>
              <a:srgbClr val="033333"/>
            </a:solidFill>
            <a:ln w="18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3F44BEA9-A4A3-C381-7E86-37B65EC53289}"/>
                </a:ext>
              </a:extLst>
            </p:cNvPr>
            <p:cNvSpPr/>
            <p:nvPr/>
          </p:nvSpPr>
          <p:spPr>
            <a:xfrm>
              <a:off x="15056777" y="8721826"/>
              <a:ext cx="249439" cy="1887778"/>
            </a:xfrm>
            <a:custGeom>
              <a:avLst/>
              <a:gdLst>
                <a:gd name="connsiteX0" fmla="*/ 0 w 249439"/>
                <a:gd name="connsiteY0" fmla="*/ 1884669 h 1887778"/>
                <a:gd name="connsiteX1" fmla="*/ 57136 w 249439"/>
                <a:gd name="connsiteY1" fmla="*/ 1046067 h 1887778"/>
                <a:gd name="connsiteX2" fmla="*/ 125329 w 249439"/>
                <a:gd name="connsiteY2" fmla="*/ 249856 h 1887778"/>
                <a:gd name="connsiteX3" fmla="*/ 156662 w 249439"/>
                <a:gd name="connsiteY3" fmla="*/ 58175 h 1887778"/>
                <a:gd name="connsiteX4" fmla="*/ 215640 w 249439"/>
                <a:gd name="connsiteY4" fmla="*/ 1040 h 1887778"/>
                <a:gd name="connsiteX5" fmla="*/ 248816 w 249439"/>
                <a:gd name="connsiteY5" fmla="*/ 72920 h 1887778"/>
                <a:gd name="connsiteX6" fmla="*/ 232228 w 249439"/>
                <a:gd name="connsiteY6" fmla="*/ 378871 h 1887778"/>
                <a:gd name="connsiteX7" fmla="*/ 230385 w 249439"/>
                <a:gd name="connsiteY7" fmla="*/ 485770 h 1887778"/>
                <a:gd name="connsiteX8" fmla="*/ 213797 w 249439"/>
                <a:gd name="connsiteY8" fmla="*/ 922580 h 1887778"/>
                <a:gd name="connsiteX9" fmla="*/ 195367 w 249439"/>
                <a:gd name="connsiteY9" fmla="*/ 1285667 h 1887778"/>
                <a:gd name="connsiteX10" fmla="*/ 178779 w 249439"/>
                <a:gd name="connsiteY10" fmla="*/ 1540012 h 1887778"/>
                <a:gd name="connsiteX11" fmla="*/ 169563 w 249439"/>
                <a:gd name="connsiteY11" fmla="*/ 1886511 h 1887778"/>
                <a:gd name="connsiteX12" fmla="*/ 0 w 249439"/>
                <a:gd name="connsiteY12" fmla="*/ 1884669 h 188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39" h="1887778">
                  <a:moveTo>
                    <a:pt x="0" y="1884669"/>
                  </a:moveTo>
                  <a:cubicBezTo>
                    <a:pt x="18431" y="1635853"/>
                    <a:pt x="38705" y="1296726"/>
                    <a:pt x="57136" y="1046067"/>
                  </a:cubicBezTo>
                  <a:cubicBezTo>
                    <a:pt x="77409" y="780663"/>
                    <a:pt x="101369" y="515260"/>
                    <a:pt x="125329" y="249856"/>
                  </a:cubicBezTo>
                  <a:cubicBezTo>
                    <a:pt x="130859" y="185348"/>
                    <a:pt x="143760" y="120840"/>
                    <a:pt x="156662" y="58175"/>
                  </a:cubicBezTo>
                  <a:cubicBezTo>
                    <a:pt x="162191" y="26843"/>
                    <a:pt x="178779" y="-6333"/>
                    <a:pt x="215640" y="1040"/>
                  </a:cubicBezTo>
                  <a:cubicBezTo>
                    <a:pt x="250659" y="8412"/>
                    <a:pt x="250659" y="41588"/>
                    <a:pt x="248816" y="72920"/>
                  </a:cubicBezTo>
                  <a:cubicBezTo>
                    <a:pt x="243287" y="174290"/>
                    <a:pt x="237758" y="277502"/>
                    <a:pt x="232228" y="378871"/>
                  </a:cubicBezTo>
                  <a:cubicBezTo>
                    <a:pt x="232228" y="413890"/>
                    <a:pt x="230385" y="450752"/>
                    <a:pt x="230385" y="485770"/>
                  </a:cubicBezTo>
                  <a:cubicBezTo>
                    <a:pt x="232228" y="631374"/>
                    <a:pt x="217484" y="776977"/>
                    <a:pt x="213797" y="922580"/>
                  </a:cubicBezTo>
                  <a:cubicBezTo>
                    <a:pt x="210111" y="1044224"/>
                    <a:pt x="202739" y="1165867"/>
                    <a:pt x="195367" y="1285667"/>
                  </a:cubicBezTo>
                  <a:cubicBezTo>
                    <a:pt x="189837" y="1370449"/>
                    <a:pt x="191681" y="1457074"/>
                    <a:pt x="178779" y="1540012"/>
                  </a:cubicBezTo>
                  <a:cubicBezTo>
                    <a:pt x="164034" y="1622951"/>
                    <a:pt x="184308" y="1803573"/>
                    <a:pt x="169563" y="1886511"/>
                  </a:cubicBezTo>
                  <a:cubicBezTo>
                    <a:pt x="117957" y="1890198"/>
                    <a:pt x="53449" y="1884669"/>
                    <a:pt x="0" y="1884669"/>
                  </a:cubicBezTo>
                  <a:close/>
                </a:path>
              </a:pathLst>
            </a:custGeom>
            <a:solidFill>
              <a:srgbClr val="033333"/>
            </a:solidFill>
            <a:ln w="18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0DAF5BD6-A9F9-F725-5295-2A2E3EBFC3E4}"/>
                </a:ext>
              </a:extLst>
            </p:cNvPr>
            <p:cNvSpPr/>
            <p:nvPr/>
          </p:nvSpPr>
          <p:spPr>
            <a:xfrm>
              <a:off x="17711257" y="4763467"/>
              <a:ext cx="1448886" cy="498783"/>
            </a:xfrm>
            <a:custGeom>
              <a:avLst/>
              <a:gdLst>
                <a:gd name="connsiteX0" fmla="*/ 976390 w 1448886"/>
                <a:gd name="connsiteY0" fmla="*/ 498093 h 498783"/>
                <a:gd name="connsiteX1" fmla="*/ 69594 w 1448886"/>
                <a:gd name="connsiteY1" fmla="*/ 186612 h 498783"/>
                <a:gd name="connsiteX2" fmla="*/ 8772 w 1448886"/>
                <a:gd name="connsiteY2" fmla="*/ 111046 h 498783"/>
                <a:gd name="connsiteX3" fmla="*/ 27203 w 1448886"/>
                <a:gd name="connsiteY3" fmla="*/ 18892 h 498783"/>
                <a:gd name="connsiteX4" fmla="*/ 121200 w 1448886"/>
                <a:gd name="connsiteY4" fmla="*/ 17048 h 498783"/>
                <a:gd name="connsiteX5" fmla="*/ 329468 w 1448886"/>
                <a:gd name="connsiteY5" fmla="*/ 149750 h 498783"/>
                <a:gd name="connsiteX6" fmla="*/ 1057485 w 1448886"/>
                <a:gd name="connsiteY6" fmla="*/ 310098 h 498783"/>
                <a:gd name="connsiteX7" fmla="*/ 1341321 w 1448886"/>
                <a:gd name="connsiteY7" fmla="*/ 247434 h 498783"/>
                <a:gd name="connsiteX8" fmla="*/ 1431631 w 1448886"/>
                <a:gd name="connsiteY8" fmla="*/ 262178 h 498783"/>
                <a:gd name="connsiteX9" fmla="*/ 1424259 w 1448886"/>
                <a:gd name="connsiteY9" fmla="*/ 369077 h 498783"/>
                <a:gd name="connsiteX10" fmla="*/ 1241794 w 1448886"/>
                <a:gd name="connsiteY10" fmla="*/ 464917 h 498783"/>
                <a:gd name="connsiteX11" fmla="*/ 976390 w 1448886"/>
                <a:gd name="connsiteY11" fmla="*/ 498093 h 4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8886" h="498783">
                  <a:moveTo>
                    <a:pt x="976390" y="498093"/>
                  </a:moveTo>
                  <a:cubicBezTo>
                    <a:pt x="642792" y="487034"/>
                    <a:pt x="334998" y="396723"/>
                    <a:pt x="69594" y="186612"/>
                  </a:cubicBezTo>
                  <a:cubicBezTo>
                    <a:pt x="43791" y="166338"/>
                    <a:pt x="23517" y="142378"/>
                    <a:pt x="8772" y="111046"/>
                  </a:cubicBezTo>
                  <a:cubicBezTo>
                    <a:pt x="-7815" y="76027"/>
                    <a:pt x="-443" y="42852"/>
                    <a:pt x="27203" y="18892"/>
                  </a:cubicBezTo>
                  <a:cubicBezTo>
                    <a:pt x="56692" y="-6911"/>
                    <a:pt x="88025" y="-5069"/>
                    <a:pt x="121200" y="17048"/>
                  </a:cubicBezTo>
                  <a:cubicBezTo>
                    <a:pt x="189394" y="64969"/>
                    <a:pt x="255745" y="112889"/>
                    <a:pt x="329468" y="149750"/>
                  </a:cubicBezTo>
                  <a:cubicBezTo>
                    <a:pt x="558011" y="264021"/>
                    <a:pt x="801297" y="319314"/>
                    <a:pt x="1057485" y="310098"/>
                  </a:cubicBezTo>
                  <a:cubicBezTo>
                    <a:pt x="1155169" y="306412"/>
                    <a:pt x="1251009" y="287982"/>
                    <a:pt x="1341321" y="247434"/>
                  </a:cubicBezTo>
                  <a:cubicBezTo>
                    <a:pt x="1376339" y="232689"/>
                    <a:pt x="1407671" y="227160"/>
                    <a:pt x="1431631" y="262178"/>
                  </a:cubicBezTo>
                  <a:cubicBezTo>
                    <a:pt x="1457434" y="299040"/>
                    <a:pt x="1453748" y="335901"/>
                    <a:pt x="1424259" y="369077"/>
                  </a:cubicBezTo>
                  <a:cubicBezTo>
                    <a:pt x="1376339" y="424369"/>
                    <a:pt x="1309988" y="448329"/>
                    <a:pt x="1241794" y="464917"/>
                  </a:cubicBezTo>
                  <a:cubicBezTo>
                    <a:pt x="1155169" y="490720"/>
                    <a:pt x="1066701" y="501779"/>
                    <a:pt x="976390" y="498093"/>
                  </a:cubicBezTo>
                  <a:close/>
                </a:path>
              </a:pathLst>
            </a:custGeom>
            <a:solidFill>
              <a:srgbClr val="033234"/>
            </a:solidFill>
            <a:ln w="18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1653E009-708E-53E4-AFCF-4A7E1295DF25}"/>
                </a:ext>
              </a:extLst>
            </p:cNvPr>
            <p:cNvSpPr/>
            <p:nvPr/>
          </p:nvSpPr>
          <p:spPr>
            <a:xfrm>
              <a:off x="17810032" y="3562052"/>
              <a:ext cx="311789" cy="408186"/>
            </a:xfrm>
            <a:custGeom>
              <a:avLst/>
              <a:gdLst>
                <a:gd name="connsiteX0" fmla="*/ 311789 w 311789"/>
                <a:gd name="connsiteY0" fmla="*/ 217671 h 408186"/>
                <a:gd name="connsiteX1" fmla="*/ 309946 w 311789"/>
                <a:gd name="connsiteY1" fmla="*/ 252690 h 408186"/>
                <a:gd name="connsiteX2" fmla="*/ 177244 w 311789"/>
                <a:gd name="connsiteY2" fmla="*/ 407509 h 408186"/>
                <a:gd name="connsiteX3" fmla="*/ 18739 w 311789"/>
                <a:gd name="connsiteY3" fmla="*/ 280336 h 408186"/>
                <a:gd name="connsiteX4" fmla="*/ 31641 w 311789"/>
                <a:gd name="connsiteY4" fmla="*/ 70225 h 408186"/>
                <a:gd name="connsiteX5" fmla="*/ 254654 w 311789"/>
                <a:gd name="connsiteY5" fmla="*/ 57323 h 408186"/>
                <a:gd name="connsiteX6" fmla="*/ 311789 w 311789"/>
                <a:gd name="connsiteY6" fmla="*/ 217671 h 40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89" h="408186">
                  <a:moveTo>
                    <a:pt x="311789" y="217671"/>
                  </a:moveTo>
                  <a:cubicBezTo>
                    <a:pt x="311789" y="228730"/>
                    <a:pt x="311789" y="241631"/>
                    <a:pt x="309946" y="252690"/>
                  </a:cubicBezTo>
                  <a:cubicBezTo>
                    <a:pt x="295201" y="337472"/>
                    <a:pt x="241752" y="400136"/>
                    <a:pt x="177244" y="407509"/>
                  </a:cubicBezTo>
                  <a:cubicBezTo>
                    <a:pt x="114580" y="414881"/>
                    <a:pt x="50072" y="361431"/>
                    <a:pt x="18739" y="280336"/>
                  </a:cubicBezTo>
                  <a:cubicBezTo>
                    <a:pt x="-8907" y="208456"/>
                    <a:pt x="-7064" y="136576"/>
                    <a:pt x="31641" y="70225"/>
                  </a:cubicBezTo>
                  <a:cubicBezTo>
                    <a:pt x="85090" y="-18243"/>
                    <a:pt x="190146" y="-23772"/>
                    <a:pt x="254654" y="57323"/>
                  </a:cubicBezTo>
                  <a:cubicBezTo>
                    <a:pt x="293359" y="103400"/>
                    <a:pt x="309946" y="158693"/>
                    <a:pt x="311789" y="217671"/>
                  </a:cubicBezTo>
                  <a:close/>
                </a:path>
              </a:pathLst>
            </a:custGeom>
            <a:solidFill>
              <a:srgbClr val="033132"/>
            </a:solidFill>
            <a:ln w="18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EE95205B-E703-C0E6-1518-FA38DA41A9AB}"/>
                </a:ext>
              </a:extLst>
            </p:cNvPr>
            <p:cNvSpPr/>
            <p:nvPr/>
          </p:nvSpPr>
          <p:spPr>
            <a:xfrm>
              <a:off x="15778898" y="4135103"/>
              <a:ext cx="429821" cy="381276"/>
            </a:xfrm>
            <a:custGeom>
              <a:avLst/>
              <a:gdLst>
                <a:gd name="connsiteX0" fmla="*/ 429804 w 429821"/>
                <a:gd name="connsiteY0" fmla="*/ 309973 h 381276"/>
                <a:gd name="connsiteX1" fmla="*/ 374512 w 429821"/>
                <a:gd name="connsiteY1" fmla="*/ 380010 h 381276"/>
                <a:gd name="connsiteX2" fmla="*/ 302632 w 429821"/>
                <a:gd name="connsiteY2" fmla="*/ 328403 h 381276"/>
                <a:gd name="connsiteX3" fmla="*/ 216007 w 429821"/>
                <a:gd name="connsiteY3" fmla="*/ 184643 h 381276"/>
                <a:gd name="connsiteX4" fmla="*/ 77776 w 429821"/>
                <a:gd name="connsiteY4" fmla="*/ 140409 h 381276"/>
                <a:gd name="connsiteX5" fmla="*/ 5896 w 429821"/>
                <a:gd name="connsiteY5" fmla="*/ 110920 h 381276"/>
                <a:gd name="connsiteX6" fmla="*/ 29856 w 429821"/>
                <a:gd name="connsiteY6" fmla="*/ 24295 h 381276"/>
                <a:gd name="connsiteX7" fmla="*/ 149656 w 429821"/>
                <a:gd name="connsiteY7" fmla="*/ 4021 h 381276"/>
                <a:gd name="connsiteX8" fmla="*/ 429804 w 429821"/>
                <a:gd name="connsiteY8" fmla="*/ 309973 h 38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9821" h="381276">
                  <a:moveTo>
                    <a:pt x="429804" y="309973"/>
                  </a:moveTo>
                  <a:cubicBezTo>
                    <a:pt x="429804" y="348677"/>
                    <a:pt x="409531" y="372637"/>
                    <a:pt x="374512" y="380010"/>
                  </a:cubicBezTo>
                  <a:cubicBezTo>
                    <a:pt x="337650" y="387382"/>
                    <a:pt x="313690" y="361579"/>
                    <a:pt x="302632" y="328403"/>
                  </a:cubicBezTo>
                  <a:cubicBezTo>
                    <a:pt x="286044" y="273111"/>
                    <a:pt x="258398" y="223348"/>
                    <a:pt x="216007" y="184643"/>
                  </a:cubicBezTo>
                  <a:cubicBezTo>
                    <a:pt x="177302" y="149625"/>
                    <a:pt x="131225" y="129351"/>
                    <a:pt x="77776" y="140409"/>
                  </a:cubicBezTo>
                  <a:cubicBezTo>
                    <a:pt x="44600" y="147781"/>
                    <a:pt x="20640" y="144095"/>
                    <a:pt x="5896" y="110920"/>
                  </a:cubicBezTo>
                  <a:cubicBezTo>
                    <a:pt x="-8849" y="75901"/>
                    <a:pt x="5896" y="48255"/>
                    <a:pt x="29856" y="24295"/>
                  </a:cubicBezTo>
                  <a:cubicBezTo>
                    <a:pt x="64874" y="-8881"/>
                    <a:pt x="109108" y="335"/>
                    <a:pt x="149656" y="4021"/>
                  </a:cubicBezTo>
                  <a:cubicBezTo>
                    <a:pt x="284201" y="11393"/>
                    <a:pt x="431648" y="177271"/>
                    <a:pt x="429804" y="309973"/>
                  </a:cubicBezTo>
                  <a:close/>
                </a:path>
              </a:pathLst>
            </a:custGeom>
            <a:solidFill>
              <a:srgbClr val="033032"/>
            </a:solidFill>
            <a:ln w="18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38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E3C155C0-476B-567B-0EEB-3917EE9DA9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69894" y="-954503"/>
            <a:ext cx="12040510" cy="10230499"/>
          </a:xfrm>
          <a:prstGeom prst="rect">
            <a:avLst/>
          </a:prstGeom>
        </p:spPr>
      </p:pic>
      <p:sp>
        <p:nvSpPr>
          <p:cNvPr id="4" name="Google Shape;185;p1">
            <a:extLst>
              <a:ext uri="{FF2B5EF4-FFF2-40B4-BE49-F238E27FC236}">
                <a16:creationId xmlns:a16="http://schemas.microsoft.com/office/drawing/2014/main" id="{87E99C3C-4E69-8085-A4A9-E4651708D621}"/>
              </a:ext>
            </a:extLst>
          </p:cNvPr>
          <p:cNvSpPr txBox="1"/>
          <p:nvPr/>
        </p:nvSpPr>
        <p:spPr>
          <a:xfrm>
            <a:off x="9871075" y="1275579"/>
            <a:ext cx="4599354" cy="404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15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Passo </a:t>
            </a:r>
            <a:r>
              <a:rPr lang="pt-BR" sz="19900" b="1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4</a:t>
            </a:r>
            <a:endParaRPr sz="72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F132DAD2-BF36-4D2C-496A-303E486F1F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3932535" y="1318384"/>
            <a:ext cx="6798571" cy="9846206"/>
          </a:xfrm>
          <a:prstGeom prst="rect">
            <a:avLst/>
          </a:prstGeom>
        </p:spPr>
      </p:pic>
      <p:sp>
        <p:nvSpPr>
          <p:cNvPr id="7" name="Google Shape;185;p1">
            <a:extLst>
              <a:ext uri="{FF2B5EF4-FFF2-40B4-BE49-F238E27FC236}">
                <a16:creationId xmlns:a16="http://schemas.microsoft.com/office/drawing/2014/main" id="{E3EE0A58-F903-51B1-1B63-44F0AAA3972A}"/>
              </a:ext>
            </a:extLst>
          </p:cNvPr>
          <p:cNvSpPr txBox="1"/>
          <p:nvPr/>
        </p:nvSpPr>
        <p:spPr>
          <a:xfrm>
            <a:off x="3012018" y="12825371"/>
            <a:ext cx="13853582" cy="584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15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UC abre ou </a:t>
            </a:r>
            <a:br>
              <a:rPr lang="pt-BR" sz="115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</a:br>
            <a:r>
              <a:rPr lang="pt-BR" sz="115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complementa o</a:t>
            </a:r>
          </a:p>
          <a:p>
            <a:pPr algn="ctr">
              <a:lnSpc>
                <a:spcPct val="80000"/>
              </a:lnSpc>
            </a:pPr>
            <a:r>
              <a:rPr lang="pt-BR" sz="11500" b="1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processo do </a:t>
            </a:r>
            <a:r>
              <a:rPr lang="pt-BR" sz="11500" dirty="0" err="1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ESaber</a:t>
            </a:r>
            <a:r>
              <a:rPr lang="pt-BR" sz="11500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 no SEI</a:t>
            </a:r>
            <a:endParaRPr sz="72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9" name="Imagem 8" descr="Logotipo&#10;&#10;O conteúdo gerado por IA pode estar incorreto.">
            <a:extLst>
              <a:ext uri="{FF2B5EF4-FFF2-40B4-BE49-F238E27FC236}">
                <a16:creationId xmlns:a16="http://schemas.microsoft.com/office/drawing/2014/main" id="{93E9DE2C-B43B-0619-4116-E6953D383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17" y="5556128"/>
            <a:ext cx="9871076" cy="69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5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9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16811F17-B614-599E-A3E3-71BE7AA491A2}"/>
              </a:ext>
            </a:extLst>
          </p:cNvPr>
          <p:cNvSpPr/>
          <p:nvPr/>
        </p:nvSpPr>
        <p:spPr>
          <a:xfrm>
            <a:off x="0" y="15912926"/>
            <a:ext cx="19742150" cy="3829224"/>
          </a:xfrm>
          <a:prstGeom prst="rect">
            <a:avLst/>
          </a:prstGeom>
          <a:solidFill>
            <a:srgbClr val="976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DIN Pro Regular" panose="020B0504020101020102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42E8107-9DE9-BD36-5D46-D26A4267F2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69894" y="-954503"/>
            <a:ext cx="12040510" cy="10230499"/>
          </a:xfrm>
          <a:prstGeom prst="rect">
            <a:avLst/>
          </a:prstGeom>
        </p:spPr>
      </p:pic>
      <p:sp>
        <p:nvSpPr>
          <p:cNvPr id="3" name="Google Shape;185;p1">
            <a:extLst>
              <a:ext uri="{FF2B5EF4-FFF2-40B4-BE49-F238E27FC236}">
                <a16:creationId xmlns:a16="http://schemas.microsoft.com/office/drawing/2014/main" id="{79501371-D27A-333D-E252-A5F1FEB34052}"/>
              </a:ext>
            </a:extLst>
          </p:cNvPr>
          <p:cNvSpPr txBox="1"/>
          <p:nvPr/>
        </p:nvSpPr>
        <p:spPr>
          <a:xfrm>
            <a:off x="9871075" y="1275579"/>
            <a:ext cx="4599354" cy="404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15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Passo </a:t>
            </a:r>
            <a:r>
              <a:rPr lang="pt-BR" sz="19900" b="1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5</a:t>
            </a:r>
            <a:endParaRPr sz="72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5" name="Google Shape;185;p1">
            <a:extLst>
              <a:ext uri="{FF2B5EF4-FFF2-40B4-BE49-F238E27FC236}">
                <a16:creationId xmlns:a16="http://schemas.microsoft.com/office/drawing/2014/main" id="{469A5318-4BAA-3D31-5509-96AA61354229}"/>
              </a:ext>
            </a:extLst>
          </p:cNvPr>
          <p:cNvSpPr txBox="1"/>
          <p:nvPr/>
        </p:nvSpPr>
        <p:spPr>
          <a:xfrm>
            <a:off x="1318684" y="9692458"/>
            <a:ext cx="17104782" cy="572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8000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Análise de dados e produção de material informativo</a:t>
            </a:r>
            <a:r>
              <a:rPr lang="pt-BR" sz="80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, em uma parceria entre UC, Centros Nacionais de Pesquisa do </a:t>
            </a:r>
            <a:r>
              <a:rPr lang="pt-BR" sz="8000" dirty="0" err="1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ICMBio</a:t>
            </a:r>
            <a:r>
              <a:rPr lang="pt-BR" sz="80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, COMOB e demais apoiadores.</a:t>
            </a:r>
            <a:endParaRPr sz="54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F4DFEFDD-4501-BD78-9611-266C821EDC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5226" y="808991"/>
            <a:ext cx="5003573" cy="779314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F636978-778F-4578-557F-25C268481D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3971407" y="407814"/>
            <a:ext cx="6326550" cy="8595496"/>
          </a:xfrm>
          <a:prstGeom prst="rect">
            <a:avLst/>
          </a:prstGeom>
        </p:spPr>
      </p:pic>
      <p:sp>
        <p:nvSpPr>
          <p:cNvPr id="14" name="Google Shape;185;p1">
            <a:extLst>
              <a:ext uri="{FF2B5EF4-FFF2-40B4-BE49-F238E27FC236}">
                <a16:creationId xmlns:a16="http://schemas.microsoft.com/office/drawing/2014/main" id="{B637FA85-D4F7-E88C-1DDE-C548889CD44A}"/>
              </a:ext>
            </a:extLst>
          </p:cNvPr>
          <p:cNvSpPr txBox="1"/>
          <p:nvPr/>
        </p:nvSpPr>
        <p:spPr>
          <a:xfrm>
            <a:off x="2305226" y="16285462"/>
            <a:ext cx="17714382" cy="292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6600" b="1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Lembre-se! </a:t>
            </a:r>
            <a:r>
              <a:rPr lang="pt-BR" sz="66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O guia de boas práticas </a:t>
            </a:r>
            <a:br>
              <a:rPr lang="pt-BR" sz="66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</a:br>
            <a:r>
              <a:rPr lang="pt-BR" sz="66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do </a:t>
            </a:r>
            <a:r>
              <a:rPr lang="pt-BR" sz="6600" dirty="0" err="1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ESaber</a:t>
            </a:r>
            <a:r>
              <a:rPr lang="pt-BR" sz="66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 possui um banco de materiais </a:t>
            </a:r>
            <a:br>
              <a:rPr lang="pt-BR" sz="66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</a:br>
            <a:r>
              <a:rPr lang="pt-BR" sz="66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para inspirar e facilitar os trabalhos!</a:t>
            </a:r>
            <a:endParaRPr sz="44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D8EDF4AF-C214-D9BA-15C5-389B288956D3}"/>
              </a:ext>
            </a:extLst>
          </p:cNvPr>
          <p:cNvGrpSpPr/>
          <p:nvPr/>
        </p:nvGrpSpPr>
        <p:grpSpPr>
          <a:xfrm>
            <a:off x="363892" y="15252541"/>
            <a:ext cx="3045175" cy="3883004"/>
            <a:chOff x="363892" y="15252541"/>
            <a:chExt cx="3045175" cy="3883004"/>
          </a:xfrm>
        </p:grpSpPr>
        <p:grpSp>
          <p:nvGrpSpPr>
            <p:cNvPr id="20" name="Gráfico 17">
              <a:extLst>
                <a:ext uri="{FF2B5EF4-FFF2-40B4-BE49-F238E27FC236}">
                  <a16:creationId xmlns:a16="http://schemas.microsoft.com/office/drawing/2014/main" id="{35638BD6-FB86-A79D-32A1-EFB19919C0A4}"/>
                </a:ext>
              </a:extLst>
            </p:cNvPr>
            <p:cNvGrpSpPr/>
            <p:nvPr/>
          </p:nvGrpSpPr>
          <p:grpSpPr>
            <a:xfrm>
              <a:off x="363892" y="15252541"/>
              <a:ext cx="3045175" cy="2610789"/>
              <a:chOff x="363892" y="15252541"/>
              <a:chExt cx="3045175" cy="2610789"/>
            </a:xfrm>
            <a:solidFill>
              <a:srgbClr val="FFC000"/>
            </a:solidFill>
          </p:grpSpPr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9909CBB-A959-EE75-6D46-8FC513FE6114}"/>
                  </a:ext>
                </a:extLst>
              </p:cNvPr>
              <p:cNvSpPr/>
              <p:nvPr/>
            </p:nvSpPr>
            <p:spPr>
              <a:xfrm>
                <a:off x="1846989" y="15252541"/>
                <a:ext cx="78979" cy="273984"/>
              </a:xfrm>
              <a:custGeom>
                <a:avLst/>
                <a:gdLst>
                  <a:gd name="connsiteX0" fmla="*/ 39490 w 78979"/>
                  <a:gd name="connsiteY0" fmla="*/ 273984 h 273984"/>
                  <a:gd name="connsiteX1" fmla="*/ 0 w 78979"/>
                  <a:gd name="connsiteY1" fmla="*/ 234495 h 273984"/>
                  <a:gd name="connsiteX2" fmla="*/ 0 w 78979"/>
                  <a:gd name="connsiteY2" fmla="*/ 39490 h 273984"/>
                  <a:gd name="connsiteX3" fmla="*/ 39490 w 78979"/>
                  <a:gd name="connsiteY3" fmla="*/ 0 h 273984"/>
                  <a:gd name="connsiteX4" fmla="*/ 78979 w 78979"/>
                  <a:gd name="connsiteY4" fmla="*/ 39490 h 273984"/>
                  <a:gd name="connsiteX5" fmla="*/ 78979 w 78979"/>
                  <a:gd name="connsiteY5" fmla="*/ 234495 h 273984"/>
                  <a:gd name="connsiteX6" fmla="*/ 39490 w 78979"/>
                  <a:gd name="connsiteY6" fmla="*/ 273984 h 273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979" h="273984">
                    <a:moveTo>
                      <a:pt x="39490" y="273984"/>
                    </a:moveTo>
                    <a:cubicBezTo>
                      <a:pt x="17506" y="273984"/>
                      <a:pt x="0" y="256479"/>
                      <a:pt x="0" y="234495"/>
                    </a:cubicBezTo>
                    <a:lnTo>
                      <a:pt x="0" y="39490"/>
                    </a:lnTo>
                    <a:cubicBezTo>
                      <a:pt x="0" y="17506"/>
                      <a:pt x="17506" y="0"/>
                      <a:pt x="39490" y="0"/>
                    </a:cubicBezTo>
                    <a:cubicBezTo>
                      <a:pt x="61473" y="0"/>
                      <a:pt x="78979" y="17506"/>
                      <a:pt x="78979" y="39490"/>
                    </a:cubicBezTo>
                    <a:lnTo>
                      <a:pt x="78979" y="234495"/>
                    </a:lnTo>
                    <a:cubicBezTo>
                      <a:pt x="78979" y="256479"/>
                      <a:pt x="61473" y="273984"/>
                      <a:pt x="39490" y="273984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011D2C85-3148-6E0B-D721-424BC9CA4A54}"/>
                  </a:ext>
                </a:extLst>
              </p:cNvPr>
              <p:cNvSpPr/>
              <p:nvPr/>
            </p:nvSpPr>
            <p:spPr>
              <a:xfrm>
                <a:off x="2757489" y="15687129"/>
                <a:ext cx="216989" cy="216785"/>
              </a:xfrm>
              <a:custGeom>
                <a:avLst/>
                <a:gdLst>
                  <a:gd name="connsiteX0" fmla="*/ 39693 w 216989"/>
                  <a:gd name="connsiteY0" fmla="*/ 216785 h 216785"/>
                  <a:gd name="connsiteX1" fmla="*/ 11603 w 216989"/>
                  <a:gd name="connsiteY1" fmla="*/ 205386 h 216785"/>
                  <a:gd name="connsiteX2" fmla="*/ 11603 w 216989"/>
                  <a:gd name="connsiteY2" fmla="*/ 149613 h 216785"/>
                  <a:gd name="connsiteX3" fmla="*/ 149613 w 216989"/>
                  <a:gd name="connsiteY3" fmla="*/ 11603 h 216785"/>
                  <a:gd name="connsiteX4" fmla="*/ 205387 w 216989"/>
                  <a:gd name="connsiteY4" fmla="*/ 11603 h 216785"/>
                  <a:gd name="connsiteX5" fmla="*/ 205387 w 216989"/>
                  <a:gd name="connsiteY5" fmla="*/ 67377 h 216785"/>
                  <a:gd name="connsiteX6" fmla="*/ 67377 w 216989"/>
                  <a:gd name="connsiteY6" fmla="*/ 205386 h 216785"/>
                  <a:gd name="connsiteX7" fmla="*/ 39693 w 216989"/>
                  <a:gd name="connsiteY7" fmla="*/ 216785 h 21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989" h="216785">
                    <a:moveTo>
                      <a:pt x="39693" y="216785"/>
                    </a:moveTo>
                    <a:cubicBezTo>
                      <a:pt x="29515" y="216785"/>
                      <a:pt x="19338" y="213122"/>
                      <a:pt x="11603" y="205386"/>
                    </a:cubicBezTo>
                    <a:cubicBezTo>
                      <a:pt x="-3868" y="189916"/>
                      <a:pt x="-3868" y="165083"/>
                      <a:pt x="11603" y="149613"/>
                    </a:cubicBezTo>
                    <a:lnTo>
                      <a:pt x="149613" y="11603"/>
                    </a:lnTo>
                    <a:cubicBezTo>
                      <a:pt x="165083" y="-3868"/>
                      <a:pt x="189916" y="-3868"/>
                      <a:pt x="205387" y="11603"/>
                    </a:cubicBezTo>
                    <a:cubicBezTo>
                      <a:pt x="220857" y="27073"/>
                      <a:pt x="220857" y="51906"/>
                      <a:pt x="205387" y="67377"/>
                    </a:cubicBezTo>
                    <a:lnTo>
                      <a:pt x="67377" y="205386"/>
                    </a:lnTo>
                    <a:cubicBezTo>
                      <a:pt x="60049" y="213122"/>
                      <a:pt x="49871" y="216785"/>
                      <a:pt x="39693" y="216785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A9C8DBE0-BAAC-972D-2A8F-0490AEA41458}"/>
                  </a:ext>
                </a:extLst>
              </p:cNvPr>
              <p:cNvSpPr/>
              <p:nvPr/>
            </p:nvSpPr>
            <p:spPr>
              <a:xfrm>
                <a:off x="798073" y="17646544"/>
                <a:ext cx="216989" cy="216785"/>
              </a:xfrm>
              <a:custGeom>
                <a:avLst/>
                <a:gdLst>
                  <a:gd name="connsiteX0" fmla="*/ 39693 w 216989"/>
                  <a:gd name="connsiteY0" fmla="*/ 216786 h 216785"/>
                  <a:gd name="connsiteX1" fmla="*/ 11603 w 216989"/>
                  <a:gd name="connsiteY1" fmla="*/ 205387 h 216785"/>
                  <a:gd name="connsiteX2" fmla="*/ 11603 w 216989"/>
                  <a:gd name="connsiteY2" fmla="*/ 149613 h 216785"/>
                  <a:gd name="connsiteX3" fmla="*/ 149613 w 216989"/>
                  <a:gd name="connsiteY3" fmla="*/ 11603 h 216785"/>
                  <a:gd name="connsiteX4" fmla="*/ 205387 w 216989"/>
                  <a:gd name="connsiteY4" fmla="*/ 11603 h 216785"/>
                  <a:gd name="connsiteX5" fmla="*/ 205387 w 216989"/>
                  <a:gd name="connsiteY5" fmla="*/ 67376 h 216785"/>
                  <a:gd name="connsiteX6" fmla="*/ 67377 w 216989"/>
                  <a:gd name="connsiteY6" fmla="*/ 205387 h 216785"/>
                  <a:gd name="connsiteX7" fmla="*/ 39693 w 216989"/>
                  <a:gd name="connsiteY7" fmla="*/ 216786 h 21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989" h="216785">
                    <a:moveTo>
                      <a:pt x="39693" y="216786"/>
                    </a:moveTo>
                    <a:cubicBezTo>
                      <a:pt x="29515" y="216786"/>
                      <a:pt x="19338" y="213122"/>
                      <a:pt x="11603" y="205387"/>
                    </a:cubicBezTo>
                    <a:cubicBezTo>
                      <a:pt x="-3868" y="189916"/>
                      <a:pt x="-3868" y="165083"/>
                      <a:pt x="11603" y="149613"/>
                    </a:cubicBezTo>
                    <a:lnTo>
                      <a:pt x="149613" y="11603"/>
                    </a:lnTo>
                    <a:cubicBezTo>
                      <a:pt x="165083" y="-3868"/>
                      <a:pt x="189916" y="-3868"/>
                      <a:pt x="205387" y="11603"/>
                    </a:cubicBezTo>
                    <a:cubicBezTo>
                      <a:pt x="220857" y="27073"/>
                      <a:pt x="220857" y="51906"/>
                      <a:pt x="205387" y="67376"/>
                    </a:cubicBezTo>
                    <a:lnTo>
                      <a:pt x="67377" y="205387"/>
                    </a:lnTo>
                    <a:cubicBezTo>
                      <a:pt x="60049" y="212714"/>
                      <a:pt x="49871" y="216786"/>
                      <a:pt x="39693" y="216786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24" name="Forma Livre: Forma 23">
                <a:extLst>
                  <a:ext uri="{FF2B5EF4-FFF2-40B4-BE49-F238E27FC236}">
                    <a16:creationId xmlns:a16="http://schemas.microsoft.com/office/drawing/2014/main" id="{F217A4D5-20FE-D002-BF27-C722B0DC4398}"/>
                  </a:ext>
                </a:extLst>
              </p:cNvPr>
              <p:cNvSpPr/>
              <p:nvPr/>
            </p:nvSpPr>
            <p:spPr>
              <a:xfrm>
                <a:off x="3135082" y="16735638"/>
                <a:ext cx="273984" cy="78979"/>
              </a:xfrm>
              <a:custGeom>
                <a:avLst/>
                <a:gdLst>
                  <a:gd name="connsiteX0" fmla="*/ 234495 w 273984"/>
                  <a:gd name="connsiteY0" fmla="*/ 78979 h 78979"/>
                  <a:gd name="connsiteX1" fmla="*/ 39490 w 273984"/>
                  <a:gd name="connsiteY1" fmla="*/ 78979 h 78979"/>
                  <a:gd name="connsiteX2" fmla="*/ 0 w 273984"/>
                  <a:gd name="connsiteY2" fmla="*/ 39490 h 78979"/>
                  <a:gd name="connsiteX3" fmla="*/ 39490 w 273984"/>
                  <a:gd name="connsiteY3" fmla="*/ 0 h 78979"/>
                  <a:gd name="connsiteX4" fmla="*/ 234495 w 273984"/>
                  <a:gd name="connsiteY4" fmla="*/ 0 h 78979"/>
                  <a:gd name="connsiteX5" fmla="*/ 273984 w 273984"/>
                  <a:gd name="connsiteY5" fmla="*/ 39490 h 78979"/>
                  <a:gd name="connsiteX6" fmla="*/ 234495 w 273984"/>
                  <a:gd name="connsiteY6" fmla="*/ 78979 h 7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984" h="78979">
                    <a:moveTo>
                      <a:pt x="234495" y="78979"/>
                    </a:moveTo>
                    <a:lnTo>
                      <a:pt x="39490" y="78979"/>
                    </a:lnTo>
                    <a:cubicBezTo>
                      <a:pt x="17506" y="78979"/>
                      <a:pt x="0" y="61473"/>
                      <a:pt x="0" y="39490"/>
                    </a:cubicBezTo>
                    <a:cubicBezTo>
                      <a:pt x="0" y="17506"/>
                      <a:pt x="17506" y="0"/>
                      <a:pt x="39490" y="0"/>
                    </a:cubicBezTo>
                    <a:lnTo>
                      <a:pt x="234495" y="0"/>
                    </a:lnTo>
                    <a:cubicBezTo>
                      <a:pt x="256479" y="0"/>
                      <a:pt x="273984" y="17506"/>
                      <a:pt x="273984" y="39490"/>
                    </a:cubicBezTo>
                    <a:cubicBezTo>
                      <a:pt x="273984" y="61473"/>
                      <a:pt x="256071" y="78979"/>
                      <a:pt x="234495" y="78979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75E564C6-F784-CD5B-95A7-8E074AA95699}"/>
                  </a:ext>
                </a:extLst>
              </p:cNvPr>
              <p:cNvSpPr/>
              <p:nvPr/>
            </p:nvSpPr>
            <p:spPr>
              <a:xfrm>
                <a:off x="363892" y="16735638"/>
                <a:ext cx="273984" cy="78979"/>
              </a:xfrm>
              <a:custGeom>
                <a:avLst/>
                <a:gdLst>
                  <a:gd name="connsiteX0" fmla="*/ 234495 w 273984"/>
                  <a:gd name="connsiteY0" fmla="*/ 78979 h 78979"/>
                  <a:gd name="connsiteX1" fmla="*/ 39490 w 273984"/>
                  <a:gd name="connsiteY1" fmla="*/ 78979 h 78979"/>
                  <a:gd name="connsiteX2" fmla="*/ 0 w 273984"/>
                  <a:gd name="connsiteY2" fmla="*/ 39490 h 78979"/>
                  <a:gd name="connsiteX3" fmla="*/ 39490 w 273984"/>
                  <a:gd name="connsiteY3" fmla="*/ 0 h 78979"/>
                  <a:gd name="connsiteX4" fmla="*/ 234495 w 273984"/>
                  <a:gd name="connsiteY4" fmla="*/ 0 h 78979"/>
                  <a:gd name="connsiteX5" fmla="*/ 273984 w 273984"/>
                  <a:gd name="connsiteY5" fmla="*/ 39490 h 78979"/>
                  <a:gd name="connsiteX6" fmla="*/ 234495 w 273984"/>
                  <a:gd name="connsiteY6" fmla="*/ 78979 h 7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984" h="78979">
                    <a:moveTo>
                      <a:pt x="234495" y="78979"/>
                    </a:moveTo>
                    <a:lnTo>
                      <a:pt x="39490" y="78979"/>
                    </a:lnTo>
                    <a:cubicBezTo>
                      <a:pt x="17506" y="78979"/>
                      <a:pt x="0" y="61473"/>
                      <a:pt x="0" y="39490"/>
                    </a:cubicBezTo>
                    <a:cubicBezTo>
                      <a:pt x="0" y="17506"/>
                      <a:pt x="17506" y="0"/>
                      <a:pt x="39490" y="0"/>
                    </a:cubicBezTo>
                    <a:lnTo>
                      <a:pt x="234495" y="0"/>
                    </a:lnTo>
                    <a:cubicBezTo>
                      <a:pt x="256479" y="0"/>
                      <a:pt x="273984" y="17506"/>
                      <a:pt x="273984" y="39490"/>
                    </a:cubicBezTo>
                    <a:cubicBezTo>
                      <a:pt x="273984" y="61473"/>
                      <a:pt x="256479" y="78979"/>
                      <a:pt x="234495" y="78979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D7CF2136-DBD6-58B3-313C-D72552E21525}"/>
                  </a:ext>
                </a:extLst>
              </p:cNvPr>
              <p:cNvSpPr/>
              <p:nvPr/>
            </p:nvSpPr>
            <p:spPr>
              <a:xfrm>
                <a:off x="2757489" y="17646544"/>
                <a:ext cx="216989" cy="216785"/>
              </a:xfrm>
              <a:custGeom>
                <a:avLst/>
                <a:gdLst>
                  <a:gd name="connsiteX0" fmla="*/ 177703 w 216989"/>
                  <a:gd name="connsiteY0" fmla="*/ 216786 h 216785"/>
                  <a:gd name="connsiteX1" fmla="*/ 149613 w 216989"/>
                  <a:gd name="connsiteY1" fmla="*/ 205387 h 216785"/>
                  <a:gd name="connsiteX2" fmla="*/ 11603 w 216989"/>
                  <a:gd name="connsiteY2" fmla="*/ 67376 h 216785"/>
                  <a:gd name="connsiteX3" fmla="*/ 11603 w 216989"/>
                  <a:gd name="connsiteY3" fmla="*/ 11603 h 216785"/>
                  <a:gd name="connsiteX4" fmla="*/ 67377 w 216989"/>
                  <a:gd name="connsiteY4" fmla="*/ 11603 h 216785"/>
                  <a:gd name="connsiteX5" fmla="*/ 205387 w 216989"/>
                  <a:gd name="connsiteY5" fmla="*/ 149613 h 216785"/>
                  <a:gd name="connsiteX6" fmla="*/ 205387 w 216989"/>
                  <a:gd name="connsiteY6" fmla="*/ 205387 h 216785"/>
                  <a:gd name="connsiteX7" fmla="*/ 177703 w 216989"/>
                  <a:gd name="connsiteY7" fmla="*/ 216786 h 21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989" h="216785">
                    <a:moveTo>
                      <a:pt x="177703" y="216786"/>
                    </a:moveTo>
                    <a:cubicBezTo>
                      <a:pt x="167525" y="216786"/>
                      <a:pt x="157348" y="213122"/>
                      <a:pt x="149613" y="205387"/>
                    </a:cubicBezTo>
                    <a:lnTo>
                      <a:pt x="11603" y="67376"/>
                    </a:lnTo>
                    <a:cubicBezTo>
                      <a:pt x="-3868" y="51906"/>
                      <a:pt x="-3868" y="27073"/>
                      <a:pt x="11603" y="11603"/>
                    </a:cubicBezTo>
                    <a:cubicBezTo>
                      <a:pt x="27073" y="-3868"/>
                      <a:pt x="51906" y="-3868"/>
                      <a:pt x="67377" y="11603"/>
                    </a:cubicBezTo>
                    <a:lnTo>
                      <a:pt x="205387" y="149613"/>
                    </a:lnTo>
                    <a:cubicBezTo>
                      <a:pt x="220857" y="165083"/>
                      <a:pt x="220857" y="189916"/>
                      <a:pt x="205387" y="205387"/>
                    </a:cubicBezTo>
                    <a:cubicBezTo>
                      <a:pt x="197651" y="212714"/>
                      <a:pt x="187881" y="216786"/>
                      <a:pt x="177703" y="216786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E46D776A-68DF-F56F-FD6F-06A75579352F}"/>
                  </a:ext>
                </a:extLst>
              </p:cNvPr>
              <p:cNvSpPr/>
              <p:nvPr/>
            </p:nvSpPr>
            <p:spPr>
              <a:xfrm>
                <a:off x="798073" y="15687129"/>
                <a:ext cx="216989" cy="216785"/>
              </a:xfrm>
              <a:custGeom>
                <a:avLst/>
                <a:gdLst>
                  <a:gd name="connsiteX0" fmla="*/ 177703 w 216989"/>
                  <a:gd name="connsiteY0" fmla="*/ 216785 h 216785"/>
                  <a:gd name="connsiteX1" fmla="*/ 149613 w 216989"/>
                  <a:gd name="connsiteY1" fmla="*/ 205386 h 216785"/>
                  <a:gd name="connsiteX2" fmla="*/ 11603 w 216989"/>
                  <a:gd name="connsiteY2" fmla="*/ 67377 h 216785"/>
                  <a:gd name="connsiteX3" fmla="*/ 11603 w 216989"/>
                  <a:gd name="connsiteY3" fmla="*/ 11603 h 216785"/>
                  <a:gd name="connsiteX4" fmla="*/ 67377 w 216989"/>
                  <a:gd name="connsiteY4" fmla="*/ 11603 h 216785"/>
                  <a:gd name="connsiteX5" fmla="*/ 205387 w 216989"/>
                  <a:gd name="connsiteY5" fmla="*/ 149613 h 216785"/>
                  <a:gd name="connsiteX6" fmla="*/ 205387 w 216989"/>
                  <a:gd name="connsiteY6" fmla="*/ 205386 h 216785"/>
                  <a:gd name="connsiteX7" fmla="*/ 177703 w 216989"/>
                  <a:gd name="connsiteY7" fmla="*/ 216785 h 21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989" h="216785">
                    <a:moveTo>
                      <a:pt x="177703" y="216785"/>
                    </a:moveTo>
                    <a:cubicBezTo>
                      <a:pt x="167525" y="216785"/>
                      <a:pt x="157348" y="213122"/>
                      <a:pt x="149613" y="205386"/>
                    </a:cubicBezTo>
                    <a:lnTo>
                      <a:pt x="11603" y="67377"/>
                    </a:lnTo>
                    <a:cubicBezTo>
                      <a:pt x="-3868" y="51906"/>
                      <a:pt x="-3868" y="27073"/>
                      <a:pt x="11603" y="11603"/>
                    </a:cubicBezTo>
                    <a:cubicBezTo>
                      <a:pt x="27073" y="-3868"/>
                      <a:pt x="51906" y="-3868"/>
                      <a:pt x="67377" y="11603"/>
                    </a:cubicBezTo>
                    <a:lnTo>
                      <a:pt x="205387" y="149613"/>
                    </a:lnTo>
                    <a:cubicBezTo>
                      <a:pt x="220857" y="165083"/>
                      <a:pt x="220857" y="189916"/>
                      <a:pt x="205387" y="205386"/>
                    </a:cubicBezTo>
                    <a:cubicBezTo>
                      <a:pt x="198059" y="213122"/>
                      <a:pt x="187881" y="216785"/>
                      <a:pt x="177703" y="216785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5D9BA857-C28B-0823-4742-E98E0424CE1B}"/>
                  </a:ext>
                </a:extLst>
              </p:cNvPr>
              <p:cNvSpPr/>
              <p:nvPr/>
            </p:nvSpPr>
            <p:spPr>
              <a:xfrm>
                <a:off x="2344629" y="15367497"/>
                <a:ext cx="154397" cy="259176"/>
              </a:xfrm>
              <a:custGeom>
                <a:avLst/>
                <a:gdLst>
                  <a:gd name="connsiteX0" fmla="*/ 39337 w 154397"/>
                  <a:gd name="connsiteY0" fmla="*/ 259176 h 259176"/>
                  <a:gd name="connsiteX1" fmla="*/ 24274 w 154397"/>
                  <a:gd name="connsiteY1" fmla="*/ 255919 h 259176"/>
                  <a:gd name="connsiteX2" fmla="*/ 3105 w 154397"/>
                  <a:gd name="connsiteY2" fmla="*/ 204216 h 259176"/>
                  <a:gd name="connsiteX3" fmla="*/ 78420 w 154397"/>
                  <a:gd name="connsiteY3" fmla="*/ 24274 h 259176"/>
                  <a:gd name="connsiteX4" fmla="*/ 130123 w 154397"/>
                  <a:gd name="connsiteY4" fmla="*/ 3105 h 259176"/>
                  <a:gd name="connsiteX5" fmla="*/ 151292 w 154397"/>
                  <a:gd name="connsiteY5" fmla="*/ 54808 h 259176"/>
                  <a:gd name="connsiteX6" fmla="*/ 75977 w 154397"/>
                  <a:gd name="connsiteY6" fmla="*/ 234750 h 259176"/>
                  <a:gd name="connsiteX7" fmla="*/ 39337 w 154397"/>
                  <a:gd name="connsiteY7" fmla="*/ 259176 h 25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97" h="259176">
                    <a:moveTo>
                      <a:pt x="39337" y="259176"/>
                    </a:moveTo>
                    <a:cubicBezTo>
                      <a:pt x="34045" y="259176"/>
                      <a:pt x="29160" y="258362"/>
                      <a:pt x="24274" y="255919"/>
                    </a:cubicBezTo>
                    <a:cubicBezTo>
                      <a:pt x="4326" y="247370"/>
                      <a:pt x="-5445" y="224165"/>
                      <a:pt x="3105" y="204216"/>
                    </a:cubicBezTo>
                    <a:lnTo>
                      <a:pt x="78420" y="24274"/>
                    </a:lnTo>
                    <a:cubicBezTo>
                      <a:pt x="86969" y="4326"/>
                      <a:pt x="110174" y="-5445"/>
                      <a:pt x="130123" y="3105"/>
                    </a:cubicBezTo>
                    <a:cubicBezTo>
                      <a:pt x="150071" y="11654"/>
                      <a:pt x="159842" y="34859"/>
                      <a:pt x="151292" y="54808"/>
                    </a:cubicBezTo>
                    <a:lnTo>
                      <a:pt x="75977" y="234750"/>
                    </a:lnTo>
                    <a:cubicBezTo>
                      <a:pt x="69463" y="250220"/>
                      <a:pt x="54808" y="259176"/>
                      <a:pt x="39337" y="259176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E52A1C64-C6D1-67DE-1DD8-D978BF098B5E}"/>
                  </a:ext>
                </a:extLst>
              </p:cNvPr>
              <p:cNvSpPr/>
              <p:nvPr/>
            </p:nvSpPr>
            <p:spPr>
              <a:xfrm>
                <a:off x="3038519" y="16173343"/>
                <a:ext cx="259891" cy="153151"/>
              </a:xfrm>
              <a:custGeom>
                <a:avLst/>
                <a:gdLst>
                  <a:gd name="connsiteX0" fmla="*/ 39568 w 259891"/>
                  <a:gd name="connsiteY0" fmla="*/ 153151 h 153151"/>
                  <a:gd name="connsiteX1" fmla="*/ 2928 w 259891"/>
                  <a:gd name="connsiteY1" fmla="*/ 128725 h 153151"/>
                  <a:gd name="connsiteX2" fmla="*/ 24505 w 259891"/>
                  <a:gd name="connsiteY2" fmla="*/ 77022 h 153151"/>
                  <a:gd name="connsiteX3" fmla="*/ 205261 w 259891"/>
                  <a:gd name="connsiteY3" fmla="*/ 2928 h 153151"/>
                  <a:gd name="connsiteX4" fmla="*/ 256964 w 259891"/>
                  <a:gd name="connsiteY4" fmla="*/ 24505 h 153151"/>
                  <a:gd name="connsiteX5" fmla="*/ 235387 w 259891"/>
                  <a:gd name="connsiteY5" fmla="*/ 76208 h 153151"/>
                  <a:gd name="connsiteX6" fmla="*/ 54631 w 259891"/>
                  <a:gd name="connsiteY6" fmla="*/ 149894 h 153151"/>
                  <a:gd name="connsiteX7" fmla="*/ 39568 w 259891"/>
                  <a:gd name="connsiteY7" fmla="*/ 153151 h 15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891" h="153151">
                    <a:moveTo>
                      <a:pt x="39568" y="153151"/>
                    </a:moveTo>
                    <a:cubicBezTo>
                      <a:pt x="24098" y="153151"/>
                      <a:pt x="9442" y="143788"/>
                      <a:pt x="2928" y="128725"/>
                    </a:cubicBezTo>
                    <a:cubicBezTo>
                      <a:pt x="-5214" y="108369"/>
                      <a:pt x="4149" y="85571"/>
                      <a:pt x="24505" y="77022"/>
                    </a:cubicBezTo>
                    <a:lnTo>
                      <a:pt x="205261" y="2928"/>
                    </a:lnTo>
                    <a:cubicBezTo>
                      <a:pt x="225617" y="-5214"/>
                      <a:pt x="248415" y="4149"/>
                      <a:pt x="256964" y="24505"/>
                    </a:cubicBezTo>
                    <a:cubicBezTo>
                      <a:pt x="265106" y="44860"/>
                      <a:pt x="255743" y="67658"/>
                      <a:pt x="235387" y="76208"/>
                    </a:cubicBezTo>
                    <a:lnTo>
                      <a:pt x="54631" y="149894"/>
                    </a:lnTo>
                    <a:cubicBezTo>
                      <a:pt x="49746" y="151930"/>
                      <a:pt x="44860" y="153151"/>
                      <a:pt x="39568" y="153151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10081A6-8B57-CE8B-33DD-360D60C8ACAA}"/>
                  </a:ext>
                </a:extLst>
              </p:cNvPr>
              <p:cNvSpPr/>
              <p:nvPr/>
            </p:nvSpPr>
            <p:spPr>
              <a:xfrm>
                <a:off x="474547" y="17224091"/>
                <a:ext cx="259892" cy="152744"/>
              </a:xfrm>
              <a:custGeom>
                <a:avLst/>
                <a:gdLst>
                  <a:gd name="connsiteX0" fmla="*/ 39568 w 259892"/>
                  <a:gd name="connsiteY0" fmla="*/ 152744 h 152744"/>
                  <a:gd name="connsiteX1" fmla="*/ 2928 w 259892"/>
                  <a:gd name="connsiteY1" fmla="*/ 128318 h 152744"/>
                  <a:gd name="connsiteX2" fmla="*/ 24505 w 259892"/>
                  <a:gd name="connsiteY2" fmla="*/ 76615 h 152744"/>
                  <a:gd name="connsiteX3" fmla="*/ 205261 w 259892"/>
                  <a:gd name="connsiteY3" fmla="*/ 2928 h 152744"/>
                  <a:gd name="connsiteX4" fmla="*/ 256964 w 259892"/>
                  <a:gd name="connsiteY4" fmla="*/ 24505 h 152744"/>
                  <a:gd name="connsiteX5" fmla="*/ 235387 w 259892"/>
                  <a:gd name="connsiteY5" fmla="*/ 76208 h 152744"/>
                  <a:gd name="connsiteX6" fmla="*/ 54631 w 259892"/>
                  <a:gd name="connsiteY6" fmla="*/ 150302 h 152744"/>
                  <a:gd name="connsiteX7" fmla="*/ 39568 w 259892"/>
                  <a:gd name="connsiteY7" fmla="*/ 152744 h 15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892" h="152744">
                    <a:moveTo>
                      <a:pt x="39568" y="152744"/>
                    </a:moveTo>
                    <a:cubicBezTo>
                      <a:pt x="24098" y="152744"/>
                      <a:pt x="9442" y="143381"/>
                      <a:pt x="2928" y="128318"/>
                    </a:cubicBezTo>
                    <a:cubicBezTo>
                      <a:pt x="-5214" y="107962"/>
                      <a:pt x="4149" y="85164"/>
                      <a:pt x="24505" y="76615"/>
                    </a:cubicBezTo>
                    <a:lnTo>
                      <a:pt x="205261" y="2928"/>
                    </a:lnTo>
                    <a:cubicBezTo>
                      <a:pt x="225617" y="-5214"/>
                      <a:pt x="248415" y="4149"/>
                      <a:pt x="256964" y="24505"/>
                    </a:cubicBezTo>
                    <a:cubicBezTo>
                      <a:pt x="265106" y="44860"/>
                      <a:pt x="255743" y="67658"/>
                      <a:pt x="235387" y="76208"/>
                    </a:cubicBezTo>
                    <a:lnTo>
                      <a:pt x="54631" y="150302"/>
                    </a:lnTo>
                    <a:cubicBezTo>
                      <a:pt x="49746" y="151930"/>
                      <a:pt x="44453" y="152744"/>
                      <a:pt x="39568" y="152744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63344DAF-63FD-8E9D-4A01-549208CB411A}"/>
                  </a:ext>
                </a:extLst>
              </p:cNvPr>
              <p:cNvSpPr/>
              <p:nvPr/>
            </p:nvSpPr>
            <p:spPr>
              <a:xfrm>
                <a:off x="3035086" y="17232870"/>
                <a:ext cx="259023" cy="154549"/>
              </a:xfrm>
              <a:custGeom>
                <a:avLst/>
                <a:gdLst>
                  <a:gd name="connsiteX0" fmla="*/ 219280 w 259023"/>
                  <a:gd name="connsiteY0" fmla="*/ 154549 h 154549"/>
                  <a:gd name="connsiteX1" fmla="*/ 204216 w 259023"/>
                  <a:gd name="connsiteY1" fmla="*/ 151292 h 154549"/>
                  <a:gd name="connsiteX2" fmla="*/ 24274 w 259023"/>
                  <a:gd name="connsiteY2" fmla="*/ 75977 h 154549"/>
                  <a:gd name="connsiteX3" fmla="*/ 3105 w 259023"/>
                  <a:gd name="connsiteY3" fmla="*/ 24274 h 154549"/>
                  <a:gd name="connsiteX4" fmla="*/ 54807 w 259023"/>
                  <a:gd name="connsiteY4" fmla="*/ 3105 h 154549"/>
                  <a:gd name="connsiteX5" fmla="*/ 234750 w 259023"/>
                  <a:gd name="connsiteY5" fmla="*/ 78420 h 154549"/>
                  <a:gd name="connsiteX6" fmla="*/ 255919 w 259023"/>
                  <a:gd name="connsiteY6" fmla="*/ 130123 h 154549"/>
                  <a:gd name="connsiteX7" fmla="*/ 219280 w 259023"/>
                  <a:gd name="connsiteY7" fmla="*/ 154549 h 15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023" h="154549">
                    <a:moveTo>
                      <a:pt x="219280" y="154549"/>
                    </a:moveTo>
                    <a:cubicBezTo>
                      <a:pt x="213987" y="154549"/>
                      <a:pt x="209102" y="153735"/>
                      <a:pt x="204216" y="151292"/>
                    </a:cubicBezTo>
                    <a:lnTo>
                      <a:pt x="24274" y="75977"/>
                    </a:lnTo>
                    <a:cubicBezTo>
                      <a:pt x="4326" y="67428"/>
                      <a:pt x="-5445" y="44223"/>
                      <a:pt x="3105" y="24274"/>
                    </a:cubicBezTo>
                    <a:cubicBezTo>
                      <a:pt x="11654" y="4326"/>
                      <a:pt x="34859" y="-5445"/>
                      <a:pt x="54807" y="3105"/>
                    </a:cubicBezTo>
                    <a:lnTo>
                      <a:pt x="234750" y="78420"/>
                    </a:lnTo>
                    <a:cubicBezTo>
                      <a:pt x="254698" y="86969"/>
                      <a:pt x="264469" y="110174"/>
                      <a:pt x="255919" y="130123"/>
                    </a:cubicBezTo>
                    <a:cubicBezTo>
                      <a:pt x="249406" y="145186"/>
                      <a:pt x="234750" y="154549"/>
                      <a:pt x="219280" y="154549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220C3E4F-74CE-9DA9-A07E-3BD434BF01BA}"/>
                  </a:ext>
                </a:extLst>
              </p:cNvPr>
              <p:cNvSpPr/>
              <p:nvPr/>
            </p:nvSpPr>
            <p:spPr>
              <a:xfrm>
                <a:off x="479256" y="16162581"/>
                <a:ext cx="259024" cy="154549"/>
              </a:xfrm>
              <a:custGeom>
                <a:avLst/>
                <a:gdLst>
                  <a:gd name="connsiteX0" fmla="*/ 219280 w 259024"/>
                  <a:gd name="connsiteY0" fmla="*/ 154549 h 154549"/>
                  <a:gd name="connsiteX1" fmla="*/ 204217 w 259024"/>
                  <a:gd name="connsiteY1" fmla="*/ 151292 h 154549"/>
                  <a:gd name="connsiteX2" fmla="*/ 24274 w 259024"/>
                  <a:gd name="connsiteY2" fmla="*/ 75977 h 154549"/>
                  <a:gd name="connsiteX3" fmla="*/ 3105 w 259024"/>
                  <a:gd name="connsiteY3" fmla="*/ 24274 h 154549"/>
                  <a:gd name="connsiteX4" fmla="*/ 54808 w 259024"/>
                  <a:gd name="connsiteY4" fmla="*/ 3105 h 154549"/>
                  <a:gd name="connsiteX5" fmla="*/ 234750 w 259024"/>
                  <a:gd name="connsiteY5" fmla="*/ 78420 h 154549"/>
                  <a:gd name="connsiteX6" fmla="*/ 255919 w 259024"/>
                  <a:gd name="connsiteY6" fmla="*/ 130123 h 154549"/>
                  <a:gd name="connsiteX7" fmla="*/ 219280 w 259024"/>
                  <a:gd name="connsiteY7" fmla="*/ 154549 h 15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024" h="154549">
                    <a:moveTo>
                      <a:pt x="219280" y="154549"/>
                    </a:moveTo>
                    <a:cubicBezTo>
                      <a:pt x="213987" y="154549"/>
                      <a:pt x="209102" y="153735"/>
                      <a:pt x="204217" y="151292"/>
                    </a:cubicBezTo>
                    <a:lnTo>
                      <a:pt x="24274" y="75977"/>
                    </a:lnTo>
                    <a:cubicBezTo>
                      <a:pt x="4326" y="67428"/>
                      <a:pt x="-5445" y="44223"/>
                      <a:pt x="3105" y="24274"/>
                    </a:cubicBezTo>
                    <a:cubicBezTo>
                      <a:pt x="11654" y="4326"/>
                      <a:pt x="34859" y="-5445"/>
                      <a:pt x="54808" y="3105"/>
                    </a:cubicBezTo>
                    <a:lnTo>
                      <a:pt x="234750" y="78420"/>
                    </a:lnTo>
                    <a:cubicBezTo>
                      <a:pt x="254698" y="86969"/>
                      <a:pt x="264469" y="110174"/>
                      <a:pt x="255919" y="130123"/>
                    </a:cubicBezTo>
                    <a:cubicBezTo>
                      <a:pt x="249406" y="145593"/>
                      <a:pt x="234750" y="154549"/>
                      <a:pt x="219280" y="154549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32D044BC-FFE0-7A88-2EA4-19A69E26746C}"/>
                  </a:ext>
                </a:extLst>
              </p:cNvPr>
              <p:cNvSpPr/>
              <p:nvPr/>
            </p:nvSpPr>
            <p:spPr>
              <a:xfrm>
                <a:off x="1284287" y="15363196"/>
                <a:ext cx="153229" cy="259813"/>
              </a:xfrm>
              <a:custGeom>
                <a:avLst/>
                <a:gdLst>
                  <a:gd name="connsiteX0" fmla="*/ 113662 w 153229"/>
                  <a:gd name="connsiteY0" fmla="*/ 259814 h 259813"/>
                  <a:gd name="connsiteX1" fmla="*/ 77022 w 153229"/>
                  <a:gd name="connsiteY1" fmla="*/ 235387 h 259813"/>
                  <a:gd name="connsiteX2" fmla="*/ 2928 w 153229"/>
                  <a:gd name="connsiteY2" fmla="*/ 54631 h 259813"/>
                  <a:gd name="connsiteX3" fmla="*/ 24505 w 153229"/>
                  <a:gd name="connsiteY3" fmla="*/ 2928 h 259813"/>
                  <a:gd name="connsiteX4" fmla="*/ 76208 w 153229"/>
                  <a:gd name="connsiteY4" fmla="*/ 24505 h 259813"/>
                  <a:gd name="connsiteX5" fmla="*/ 150301 w 153229"/>
                  <a:gd name="connsiteY5" fmla="*/ 205261 h 259813"/>
                  <a:gd name="connsiteX6" fmla="*/ 128725 w 153229"/>
                  <a:gd name="connsiteY6" fmla="*/ 256964 h 259813"/>
                  <a:gd name="connsiteX7" fmla="*/ 113662 w 153229"/>
                  <a:gd name="connsiteY7" fmla="*/ 259814 h 259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229" h="259813">
                    <a:moveTo>
                      <a:pt x="113662" y="259814"/>
                    </a:moveTo>
                    <a:cubicBezTo>
                      <a:pt x="98192" y="259814"/>
                      <a:pt x="83536" y="250450"/>
                      <a:pt x="77022" y="235387"/>
                    </a:cubicBezTo>
                    <a:lnTo>
                      <a:pt x="2928" y="54631"/>
                    </a:lnTo>
                    <a:cubicBezTo>
                      <a:pt x="-5214" y="34275"/>
                      <a:pt x="4149" y="11477"/>
                      <a:pt x="24505" y="2928"/>
                    </a:cubicBezTo>
                    <a:cubicBezTo>
                      <a:pt x="44860" y="-5214"/>
                      <a:pt x="67658" y="4149"/>
                      <a:pt x="76208" y="24505"/>
                    </a:cubicBezTo>
                    <a:lnTo>
                      <a:pt x="150301" y="205261"/>
                    </a:lnTo>
                    <a:cubicBezTo>
                      <a:pt x="158444" y="225617"/>
                      <a:pt x="149080" y="248415"/>
                      <a:pt x="128725" y="256964"/>
                    </a:cubicBezTo>
                    <a:cubicBezTo>
                      <a:pt x="123839" y="258592"/>
                      <a:pt x="118954" y="259814"/>
                      <a:pt x="113662" y="259814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</p:grp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B765EDB2-7EC8-3AD4-AF8F-40FC940F6FD3}"/>
                </a:ext>
              </a:extLst>
            </p:cNvPr>
            <p:cNvSpPr/>
            <p:nvPr/>
          </p:nvSpPr>
          <p:spPr>
            <a:xfrm>
              <a:off x="1496469" y="18518368"/>
              <a:ext cx="804447" cy="136788"/>
            </a:xfrm>
            <a:custGeom>
              <a:avLst/>
              <a:gdLst>
                <a:gd name="connsiteX0" fmla="*/ 736053 w 804447"/>
                <a:gd name="connsiteY0" fmla="*/ 136789 h 136788"/>
                <a:gd name="connsiteX1" fmla="*/ 68394 w 804447"/>
                <a:gd name="connsiteY1" fmla="*/ 136789 h 136788"/>
                <a:gd name="connsiteX2" fmla="*/ 0 w 804447"/>
                <a:gd name="connsiteY2" fmla="*/ 68394 h 136788"/>
                <a:gd name="connsiteX3" fmla="*/ 0 w 804447"/>
                <a:gd name="connsiteY3" fmla="*/ 68394 h 136788"/>
                <a:gd name="connsiteX4" fmla="*/ 68394 w 804447"/>
                <a:gd name="connsiteY4" fmla="*/ 0 h 136788"/>
                <a:gd name="connsiteX5" fmla="*/ 736053 w 804447"/>
                <a:gd name="connsiteY5" fmla="*/ 0 h 136788"/>
                <a:gd name="connsiteX6" fmla="*/ 804447 w 804447"/>
                <a:gd name="connsiteY6" fmla="*/ 68394 h 136788"/>
                <a:gd name="connsiteX7" fmla="*/ 804447 w 804447"/>
                <a:gd name="connsiteY7" fmla="*/ 68394 h 136788"/>
                <a:gd name="connsiteX8" fmla="*/ 736053 w 804447"/>
                <a:gd name="connsiteY8" fmla="*/ 136789 h 13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447" h="136788">
                  <a:moveTo>
                    <a:pt x="736053" y="136789"/>
                  </a:moveTo>
                  <a:lnTo>
                    <a:pt x="68394" y="136789"/>
                  </a:lnTo>
                  <a:cubicBezTo>
                    <a:pt x="30533" y="136789"/>
                    <a:pt x="0" y="106255"/>
                    <a:pt x="0" y="68394"/>
                  </a:cubicBezTo>
                  <a:lnTo>
                    <a:pt x="0" y="68394"/>
                  </a:lnTo>
                  <a:cubicBezTo>
                    <a:pt x="0" y="30533"/>
                    <a:pt x="30533" y="0"/>
                    <a:pt x="68394" y="0"/>
                  </a:cubicBezTo>
                  <a:lnTo>
                    <a:pt x="736053" y="0"/>
                  </a:lnTo>
                  <a:cubicBezTo>
                    <a:pt x="773914" y="0"/>
                    <a:pt x="804447" y="30533"/>
                    <a:pt x="804447" y="68394"/>
                  </a:cubicBezTo>
                  <a:lnTo>
                    <a:pt x="804447" y="68394"/>
                  </a:lnTo>
                  <a:cubicBezTo>
                    <a:pt x="804447" y="106255"/>
                    <a:pt x="773914" y="136789"/>
                    <a:pt x="736053" y="136789"/>
                  </a:cubicBezTo>
                  <a:close/>
                </a:path>
              </a:pathLst>
            </a:custGeom>
            <a:solidFill>
              <a:schemeClr val="bg1"/>
            </a:solidFill>
            <a:ln w="4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C18C747C-48B0-113D-975C-F8BD353F5912}"/>
                </a:ext>
              </a:extLst>
            </p:cNvPr>
            <p:cNvSpPr/>
            <p:nvPr/>
          </p:nvSpPr>
          <p:spPr>
            <a:xfrm>
              <a:off x="1496469" y="18732507"/>
              <a:ext cx="804447" cy="136788"/>
            </a:xfrm>
            <a:custGeom>
              <a:avLst/>
              <a:gdLst>
                <a:gd name="connsiteX0" fmla="*/ 736053 w 804447"/>
                <a:gd name="connsiteY0" fmla="*/ 136789 h 136788"/>
                <a:gd name="connsiteX1" fmla="*/ 68394 w 804447"/>
                <a:gd name="connsiteY1" fmla="*/ 136789 h 136788"/>
                <a:gd name="connsiteX2" fmla="*/ 0 w 804447"/>
                <a:gd name="connsiteY2" fmla="*/ 68394 h 136788"/>
                <a:gd name="connsiteX3" fmla="*/ 0 w 804447"/>
                <a:gd name="connsiteY3" fmla="*/ 68394 h 136788"/>
                <a:gd name="connsiteX4" fmla="*/ 68394 w 804447"/>
                <a:gd name="connsiteY4" fmla="*/ 0 h 136788"/>
                <a:gd name="connsiteX5" fmla="*/ 736053 w 804447"/>
                <a:gd name="connsiteY5" fmla="*/ 0 h 136788"/>
                <a:gd name="connsiteX6" fmla="*/ 804447 w 804447"/>
                <a:gd name="connsiteY6" fmla="*/ 68394 h 136788"/>
                <a:gd name="connsiteX7" fmla="*/ 804447 w 804447"/>
                <a:gd name="connsiteY7" fmla="*/ 68394 h 136788"/>
                <a:gd name="connsiteX8" fmla="*/ 736053 w 804447"/>
                <a:gd name="connsiteY8" fmla="*/ 136789 h 13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447" h="136788">
                  <a:moveTo>
                    <a:pt x="736053" y="136789"/>
                  </a:moveTo>
                  <a:lnTo>
                    <a:pt x="68394" y="136789"/>
                  </a:lnTo>
                  <a:cubicBezTo>
                    <a:pt x="30533" y="136789"/>
                    <a:pt x="0" y="106256"/>
                    <a:pt x="0" y="68394"/>
                  </a:cubicBezTo>
                  <a:lnTo>
                    <a:pt x="0" y="68394"/>
                  </a:lnTo>
                  <a:cubicBezTo>
                    <a:pt x="0" y="30533"/>
                    <a:pt x="30533" y="0"/>
                    <a:pt x="68394" y="0"/>
                  </a:cubicBezTo>
                  <a:lnTo>
                    <a:pt x="736053" y="0"/>
                  </a:lnTo>
                  <a:cubicBezTo>
                    <a:pt x="773914" y="0"/>
                    <a:pt x="804447" y="30533"/>
                    <a:pt x="804447" y="68394"/>
                  </a:cubicBezTo>
                  <a:lnTo>
                    <a:pt x="804447" y="68394"/>
                  </a:lnTo>
                  <a:cubicBezTo>
                    <a:pt x="804447" y="106256"/>
                    <a:pt x="773914" y="136789"/>
                    <a:pt x="736053" y="136789"/>
                  </a:cubicBezTo>
                  <a:close/>
                </a:path>
              </a:pathLst>
            </a:custGeom>
            <a:solidFill>
              <a:schemeClr val="bg1"/>
            </a:solidFill>
            <a:ln w="4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50" name="Forma Livre: Forma 49">
              <a:extLst>
                <a:ext uri="{FF2B5EF4-FFF2-40B4-BE49-F238E27FC236}">
                  <a16:creationId xmlns:a16="http://schemas.microsoft.com/office/drawing/2014/main" id="{2452ED65-59CB-D447-64EB-308E8EB6A226}"/>
                </a:ext>
              </a:extLst>
            </p:cNvPr>
            <p:cNvSpPr/>
            <p:nvPr/>
          </p:nvSpPr>
          <p:spPr>
            <a:xfrm>
              <a:off x="1710601" y="18949904"/>
              <a:ext cx="372925" cy="185641"/>
            </a:xfrm>
            <a:custGeom>
              <a:avLst/>
              <a:gdLst>
                <a:gd name="connsiteX0" fmla="*/ 26469 w 372925"/>
                <a:gd name="connsiteY0" fmla="*/ 0 h 185641"/>
                <a:gd name="connsiteX1" fmla="*/ 414 w 372925"/>
                <a:gd name="connsiteY1" fmla="*/ 31347 h 185641"/>
                <a:gd name="connsiteX2" fmla="*/ 186463 w 372925"/>
                <a:gd name="connsiteY2" fmla="*/ 185642 h 185641"/>
                <a:gd name="connsiteX3" fmla="*/ 372511 w 372925"/>
                <a:gd name="connsiteY3" fmla="*/ 31347 h 185641"/>
                <a:gd name="connsiteX4" fmla="*/ 346456 w 372925"/>
                <a:gd name="connsiteY4" fmla="*/ 0 h 185641"/>
                <a:gd name="connsiteX5" fmla="*/ 26469 w 372925"/>
                <a:gd name="connsiteY5" fmla="*/ 0 h 18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25" h="185641">
                  <a:moveTo>
                    <a:pt x="26469" y="0"/>
                  </a:moveTo>
                  <a:cubicBezTo>
                    <a:pt x="9777" y="0"/>
                    <a:pt x="-2436" y="15063"/>
                    <a:pt x="414" y="31347"/>
                  </a:cubicBezTo>
                  <a:cubicBezTo>
                    <a:pt x="16698" y="119283"/>
                    <a:pt x="93642" y="185642"/>
                    <a:pt x="186463" y="185642"/>
                  </a:cubicBezTo>
                  <a:cubicBezTo>
                    <a:pt x="279283" y="185642"/>
                    <a:pt x="356227" y="119283"/>
                    <a:pt x="372511" y="31347"/>
                  </a:cubicBezTo>
                  <a:cubicBezTo>
                    <a:pt x="375361" y="15063"/>
                    <a:pt x="363148" y="0"/>
                    <a:pt x="346456" y="0"/>
                  </a:cubicBezTo>
                  <a:lnTo>
                    <a:pt x="26469" y="0"/>
                  </a:lnTo>
                  <a:close/>
                </a:path>
              </a:pathLst>
            </a:custGeom>
            <a:solidFill>
              <a:schemeClr val="bg1"/>
            </a:solidFill>
            <a:ln w="4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594AA30B-2572-B516-94A5-2620D3220EEE}"/>
                </a:ext>
              </a:extLst>
            </p:cNvPr>
            <p:cNvSpPr/>
            <p:nvPr/>
          </p:nvSpPr>
          <p:spPr>
            <a:xfrm>
              <a:off x="882141" y="15740690"/>
              <a:ext cx="2024145" cy="2692185"/>
            </a:xfrm>
            <a:custGeom>
              <a:avLst/>
              <a:gdLst>
                <a:gd name="connsiteX0" fmla="*/ 1279951 w 2024145"/>
                <a:gd name="connsiteY0" fmla="*/ 2692186 h 2692185"/>
                <a:gd name="connsiteX1" fmla="*/ 743788 w 2024145"/>
                <a:gd name="connsiteY1" fmla="*/ 2692186 h 2692185"/>
                <a:gd name="connsiteX2" fmla="*/ 565881 w 2024145"/>
                <a:gd name="connsiteY2" fmla="*/ 2526900 h 2692185"/>
                <a:gd name="connsiteX3" fmla="*/ 289454 w 2024145"/>
                <a:gd name="connsiteY3" fmla="*/ 1830743 h 2692185"/>
                <a:gd name="connsiteX4" fmla="*/ 0 w 2024145"/>
                <a:gd name="connsiteY4" fmla="*/ 1011640 h 2692185"/>
                <a:gd name="connsiteX5" fmla="*/ 848822 w 2024145"/>
                <a:gd name="connsiteY5" fmla="*/ 13002 h 2692185"/>
                <a:gd name="connsiteX6" fmla="*/ 1199343 w 2024145"/>
                <a:gd name="connsiteY6" fmla="*/ 17073 h 2692185"/>
                <a:gd name="connsiteX7" fmla="*/ 2024146 w 2024145"/>
                <a:gd name="connsiteY7" fmla="*/ 1011233 h 2692185"/>
                <a:gd name="connsiteX8" fmla="*/ 1734691 w 2024145"/>
                <a:gd name="connsiteY8" fmla="*/ 1830336 h 2692185"/>
                <a:gd name="connsiteX9" fmla="*/ 1458264 w 2024145"/>
                <a:gd name="connsiteY9" fmla="*/ 2526493 h 2692185"/>
                <a:gd name="connsiteX10" fmla="*/ 1279951 w 2024145"/>
                <a:gd name="connsiteY10" fmla="*/ 2692186 h 269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4145" h="2692185">
                  <a:moveTo>
                    <a:pt x="1279951" y="2692186"/>
                  </a:moveTo>
                  <a:lnTo>
                    <a:pt x="743788" y="2692186"/>
                  </a:lnTo>
                  <a:cubicBezTo>
                    <a:pt x="650967" y="2692186"/>
                    <a:pt x="572802" y="2619721"/>
                    <a:pt x="565881" y="2526900"/>
                  </a:cubicBezTo>
                  <a:cubicBezTo>
                    <a:pt x="543083" y="2224825"/>
                    <a:pt x="419729" y="2033484"/>
                    <a:pt x="289454" y="1830743"/>
                  </a:cubicBezTo>
                  <a:cubicBezTo>
                    <a:pt x="146966" y="1609683"/>
                    <a:pt x="0" y="1381295"/>
                    <a:pt x="0" y="1011640"/>
                  </a:cubicBezTo>
                  <a:cubicBezTo>
                    <a:pt x="0" y="512525"/>
                    <a:pt x="357035" y="92388"/>
                    <a:pt x="848822" y="13002"/>
                  </a:cubicBezTo>
                  <a:cubicBezTo>
                    <a:pt x="963627" y="-5725"/>
                    <a:pt x="1084945" y="-4097"/>
                    <a:pt x="1199343" y="17073"/>
                  </a:cubicBezTo>
                  <a:cubicBezTo>
                    <a:pt x="1677289" y="106230"/>
                    <a:pt x="2024146" y="524331"/>
                    <a:pt x="2024146" y="1011233"/>
                  </a:cubicBezTo>
                  <a:cubicBezTo>
                    <a:pt x="2024146" y="1380888"/>
                    <a:pt x="1876772" y="1609276"/>
                    <a:pt x="1734691" y="1830336"/>
                  </a:cubicBezTo>
                  <a:cubicBezTo>
                    <a:pt x="1604009" y="2033076"/>
                    <a:pt x="1480655" y="2224418"/>
                    <a:pt x="1458264" y="2526493"/>
                  </a:cubicBezTo>
                  <a:cubicBezTo>
                    <a:pt x="1450936" y="2619721"/>
                    <a:pt x="1372771" y="2692186"/>
                    <a:pt x="1279951" y="2692186"/>
                  </a:cubicBezTo>
                  <a:close/>
                </a:path>
              </a:pathLst>
            </a:custGeom>
            <a:solidFill>
              <a:srgbClr val="FFC000"/>
            </a:solidFill>
            <a:ln w="4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5174B322-B17A-F656-2BC2-D2161C1198B7}"/>
                </a:ext>
              </a:extLst>
            </p:cNvPr>
            <p:cNvSpPr/>
            <p:nvPr/>
          </p:nvSpPr>
          <p:spPr>
            <a:xfrm>
              <a:off x="1159320" y="16333098"/>
              <a:ext cx="310380" cy="1053100"/>
            </a:xfrm>
            <a:custGeom>
              <a:avLst/>
              <a:gdLst>
                <a:gd name="connsiteX0" fmla="*/ 244328 w 310380"/>
                <a:gd name="connsiteY0" fmla="*/ 1053101 h 1053100"/>
                <a:gd name="connsiteX1" fmla="*/ 190996 w 310380"/>
                <a:gd name="connsiteY1" fmla="*/ 1025825 h 1053100"/>
                <a:gd name="connsiteX2" fmla="*/ 106725 w 310380"/>
                <a:gd name="connsiteY2" fmla="*/ 32479 h 1053100"/>
                <a:gd name="connsiteX3" fmla="*/ 196696 w 310380"/>
                <a:gd name="connsiteY3" fmla="*/ 9274 h 1053100"/>
                <a:gd name="connsiteX4" fmla="*/ 220308 w 310380"/>
                <a:gd name="connsiteY4" fmla="*/ 99245 h 1053100"/>
                <a:gd name="connsiteX5" fmla="*/ 297659 w 310380"/>
                <a:gd name="connsiteY5" fmla="*/ 948474 h 1053100"/>
                <a:gd name="connsiteX6" fmla="*/ 283003 w 310380"/>
                <a:gd name="connsiteY6" fmla="*/ 1040480 h 1053100"/>
                <a:gd name="connsiteX7" fmla="*/ 244328 w 310380"/>
                <a:gd name="connsiteY7" fmla="*/ 1053101 h 105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380" h="1053100">
                  <a:moveTo>
                    <a:pt x="244328" y="1053101"/>
                  </a:moveTo>
                  <a:cubicBezTo>
                    <a:pt x="223972" y="1053101"/>
                    <a:pt x="204024" y="1043737"/>
                    <a:pt x="190996" y="1025825"/>
                  </a:cubicBezTo>
                  <a:cubicBezTo>
                    <a:pt x="-174588" y="523452"/>
                    <a:pt x="94919" y="52020"/>
                    <a:pt x="106725" y="32479"/>
                  </a:cubicBezTo>
                  <a:cubicBezTo>
                    <a:pt x="125045" y="1131"/>
                    <a:pt x="165348" y="-9453"/>
                    <a:pt x="196696" y="9274"/>
                  </a:cubicBezTo>
                  <a:cubicBezTo>
                    <a:pt x="228043" y="27593"/>
                    <a:pt x="238628" y="67897"/>
                    <a:pt x="220308" y="99245"/>
                  </a:cubicBezTo>
                  <a:cubicBezTo>
                    <a:pt x="210130" y="116750"/>
                    <a:pt x="-15815" y="518160"/>
                    <a:pt x="297659" y="948474"/>
                  </a:cubicBezTo>
                  <a:cubicBezTo>
                    <a:pt x="319236" y="977786"/>
                    <a:pt x="312722" y="1018904"/>
                    <a:pt x="283003" y="1040480"/>
                  </a:cubicBezTo>
                  <a:cubicBezTo>
                    <a:pt x="271197" y="1049030"/>
                    <a:pt x="257762" y="1053101"/>
                    <a:pt x="244328" y="1053101"/>
                  </a:cubicBezTo>
                  <a:close/>
                </a:path>
              </a:pathLst>
            </a:custGeom>
            <a:solidFill>
              <a:srgbClr val="FFFFFF"/>
            </a:solidFill>
            <a:ln w="4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12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95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5C6DE3-DEB3-3316-D2F2-A2AE42FBF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FC56B32E-05DC-BAE6-E86E-372F1F5949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69894" y="-954503"/>
            <a:ext cx="12040510" cy="10230499"/>
          </a:xfrm>
          <a:prstGeom prst="rect">
            <a:avLst/>
          </a:prstGeom>
        </p:spPr>
      </p:pic>
      <p:sp>
        <p:nvSpPr>
          <p:cNvPr id="5" name="Google Shape;185;p1">
            <a:extLst>
              <a:ext uri="{FF2B5EF4-FFF2-40B4-BE49-F238E27FC236}">
                <a16:creationId xmlns:a16="http://schemas.microsoft.com/office/drawing/2014/main" id="{6D95B87B-C338-9CE8-ACDF-8E2507315C3C}"/>
              </a:ext>
            </a:extLst>
          </p:cNvPr>
          <p:cNvSpPr txBox="1"/>
          <p:nvPr/>
        </p:nvSpPr>
        <p:spPr>
          <a:xfrm>
            <a:off x="612447" y="2840800"/>
            <a:ext cx="8257447" cy="372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9600" dirty="0">
                <a:solidFill>
                  <a:schemeClr val="bg1"/>
                </a:solidFill>
                <a:latin typeface="DIN Pro Bold" panose="020B0804020101020102" pitchFamily="34" charset="0"/>
                <a:ea typeface="Calibri"/>
                <a:cs typeface="DIN Pro Bold" panose="020B0804020101020102" pitchFamily="34" charset="0"/>
                <a:sym typeface="Calibri"/>
              </a:rPr>
              <a:t>O que são</a:t>
            </a:r>
            <a:br>
              <a:rPr lang="pt-BR" sz="9600" dirty="0">
                <a:solidFill>
                  <a:schemeClr val="bg1"/>
                </a:solidFill>
                <a:latin typeface="DIN Pro Bold" panose="020B0804020101020102" pitchFamily="34" charset="0"/>
                <a:ea typeface="Calibri"/>
                <a:cs typeface="DIN Pro Bold" panose="020B0804020101020102" pitchFamily="34" charset="0"/>
                <a:sym typeface="Calibri"/>
              </a:rPr>
            </a:br>
            <a:r>
              <a:rPr lang="pt-BR" sz="9600" dirty="0">
                <a:solidFill>
                  <a:schemeClr val="bg1"/>
                </a:solidFill>
                <a:latin typeface="DIN Pro Bold" panose="020B0804020101020102" pitchFamily="34" charset="0"/>
                <a:ea typeface="Calibri"/>
                <a:cs typeface="DIN Pro Bold" panose="020B0804020101020102" pitchFamily="34" charset="0"/>
                <a:sym typeface="Calibri"/>
              </a:rPr>
              <a:t>os materiais informativos?</a:t>
            </a:r>
            <a:endParaRPr sz="6600" dirty="0">
              <a:solidFill>
                <a:schemeClr val="bg1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383AF70-07AF-CABC-004A-D34253926B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3971407" y="407814"/>
            <a:ext cx="6326550" cy="8595496"/>
          </a:xfrm>
          <a:prstGeom prst="rect">
            <a:avLst/>
          </a:prstGeom>
        </p:spPr>
      </p:pic>
      <p:sp>
        <p:nvSpPr>
          <p:cNvPr id="4" name="Google Shape;185;p1">
            <a:extLst>
              <a:ext uri="{FF2B5EF4-FFF2-40B4-BE49-F238E27FC236}">
                <a16:creationId xmlns:a16="http://schemas.microsoft.com/office/drawing/2014/main" id="{0A9959C9-A7F1-79B1-C52C-3D37DD9D369B}"/>
              </a:ext>
            </a:extLst>
          </p:cNvPr>
          <p:cNvSpPr txBox="1"/>
          <p:nvPr/>
        </p:nvSpPr>
        <p:spPr>
          <a:xfrm>
            <a:off x="1149350" y="9648526"/>
            <a:ext cx="17443450" cy="932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66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As informações sobre o programa e os protocolos de monitoramento na UC (como é feito o monitoramento), bem como os dados, resultados e interpretações dessas atividades, podem ser divulgados ou comunicados por meio de materiais, tais como: banners, folders, apresentações expositivas, </a:t>
            </a:r>
            <a:r>
              <a:rPr lang="pt-BR" sz="6600" b="1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cards</a:t>
            </a:r>
            <a:r>
              <a:rPr lang="pt-BR" sz="66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, vídeos, entre outros. A linguagem deve ser de fácil compreensão e voltada para um público amplo e diverso.</a:t>
            </a:r>
            <a:endParaRPr sz="44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7" name="Google Shape;185;p1">
            <a:extLst>
              <a:ext uri="{FF2B5EF4-FFF2-40B4-BE49-F238E27FC236}">
                <a16:creationId xmlns:a16="http://schemas.microsoft.com/office/drawing/2014/main" id="{F351677A-E898-F246-24C3-9E9F2C1BD93D}"/>
              </a:ext>
            </a:extLst>
          </p:cNvPr>
          <p:cNvSpPr txBox="1"/>
          <p:nvPr/>
        </p:nvSpPr>
        <p:spPr>
          <a:xfrm>
            <a:off x="9871075" y="1275579"/>
            <a:ext cx="4599354" cy="404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15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Passo </a:t>
            </a:r>
            <a:r>
              <a:rPr lang="pt-BR" sz="19900" b="1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5</a:t>
            </a:r>
            <a:endParaRPr sz="72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1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6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4D40084F-2EDD-2A0C-F651-DFFF93E4B9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69894" y="-954503"/>
            <a:ext cx="12040510" cy="10230499"/>
          </a:xfrm>
          <a:prstGeom prst="rect">
            <a:avLst/>
          </a:prstGeom>
        </p:spPr>
      </p:pic>
      <p:sp>
        <p:nvSpPr>
          <p:cNvPr id="3" name="Google Shape;185;p1">
            <a:extLst>
              <a:ext uri="{FF2B5EF4-FFF2-40B4-BE49-F238E27FC236}">
                <a16:creationId xmlns:a16="http://schemas.microsoft.com/office/drawing/2014/main" id="{82CDCC41-7FEE-BE65-1D7D-1A651CF5F483}"/>
              </a:ext>
            </a:extLst>
          </p:cNvPr>
          <p:cNvSpPr txBox="1"/>
          <p:nvPr/>
        </p:nvSpPr>
        <p:spPr>
          <a:xfrm>
            <a:off x="9871075" y="1275579"/>
            <a:ext cx="4599354" cy="404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15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Passo </a:t>
            </a:r>
            <a:r>
              <a:rPr lang="pt-BR" sz="19900" b="1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6</a:t>
            </a:r>
            <a:endParaRPr sz="72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4" name="Google Shape;185;p1">
            <a:extLst>
              <a:ext uri="{FF2B5EF4-FFF2-40B4-BE49-F238E27FC236}">
                <a16:creationId xmlns:a16="http://schemas.microsoft.com/office/drawing/2014/main" id="{6F796CC9-C2DD-8B3D-2C74-E45CC68EF8EF}"/>
              </a:ext>
            </a:extLst>
          </p:cNvPr>
          <p:cNvSpPr txBox="1"/>
          <p:nvPr/>
        </p:nvSpPr>
        <p:spPr>
          <a:xfrm>
            <a:off x="912285" y="10367244"/>
            <a:ext cx="18053048" cy="262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8800" b="1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Reuniões de planejamento do </a:t>
            </a:r>
            <a:r>
              <a:rPr lang="pt-BR" sz="8800" b="1" dirty="0" err="1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ESaber</a:t>
            </a:r>
            <a:r>
              <a:rPr lang="pt-BR" sz="8800" b="1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 sob demanda de cada UC</a:t>
            </a:r>
            <a:endParaRPr sz="6600" b="1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8542FCE-ABB5-E08A-1A74-D4A46CC737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162" y="457059"/>
            <a:ext cx="10556350" cy="9287279"/>
          </a:xfrm>
          <a:prstGeom prst="rect">
            <a:avLst/>
          </a:prstGeom>
        </p:spPr>
      </p:pic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87627439-21CC-6AA2-669C-082CC4353288}"/>
              </a:ext>
            </a:extLst>
          </p:cNvPr>
          <p:cNvSpPr/>
          <p:nvPr/>
        </p:nvSpPr>
        <p:spPr>
          <a:xfrm>
            <a:off x="14573286" y="4006513"/>
            <a:ext cx="4805443" cy="5441719"/>
          </a:xfrm>
          <a:custGeom>
            <a:avLst/>
            <a:gdLst>
              <a:gd name="connsiteX0" fmla="*/ 4533128 w 4805443"/>
              <a:gd name="connsiteY0" fmla="*/ 5842950 h 6475043"/>
              <a:gd name="connsiteX1" fmla="*/ 4382958 w 4805443"/>
              <a:gd name="connsiteY1" fmla="*/ 1576777 h 6475043"/>
              <a:gd name="connsiteX2" fmla="*/ 2813007 w 4805443"/>
              <a:gd name="connsiteY2" fmla="*/ 0 h 6475043"/>
              <a:gd name="connsiteX3" fmla="*/ 2205504 w 4805443"/>
              <a:gd name="connsiteY3" fmla="*/ 259383 h 6475043"/>
              <a:gd name="connsiteX4" fmla="*/ 1297663 w 4805443"/>
              <a:gd name="connsiteY4" fmla="*/ 778150 h 6475043"/>
              <a:gd name="connsiteX5" fmla="*/ 7572 w 4805443"/>
              <a:gd name="connsiteY5" fmla="*/ 3003385 h 6475043"/>
              <a:gd name="connsiteX6" fmla="*/ 935891 w 4805443"/>
              <a:gd name="connsiteY6" fmla="*/ 6470930 h 6475043"/>
              <a:gd name="connsiteX7" fmla="*/ 4533128 w 4805443"/>
              <a:gd name="connsiteY7" fmla="*/ 5842950 h 64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5443" h="6475043">
                <a:moveTo>
                  <a:pt x="4533128" y="5842950"/>
                </a:moveTo>
                <a:cubicBezTo>
                  <a:pt x="4533128" y="5842950"/>
                  <a:pt x="5236192" y="3146728"/>
                  <a:pt x="4382958" y="1576777"/>
                </a:cubicBezTo>
                <a:cubicBezTo>
                  <a:pt x="3864192" y="655284"/>
                  <a:pt x="2813007" y="0"/>
                  <a:pt x="2813007" y="0"/>
                </a:cubicBezTo>
                <a:lnTo>
                  <a:pt x="2205504" y="259383"/>
                </a:lnTo>
                <a:lnTo>
                  <a:pt x="1297663" y="778150"/>
                </a:lnTo>
                <a:cubicBezTo>
                  <a:pt x="1297663" y="778150"/>
                  <a:pt x="-115293" y="1515344"/>
                  <a:pt x="7572" y="3003385"/>
                </a:cubicBezTo>
                <a:cubicBezTo>
                  <a:pt x="130438" y="4491426"/>
                  <a:pt x="280607" y="6580143"/>
                  <a:pt x="935891" y="6470930"/>
                </a:cubicBezTo>
                <a:cubicBezTo>
                  <a:pt x="1591175" y="6361715"/>
                  <a:pt x="4403436" y="6505059"/>
                  <a:pt x="4533128" y="5842950"/>
                </a:cubicBezTo>
                <a:close/>
              </a:path>
            </a:pathLst>
          </a:custGeom>
          <a:solidFill>
            <a:schemeClr val="accent6"/>
          </a:solidFill>
          <a:ln w="6815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85B451B1-123C-7D44-F9AE-DD56C70D1ADC}"/>
              </a:ext>
            </a:extLst>
          </p:cNvPr>
          <p:cNvSpPr/>
          <p:nvPr/>
        </p:nvSpPr>
        <p:spPr>
          <a:xfrm>
            <a:off x="14217053" y="1692542"/>
            <a:ext cx="3298931" cy="3952181"/>
          </a:xfrm>
          <a:custGeom>
            <a:avLst/>
            <a:gdLst>
              <a:gd name="connsiteX0" fmla="*/ 793835 w 3298931"/>
              <a:gd name="connsiteY0" fmla="*/ 20478 h 3952181"/>
              <a:gd name="connsiteX1" fmla="*/ 281895 w 3298931"/>
              <a:gd name="connsiteY1" fmla="*/ 1044359 h 3952181"/>
              <a:gd name="connsiteX2" fmla="*/ 172681 w 3298931"/>
              <a:gd name="connsiteY2" fmla="*/ 1624558 h 3952181"/>
              <a:gd name="connsiteX3" fmla="*/ 425238 w 3298931"/>
              <a:gd name="connsiteY3" fmla="*/ 1604081 h 3952181"/>
              <a:gd name="connsiteX4" fmla="*/ 691447 w 3298931"/>
              <a:gd name="connsiteY4" fmla="*/ 2498270 h 3952181"/>
              <a:gd name="connsiteX5" fmla="*/ 1230691 w 3298931"/>
              <a:gd name="connsiteY5" fmla="*/ 2825912 h 3952181"/>
              <a:gd name="connsiteX6" fmla="*/ 1578811 w 3298931"/>
              <a:gd name="connsiteY6" fmla="*/ 2744002 h 3952181"/>
              <a:gd name="connsiteX7" fmla="*/ 1865498 w 3298931"/>
              <a:gd name="connsiteY7" fmla="*/ 3952182 h 3952181"/>
              <a:gd name="connsiteX8" fmla="*/ 3169240 w 3298931"/>
              <a:gd name="connsiteY8" fmla="*/ 2320797 h 3952181"/>
              <a:gd name="connsiteX9" fmla="*/ 3141936 w 3298931"/>
              <a:gd name="connsiteY9" fmla="*/ 2218409 h 3952181"/>
              <a:gd name="connsiteX10" fmla="*/ 3210195 w 3298931"/>
              <a:gd name="connsiteY10" fmla="*/ 1453911 h 3952181"/>
              <a:gd name="connsiteX11" fmla="*/ 3298931 w 3298931"/>
              <a:gd name="connsiteY11" fmla="*/ 498289 h 3952181"/>
              <a:gd name="connsiteX12" fmla="*/ 1421816 w 3298931"/>
              <a:gd name="connsiteY12" fmla="*/ 0 h 3952181"/>
              <a:gd name="connsiteX13" fmla="*/ 793835 w 3298931"/>
              <a:gd name="connsiteY13" fmla="*/ 20478 h 395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98931" h="3952181">
                <a:moveTo>
                  <a:pt x="793835" y="20478"/>
                </a:moveTo>
                <a:cubicBezTo>
                  <a:pt x="793835" y="20478"/>
                  <a:pt x="486671" y="805453"/>
                  <a:pt x="281895" y="1044359"/>
                </a:cubicBezTo>
                <a:cubicBezTo>
                  <a:pt x="77118" y="1283265"/>
                  <a:pt x="-175439" y="1597255"/>
                  <a:pt x="172681" y="1624558"/>
                </a:cubicBezTo>
                <a:cubicBezTo>
                  <a:pt x="356979" y="1624558"/>
                  <a:pt x="425238" y="1604081"/>
                  <a:pt x="425238" y="1604081"/>
                </a:cubicBezTo>
                <a:cubicBezTo>
                  <a:pt x="425238" y="1604081"/>
                  <a:pt x="650492" y="2348101"/>
                  <a:pt x="691447" y="2498270"/>
                </a:cubicBezTo>
                <a:cubicBezTo>
                  <a:pt x="732402" y="2648440"/>
                  <a:pt x="889398" y="2941952"/>
                  <a:pt x="1230691" y="2825912"/>
                </a:cubicBezTo>
                <a:cubicBezTo>
                  <a:pt x="1571985" y="2709872"/>
                  <a:pt x="1578811" y="2744002"/>
                  <a:pt x="1578811" y="2744002"/>
                </a:cubicBezTo>
                <a:lnTo>
                  <a:pt x="1865498" y="3952182"/>
                </a:lnTo>
                <a:cubicBezTo>
                  <a:pt x="1865498" y="3952182"/>
                  <a:pt x="2479826" y="2860042"/>
                  <a:pt x="3169240" y="2320797"/>
                </a:cubicBezTo>
                <a:cubicBezTo>
                  <a:pt x="3135110" y="2259365"/>
                  <a:pt x="3141936" y="2218409"/>
                  <a:pt x="3141936" y="2218409"/>
                </a:cubicBezTo>
                <a:lnTo>
                  <a:pt x="3210195" y="1453911"/>
                </a:lnTo>
                <a:lnTo>
                  <a:pt x="3298931" y="498289"/>
                </a:lnTo>
                <a:lnTo>
                  <a:pt x="1421816" y="0"/>
                </a:lnTo>
                <a:lnTo>
                  <a:pt x="793835" y="2047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815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EB3BB3E-D43B-FD77-5B6B-4EF6BD19713D}"/>
              </a:ext>
            </a:extLst>
          </p:cNvPr>
          <p:cNvSpPr/>
          <p:nvPr/>
        </p:nvSpPr>
        <p:spPr>
          <a:xfrm>
            <a:off x="13387533" y="457059"/>
            <a:ext cx="6101129" cy="3440241"/>
          </a:xfrm>
          <a:custGeom>
            <a:avLst/>
            <a:gdLst>
              <a:gd name="connsiteX0" fmla="*/ 46579 w 6101129"/>
              <a:gd name="connsiteY0" fmla="*/ 621155 h 3440241"/>
              <a:gd name="connsiteX1" fmla="*/ 53404 w 6101129"/>
              <a:gd name="connsiteY1" fmla="*/ 771324 h 3440241"/>
              <a:gd name="connsiteX2" fmla="*/ 2804232 w 6101129"/>
              <a:gd name="connsiteY2" fmla="*/ 1740598 h 3440241"/>
              <a:gd name="connsiteX3" fmla="*/ 2920272 w 6101129"/>
              <a:gd name="connsiteY3" fmla="*/ 2450489 h 3440241"/>
              <a:gd name="connsiteX4" fmla="*/ 3063615 w 6101129"/>
              <a:gd name="connsiteY4" fmla="*/ 2532400 h 3440241"/>
              <a:gd name="connsiteX5" fmla="*/ 3630163 w 6101129"/>
              <a:gd name="connsiteY5" fmla="*/ 2191106 h 3440241"/>
              <a:gd name="connsiteX6" fmla="*/ 3739377 w 6101129"/>
              <a:gd name="connsiteY6" fmla="*/ 2689395 h 3440241"/>
              <a:gd name="connsiteX7" fmla="*/ 3227436 w 6101129"/>
              <a:gd name="connsiteY7" fmla="*/ 3085296 h 3440241"/>
              <a:gd name="connsiteX8" fmla="*/ 3445864 w 6101129"/>
              <a:gd name="connsiteY8" fmla="*/ 3098947 h 3440241"/>
              <a:gd name="connsiteX9" fmla="*/ 3950979 w 6101129"/>
              <a:gd name="connsiteY9" fmla="*/ 3440241 h 3440241"/>
              <a:gd name="connsiteX10" fmla="*/ 4107974 w 6101129"/>
              <a:gd name="connsiteY10" fmla="*/ 3228639 h 3440241"/>
              <a:gd name="connsiteX11" fmla="*/ 4449268 w 6101129"/>
              <a:gd name="connsiteY11" fmla="*/ 2375405 h 3440241"/>
              <a:gd name="connsiteX12" fmla="*/ 5889528 w 6101129"/>
              <a:gd name="connsiteY12" fmla="*/ 2819086 h 3440241"/>
              <a:gd name="connsiteX13" fmla="*/ 5985089 w 6101129"/>
              <a:gd name="connsiteY13" fmla="*/ 2832738 h 3440241"/>
              <a:gd name="connsiteX14" fmla="*/ 6101130 w 6101129"/>
              <a:gd name="connsiteY14" fmla="*/ 2682569 h 3440241"/>
              <a:gd name="connsiteX15" fmla="*/ 4558482 w 6101129"/>
              <a:gd name="connsiteY15" fmla="*/ 1952200 h 3440241"/>
              <a:gd name="connsiteX16" fmla="*/ 4811039 w 6101129"/>
              <a:gd name="connsiteY16" fmla="*/ 825931 h 3440241"/>
              <a:gd name="connsiteX17" fmla="*/ 2101167 w 6101129"/>
              <a:gd name="connsiteY17" fmla="*/ 0 h 3440241"/>
              <a:gd name="connsiteX18" fmla="*/ 1664311 w 6101129"/>
              <a:gd name="connsiteY18" fmla="*/ 1017055 h 3440241"/>
              <a:gd name="connsiteX19" fmla="*/ 46579 w 6101129"/>
              <a:gd name="connsiteY19" fmla="*/ 621155 h 344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101129" h="3440241">
                <a:moveTo>
                  <a:pt x="46579" y="621155"/>
                </a:moveTo>
                <a:cubicBezTo>
                  <a:pt x="46579" y="621155"/>
                  <a:pt x="-62635" y="716717"/>
                  <a:pt x="53404" y="771324"/>
                </a:cubicBezTo>
                <a:cubicBezTo>
                  <a:pt x="169444" y="825931"/>
                  <a:pt x="1985127" y="1576777"/>
                  <a:pt x="2804232" y="1740598"/>
                </a:cubicBezTo>
                <a:lnTo>
                  <a:pt x="2920272" y="2450489"/>
                </a:lnTo>
                <a:cubicBezTo>
                  <a:pt x="2920272" y="2450489"/>
                  <a:pt x="2927098" y="2716698"/>
                  <a:pt x="3063615" y="2532400"/>
                </a:cubicBezTo>
                <a:cubicBezTo>
                  <a:pt x="3200133" y="2354927"/>
                  <a:pt x="3398083" y="2054588"/>
                  <a:pt x="3630163" y="2191106"/>
                </a:cubicBezTo>
                <a:cubicBezTo>
                  <a:pt x="3630163" y="2191106"/>
                  <a:pt x="3950979" y="2382231"/>
                  <a:pt x="3739377" y="2689395"/>
                </a:cubicBezTo>
                <a:cubicBezTo>
                  <a:pt x="3527775" y="3003385"/>
                  <a:pt x="3227436" y="3085296"/>
                  <a:pt x="3227436" y="3085296"/>
                </a:cubicBezTo>
                <a:cubicBezTo>
                  <a:pt x="3227436" y="3085296"/>
                  <a:pt x="3268392" y="3174032"/>
                  <a:pt x="3445864" y="3098947"/>
                </a:cubicBezTo>
                <a:cubicBezTo>
                  <a:pt x="3712073" y="3262768"/>
                  <a:pt x="3950979" y="3440241"/>
                  <a:pt x="3950979" y="3440241"/>
                </a:cubicBezTo>
                <a:cubicBezTo>
                  <a:pt x="3950979" y="3440241"/>
                  <a:pt x="4019238" y="3399286"/>
                  <a:pt x="4107974" y="3228639"/>
                </a:cubicBezTo>
                <a:cubicBezTo>
                  <a:pt x="4107974" y="3228639"/>
                  <a:pt x="4251317" y="3030689"/>
                  <a:pt x="4449268" y="2375405"/>
                </a:cubicBezTo>
                <a:cubicBezTo>
                  <a:pt x="4940731" y="2539226"/>
                  <a:pt x="5889528" y="2819086"/>
                  <a:pt x="5889528" y="2819086"/>
                </a:cubicBezTo>
                <a:lnTo>
                  <a:pt x="5985089" y="2832738"/>
                </a:lnTo>
                <a:lnTo>
                  <a:pt x="6101130" y="2682569"/>
                </a:lnTo>
                <a:cubicBezTo>
                  <a:pt x="6101130" y="2682569"/>
                  <a:pt x="5152333" y="2156977"/>
                  <a:pt x="4558482" y="1952200"/>
                </a:cubicBezTo>
                <a:cubicBezTo>
                  <a:pt x="4708651" y="1358349"/>
                  <a:pt x="4811039" y="825931"/>
                  <a:pt x="4811039" y="825931"/>
                </a:cubicBezTo>
                <a:cubicBezTo>
                  <a:pt x="4811039" y="825931"/>
                  <a:pt x="3630163" y="170647"/>
                  <a:pt x="2101167" y="0"/>
                </a:cubicBezTo>
                <a:cubicBezTo>
                  <a:pt x="1862261" y="382249"/>
                  <a:pt x="1664311" y="1017055"/>
                  <a:pt x="1664311" y="1017055"/>
                </a:cubicBezTo>
                <a:cubicBezTo>
                  <a:pt x="1664311" y="1017055"/>
                  <a:pt x="456131" y="607503"/>
                  <a:pt x="46579" y="621155"/>
                </a:cubicBezTo>
                <a:close/>
              </a:path>
            </a:pathLst>
          </a:custGeom>
          <a:solidFill>
            <a:srgbClr val="012E2B"/>
          </a:solidFill>
          <a:ln w="6815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11078FC9-B5C0-C4FB-23BD-E82DAF9D8922}"/>
              </a:ext>
            </a:extLst>
          </p:cNvPr>
          <p:cNvSpPr/>
          <p:nvPr/>
        </p:nvSpPr>
        <p:spPr>
          <a:xfrm>
            <a:off x="13386331" y="457059"/>
            <a:ext cx="68258" cy="68258"/>
          </a:xfrm>
          <a:custGeom>
            <a:avLst/>
            <a:gdLst/>
            <a:ahLst/>
            <a:cxnLst/>
            <a:rect l="l" t="t" r="r" b="b"/>
            <a:pathLst>
              <a:path w="68258" h="68258"/>
            </a:pathLst>
          </a:custGeom>
          <a:solidFill>
            <a:srgbClr val="AF5025"/>
          </a:solidFill>
          <a:ln w="6815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3D1EE5C5-751C-5F84-20DC-9F0DBD246CA2}"/>
              </a:ext>
            </a:extLst>
          </p:cNvPr>
          <p:cNvSpPr/>
          <p:nvPr/>
        </p:nvSpPr>
        <p:spPr>
          <a:xfrm>
            <a:off x="15092988" y="2333823"/>
            <a:ext cx="222995" cy="404363"/>
          </a:xfrm>
          <a:custGeom>
            <a:avLst/>
            <a:gdLst>
              <a:gd name="connsiteX0" fmla="*/ 156806 w 222995"/>
              <a:gd name="connsiteY0" fmla="*/ 351 h 404363"/>
              <a:gd name="connsiteX1" fmla="*/ 54418 w 222995"/>
              <a:gd name="connsiteY1" fmla="*/ 403078 h 404363"/>
              <a:gd name="connsiteX2" fmla="*/ 156806 w 222995"/>
              <a:gd name="connsiteY2" fmla="*/ 351 h 40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995" h="404363">
                <a:moveTo>
                  <a:pt x="156806" y="351"/>
                </a:moveTo>
                <a:cubicBezTo>
                  <a:pt x="266020" y="14003"/>
                  <a:pt x="245542" y="430381"/>
                  <a:pt x="54418" y="403078"/>
                </a:cubicBezTo>
                <a:cubicBezTo>
                  <a:pt x="-88926" y="375774"/>
                  <a:pt x="88547" y="-13301"/>
                  <a:pt x="156806" y="351"/>
                </a:cubicBezTo>
                <a:close/>
              </a:path>
            </a:pathLst>
          </a:custGeom>
          <a:solidFill>
            <a:srgbClr val="012E2B"/>
          </a:solidFill>
          <a:ln w="6815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C95E624F-6634-F0CC-42F8-1AC7E4925116}"/>
              </a:ext>
            </a:extLst>
          </p:cNvPr>
          <p:cNvSpPr/>
          <p:nvPr/>
        </p:nvSpPr>
        <p:spPr>
          <a:xfrm>
            <a:off x="14724202" y="3439638"/>
            <a:ext cx="839691" cy="396228"/>
          </a:xfrm>
          <a:custGeom>
            <a:avLst/>
            <a:gdLst>
              <a:gd name="connsiteX0" fmla="*/ 0 w 839691"/>
              <a:gd name="connsiteY0" fmla="*/ 184627 h 396228"/>
              <a:gd name="connsiteX1" fmla="*/ 580199 w 839691"/>
              <a:gd name="connsiteY1" fmla="*/ 95890 h 396228"/>
              <a:gd name="connsiteX2" fmla="*/ 839583 w 839691"/>
              <a:gd name="connsiteY2" fmla="*/ 89065 h 396228"/>
              <a:gd name="connsiteX3" fmla="*/ 238906 w 839691"/>
              <a:gd name="connsiteY3" fmla="*/ 389403 h 396228"/>
              <a:gd name="connsiteX4" fmla="*/ 68259 w 839691"/>
              <a:gd name="connsiteY4" fmla="*/ 396229 h 396228"/>
              <a:gd name="connsiteX5" fmla="*/ 0 w 839691"/>
              <a:gd name="connsiteY5" fmla="*/ 184627 h 39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9691" h="396228">
                <a:moveTo>
                  <a:pt x="0" y="184627"/>
                </a:moveTo>
                <a:cubicBezTo>
                  <a:pt x="0" y="184627"/>
                  <a:pt x="334468" y="273363"/>
                  <a:pt x="580199" y="95890"/>
                </a:cubicBezTo>
                <a:cubicBezTo>
                  <a:pt x="825931" y="-74757"/>
                  <a:pt x="832757" y="20806"/>
                  <a:pt x="839583" y="89065"/>
                </a:cubicBezTo>
                <a:cubicBezTo>
                  <a:pt x="846408" y="164149"/>
                  <a:pt x="532418" y="423533"/>
                  <a:pt x="238906" y="389403"/>
                </a:cubicBezTo>
                <a:cubicBezTo>
                  <a:pt x="-54607" y="355274"/>
                  <a:pt x="68259" y="396229"/>
                  <a:pt x="68259" y="396229"/>
                </a:cubicBezTo>
                <a:lnTo>
                  <a:pt x="0" y="184627"/>
                </a:lnTo>
                <a:close/>
              </a:path>
            </a:pathLst>
          </a:custGeom>
          <a:solidFill>
            <a:srgbClr val="012E2B"/>
          </a:solidFill>
          <a:ln w="6815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AFEF39F-C9FA-72BB-8237-C8BD8EDBBA78}"/>
              </a:ext>
            </a:extLst>
          </p:cNvPr>
          <p:cNvSpPr/>
          <p:nvPr/>
        </p:nvSpPr>
        <p:spPr>
          <a:xfrm>
            <a:off x="0" y="15912926"/>
            <a:ext cx="19742150" cy="3829224"/>
          </a:xfrm>
          <a:prstGeom prst="rect">
            <a:avLst/>
          </a:prstGeom>
          <a:solidFill>
            <a:srgbClr val="DD80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DIN Pro Regular" panose="020B0504020101020102" pitchFamily="34" charset="0"/>
            </a:endParaRPr>
          </a:p>
        </p:txBody>
      </p:sp>
      <p:sp>
        <p:nvSpPr>
          <p:cNvPr id="7" name="Google Shape;185;p1">
            <a:extLst>
              <a:ext uri="{FF2B5EF4-FFF2-40B4-BE49-F238E27FC236}">
                <a16:creationId xmlns:a16="http://schemas.microsoft.com/office/drawing/2014/main" id="{FA986DC2-D250-ABF9-588E-585C9B075BD0}"/>
              </a:ext>
            </a:extLst>
          </p:cNvPr>
          <p:cNvSpPr txBox="1"/>
          <p:nvPr/>
        </p:nvSpPr>
        <p:spPr>
          <a:xfrm>
            <a:off x="2305226" y="16420930"/>
            <a:ext cx="17714382" cy="262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6600" b="1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Lembre-se </a:t>
            </a:r>
            <a:r>
              <a:rPr lang="pt-BR" sz="66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de integrar os monitores, comunitários e demais colaboradores </a:t>
            </a:r>
            <a:br>
              <a:rPr lang="pt-BR" sz="66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</a:br>
            <a:r>
              <a:rPr lang="pt-BR" sz="66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na equipe de organização do </a:t>
            </a:r>
            <a:r>
              <a:rPr lang="pt-BR" sz="6600" dirty="0" err="1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ESaber</a:t>
            </a:r>
            <a:r>
              <a:rPr lang="pt-BR" sz="66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!!</a:t>
            </a:r>
            <a:endParaRPr sz="44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539AC8B-9653-B584-3F39-B735F1B7E365}"/>
              </a:ext>
            </a:extLst>
          </p:cNvPr>
          <p:cNvGrpSpPr/>
          <p:nvPr/>
        </p:nvGrpSpPr>
        <p:grpSpPr>
          <a:xfrm>
            <a:off x="5059" y="15445759"/>
            <a:ext cx="3045175" cy="3883004"/>
            <a:chOff x="363892" y="15252541"/>
            <a:chExt cx="3045175" cy="3883004"/>
          </a:xfrm>
        </p:grpSpPr>
        <p:grpSp>
          <p:nvGrpSpPr>
            <p:cNvPr id="9" name="Gráfico 17">
              <a:extLst>
                <a:ext uri="{FF2B5EF4-FFF2-40B4-BE49-F238E27FC236}">
                  <a16:creationId xmlns:a16="http://schemas.microsoft.com/office/drawing/2014/main" id="{743B220B-E761-A7B8-6ECD-F91BE8F2254C}"/>
                </a:ext>
              </a:extLst>
            </p:cNvPr>
            <p:cNvGrpSpPr/>
            <p:nvPr/>
          </p:nvGrpSpPr>
          <p:grpSpPr>
            <a:xfrm>
              <a:off x="363892" y="15252541"/>
              <a:ext cx="3045175" cy="2610789"/>
              <a:chOff x="363892" y="15252541"/>
              <a:chExt cx="3045175" cy="2610789"/>
            </a:xfrm>
            <a:solidFill>
              <a:srgbClr val="FFC000"/>
            </a:solidFill>
          </p:grpSpPr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DAE82A61-0011-BC5E-B12C-32417536E49A}"/>
                  </a:ext>
                </a:extLst>
              </p:cNvPr>
              <p:cNvSpPr/>
              <p:nvPr/>
            </p:nvSpPr>
            <p:spPr>
              <a:xfrm>
                <a:off x="1846989" y="15252541"/>
                <a:ext cx="78979" cy="273984"/>
              </a:xfrm>
              <a:custGeom>
                <a:avLst/>
                <a:gdLst>
                  <a:gd name="connsiteX0" fmla="*/ 39490 w 78979"/>
                  <a:gd name="connsiteY0" fmla="*/ 273984 h 273984"/>
                  <a:gd name="connsiteX1" fmla="*/ 0 w 78979"/>
                  <a:gd name="connsiteY1" fmla="*/ 234495 h 273984"/>
                  <a:gd name="connsiteX2" fmla="*/ 0 w 78979"/>
                  <a:gd name="connsiteY2" fmla="*/ 39490 h 273984"/>
                  <a:gd name="connsiteX3" fmla="*/ 39490 w 78979"/>
                  <a:gd name="connsiteY3" fmla="*/ 0 h 273984"/>
                  <a:gd name="connsiteX4" fmla="*/ 78979 w 78979"/>
                  <a:gd name="connsiteY4" fmla="*/ 39490 h 273984"/>
                  <a:gd name="connsiteX5" fmla="*/ 78979 w 78979"/>
                  <a:gd name="connsiteY5" fmla="*/ 234495 h 273984"/>
                  <a:gd name="connsiteX6" fmla="*/ 39490 w 78979"/>
                  <a:gd name="connsiteY6" fmla="*/ 273984 h 273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979" h="273984">
                    <a:moveTo>
                      <a:pt x="39490" y="273984"/>
                    </a:moveTo>
                    <a:cubicBezTo>
                      <a:pt x="17506" y="273984"/>
                      <a:pt x="0" y="256479"/>
                      <a:pt x="0" y="234495"/>
                    </a:cubicBezTo>
                    <a:lnTo>
                      <a:pt x="0" y="39490"/>
                    </a:lnTo>
                    <a:cubicBezTo>
                      <a:pt x="0" y="17506"/>
                      <a:pt x="17506" y="0"/>
                      <a:pt x="39490" y="0"/>
                    </a:cubicBezTo>
                    <a:cubicBezTo>
                      <a:pt x="61473" y="0"/>
                      <a:pt x="78979" y="17506"/>
                      <a:pt x="78979" y="39490"/>
                    </a:cubicBezTo>
                    <a:lnTo>
                      <a:pt x="78979" y="234495"/>
                    </a:lnTo>
                    <a:cubicBezTo>
                      <a:pt x="78979" y="256479"/>
                      <a:pt x="61473" y="273984"/>
                      <a:pt x="39490" y="273984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B7FEBDC3-565B-5E9D-0937-3E9BFB7539E6}"/>
                  </a:ext>
                </a:extLst>
              </p:cNvPr>
              <p:cNvSpPr/>
              <p:nvPr/>
            </p:nvSpPr>
            <p:spPr>
              <a:xfrm>
                <a:off x="2757489" y="15687129"/>
                <a:ext cx="216989" cy="216785"/>
              </a:xfrm>
              <a:custGeom>
                <a:avLst/>
                <a:gdLst>
                  <a:gd name="connsiteX0" fmla="*/ 39693 w 216989"/>
                  <a:gd name="connsiteY0" fmla="*/ 216785 h 216785"/>
                  <a:gd name="connsiteX1" fmla="*/ 11603 w 216989"/>
                  <a:gd name="connsiteY1" fmla="*/ 205386 h 216785"/>
                  <a:gd name="connsiteX2" fmla="*/ 11603 w 216989"/>
                  <a:gd name="connsiteY2" fmla="*/ 149613 h 216785"/>
                  <a:gd name="connsiteX3" fmla="*/ 149613 w 216989"/>
                  <a:gd name="connsiteY3" fmla="*/ 11603 h 216785"/>
                  <a:gd name="connsiteX4" fmla="*/ 205387 w 216989"/>
                  <a:gd name="connsiteY4" fmla="*/ 11603 h 216785"/>
                  <a:gd name="connsiteX5" fmla="*/ 205387 w 216989"/>
                  <a:gd name="connsiteY5" fmla="*/ 67377 h 216785"/>
                  <a:gd name="connsiteX6" fmla="*/ 67377 w 216989"/>
                  <a:gd name="connsiteY6" fmla="*/ 205386 h 216785"/>
                  <a:gd name="connsiteX7" fmla="*/ 39693 w 216989"/>
                  <a:gd name="connsiteY7" fmla="*/ 216785 h 21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989" h="216785">
                    <a:moveTo>
                      <a:pt x="39693" y="216785"/>
                    </a:moveTo>
                    <a:cubicBezTo>
                      <a:pt x="29515" y="216785"/>
                      <a:pt x="19338" y="213122"/>
                      <a:pt x="11603" y="205386"/>
                    </a:cubicBezTo>
                    <a:cubicBezTo>
                      <a:pt x="-3868" y="189916"/>
                      <a:pt x="-3868" y="165083"/>
                      <a:pt x="11603" y="149613"/>
                    </a:cubicBezTo>
                    <a:lnTo>
                      <a:pt x="149613" y="11603"/>
                    </a:lnTo>
                    <a:cubicBezTo>
                      <a:pt x="165083" y="-3868"/>
                      <a:pt x="189916" y="-3868"/>
                      <a:pt x="205387" y="11603"/>
                    </a:cubicBezTo>
                    <a:cubicBezTo>
                      <a:pt x="220857" y="27073"/>
                      <a:pt x="220857" y="51906"/>
                      <a:pt x="205387" y="67377"/>
                    </a:cubicBezTo>
                    <a:lnTo>
                      <a:pt x="67377" y="205386"/>
                    </a:lnTo>
                    <a:cubicBezTo>
                      <a:pt x="60049" y="213122"/>
                      <a:pt x="49871" y="216785"/>
                      <a:pt x="39693" y="216785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A6E36179-782C-FE0A-62CA-FEB4A70214BF}"/>
                  </a:ext>
                </a:extLst>
              </p:cNvPr>
              <p:cNvSpPr/>
              <p:nvPr/>
            </p:nvSpPr>
            <p:spPr>
              <a:xfrm>
                <a:off x="798073" y="17646544"/>
                <a:ext cx="216989" cy="216785"/>
              </a:xfrm>
              <a:custGeom>
                <a:avLst/>
                <a:gdLst>
                  <a:gd name="connsiteX0" fmla="*/ 39693 w 216989"/>
                  <a:gd name="connsiteY0" fmla="*/ 216786 h 216785"/>
                  <a:gd name="connsiteX1" fmla="*/ 11603 w 216989"/>
                  <a:gd name="connsiteY1" fmla="*/ 205387 h 216785"/>
                  <a:gd name="connsiteX2" fmla="*/ 11603 w 216989"/>
                  <a:gd name="connsiteY2" fmla="*/ 149613 h 216785"/>
                  <a:gd name="connsiteX3" fmla="*/ 149613 w 216989"/>
                  <a:gd name="connsiteY3" fmla="*/ 11603 h 216785"/>
                  <a:gd name="connsiteX4" fmla="*/ 205387 w 216989"/>
                  <a:gd name="connsiteY4" fmla="*/ 11603 h 216785"/>
                  <a:gd name="connsiteX5" fmla="*/ 205387 w 216989"/>
                  <a:gd name="connsiteY5" fmla="*/ 67376 h 216785"/>
                  <a:gd name="connsiteX6" fmla="*/ 67377 w 216989"/>
                  <a:gd name="connsiteY6" fmla="*/ 205387 h 216785"/>
                  <a:gd name="connsiteX7" fmla="*/ 39693 w 216989"/>
                  <a:gd name="connsiteY7" fmla="*/ 216786 h 21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989" h="216785">
                    <a:moveTo>
                      <a:pt x="39693" y="216786"/>
                    </a:moveTo>
                    <a:cubicBezTo>
                      <a:pt x="29515" y="216786"/>
                      <a:pt x="19338" y="213122"/>
                      <a:pt x="11603" y="205387"/>
                    </a:cubicBezTo>
                    <a:cubicBezTo>
                      <a:pt x="-3868" y="189916"/>
                      <a:pt x="-3868" y="165083"/>
                      <a:pt x="11603" y="149613"/>
                    </a:cubicBezTo>
                    <a:lnTo>
                      <a:pt x="149613" y="11603"/>
                    </a:lnTo>
                    <a:cubicBezTo>
                      <a:pt x="165083" y="-3868"/>
                      <a:pt x="189916" y="-3868"/>
                      <a:pt x="205387" y="11603"/>
                    </a:cubicBezTo>
                    <a:cubicBezTo>
                      <a:pt x="220857" y="27073"/>
                      <a:pt x="220857" y="51906"/>
                      <a:pt x="205387" y="67376"/>
                    </a:cubicBezTo>
                    <a:lnTo>
                      <a:pt x="67377" y="205387"/>
                    </a:lnTo>
                    <a:cubicBezTo>
                      <a:pt x="60049" y="212714"/>
                      <a:pt x="49871" y="216786"/>
                      <a:pt x="39693" y="216786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24" name="Forma Livre: Forma 23">
                <a:extLst>
                  <a:ext uri="{FF2B5EF4-FFF2-40B4-BE49-F238E27FC236}">
                    <a16:creationId xmlns:a16="http://schemas.microsoft.com/office/drawing/2014/main" id="{4CCE000C-B41A-4BDB-DD8A-915C7B71951D}"/>
                  </a:ext>
                </a:extLst>
              </p:cNvPr>
              <p:cNvSpPr/>
              <p:nvPr/>
            </p:nvSpPr>
            <p:spPr>
              <a:xfrm>
                <a:off x="3135082" y="16735638"/>
                <a:ext cx="273984" cy="78979"/>
              </a:xfrm>
              <a:custGeom>
                <a:avLst/>
                <a:gdLst>
                  <a:gd name="connsiteX0" fmla="*/ 234495 w 273984"/>
                  <a:gd name="connsiteY0" fmla="*/ 78979 h 78979"/>
                  <a:gd name="connsiteX1" fmla="*/ 39490 w 273984"/>
                  <a:gd name="connsiteY1" fmla="*/ 78979 h 78979"/>
                  <a:gd name="connsiteX2" fmla="*/ 0 w 273984"/>
                  <a:gd name="connsiteY2" fmla="*/ 39490 h 78979"/>
                  <a:gd name="connsiteX3" fmla="*/ 39490 w 273984"/>
                  <a:gd name="connsiteY3" fmla="*/ 0 h 78979"/>
                  <a:gd name="connsiteX4" fmla="*/ 234495 w 273984"/>
                  <a:gd name="connsiteY4" fmla="*/ 0 h 78979"/>
                  <a:gd name="connsiteX5" fmla="*/ 273984 w 273984"/>
                  <a:gd name="connsiteY5" fmla="*/ 39490 h 78979"/>
                  <a:gd name="connsiteX6" fmla="*/ 234495 w 273984"/>
                  <a:gd name="connsiteY6" fmla="*/ 78979 h 7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984" h="78979">
                    <a:moveTo>
                      <a:pt x="234495" y="78979"/>
                    </a:moveTo>
                    <a:lnTo>
                      <a:pt x="39490" y="78979"/>
                    </a:lnTo>
                    <a:cubicBezTo>
                      <a:pt x="17506" y="78979"/>
                      <a:pt x="0" y="61473"/>
                      <a:pt x="0" y="39490"/>
                    </a:cubicBezTo>
                    <a:cubicBezTo>
                      <a:pt x="0" y="17506"/>
                      <a:pt x="17506" y="0"/>
                      <a:pt x="39490" y="0"/>
                    </a:cubicBezTo>
                    <a:lnTo>
                      <a:pt x="234495" y="0"/>
                    </a:lnTo>
                    <a:cubicBezTo>
                      <a:pt x="256479" y="0"/>
                      <a:pt x="273984" y="17506"/>
                      <a:pt x="273984" y="39490"/>
                    </a:cubicBezTo>
                    <a:cubicBezTo>
                      <a:pt x="273984" y="61473"/>
                      <a:pt x="256071" y="78979"/>
                      <a:pt x="234495" y="78979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B40F871-E29A-CB0A-118B-E2BA40FE43B2}"/>
                  </a:ext>
                </a:extLst>
              </p:cNvPr>
              <p:cNvSpPr/>
              <p:nvPr/>
            </p:nvSpPr>
            <p:spPr>
              <a:xfrm>
                <a:off x="363892" y="16735638"/>
                <a:ext cx="273984" cy="78979"/>
              </a:xfrm>
              <a:custGeom>
                <a:avLst/>
                <a:gdLst>
                  <a:gd name="connsiteX0" fmla="*/ 234495 w 273984"/>
                  <a:gd name="connsiteY0" fmla="*/ 78979 h 78979"/>
                  <a:gd name="connsiteX1" fmla="*/ 39490 w 273984"/>
                  <a:gd name="connsiteY1" fmla="*/ 78979 h 78979"/>
                  <a:gd name="connsiteX2" fmla="*/ 0 w 273984"/>
                  <a:gd name="connsiteY2" fmla="*/ 39490 h 78979"/>
                  <a:gd name="connsiteX3" fmla="*/ 39490 w 273984"/>
                  <a:gd name="connsiteY3" fmla="*/ 0 h 78979"/>
                  <a:gd name="connsiteX4" fmla="*/ 234495 w 273984"/>
                  <a:gd name="connsiteY4" fmla="*/ 0 h 78979"/>
                  <a:gd name="connsiteX5" fmla="*/ 273984 w 273984"/>
                  <a:gd name="connsiteY5" fmla="*/ 39490 h 78979"/>
                  <a:gd name="connsiteX6" fmla="*/ 234495 w 273984"/>
                  <a:gd name="connsiteY6" fmla="*/ 78979 h 7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984" h="78979">
                    <a:moveTo>
                      <a:pt x="234495" y="78979"/>
                    </a:moveTo>
                    <a:lnTo>
                      <a:pt x="39490" y="78979"/>
                    </a:lnTo>
                    <a:cubicBezTo>
                      <a:pt x="17506" y="78979"/>
                      <a:pt x="0" y="61473"/>
                      <a:pt x="0" y="39490"/>
                    </a:cubicBezTo>
                    <a:cubicBezTo>
                      <a:pt x="0" y="17506"/>
                      <a:pt x="17506" y="0"/>
                      <a:pt x="39490" y="0"/>
                    </a:cubicBezTo>
                    <a:lnTo>
                      <a:pt x="234495" y="0"/>
                    </a:lnTo>
                    <a:cubicBezTo>
                      <a:pt x="256479" y="0"/>
                      <a:pt x="273984" y="17506"/>
                      <a:pt x="273984" y="39490"/>
                    </a:cubicBezTo>
                    <a:cubicBezTo>
                      <a:pt x="273984" y="61473"/>
                      <a:pt x="256479" y="78979"/>
                      <a:pt x="234495" y="78979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F514189-473E-C421-9788-85393302DDF5}"/>
                  </a:ext>
                </a:extLst>
              </p:cNvPr>
              <p:cNvSpPr/>
              <p:nvPr/>
            </p:nvSpPr>
            <p:spPr>
              <a:xfrm>
                <a:off x="2757489" y="17646544"/>
                <a:ext cx="216989" cy="216785"/>
              </a:xfrm>
              <a:custGeom>
                <a:avLst/>
                <a:gdLst>
                  <a:gd name="connsiteX0" fmla="*/ 177703 w 216989"/>
                  <a:gd name="connsiteY0" fmla="*/ 216786 h 216785"/>
                  <a:gd name="connsiteX1" fmla="*/ 149613 w 216989"/>
                  <a:gd name="connsiteY1" fmla="*/ 205387 h 216785"/>
                  <a:gd name="connsiteX2" fmla="*/ 11603 w 216989"/>
                  <a:gd name="connsiteY2" fmla="*/ 67376 h 216785"/>
                  <a:gd name="connsiteX3" fmla="*/ 11603 w 216989"/>
                  <a:gd name="connsiteY3" fmla="*/ 11603 h 216785"/>
                  <a:gd name="connsiteX4" fmla="*/ 67377 w 216989"/>
                  <a:gd name="connsiteY4" fmla="*/ 11603 h 216785"/>
                  <a:gd name="connsiteX5" fmla="*/ 205387 w 216989"/>
                  <a:gd name="connsiteY5" fmla="*/ 149613 h 216785"/>
                  <a:gd name="connsiteX6" fmla="*/ 205387 w 216989"/>
                  <a:gd name="connsiteY6" fmla="*/ 205387 h 216785"/>
                  <a:gd name="connsiteX7" fmla="*/ 177703 w 216989"/>
                  <a:gd name="connsiteY7" fmla="*/ 216786 h 21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989" h="216785">
                    <a:moveTo>
                      <a:pt x="177703" y="216786"/>
                    </a:moveTo>
                    <a:cubicBezTo>
                      <a:pt x="167525" y="216786"/>
                      <a:pt x="157348" y="213122"/>
                      <a:pt x="149613" y="205387"/>
                    </a:cubicBezTo>
                    <a:lnTo>
                      <a:pt x="11603" y="67376"/>
                    </a:lnTo>
                    <a:cubicBezTo>
                      <a:pt x="-3868" y="51906"/>
                      <a:pt x="-3868" y="27073"/>
                      <a:pt x="11603" y="11603"/>
                    </a:cubicBezTo>
                    <a:cubicBezTo>
                      <a:pt x="27073" y="-3868"/>
                      <a:pt x="51906" y="-3868"/>
                      <a:pt x="67377" y="11603"/>
                    </a:cubicBezTo>
                    <a:lnTo>
                      <a:pt x="205387" y="149613"/>
                    </a:lnTo>
                    <a:cubicBezTo>
                      <a:pt x="220857" y="165083"/>
                      <a:pt x="220857" y="189916"/>
                      <a:pt x="205387" y="205387"/>
                    </a:cubicBezTo>
                    <a:cubicBezTo>
                      <a:pt x="197651" y="212714"/>
                      <a:pt x="187881" y="216786"/>
                      <a:pt x="177703" y="216786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C053250C-8305-7E15-0F0E-63FA938EB9C9}"/>
                  </a:ext>
                </a:extLst>
              </p:cNvPr>
              <p:cNvSpPr/>
              <p:nvPr/>
            </p:nvSpPr>
            <p:spPr>
              <a:xfrm>
                <a:off x="798073" y="15687129"/>
                <a:ext cx="216989" cy="216785"/>
              </a:xfrm>
              <a:custGeom>
                <a:avLst/>
                <a:gdLst>
                  <a:gd name="connsiteX0" fmla="*/ 177703 w 216989"/>
                  <a:gd name="connsiteY0" fmla="*/ 216785 h 216785"/>
                  <a:gd name="connsiteX1" fmla="*/ 149613 w 216989"/>
                  <a:gd name="connsiteY1" fmla="*/ 205386 h 216785"/>
                  <a:gd name="connsiteX2" fmla="*/ 11603 w 216989"/>
                  <a:gd name="connsiteY2" fmla="*/ 67377 h 216785"/>
                  <a:gd name="connsiteX3" fmla="*/ 11603 w 216989"/>
                  <a:gd name="connsiteY3" fmla="*/ 11603 h 216785"/>
                  <a:gd name="connsiteX4" fmla="*/ 67377 w 216989"/>
                  <a:gd name="connsiteY4" fmla="*/ 11603 h 216785"/>
                  <a:gd name="connsiteX5" fmla="*/ 205387 w 216989"/>
                  <a:gd name="connsiteY5" fmla="*/ 149613 h 216785"/>
                  <a:gd name="connsiteX6" fmla="*/ 205387 w 216989"/>
                  <a:gd name="connsiteY6" fmla="*/ 205386 h 216785"/>
                  <a:gd name="connsiteX7" fmla="*/ 177703 w 216989"/>
                  <a:gd name="connsiteY7" fmla="*/ 216785 h 21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989" h="216785">
                    <a:moveTo>
                      <a:pt x="177703" y="216785"/>
                    </a:moveTo>
                    <a:cubicBezTo>
                      <a:pt x="167525" y="216785"/>
                      <a:pt x="157348" y="213122"/>
                      <a:pt x="149613" y="205386"/>
                    </a:cubicBezTo>
                    <a:lnTo>
                      <a:pt x="11603" y="67377"/>
                    </a:lnTo>
                    <a:cubicBezTo>
                      <a:pt x="-3868" y="51906"/>
                      <a:pt x="-3868" y="27073"/>
                      <a:pt x="11603" y="11603"/>
                    </a:cubicBezTo>
                    <a:cubicBezTo>
                      <a:pt x="27073" y="-3868"/>
                      <a:pt x="51906" y="-3868"/>
                      <a:pt x="67377" y="11603"/>
                    </a:cubicBezTo>
                    <a:lnTo>
                      <a:pt x="205387" y="149613"/>
                    </a:lnTo>
                    <a:cubicBezTo>
                      <a:pt x="220857" y="165083"/>
                      <a:pt x="220857" y="189916"/>
                      <a:pt x="205387" y="205386"/>
                    </a:cubicBezTo>
                    <a:cubicBezTo>
                      <a:pt x="198059" y="213122"/>
                      <a:pt x="187881" y="216785"/>
                      <a:pt x="177703" y="216785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0B2B16C-0D2A-908B-5EA7-0312C8D26F90}"/>
                  </a:ext>
                </a:extLst>
              </p:cNvPr>
              <p:cNvSpPr/>
              <p:nvPr/>
            </p:nvSpPr>
            <p:spPr>
              <a:xfrm>
                <a:off x="2344629" y="15367497"/>
                <a:ext cx="154397" cy="259176"/>
              </a:xfrm>
              <a:custGeom>
                <a:avLst/>
                <a:gdLst>
                  <a:gd name="connsiteX0" fmla="*/ 39337 w 154397"/>
                  <a:gd name="connsiteY0" fmla="*/ 259176 h 259176"/>
                  <a:gd name="connsiteX1" fmla="*/ 24274 w 154397"/>
                  <a:gd name="connsiteY1" fmla="*/ 255919 h 259176"/>
                  <a:gd name="connsiteX2" fmla="*/ 3105 w 154397"/>
                  <a:gd name="connsiteY2" fmla="*/ 204216 h 259176"/>
                  <a:gd name="connsiteX3" fmla="*/ 78420 w 154397"/>
                  <a:gd name="connsiteY3" fmla="*/ 24274 h 259176"/>
                  <a:gd name="connsiteX4" fmla="*/ 130123 w 154397"/>
                  <a:gd name="connsiteY4" fmla="*/ 3105 h 259176"/>
                  <a:gd name="connsiteX5" fmla="*/ 151292 w 154397"/>
                  <a:gd name="connsiteY5" fmla="*/ 54808 h 259176"/>
                  <a:gd name="connsiteX6" fmla="*/ 75977 w 154397"/>
                  <a:gd name="connsiteY6" fmla="*/ 234750 h 259176"/>
                  <a:gd name="connsiteX7" fmla="*/ 39337 w 154397"/>
                  <a:gd name="connsiteY7" fmla="*/ 259176 h 25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97" h="259176">
                    <a:moveTo>
                      <a:pt x="39337" y="259176"/>
                    </a:moveTo>
                    <a:cubicBezTo>
                      <a:pt x="34045" y="259176"/>
                      <a:pt x="29160" y="258362"/>
                      <a:pt x="24274" y="255919"/>
                    </a:cubicBezTo>
                    <a:cubicBezTo>
                      <a:pt x="4326" y="247370"/>
                      <a:pt x="-5445" y="224165"/>
                      <a:pt x="3105" y="204216"/>
                    </a:cubicBezTo>
                    <a:lnTo>
                      <a:pt x="78420" y="24274"/>
                    </a:lnTo>
                    <a:cubicBezTo>
                      <a:pt x="86969" y="4326"/>
                      <a:pt x="110174" y="-5445"/>
                      <a:pt x="130123" y="3105"/>
                    </a:cubicBezTo>
                    <a:cubicBezTo>
                      <a:pt x="150071" y="11654"/>
                      <a:pt x="159842" y="34859"/>
                      <a:pt x="151292" y="54808"/>
                    </a:cubicBezTo>
                    <a:lnTo>
                      <a:pt x="75977" y="234750"/>
                    </a:lnTo>
                    <a:cubicBezTo>
                      <a:pt x="69463" y="250220"/>
                      <a:pt x="54808" y="259176"/>
                      <a:pt x="39337" y="259176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F5B3DF08-F433-2FC8-B824-5C7AFCFDFFDA}"/>
                  </a:ext>
                </a:extLst>
              </p:cNvPr>
              <p:cNvSpPr/>
              <p:nvPr/>
            </p:nvSpPr>
            <p:spPr>
              <a:xfrm>
                <a:off x="3038519" y="16173343"/>
                <a:ext cx="259891" cy="153151"/>
              </a:xfrm>
              <a:custGeom>
                <a:avLst/>
                <a:gdLst>
                  <a:gd name="connsiteX0" fmla="*/ 39568 w 259891"/>
                  <a:gd name="connsiteY0" fmla="*/ 153151 h 153151"/>
                  <a:gd name="connsiteX1" fmla="*/ 2928 w 259891"/>
                  <a:gd name="connsiteY1" fmla="*/ 128725 h 153151"/>
                  <a:gd name="connsiteX2" fmla="*/ 24505 w 259891"/>
                  <a:gd name="connsiteY2" fmla="*/ 77022 h 153151"/>
                  <a:gd name="connsiteX3" fmla="*/ 205261 w 259891"/>
                  <a:gd name="connsiteY3" fmla="*/ 2928 h 153151"/>
                  <a:gd name="connsiteX4" fmla="*/ 256964 w 259891"/>
                  <a:gd name="connsiteY4" fmla="*/ 24505 h 153151"/>
                  <a:gd name="connsiteX5" fmla="*/ 235387 w 259891"/>
                  <a:gd name="connsiteY5" fmla="*/ 76208 h 153151"/>
                  <a:gd name="connsiteX6" fmla="*/ 54631 w 259891"/>
                  <a:gd name="connsiteY6" fmla="*/ 149894 h 153151"/>
                  <a:gd name="connsiteX7" fmla="*/ 39568 w 259891"/>
                  <a:gd name="connsiteY7" fmla="*/ 153151 h 15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891" h="153151">
                    <a:moveTo>
                      <a:pt x="39568" y="153151"/>
                    </a:moveTo>
                    <a:cubicBezTo>
                      <a:pt x="24098" y="153151"/>
                      <a:pt x="9442" y="143788"/>
                      <a:pt x="2928" y="128725"/>
                    </a:cubicBezTo>
                    <a:cubicBezTo>
                      <a:pt x="-5214" y="108369"/>
                      <a:pt x="4149" y="85571"/>
                      <a:pt x="24505" y="77022"/>
                    </a:cubicBezTo>
                    <a:lnTo>
                      <a:pt x="205261" y="2928"/>
                    </a:lnTo>
                    <a:cubicBezTo>
                      <a:pt x="225617" y="-5214"/>
                      <a:pt x="248415" y="4149"/>
                      <a:pt x="256964" y="24505"/>
                    </a:cubicBezTo>
                    <a:cubicBezTo>
                      <a:pt x="265106" y="44860"/>
                      <a:pt x="255743" y="67658"/>
                      <a:pt x="235387" y="76208"/>
                    </a:cubicBezTo>
                    <a:lnTo>
                      <a:pt x="54631" y="149894"/>
                    </a:lnTo>
                    <a:cubicBezTo>
                      <a:pt x="49746" y="151930"/>
                      <a:pt x="44860" y="153151"/>
                      <a:pt x="39568" y="153151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6C9D4876-1868-FD65-5B37-0B410297FCD6}"/>
                  </a:ext>
                </a:extLst>
              </p:cNvPr>
              <p:cNvSpPr/>
              <p:nvPr/>
            </p:nvSpPr>
            <p:spPr>
              <a:xfrm>
                <a:off x="474547" y="17224091"/>
                <a:ext cx="259892" cy="152744"/>
              </a:xfrm>
              <a:custGeom>
                <a:avLst/>
                <a:gdLst>
                  <a:gd name="connsiteX0" fmla="*/ 39568 w 259892"/>
                  <a:gd name="connsiteY0" fmla="*/ 152744 h 152744"/>
                  <a:gd name="connsiteX1" fmla="*/ 2928 w 259892"/>
                  <a:gd name="connsiteY1" fmla="*/ 128318 h 152744"/>
                  <a:gd name="connsiteX2" fmla="*/ 24505 w 259892"/>
                  <a:gd name="connsiteY2" fmla="*/ 76615 h 152744"/>
                  <a:gd name="connsiteX3" fmla="*/ 205261 w 259892"/>
                  <a:gd name="connsiteY3" fmla="*/ 2928 h 152744"/>
                  <a:gd name="connsiteX4" fmla="*/ 256964 w 259892"/>
                  <a:gd name="connsiteY4" fmla="*/ 24505 h 152744"/>
                  <a:gd name="connsiteX5" fmla="*/ 235387 w 259892"/>
                  <a:gd name="connsiteY5" fmla="*/ 76208 h 152744"/>
                  <a:gd name="connsiteX6" fmla="*/ 54631 w 259892"/>
                  <a:gd name="connsiteY6" fmla="*/ 150302 h 152744"/>
                  <a:gd name="connsiteX7" fmla="*/ 39568 w 259892"/>
                  <a:gd name="connsiteY7" fmla="*/ 152744 h 15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892" h="152744">
                    <a:moveTo>
                      <a:pt x="39568" y="152744"/>
                    </a:moveTo>
                    <a:cubicBezTo>
                      <a:pt x="24098" y="152744"/>
                      <a:pt x="9442" y="143381"/>
                      <a:pt x="2928" y="128318"/>
                    </a:cubicBezTo>
                    <a:cubicBezTo>
                      <a:pt x="-5214" y="107962"/>
                      <a:pt x="4149" y="85164"/>
                      <a:pt x="24505" y="76615"/>
                    </a:cubicBezTo>
                    <a:lnTo>
                      <a:pt x="205261" y="2928"/>
                    </a:lnTo>
                    <a:cubicBezTo>
                      <a:pt x="225617" y="-5214"/>
                      <a:pt x="248415" y="4149"/>
                      <a:pt x="256964" y="24505"/>
                    </a:cubicBezTo>
                    <a:cubicBezTo>
                      <a:pt x="265106" y="44860"/>
                      <a:pt x="255743" y="67658"/>
                      <a:pt x="235387" y="76208"/>
                    </a:cubicBezTo>
                    <a:lnTo>
                      <a:pt x="54631" y="150302"/>
                    </a:lnTo>
                    <a:cubicBezTo>
                      <a:pt x="49746" y="151930"/>
                      <a:pt x="44453" y="152744"/>
                      <a:pt x="39568" y="152744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51D37ECE-D9AD-E5F9-E5E5-BD70AD361B05}"/>
                  </a:ext>
                </a:extLst>
              </p:cNvPr>
              <p:cNvSpPr/>
              <p:nvPr/>
            </p:nvSpPr>
            <p:spPr>
              <a:xfrm>
                <a:off x="3035086" y="17232870"/>
                <a:ext cx="259023" cy="154549"/>
              </a:xfrm>
              <a:custGeom>
                <a:avLst/>
                <a:gdLst>
                  <a:gd name="connsiteX0" fmla="*/ 219280 w 259023"/>
                  <a:gd name="connsiteY0" fmla="*/ 154549 h 154549"/>
                  <a:gd name="connsiteX1" fmla="*/ 204216 w 259023"/>
                  <a:gd name="connsiteY1" fmla="*/ 151292 h 154549"/>
                  <a:gd name="connsiteX2" fmla="*/ 24274 w 259023"/>
                  <a:gd name="connsiteY2" fmla="*/ 75977 h 154549"/>
                  <a:gd name="connsiteX3" fmla="*/ 3105 w 259023"/>
                  <a:gd name="connsiteY3" fmla="*/ 24274 h 154549"/>
                  <a:gd name="connsiteX4" fmla="*/ 54807 w 259023"/>
                  <a:gd name="connsiteY4" fmla="*/ 3105 h 154549"/>
                  <a:gd name="connsiteX5" fmla="*/ 234750 w 259023"/>
                  <a:gd name="connsiteY5" fmla="*/ 78420 h 154549"/>
                  <a:gd name="connsiteX6" fmla="*/ 255919 w 259023"/>
                  <a:gd name="connsiteY6" fmla="*/ 130123 h 154549"/>
                  <a:gd name="connsiteX7" fmla="*/ 219280 w 259023"/>
                  <a:gd name="connsiteY7" fmla="*/ 154549 h 15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023" h="154549">
                    <a:moveTo>
                      <a:pt x="219280" y="154549"/>
                    </a:moveTo>
                    <a:cubicBezTo>
                      <a:pt x="213987" y="154549"/>
                      <a:pt x="209102" y="153735"/>
                      <a:pt x="204216" y="151292"/>
                    </a:cubicBezTo>
                    <a:lnTo>
                      <a:pt x="24274" y="75977"/>
                    </a:lnTo>
                    <a:cubicBezTo>
                      <a:pt x="4326" y="67428"/>
                      <a:pt x="-5445" y="44223"/>
                      <a:pt x="3105" y="24274"/>
                    </a:cubicBezTo>
                    <a:cubicBezTo>
                      <a:pt x="11654" y="4326"/>
                      <a:pt x="34859" y="-5445"/>
                      <a:pt x="54807" y="3105"/>
                    </a:cubicBezTo>
                    <a:lnTo>
                      <a:pt x="234750" y="78420"/>
                    </a:lnTo>
                    <a:cubicBezTo>
                      <a:pt x="254698" y="86969"/>
                      <a:pt x="264469" y="110174"/>
                      <a:pt x="255919" y="130123"/>
                    </a:cubicBezTo>
                    <a:cubicBezTo>
                      <a:pt x="249406" y="145186"/>
                      <a:pt x="234750" y="154549"/>
                      <a:pt x="219280" y="154549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3E36C60F-6D26-0EA7-8274-E994A45A8928}"/>
                  </a:ext>
                </a:extLst>
              </p:cNvPr>
              <p:cNvSpPr/>
              <p:nvPr/>
            </p:nvSpPr>
            <p:spPr>
              <a:xfrm>
                <a:off x="479256" y="16162581"/>
                <a:ext cx="259024" cy="154549"/>
              </a:xfrm>
              <a:custGeom>
                <a:avLst/>
                <a:gdLst>
                  <a:gd name="connsiteX0" fmla="*/ 219280 w 259024"/>
                  <a:gd name="connsiteY0" fmla="*/ 154549 h 154549"/>
                  <a:gd name="connsiteX1" fmla="*/ 204217 w 259024"/>
                  <a:gd name="connsiteY1" fmla="*/ 151292 h 154549"/>
                  <a:gd name="connsiteX2" fmla="*/ 24274 w 259024"/>
                  <a:gd name="connsiteY2" fmla="*/ 75977 h 154549"/>
                  <a:gd name="connsiteX3" fmla="*/ 3105 w 259024"/>
                  <a:gd name="connsiteY3" fmla="*/ 24274 h 154549"/>
                  <a:gd name="connsiteX4" fmla="*/ 54808 w 259024"/>
                  <a:gd name="connsiteY4" fmla="*/ 3105 h 154549"/>
                  <a:gd name="connsiteX5" fmla="*/ 234750 w 259024"/>
                  <a:gd name="connsiteY5" fmla="*/ 78420 h 154549"/>
                  <a:gd name="connsiteX6" fmla="*/ 255919 w 259024"/>
                  <a:gd name="connsiteY6" fmla="*/ 130123 h 154549"/>
                  <a:gd name="connsiteX7" fmla="*/ 219280 w 259024"/>
                  <a:gd name="connsiteY7" fmla="*/ 154549 h 15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024" h="154549">
                    <a:moveTo>
                      <a:pt x="219280" y="154549"/>
                    </a:moveTo>
                    <a:cubicBezTo>
                      <a:pt x="213987" y="154549"/>
                      <a:pt x="209102" y="153735"/>
                      <a:pt x="204217" y="151292"/>
                    </a:cubicBezTo>
                    <a:lnTo>
                      <a:pt x="24274" y="75977"/>
                    </a:lnTo>
                    <a:cubicBezTo>
                      <a:pt x="4326" y="67428"/>
                      <a:pt x="-5445" y="44223"/>
                      <a:pt x="3105" y="24274"/>
                    </a:cubicBezTo>
                    <a:cubicBezTo>
                      <a:pt x="11654" y="4326"/>
                      <a:pt x="34859" y="-5445"/>
                      <a:pt x="54808" y="3105"/>
                    </a:cubicBezTo>
                    <a:lnTo>
                      <a:pt x="234750" y="78420"/>
                    </a:lnTo>
                    <a:cubicBezTo>
                      <a:pt x="254698" y="86969"/>
                      <a:pt x="264469" y="110174"/>
                      <a:pt x="255919" y="130123"/>
                    </a:cubicBezTo>
                    <a:cubicBezTo>
                      <a:pt x="249406" y="145593"/>
                      <a:pt x="234750" y="154549"/>
                      <a:pt x="219280" y="154549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952EE90-CE5F-57D0-4B12-CFC562A43EF0}"/>
                  </a:ext>
                </a:extLst>
              </p:cNvPr>
              <p:cNvSpPr/>
              <p:nvPr/>
            </p:nvSpPr>
            <p:spPr>
              <a:xfrm>
                <a:off x="1284287" y="15363196"/>
                <a:ext cx="153229" cy="259813"/>
              </a:xfrm>
              <a:custGeom>
                <a:avLst/>
                <a:gdLst>
                  <a:gd name="connsiteX0" fmla="*/ 113662 w 153229"/>
                  <a:gd name="connsiteY0" fmla="*/ 259814 h 259813"/>
                  <a:gd name="connsiteX1" fmla="*/ 77022 w 153229"/>
                  <a:gd name="connsiteY1" fmla="*/ 235387 h 259813"/>
                  <a:gd name="connsiteX2" fmla="*/ 2928 w 153229"/>
                  <a:gd name="connsiteY2" fmla="*/ 54631 h 259813"/>
                  <a:gd name="connsiteX3" fmla="*/ 24505 w 153229"/>
                  <a:gd name="connsiteY3" fmla="*/ 2928 h 259813"/>
                  <a:gd name="connsiteX4" fmla="*/ 76208 w 153229"/>
                  <a:gd name="connsiteY4" fmla="*/ 24505 h 259813"/>
                  <a:gd name="connsiteX5" fmla="*/ 150301 w 153229"/>
                  <a:gd name="connsiteY5" fmla="*/ 205261 h 259813"/>
                  <a:gd name="connsiteX6" fmla="*/ 128725 w 153229"/>
                  <a:gd name="connsiteY6" fmla="*/ 256964 h 259813"/>
                  <a:gd name="connsiteX7" fmla="*/ 113662 w 153229"/>
                  <a:gd name="connsiteY7" fmla="*/ 259814 h 259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229" h="259813">
                    <a:moveTo>
                      <a:pt x="113662" y="259814"/>
                    </a:moveTo>
                    <a:cubicBezTo>
                      <a:pt x="98192" y="259814"/>
                      <a:pt x="83536" y="250450"/>
                      <a:pt x="77022" y="235387"/>
                    </a:cubicBezTo>
                    <a:lnTo>
                      <a:pt x="2928" y="54631"/>
                    </a:lnTo>
                    <a:cubicBezTo>
                      <a:pt x="-5214" y="34275"/>
                      <a:pt x="4149" y="11477"/>
                      <a:pt x="24505" y="2928"/>
                    </a:cubicBezTo>
                    <a:cubicBezTo>
                      <a:pt x="44860" y="-5214"/>
                      <a:pt x="67658" y="4149"/>
                      <a:pt x="76208" y="24505"/>
                    </a:cubicBezTo>
                    <a:lnTo>
                      <a:pt x="150301" y="205261"/>
                    </a:lnTo>
                    <a:cubicBezTo>
                      <a:pt x="158444" y="225617"/>
                      <a:pt x="149080" y="248415"/>
                      <a:pt x="128725" y="256964"/>
                    </a:cubicBezTo>
                    <a:cubicBezTo>
                      <a:pt x="123839" y="258592"/>
                      <a:pt x="118954" y="259814"/>
                      <a:pt x="113662" y="259814"/>
                    </a:cubicBezTo>
                    <a:close/>
                  </a:path>
                </a:pathLst>
              </a:custGeom>
              <a:grpFill/>
              <a:ln w="4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>
                  <a:latin typeface="DIN Pro Regular" panose="020B0504020101020102" pitchFamily="34" charset="0"/>
                  <a:cs typeface="DIN Pro Regular" panose="020B0504020101020102" pitchFamily="34" charset="0"/>
                </a:endParaRPr>
              </a:p>
            </p:txBody>
          </p:sp>
        </p:grp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3FDDCC3E-E23E-1CFF-F8F8-28183B90E3E2}"/>
                </a:ext>
              </a:extLst>
            </p:cNvPr>
            <p:cNvSpPr/>
            <p:nvPr/>
          </p:nvSpPr>
          <p:spPr>
            <a:xfrm>
              <a:off x="1496469" y="18518368"/>
              <a:ext cx="804447" cy="136788"/>
            </a:xfrm>
            <a:custGeom>
              <a:avLst/>
              <a:gdLst>
                <a:gd name="connsiteX0" fmla="*/ 736053 w 804447"/>
                <a:gd name="connsiteY0" fmla="*/ 136789 h 136788"/>
                <a:gd name="connsiteX1" fmla="*/ 68394 w 804447"/>
                <a:gd name="connsiteY1" fmla="*/ 136789 h 136788"/>
                <a:gd name="connsiteX2" fmla="*/ 0 w 804447"/>
                <a:gd name="connsiteY2" fmla="*/ 68394 h 136788"/>
                <a:gd name="connsiteX3" fmla="*/ 0 w 804447"/>
                <a:gd name="connsiteY3" fmla="*/ 68394 h 136788"/>
                <a:gd name="connsiteX4" fmla="*/ 68394 w 804447"/>
                <a:gd name="connsiteY4" fmla="*/ 0 h 136788"/>
                <a:gd name="connsiteX5" fmla="*/ 736053 w 804447"/>
                <a:gd name="connsiteY5" fmla="*/ 0 h 136788"/>
                <a:gd name="connsiteX6" fmla="*/ 804447 w 804447"/>
                <a:gd name="connsiteY6" fmla="*/ 68394 h 136788"/>
                <a:gd name="connsiteX7" fmla="*/ 804447 w 804447"/>
                <a:gd name="connsiteY7" fmla="*/ 68394 h 136788"/>
                <a:gd name="connsiteX8" fmla="*/ 736053 w 804447"/>
                <a:gd name="connsiteY8" fmla="*/ 136789 h 13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447" h="136788">
                  <a:moveTo>
                    <a:pt x="736053" y="136789"/>
                  </a:moveTo>
                  <a:lnTo>
                    <a:pt x="68394" y="136789"/>
                  </a:lnTo>
                  <a:cubicBezTo>
                    <a:pt x="30533" y="136789"/>
                    <a:pt x="0" y="106255"/>
                    <a:pt x="0" y="68394"/>
                  </a:cubicBezTo>
                  <a:lnTo>
                    <a:pt x="0" y="68394"/>
                  </a:lnTo>
                  <a:cubicBezTo>
                    <a:pt x="0" y="30533"/>
                    <a:pt x="30533" y="0"/>
                    <a:pt x="68394" y="0"/>
                  </a:cubicBezTo>
                  <a:lnTo>
                    <a:pt x="736053" y="0"/>
                  </a:lnTo>
                  <a:cubicBezTo>
                    <a:pt x="773914" y="0"/>
                    <a:pt x="804447" y="30533"/>
                    <a:pt x="804447" y="68394"/>
                  </a:cubicBezTo>
                  <a:lnTo>
                    <a:pt x="804447" y="68394"/>
                  </a:lnTo>
                  <a:cubicBezTo>
                    <a:pt x="804447" y="106255"/>
                    <a:pt x="773914" y="136789"/>
                    <a:pt x="736053" y="136789"/>
                  </a:cubicBezTo>
                  <a:close/>
                </a:path>
              </a:pathLst>
            </a:custGeom>
            <a:solidFill>
              <a:schemeClr val="bg1"/>
            </a:solidFill>
            <a:ln w="4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8B8EDF65-FD9C-B7CC-FBB8-0A71F2687CB5}"/>
                </a:ext>
              </a:extLst>
            </p:cNvPr>
            <p:cNvSpPr/>
            <p:nvPr/>
          </p:nvSpPr>
          <p:spPr>
            <a:xfrm>
              <a:off x="1496469" y="18732507"/>
              <a:ext cx="804447" cy="136788"/>
            </a:xfrm>
            <a:custGeom>
              <a:avLst/>
              <a:gdLst>
                <a:gd name="connsiteX0" fmla="*/ 736053 w 804447"/>
                <a:gd name="connsiteY0" fmla="*/ 136789 h 136788"/>
                <a:gd name="connsiteX1" fmla="*/ 68394 w 804447"/>
                <a:gd name="connsiteY1" fmla="*/ 136789 h 136788"/>
                <a:gd name="connsiteX2" fmla="*/ 0 w 804447"/>
                <a:gd name="connsiteY2" fmla="*/ 68394 h 136788"/>
                <a:gd name="connsiteX3" fmla="*/ 0 w 804447"/>
                <a:gd name="connsiteY3" fmla="*/ 68394 h 136788"/>
                <a:gd name="connsiteX4" fmla="*/ 68394 w 804447"/>
                <a:gd name="connsiteY4" fmla="*/ 0 h 136788"/>
                <a:gd name="connsiteX5" fmla="*/ 736053 w 804447"/>
                <a:gd name="connsiteY5" fmla="*/ 0 h 136788"/>
                <a:gd name="connsiteX6" fmla="*/ 804447 w 804447"/>
                <a:gd name="connsiteY6" fmla="*/ 68394 h 136788"/>
                <a:gd name="connsiteX7" fmla="*/ 804447 w 804447"/>
                <a:gd name="connsiteY7" fmla="*/ 68394 h 136788"/>
                <a:gd name="connsiteX8" fmla="*/ 736053 w 804447"/>
                <a:gd name="connsiteY8" fmla="*/ 136789 h 13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447" h="136788">
                  <a:moveTo>
                    <a:pt x="736053" y="136789"/>
                  </a:moveTo>
                  <a:lnTo>
                    <a:pt x="68394" y="136789"/>
                  </a:lnTo>
                  <a:cubicBezTo>
                    <a:pt x="30533" y="136789"/>
                    <a:pt x="0" y="106256"/>
                    <a:pt x="0" y="68394"/>
                  </a:cubicBezTo>
                  <a:lnTo>
                    <a:pt x="0" y="68394"/>
                  </a:lnTo>
                  <a:cubicBezTo>
                    <a:pt x="0" y="30533"/>
                    <a:pt x="30533" y="0"/>
                    <a:pt x="68394" y="0"/>
                  </a:cubicBezTo>
                  <a:lnTo>
                    <a:pt x="736053" y="0"/>
                  </a:lnTo>
                  <a:cubicBezTo>
                    <a:pt x="773914" y="0"/>
                    <a:pt x="804447" y="30533"/>
                    <a:pt x="804447" y="68394"/>
                  </a:cubicBezTo>
                  <a:lnTo>
                    <a:pt x="804447" y="68394"/>
                  </a:lnTo>
                  <a:cubicBezTo>
                    <a:pt x="804447" y="106256"/>
                    <a:pt x="773914" y="136789"/>
                    <a:pt x="736053" y="136789"/>
                  </a:cubicBezTo>
                  <a:close/>
                </a:path>
              </a:pathLst>
            </a:custGeom>
            <a:solidFill>
              <a:schemeClr val="bg1"/>
            </a:solidFill>
            <a:ln w="4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77D2D459-E957-E1FF-6EFE-C05971C27F62}"/>
                </a:ext>
              </a:extLst>
            </p:cNvPr>
            <p:cNvSpPr/>
            <p:nvPr/>
          </p:nvSpPr>
          <p:spPr>
            <a:xfrm>
              <a:off x="1710601" y="18949904"/>
              <a:ext cx="372925" cy="185641"/>
            </a:xfrm>
            <a:custGeom>
              <a:avLst/>
              <a:gdLst>
                <a:gd name="connsiteX0" fmla="*/ 26469 w 372925"/>
                <a:gd name="connsiteY0" fmla="*/ 0 h 185641"/>
                <a:gd name="connsiteX1" fmla="*/ 414 w 372925"/>
                <a:gd name="connsiteY1" fmla="*/ 31347 h 185641"/>
                <a:gd name="connsiteX2" fmla="*/ 186463 w 372925"/>
                <a:gd name="connsiteY2" fmla="*/ 185642 h 185641"/>
                <a:gd name="connsiteX3" fmla="*/ 372511 w 372925"/>
                <a:gd name="connsiteY3" fmla="*/ 31347 h 185641"/>
                <a:gd name="connsiteX4" fmla="*/ 346456 w 372925"/>
                <a:gd name="connsiteY4" fmla="*/ 0 h 185641"/>
                <a:gd name="connsiteX5" fmla="*/ 26469 w 372925"/>
                <a:gd name="connsiteY5" fmla="*/ 0 h 18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25" h="185641">
                  <a:moveTo>
                    <a:pt x="26469" y="0"/>
                  </a:moveTo>
                  <a:cubicBezTo>
                    <a:pt x="9777" y="0"/>
                    <a:pt x="-2436" y="15063"/>
                    <a:pt x="414" y="31347"/>
                  </a:cubicBezTo>
                  <a:cubicBezTo>
                    <a:pt x="16698" y="119283"/>
                    <a:pt x="93642" y="185642"/>
                    <a:pt x="186463" y="185642"/>
                  </a:cubicBezTo>
                  <a:cubicBezTo>
                    <a:pt x="279283" y="185642"/>
                    <a:pt x="356227" y="119283"/>
                    <a:pt x="372511" y="31347"/>
                  </a:cubicBezTo>
                  <a:cubicBezTo>
                    <a:pt x="375361" y="15063"/>
                    <a:pt x="363148" y="0"/>
                    <a:pt x="346456" y="0"/>
                  </a:cubicBezTo>
                  <a:lnTo>
                    <a:pt x="26469" y="0"/>
                  </a:lnTo>
                  <a:close/>
                </a:path>
              </a:pathLst>
            </a:custGeom>
            <a:solidFill>
              <a:schemeClr val="bg1"/>
            </a:solidFill>
            <a:ln w="4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6551C1D5-6761-18DC-A67A-7832EFB77C56}"/>
                </a:ext>
              </a:extLst>
            </p:cNvPr>
            <p:cNvSpPr/>
            <p:nvPr/>
          </p:nvSpPr>
          <p:spPr>
            <a:xfrm>
              <a:off x="882141" y="15740690"/>
              <a:ext cx="2024145" cy="2692185"/>
            </a:xfrm>
            <a:custGeom>
              <a:avLst/>
              <a:gdLst>
                <a:gd name="connsiteX0" fmla="*/ 1279951 w 2024145"/>
                <a:gd name="connsiteY0" fmla="*/ 2692186 h 2692185"/>
                <a:gd name="connsiteX1" fmla="*/ 743788 w 2024145"/>
                <a:gd name="connsiteY1" fmla="*/ 2692186 h 2692185"/>
                <a:gd name="connsiteX2" fmla="*/ 565881 w 2024145"/>
                <a:gd name="connsiteY2" fmla="*/ 2526900 h 2692185"/>
                <a:gd name="connsiteX3" fmla="*/ 289454 w 2024145"/>
                <a:gd name="connsiteY3" fmla="*/ 1830743 h 2692185"/>
                <a:gd name="connsiteX4" fmla="*/ 0 w 2024145"/>
                <a:gd name="connsiteY4" fmla="*/ 1011640 h 2692185"/>
                <a:gd name="connsiteX5" fmla="*/ 848822 w 2024145"/>
                <a:gd name="connsiteY5" fmla="*/ 13002 h 2692185"/>
                <a:gd name="connsiteX6" fmla="*/ 1199343 w 2024145"/>
                <a:gd name="connsiteY6" fmla="*/ 17073 h 2692185"/>
                <a:gd name="connsiteX7" fmla="*/ 2024146 w 2024145"/>
                <a:gd name="connsiteY7" fmla="*/ 1011233 h 2692185"/>
                <a:gd name="connsiteX8" fmla="*/ 1734691 w 2024145"/>
                <a:gd name="connsiteY8" fmla="*/ 1830336 h 2692185"/>
                <a:gd name="connsiteX9" fmla="*/ 1458264 w 2024145"/>
                <a:gd name="connsiteY9" fmla="*/ 2526493 h 2692185"/>
                <a:gd name="connsiteX10" fmla="*/ 1279951 w 2024145"/>
                <a:gd name="connsiteY10" fmla="*/ 2692186 h 269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4145" h="2692185">
                  <a:moveTo>
                    <a:pt x="1279951" y="2692186"/>
                  </a:moveTo>
                  <a:lnTo>
                    <a:pt x="743788" y="2692186"/>
                  </a:lnTo>
                  <a:cubicBezTo>
                    <a:pt x="650967" y="2692186"/>
                    <a:pt x="572802" y="2619721"/>
                    <a:pt x="565881" y="2526900"/>
                  </a:cubicBezTo>
                  <a:cubicBezTo>
                    <a:pt x="543083" y="2224825"/>
                    <a:pt x="419729" y="2033484"/>
                    <a:pt x="289454" y="1830743"/>
                  </a:cubicBezTo>
                  <a:cubicBezTo>
                    <a:pt x="146966" y="1609683"/>
                    <a:pt x="0" y="1381295"/>
                    <a:pt x="0" y="1011640"/>
                  </a:cubicBezTo>
                  <a:cubicBezTo>
                    <a:pt x="0" y="512525"/>
                    <a:pt x="357035" y="92388"/>
                    <a:pt x="848822" y="13002"/>
                  </a:cubicBezTo>
                  <a:cubicBezTo>
                    <a:pt x="963627" y="-5725"/>
                    <a:pt x="1084945" y="-4097"/>
                    <a:pt x="1199343" y="17073"/>
                  </a:cubicBezTo>
                  <a:cubicBezTo>
                    <a:pt x="1677289" y="106230"/>
                    <a:pt x="2024146" y="524331"/>
                    <a:pt x="2024146" y="1011233"/>
                  </a:cubicBezTo>
                  <a:cubicBezTo>
                    <a:pt x="2024146" y="1380888"/>
                    <a:pt x="1876772" y="1609276"/>
                    <a:pt x="1734691" y="1830336"/>
                  </a:cubicBezTo>
                  <a:cubicBezTo>
                    <a:pt x="1604009" y="2033076"/>
                    <a:pt x="1480655" y="2224418"/>
                    <a:pt x="1458264" y="2526493"/>
                  </a:cubicBezTo>
                  <a:cubicBezTo>
                    <a:pt x="1450936" y="2619721"/>
                    <a:pt x="1372771" y="2692186"/>
                    <a:pt x="1279951" y="2692186"/>
                  </a:cubicBezTo>
                  <a:close/>
                </a:path>
              </a:pathLst>
            </a:custGeom>
            <a:solidFill>
              <a:srgbClr val="FFC000"/>
            </a:solidFill>
            <a:ln w="4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183340A9-B7E0-B176-5CA7-7583CD82B344}"/>
                </a:ext>
              </a:extLst>
            </p:cNvPr>
            <p:cNvSpPr/>
            <p:nvPr/>
          </p:nvSpPr>
          <p:spPr>
            <a:xfrm>
              <a:off x="1159320" y="16333098"/>
              <a:ext cx="310380" cy="1053100"/>
            </a:xfrm>
            <a:custGeom>
              <a:avLst/>
              <a:gdLst>
                <a:gd name="connsiteX0" fmla="*/ 244328 w 310380"/>
                <a:gd name="connsiteY0" fmla="*/ 1053101 h 1053100"/>
                <a:gd name="connsiteX1" fmla="*/ 190996 w 310380"/>
                <a:gd name="connsiteY1" fmla="*/ 1025825 h 1053100"/>
                <a:gd name="connsiteX2" fmla="*/ 106725 w 310380"/>
                <a:gd name="connsiteY2" fmla="*/ 32479 h 1053100"/>
                <a:gd name="connsiteX3" fmla="*/ 196696 w 310380"/>
                <a:gd name="connsiteY3" fmla="*/ 9274 h 1053100"/>
                <a:gd name="connsiteX4" fmla="*/ 220308 w 310380"/>
                <a:gd name="connsiteY4" fmla="*/ 99245 h 1053100"/>
                <a:gd name="connsiteX5" fmla="*/ 297659 w 310380"/>
                <a:gd name="connsiteY5" fmla="*/ 948474 h 1053100"/>
                <a:gd name="connsiteX6" fmla="*/ 283003 w 310380"/>
                <a:gd name="connsiteY6" fmla="*/ 1040480 h 1053100"/>
                <a:gd name="connsiteX7" fmla="*/ 244328 w 310380"/>
                <a:gd name="connsiteY7" fmla="*/ 1053101 h 105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380" h="1053100">
                  <a:moveTo>
                    <a:pt x="244328" y="1053101"/>
                  </a:moveTo>
                  <a:cubicBezTo>
                    <a:pt x="223972" y="1053101"/>
                    <a:pt x="204024" y="1043737"/>
                    <a:pt x="190996" y="1025825"/>
                  </a:cubicBezTo>
                  <a:cubicBezTo>
                    <a:pt x="-174588" y="523452"/>
                    <a:pt x="94919" y="52020"/>
                    <a:pt x="106725" y="32479"/>
                  </a:cubicBezTo>
                  <a:cubicBezTo>
                    <a:pt x="125045" y="1131"/>
                    <a:pt x="165348" y="-9453"/>
                    <a:pt x="196696" y="9274"/>
                  </a:cubicBezTo>
                  <a:cubicBezTo>
                    <a:pt x="228043" y="27593"/>
                    <a:pt x="238628" y="67897"/>
                    <a:pt x="220308" y="99245"/>
                  </a:cubicBezTo>
                  <a:cubicBezTo>
                    <a:pt x="210130" y="116750"/>
                    <a:pt x="-15815" y="518160"/>
                    <a:pt x="297659" y="948474"/>
                  </a:cubicBezTo>
                  <a:cubicBezTo>
                    <a:pt x="319236" y="977786"/>
                    <a:pt x="312722" y="1018904"/>
                    <a:pt x="283003" y="1040480"/>
                  </a:cubicBezTo>
                  <a:cubicBezTo>
                    <a:pt x="271197" y="1049030"/>
                    <a:pt x="257762" y="1053101"/>
                    <a:pt x="244328" y="1053101"/>
                  </a:cubicBezTo>
                  <a:close/>
                </a:path>
              </a:pathLst>
            </a:custGeom>
            <a:solidFill>
              <a:srgbClr val="FFFFFF"/>
            </a:solidFill>
            <a:ln w="4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>
                <a:latin typeface="DIN Pro Regular" panose="020B0504020101020102" pitchFamily="34" charset="0"/>
                <a:cs typeface="DIN Pro Regular" panose="020B0504020101020102" pitchFamily="34" charset="0"/>
              </a:endParaRPr>
            </a:p>
          </p:txBody>
        </p:sp>
      </p:grpSp>
      <p:sp>
        <p:nvSpPr>
          <p:cNvPr id="34" name="Google Shape;185;p1">
            <a:extLst>
              <a:ext uri="{FF2B5EF4-FFF2-40B4-BE49-F238E27FC236}">
                <a16:creationId xmlns:a16="http://schemas.microsoft.com/office/drawing/2014/main" id="{7F7B63AE-69D1-ED19-F57C-AFD865D8448E}"/>
              </a:ext>
            </a:extLst>
          </p:cNvPr>
          <p:cNvSpPr txBox="1"/>
          <p:nvPr/>
        </p:nvSpPr>
        <p:spPr>
          <a:xfrm>
            <a:off x="3553885" y="13042713"/>
            <a:ext cx="12769848" cy="239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8000" dirty="0">
                <a:solidFill>
                  <a:schemeClr val="accent4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(apoio do GT </a:t>
            </a:r>
            <a:r>
              <a:rPr lang="pt-BR" sz="8000" dirty="0" err="1">
                <a:solidFill>
                  <a:schemeClr val="accent4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ESaber</a:t>
            </a:r>
            <a:r>
              <a:rPr lang="pt-BR" sz="8000" dirty="0">
                <a:solidFill>
                  <a:schemeClr val="accent4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, COMOB e/ou Centros)</a:t>
            </a:r>
            <a:endParaRPr sz="5400" dirty="0">
              <a:solidFill>
                <a:schemeClr val="accent4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1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C759A1AF-3706-0B53-41A6-961AE9BE02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69894" y="-954503"/>
            <a:ext cx="12040510" cy="10230499"/>
          </a:xfrm>
          <a:prstGeom prst="rect">
            <a:avLst/>
          </a:prstGeom>
        </p:spPr>
      </p:pic>
      <p:sp>
        <p:nvSpPr>
          <p:cNvPr id="3" name="Google Shape;185;p1">
            <a:extLst>
              <a:ext uri="{FF2B5EF4-FFF2-40B4-BE49-F238E27FC236}">
                <a16:creationId xmlns:a16="http://schemas.microsoft.com/office/drawing/2014/main" id="{51E6DD65-052D-14DC-8F71-2457BA5D3DFC}"/>
              </a:ext>
            </a:extLst>
          </p:cNvPr>
          <p:cNvSpPr txBox="1"/>
          <p:nvPr/>
        </p:nvSpPr>
        <p:spPr>
          <a:xfrm>
            <a:off x="9871075" y="1275579"/>
            <a:ext cx="4599354" cy="404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15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Passo </a:t>
            </a:r>
            <a:r>
              <a:rPr lang="pt-BR" sz="19900" b="1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7</a:t>
            </a:r>
            <a:endParaRPr sz="7200" dirty="0">
              <a:solidFill>
                <a:schemeClr val="bg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4" name="Google Shape;185;p1">
            <a:extLst>
              <a:ext uri="{FF2B5EF4-FFF2-40B4-BE49-F238E27FC236}">
                <a16:creationId xmlns:a16="http://schemas.microsoft.com/office/drawing/2014/main" id="{5DB27A93-32CB-5A2A-8A5E-B7A0434C09AE}"/>
              </a:ext>
            </a:extLst>
          </p:cNvPr>
          <p:cNvSpPr txBox="1"/>
          <p:nvPr/>
        </p:nvSpPr>
        <p:spPr>
          <a:xfrm>
            <a:off x="821945" y="11404736"/>
            <a:ext cx="18098260" cy="716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207" tIns="91079" rIns="182207" bIns="91079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72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Essas reuniões (preparatórias) entre gestores, monitores e pesquisadores visam discutir, validar e nivelar as informações, adequar os materiais e a linguagem para apresentar os protocolos e os resultados do monitoramento e definir os papeis de cada um no </a:t>
            </a:r>
            <a:r>
              <a:rPr lang="pt-BR" sz="7200" dirty="0" err="1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ESaber</a:t>
            </a:r>
            <a:r>
              <a:rPr lang="pt-BR" sz="7200" dirty="0">
                <a:solidFill>
                  <a:schemeClr val="bg1"/>
                </a:solidFill>
                <a:latin typeface="DIN Pro Regular" panose="020B0504020101020102" pitchFamily="34" charset="0"/>
                <a:ea typeface="Calibri"/>
                <a:cs typeface="DIN Pro Regular" panose="020B0504020101020102" pitchFamily="34" charset="0"/>
                <a:sym typeface="Calibri"/>
              </a:rPr>
              <a:t>.</a:t>
            </a:r>
            <a:endParaRPr lang="pt-BR" sz="48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3FA1E77-9769-73E4-E11A-6F3CD8561D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344" y="886745"/>
            <a:ext cx="5975215" cy="577846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908C313-C7C0-FC6B-88A8-F692A80FDE91}"/>
              </a:ext>
            </a:extLst>
          </p:cNvPr>
          <p:cNvSpPr txBox="1"/>
          <p:nvPr/>
        </p:nvSpPr>
        <p:spPr>
          <a:xfrm>
            <a:off x="739925" y="7537374"/>
            <a:ext cx="8133142" cy="225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8800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Vamos fazer </a:t>
            </a:r>
            <a:r>
              <a:rPr lang="pt-BR" sz="8800" dirty="0" err="1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encontrinhos</a:t>
            </a:r>
            <a:r>
              <a:rPr lang="pt-BR" sz="8800" dirty="0">
                <a:solidFill>
                  <a:schemeClr val="bg1"/>
                </a:solidFill>
                <a:latin typeface="DIN Pro Black" panose="020B0A04020101010102" pitchFamily="34" charset="0"/>
                <a:ea typeface="Calibri"/>
                <a:cs typeface="DIN Pro Black" panose="020B0A04020101010102" pitchFamily="34" charset="0"/>
                <a:sym typeface="Calibri"/>
              </a:rPr>
              <a:t>? </a:t>
            </a:r>
            <a:endParaRPr lang="pt-BR" sz="8000" dirty="0"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830B570A-2378-7B41-7DE5-E2D0C69595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3851463" y="1246328"/>
            <a:ext cx="5619749" cy="81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343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73e6b9-109d-4483-99d8-10c7848e8cf0" xsi:nil="true"/>
    <lcf76f155ced4ddcb4097134ff3c332f xmlns="5070fb07-dba6-49b5-ac97-312d4c5e797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CC6A63A0D7B7429BD95E631E323FB1" ma:contentTypeVersion="15" ma:contentTypeDescription="Crie um novo documento." ma:contentTypeScope="" ma:versionID="3905457b9af9d06463ac60e853dd3d09">
  <xsd:schema xmlns:xsd="http://www.w3.org/2001/XMLSchema" xmlns:xs="http://www.w3.org/2001/XMLSchema" xmlns:p="http://schemas.microsoft.com/office/2006/metadata/properties" xmlns:ns2="5070fb07-dba6-49b5-ac97-312d4c5e797d" xmlns:ns3="3273e6b9-109d-4483-99d8-10c7848e8cf0" targetNamespace="http://schemas.microsoft.com/office/2006/metadata/properties" ma:root="true" ma:fieldsID="b38e7767682d454bc33caa67670fbf5a" ns2:_="" ns3:_="">
    <xsd:import namespace="5070fb07-dba6-49b5-ac97-312d4c5e797d"/>
    <xsd:import namespace="3273e6b9-109d-4483-99d8-10c7848e8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0fb07-dba6-49b5-ac97-312d4c5e79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11439537-a661-4c27-8fe4-74698d587d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3e6b9-109d-4483-99d8-10c7848e8cf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a0cfe37-84c4-4369-96e4-4002ba86e3da}" ma:internalName="TaxCatchAll" ma:showField="CatchAllData" ma:web="3273e6b9-109d-4483-99d8-10c7848e8c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4905BD-DA57-4CC5-A4B2-65C68C834E59}">
  <ds:schemaRefs>
    <ds:schemaRef ds:uri="349de4c3-df8a-486f-a0ad-b097193cfe29"/>
    <ds:schemaRef ds:uri="http://purl.org/dc/terms/"/>
    <ds:schemaRef ds:uri="5271069d-4e42-456b-88bc-896463680cb1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F503A5-B0DA-45BC-9771-8AF7ADDC2B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41509-6F30-4BA5-A8B0-2561235A3A62}"/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584</Words>
  <Application>Microsoft Office PowerPoint</Application>
  <PresentationFormat>Personalizar</PresentationFormat>
  <Paragraphs>57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DIN Pro Black</vt:lpstr>
      <vt:lpstr>DIN Pro Bold</vt:lpstr>
      <vt:lpstr>DIN Pro Rbl</vt:lpstr>
      <vt:lpstr>DIN Pro Regular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Pollyana Lemos</dc:creator>
  <cp:lastModifiedBy>Hugo Juliano Hermógenes da Silva</cp:lastModifiedBy>
  <cp:revision>55</cp:revision>
  <dcterms:created xsi:type="dcterms:W3CDTF">2021-11-03T13:43:42Z</dcterms:created>
  <dcterms:modified xsi:type="dcterms:W3CDTF">2026-04-06T15:51:53Z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0x010100F3CC6A63A0D7B7429BD95E631E323FB1</vt:lpwstr>
  </property>
  <property fmtid="{D5CDD505-2E9C-101B-9397-08002B2CF9AE}" pid="3" name="MSIP_Label_3738d5ca-cd4e-433d-8f2a-eee77df5cad2_Enabled">
    <vt:lpwstr>true</vt:lpwstr>
  </property>
  <property fmtid="{D5CDD505-2E9C-101B-9397-08002B2CF9AE}" pid="4" name="MSIP_Label_3738d5ca-cd4e-433d-8f2a-eee77df5cad2_SetDate">
    <vt:lpwstr>2023-07-11T17:44:07Z</vt:lpwstr>
  </property>
  <property fmtid="{D5CDD505-2E9C-101B-9397-08002B2CF9AE}" pid="5" name="MSIP_Label_3738d5ca-cd4e-433d-8f2a-eee77df5cad2_Method">
    <vt:lpwstr>Standard</vt:lpwstr>
  </property>
  <property fmtid="{D5CDD505-2E9C-101B-9397-08002B2CF9AE}" pid="6" name="MSIP_Label_3738d5ca-cd4e-433d-8f2a-eee77df5cad2_Name">
    <vt:lpwstr>defa4170-0d19-0005-0004-bc88714345d2</vt:lpwstr>
  </property>
  <property fmtid="{D5CDD505-2E9C-101B-9397-08002B2CF9AE}" pid="7" name="MSIP_Label_3738d5ca-cd4e-433d-8f2a-eee77df5cad2_SiteId">
    <vt:lpwstr>c14e2b56-c5bc-43bd-ad9c-408cf6cc3560</vt:lpwstr>
  </property>
  <property fmtid="{D5CDD505-2E9C-101B-9397-08002B2CF9AE}" pid="8" name="MSIP_Label_3738d5ca-cd4e-433d-8f2a-eee77df5cad2_ActionId">
    <vt:lpwstr>2ffc8b6f-2c99-4541-b8f1-d957bcff91f9</vt:lpwstr>
  </property>
  <property fmtid="{D5CDD505-2E9C-101B-9397-08002B2CF9AE}" pid="9" name="MSIP_Label_3738d5ca-cd4e-433d-8f2a-eee77df5cad2_ContentBits">
    <vt:lpwstr>0</vt:lpwstr>
  </property>
  <property fmtid="{D5CDD505-2E9C-101B-9397-08002B2CF9AE}" pid="10" name="MediaServiceImageTags">
    <vt:lpwstr/>
  </property>
</Properties>
</file>